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slideMasters/slideMaster20.xml" ContentType="application/vnd.openxmlformats-officedocument.presentationml.slideMaster+xml"/>
  <Override PartName="/ppt/slides/slide20.xml" ContentType="application/vnd.openxmlformats-officedocument.presentationml.slide+xml"/>
  <Override PartName="/ppt/slideMasters/slideMaster21.xml" ContentType="application/vnd.openxmlformats-officedocument.presentationml.slideMaster+xml"/>
  <Override PartName="/ppt/slides/slide21.xml" ContentType="application/vnd.openxmlformats-officedocument.presentationml.slide+xml"/>
  <Override PartName="/ppt/slideMasters/slideMaster22.xml" ContentType="application/vnd.openxmlformats-officedocument.presentationml.slideMaster+xml"/>
  <Override PartName="/ppt/slides/slide22.xml" ContentType="application/vnd.openxmlformats-officedocument.presentationml.slide+xml"/>
  <Override PartName="/ppt/slideMasters/slideMaster23.xml" ContentType="application/vnd.openxmlformats-officedocument.presentationml.slideMaster+xml"/>
  <Override PartName="/ppt/slides/slide2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Lst>
  <p:notesMasterIdLst>
    <p:notesMasterId r:id="rId25"/>
  </p:notesMasterIdLst>
  <p:sldSz cx="24387048" cy="13716000"/>
  <p:notesSz cx="13716000" cy="24387048"/>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notesMaster" Target="notesMasters/notesMaster1.xml"/><Relationship Id="rId26" Type="http://schemas.openxmlformats.org/officeDocument/2006/relationships/presProps" Target="presProps.xml"/><Relationship Id="rId27" Type="http://schemas.openxmlformats.org/officeDocument/2006/relationships/viewProps" Target="viewProps.xml"/><Relationship Id="rId28" Type="http://schemas.openxmlformats.org/officeDocument/2006/relationships/theme" Target="theme/theme1.xml"/><Relationship Id="rId29"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2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xml"/>
		</Relationships>
</file>

<file path=ppt/notesSlides/_rels/notesSlide2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xml"/>
		</Relationships>
</file>

<file path=ppt/notesSlides/_rels/notesSlide2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xml"/>
		</Relationships>
</file>

<file path=ppt/notesSlides/_rels/notesSlide2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3.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png"/><Relationship Id="rId2" Type="http://schemas.openxmlformats.org/officeDocument/2006/relationships/image" Target="../media/image-1-2.svg"/><Relationship Id="rId3" Type="http://schemas.openxmlformats.org/officeDocument/2006/relationships/image" Target="../media/image-1-3.png"/><Relationship Id="rId4" Type="http://schemas.openxmlformats.org/officeDocument/2006/relationships/image" Target="../media/image-1-4.svg"/><Relationship Id="rId5" Type="http://schemas.openxmlformats.org/officeDocument/2006/relationships/image" Target="../media/image-1-5.png"/><Relationship Id="rId6" Type="http://schemas.openxmlformats.org/officeDocument/2006/relationships/image" Target="../media/image-1-6.svg"/><Relationship Id="rId7" Type="http://schemas.openxmlformats.org/officeDocument/2006/relationships/image" Target="../media/image-1-7.png"/><Relationship Id="rId8" Type="http://schemas.openxmlformats.org/officeDocument/2006/relationships/image" Target="../media/image-1-8.svg"/><Relationship Id="rId9" Type="http://schemas.openxmlformats.org/officeDocument/2006/relationships/image" Target="../media/image-1-9.png"/><Relationship Id="rId10" Type="http://schemas.openxmlformats.org/officeDocument/2006/relationships/image" Target="../media/image-1-10.svg"/><Relationship Id="rId11" Type="http://schemas.openxmlformats.org/officeDocument/2006/relationships/image" Target="../media/image-1-11.png"/><Relationship Id="rId12" Type="http://schemas.openxmlformats.org/officeDocument/2006/relationships/image" Target="../media/image-1-12.svg"/><Relationship Id="rId13" Type="http://schemas.openxmlformats.org/officeDocument/2006/relationships/image" Target="../media/image-1-13.png"/><Relationship Id="rId14" Type="http://schemas.openxmlformats.org/officeDocument/2006/relationships/image" Target="../media/image-1-14.svg"/><Relationship Id="rId15" Type="http://schemas.openxmlformats.org/officeDocument/2006/relationships/image" Target="../media/image-1-15.png"/><Relationship Id="rId16" Type="http://schemas.openxmlformats.org/officeDocument/2006/relationships/image" Target="../media/image-1-16.png"/><Relationship Id="rId17" Type="http://schemas.openxmlformats.org/officeDocument/2006/relationships/image" Target="../media/image-1-17.svg"/><Relationship Id="rId18" Type="http://schemas.openxmlformats.org/officeDocument/2006/relationships/slideLayout" Target="../slideLayouts/slideLayout1.xml"/><Relationship Id="rId19"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image" Target="../media/image-10-1.png"/><Relationship Id="rId2" Type="http://schemas.openxmlformats.org/officeDocument/2006/relationships/image" Target="../media/image-10-2.svg"/><Relationship Id="rId3" Type="http://schemas.openxmlformats.org/officeDocument/2006/relationships/image" Target="../media/image-10-3.png"/><Relationship Id="rId4" Type="http://schemas.openxmlformats.org/officeDocument/2006/relationships/image" Target="../media/image-10-4.svg"/><Relationship Id="rId5" Type="http://schemas.openxmlformats.org/officeDocument/2006/relationships/image" Target="../media/image-10-5.png"/><Relationship Id="rId6" Type="http://schemas.openxmlformats.org/officeDocument/2006/relationships/image" Target="../media/image-10-6.png"/><Relationship Id="rId7" Type="http://schemas.openxmlformats.org/officeDocument/2006/relationships/image" Target="../media/image-10-7.svg"/><Relationship Id="rId8" Type="http://schemas.openxmlformats.org/officeDocument/2006/relationships/slideLayout" Target="../slideLayouts/slideLayout1.xml"/><Relationship Id="rId9"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image" Target="../media/image-11-1.png"/><Relationship Id="rId2" Type="http://schemas.openxmlformats.org/officeDocument/2006/relationships/image" Target="../media/image-11-2.svg"/><Relationship Id="rId3" Type="http://schemas.openxmlformats.org/officeDocument/2006/relationships/image" Target="../media/image-11-3.png"/><Relationship Id="rId4" Type="http://schemas.openxmlformats.org/officeDocument/2006/relationships/image" Target="../media/image-11-4.svg"/><Relationship Id="rId5" Type="http://schemas.openxmlformats.org/officeDocument/2006/relationships/image" Target="../media/image-11-5.png"/><Relationship Id="rId6" Type="http://schemas.openxmlformats.org/officeDocument/2006/relationships/image" Target="../media/image-11-6.png"/><Relationship Id="rId7" Type="http://schemas.openxmlformats.org/officeDocument/2006/relationships/image" Target="../media/image-11-7.svg"/><Relationship Id="rId8" Type="http://schemas.openxmlformats.org/officeDocument/2006/relationships/image" Target="../media/image-11-8.png"/><Relationship Id="rId9" Type="http://schemas.openxmlformats.org/officeDocument/2006/relationships/image" Target="../media/image-11-9.svg"/><Relationship Id="rId10" Type="http://schemas.openxmlformats.org/officeDocument/2006/relationships/image" Target="../media/image-11-10.png"/><Relationship Id="rId11" Type="http://schemas.openxmlformats.org/officeDocument/2006/relationships/image" Target="../media/image-11-11.svg"/><Relationship Id="rId12" Type="http://schemas.openxmlformats.org/officeDocument/2006/relationships/image" Target="../media/image-11-12.png"/><Relationship Id="rId13" Type="http://schemas.openxmlformats.org/officeDocument/2006/relationships/image" Target="../media/image-11-13.svg"/><Relationship Id="rId14" Type="http://schemas.openxmlformats.org/officeDocument/2006/relationships/slideLayout" Target="../slideLayouts/slideLayout1.xml"/><Relationship Id="rId15"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image" Target="../media/image-12-1.png"/><Relationship Id="rId2" Type="http://schemas.openxmlformats.org/officeDocument/2006/relationships/image" Target="../media/image-12-2.svg"/><Relationship Id="rId3" Type="http://schemas.openxmlformats.org/officeDocument/2006/relationships/image" Target="../media/image-12-3.png"/><Relationship Id="rId4" Type="http://schemas.openxmlformats.org/officeDocument/2006/relationships/image" Target="../media/image-12-4.svg"/><Relationship Id="rId5" Type="http://schemas.openxmlformats.org/officeDocument/2006/relationships/image" Target="../media/image-12-5.png"/><Relationship Id="rId6" Type="http://schemas.openxmlformats.org/officeDocument/2006/relationships/image" Target="../media/image-12-6.png"/><Relationship Id="rId7" Type="http://schemas.openxmlformats.org/officeDocument/2006/relationships/image" Target="../media/image-12-7.svg"/><Relationship Id="rId8" Type="http://schemas.openxmlformats.org/officeDocument/2006/relationships/image" Target="../media/image-12-8.png"/><Relationship Id="rId9" Type="http://schemas.openxmlformats.org/officeDocument/2006/relationships/image" Target="../media/image-12-9.svg"/><Relationship Id="rId10" Type="http://schemas.openxmlformats.org/officeDocument/2006/relationships/image" Target="../media/image-12-10.png"/><Relationship Id="rId11" Type="http://schemas.openxmlformats.org/officeDocument/2006/relationships/image" Target="../media/image-12-11.svg"/><Relationship Id="rId12" Type="http://schemas.openxmlformats.org/officeDocument/2006/relationships/slideLayout" Target="../slideLayouts/slideLayout1.xml"/><Relationship Id="rId13"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image" Target="../media/image-13-1.png"/><Relationship Id="rId2" Type="http://schemas.openxmlformats.org/officeDocument/2006/relationships/image" Target="../media/image-13-2.svg"/><Relationship Id="rId3" Type="http://schemas.openxmlformats.org/officeDocument/2006/relationships/image" Target="../media/image-13-3.png"/><Relationship Id="rId4" Type="http://schemas.openxmlformats.org/officeDocument/2006/relationships/image" Target="../media/image-13-4.svg"/><Relationship Id="rId5" Type="http://schemas.openxmlformats.org/officeDocument/2006/relationships/image" Target="../media/image-13-5.png"/><Relationship Id="rId6" Type="http://schemas.openxmlformats.org/officeDocument/2006/relationships/slideLayout" Target="../slideLayouts/slideLayout1.xml"/><Relationship Id="rId7"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image" Target="../media/image-14-1.png"/><Relationship Id="rId2" Type="http://schemas.openxmlformats.org/officeDocument/2006/relationships/image" Target="../media/image-14-2.svg"/><Relationship Id="rId3" Type="http://schemas.openxmlformats.org/officeDocument/2006/relationships/image" Target="../media/image-14-3.png"/><Relationship Id="rId4" Type="http://schemas.openxmlformats.org/officeDocument/2006/relationships/image" Target="../media/image-14-4.svg"/><Relationship Id="rId5" Type="http://schemas.openxmlformats.org/officeDocument/2006/relationships/image" Target="../media/image-14-5.png"/><Relationship Id="rId6" Type="http://schemas.openxmlformats.org/officeDocument/2006/relationships/slideLayout" Target="../slideLayouts/slideLayout1.xml"/><Relationship Id="rId7"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image" Target="../media/image-15-1.png"/><Relationship Id="rId2" Type="http://schemas.openxmlformats.org/officeDocument/2006/relationships/image" Target="../media/image-15-2.svg"/><Relationship Id="rId3" Type="http://schemas.openxmlformats.org/officeDocument/2006/relationships/image" Target="../media/image-15-3.png"/><Relationship Id="rId4" Type="http://schemas.openxmlformats.org/officeDocument/2006/relationships/image" Target="../media/image-15-4.svg"/><Relationship Id="rId5" Type="http://schemas.openxmlformats.org/officeDocument/2006/relationships/image" Target="../media/image-15-5.png"/><Relationship Id="rId6" Type="http://schemas.openxmlformats.org/officeDocument/2006/relationships/image" Target="../media/image-15-6.png"/><Relationship Id="rId7" Type="http://schemas.openxmlformats.org/officeDocument/2006/relationships/image" Target="../media/image-15-7.svg"/><Relationship Id="rId8" Type="http://schemas.openxmlformats.org/officeDocument/2006/relationships/image" Target="../media/image-15-8.png"/><Relationship Id="rId9" Type="http://schemas.openxmlformats.org/officeDocument/2006/relationships/image" Target="../media/image-15-9.svg"/><Relationship Id="rId10" Type="http://schemas.openxmlformats.org/officeDocument/2006/relationships/image" Target="../media/image-15-10.png"/><Relationship Id="rId11" Type="http://schemas.openxmlformats.org/officeDocument/2006/relationships/image" Target="../media/image-15-11.svg"/><Relationship Id="rId12" Type="http://schemas.openxmlformats.org/officeDocument/2006/relationships/image" Target="../media/image-15-12.png"/><Relationship Id="rId13" Type="http://schemas.openxmlformats.org/officeDocument/2006/relationships/image" Target="../media/image-15-13.svg"/><Relationship Id="rId14" Type="http://schemas.openxmlformats.org/officeDocument/2006/relationships/image" Target="../media/image-15-14.png"/><Relationship Id="rId15" Type="http://schemas.openxmlformats.org/officeDocument/2006/relationships/image" Target="../media/image-15-15.svg"/><Relationship Id="rId16" Type="http://schemas.openxmlformats.org/officeDocument/2006/relationships/image" Target="../media/image-15-16.png"/><Relationship Id="rId17" Type="http://schemas.openxmlformats.org/officeDocument/2006/relationships/image" Target="../media/image-15-17.svg"/><Relationship Id="rId18" Type="http://schemas.openxmlformats.org/officeDocument/2006/relationships/image" Target="../media/image-15-18.png"/><Relationship Id="rId19" Type="http://schemas.openxmlformats.org/officeDocument/2006/relationships/image" Target="../media/image-15-19.svg"/><Relationship Id="rId20" Type="http://schemas.openxmlformats.org/officeDocument/2006/relationships/image" Target="../media/image-15-20.png"/><Relationship Id="rId21" Type="http://schemas.openxmlformats.org/officeDocument/2006/relationships/image" Target="../media/image-15-21.svg"/><Relationship Id="rId22" Type="http://schemas.openxmlformats.org/officeDocument/2006/relationships/image" Target="../media/image-15-22.png"/><Relationship Id="rId23" Type="http://schemas.openxmlformats.org/officeDocument/2006/relationships/image" Target="../media/image-15-23.svg"/><Relationship Id="rId24" Type="http://schemas.openxmlformats.org/officeDocument/2006/relationships/image" Target="../media/image-15-24.png"/><Relationship Id="rId25" Type="http://schemas.openxmlformats.org/officeDocument/2006/relationships/image" Target="../media/image-15-25.svg"/><Relationship Id="rId26" Type="http://schemas.openxmlformats.org/officeDocument/2006/relationships/image" Target="../media/image-15-26.png"/><Relationship Id="rId27" Type="http://schemas.openxmlformats.org/officeDocument/2006/relationships/image" Target="../media/image-15-27.svg"/><Relationship Id="rId28" Type="http://schemas.openxmlformats.org/officeDocument/2006/relationships/image" Target="../media/image-15-28.png"/><Relationship Id="rId29" Type="http://schemas.openxmlformats.org/officeDocument/2006/relationships/image" Target="../media/image-15-29.svg"/><Relationship Id="rId30" Type="http://schemas.openxmlformats.org/officeDocument/2006/relationships/image" Target="../media/image-15-30.png"/><Relationship Id="rId31" Type="http://schemas.openxmlformats.org/officeDocument/2006/relationships/image" Target="../media/image-15-31.svg"/><Relationship Id="rId32" Type="http://schemas.openxmlformats.org/officeDocument/2006/relationships/image" Target="../media/image-15-32.png"/><Relationship Id="rId33" Type="http://schemas.openxmlformats.org/officeDocument/2006/relationships/image" Target="../media/image-15-33.svg"/><Relationship Id="rId34" Type="http://schemas.openxmlformats.org/officeDocument/2006/relationships/image" Target="../media/image-15-34.png"/><Relationship Id="rId35" Type="http://schemas.openxmlformats.org/officeDocument/2006/relationships/image" Target="../media/image-15-35.svg"/><Relationship Id="rId36" Type="http://schemas.openxmlformats.org/officeDocument/2006/relationships/image" Target="../media/image-15-36.png"/><Relationship Id="rId37" Type="http://schemas.openxmlformats.org/officeDocument/2006/relationships/image" Target="../media/image-15-37.svg"/><Relationship Id="rId38" Type="http://schemas.openxmlformats.org/officeDocument/2006/relationships/image" Target="../media/image-15-38.png"/><Relationship Id="rId39" Type="http://schemas.openxmlformats.org/officeDocument/2006/relationships/image" Target="../media/image-15-39.svg"/><Relationship Id="rId40" Type="http://schemas.openxmlformats.org/officeDocument/2006/relationships/image" Target="../media/image-15-40.png"/><Relationship Id="rId41" Type="http://schemas.openxmlformats.org/officeDocument/2006/relationships/image" Target="../media/image-15-41.svg"/><Relationship Id="rId42" Type="http://schemas.openxmlformats.org/officeDocument/2006/relationships/image" Target="../media/image-15-42.png"/><Relationship Id="rId43" Type="http://schemas.openxmlformats.org/officeDocument/2006/relationships/image" Target="../media/image-15-43.svg"/><Relationship Id="rId44" Type="http://schemas.openxmlformats.org/officeDocument/2006/relationships/image" Target="../media/image-15-44.png"/><Relationship Id="rId45" Type="http://schemas.openxmlformats.org/officeDocument/2006/relationships/image" Target="../media/image-15-45.svg"/><Relationship Id="rId46" Type="http://schemas.openxmlformats.org/officeDocument/2006/relationships/image" Target="../media/image-15-46.png"/><Relationship Id="rId47" Type="http://schemas.openxmlformats.org/officeDocument/2006/relationships/image" Target="../media/image-15-47.svg"/><Relationship Id="rId48" Type="http://schemas.openxmlformats.org/officeDocument/2006/relationships/image" Target="../media/image-15-48.png"/><Relationship Id="rId49" Type="http://schemas.openxmlformats.org/officeDocument/2006/relationships/image" Target="../media/image-15-49.svg"/><Relationship Id="rId50" Type="http://schemas.openxmlformats.org/officeDocument/2006/relationships/image" Target="../media/image-15-50.png"/><Relationship Id="rId51" Type="http://schemas.openxmlformats.org/officeDocument/2006/relationships/image" Target="../media/image-15-51.png"/><Relationship Id="rId52" Type="http://schemas.openxmlformats.org/officeDocument/2006/relationships/slideLayout" Target="../slideLayouts/slideLayout1.xml"/><Relationship Id="rId53"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image" Target="../media/image-16-1.png"/><Relationship Id="rId2" Type="http://schemas.openxmlformats.org/officeDocument/2006/relationships/image" Target="../media/image-16-2.svg"/><Relationship Id="rId3" Type="http://schemas.openxmlformats.org/officeDocument/2006/relationships/image" Target="../media/image-16-3.png"/><Relationship Id="rId4" Type="http://schemas.openxmlformats.org/officeDocument/2006/relationships/slideLayout" Target="../slideLayouts/slideLayout1.xml"/><Relationship Id="rId5"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image" Target="../media/image-17-1.png"/><Relationship Id="rId2" Type="http://schemas.openxmlformats.org/officeDocument/2006/relationships/image" Target="../media/image-17-2.svg"/><Relationship Id="rId3" Type="http://schemas.openxmlformats.org/officeDocument/2006/relationships/image" Target="../media/image-17-3.png"/><Relationship Id="rId4" Type="http://schemas.openxmlformats.org/officeDocument/2006/relationships/image" Target="../media/image-17-4.svg"/><Relationship Id="rId5" Type="http://schemas.openxmlformats.org/officeDocument/2006/relationships/image" Target="../media/image-17-5.png"/><Relationship Id="rId6" Type="http://schemas.openxmlformats.org/officeDocument/2006/relationships/image" Target="../media/image-17-6.png"/><Relationship Id="rId7" Type="http://schemas.openxmlformats.org/officeDocument/2006/relationships/image" Target="../media/image-17-7.svg"/><Relationship Id="rId8" Type="http://schemas.openxmlformats.org/officeDocument/2006/relationships/slideLayout" Target="../slideLayouts/slideLayout1.xml"/><Relationship Id="rId9"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image" Target="../media/image-18-1.png"/><Relationship Id="rId2" Type="http://schemas.openxmlformats.org/officeDocument/2006/relationships/image" Target="../media/image-18-2.svg"/><Relationship Id="rId3" Type="http://schemas.openxmlformats.org/officeDocument/2006/relationships/image" Target="../media/image-18-3.png"/><Relationship Id="rId4" Type="http://schemas.openxmlformats.org/officeDocument/2006/relationships/image" Target="../media/image-18-4.svg"/><Relationship Id="rId5" Type="http://schemas.openxmlformats.org/officeDocument/2006/relationships/image" Target="../media/image-18-5.png"/><Relationship Id="rId6" Type="http://schemas.openxmlformats.org/officeDocument/2006/relationships/image" Target="../media/image-18-6.png"/><Relationship Id="rId7" Type="http://schemas.openxmlformats.org/officeDocument/2006/relationships/image" Target="../media/image-18-7.svg"/><Relationship Id="rId8" Type="http://schemas.openxmlformats.org/officeDocument/2006/relationships/image" Target="../media/image-18-8.png"/><Relationship Id="rId9" Type="http://schemas.openxmlformats.org/officeDocument/2006/relationships/image" Target="../media/image-18-9.svg"/><Relationship Id="rId10" Type="http://schemas.openxmlformats.org/officeDocument/2006/relationships/image" Target="../media/image-18-10.png"/><Relationship Id="rId11" Type="http://schemas.openxmlformats.org/officeDocument/2006/relationships/image" Target="../media/image-18-11.svg"/><Relationship Id="rId12" Type="http://schemas.openxmlformats.org/officeDocument/2006/relationships/slideLayout" Target="../slideLayouts/slideLayout1.xml"/><Relationship Id="rId13"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image" Target="../media/image-19-1.png"/><Relationship Id="rId2" Type="http://schemas.openxmlformats.org/officeDocument/2006/relationships/image" Target="../media/image-19-2.svg"/><Relationship Id="rId3" Type="http://schemas.openxmlformats.org/officeDocument/2006/relationships/image" Target="../media/image-19-3.png"/><Relationship Id="rId4" Type="http://schemas.openxmlformats.org/officeDocument/2006/relationships/image" Target="../media/image-19-4.svg"/><Relationship Id="rId5" Type="http://schemas.openxmlformats.org/officeDocument/2006/relationships/image" Target="../media/image-19-5.png"/><Relationship Id="rId6" Type="http://schemas.openxmlformats.org/officeDocument/2006/relationships/image" Target="../media/image-19-6.png"/><Relationship Id="rId7" Type="http://schemas.openxmlformats.org/officeDocument/2006/relationships/image" Target="../media/image-19-7.png"/><Relationship Id="rId8" Type="http://schemas.openxmlformats.org/officeDocument/2006/relationships/image" Target="../media/image-19-8.png"/><Relationship Id="rId9" Type="http://schemas.openxmlformats.org/officeDocument/2006/relationships/image" Target="../media/image-19-9.png"/><Relationship Id="rId10" Type="http://schemas.openxmlformats.org/officeDocument/2006/relationships/image" Target="../media/image-19-10.png"/><Relationship Id="rId11" Type="http://schemas.openxmlformats.org/officeDocument/2006/relationships/image" Target="../media/image-19-11.png"/><Relationship Id="rId12" Type="http://schemas.openxmlformats.org/officeDocument/2006/relationships/slideLayout" Target="../slideLayouts/slideLayout1.xml"/><Relationship Id="rId13"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image" Target="../media/image-2-1.png"/><Relationship Id="rId2" Type="http://schemas.openxmlformats.org/officeDocument/2006/relationships/image" Target="../media/image-2-2.svg"/><Relationship Id="rId3" Type="http://schemas.openxmlformats.org/officeDocument/2006/relationships/image" Target="../media/image-2-3.png"/><Relationship Id="rId4" Type="http://schemas.openxmlformats.org/officeDocument/2006/relationships/image" Target="../media/image-2-4.png"/><Relationship Id="rId5" Type="http://schemas.openxmlformats.org/officeDocument/2006/relationships/image" Target="../media/image-2-5.svg"/><Relationship Id="rId6" Type="http://schemas.openxmlformats.org/officeDocument/2006/relationships/image" Target="../media/image-2-6.png"/><Relationship Id="rId7" Type="http://schemas.openxmlformats.org/officeDocument/2006/relationships/image" Target="../media/image-2-7.svg"/><Relationship Id="rId8" Type="http://schemas.openxmlformats.org/officeDocument/2006/relationships/image" Target="../media/image-2-8.png"/><Relationship Id="rId9" Type="http://schemas.openxmlformats.org/officeDocument/2006/relationships/image" Target="../media/image-2-9.svg"/><Relationship Id="rId10" Type="http://schemas.openxmlformats.org/officeDocument/2006/relationships/slideLayout" Target="../slideLayouts/slideLayout1.xml"/><Relationship Id="rId11"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image" Target="../media/image-20-1.png"/><Relationship Id="rId2" Type="http://schemas.openxmlformats.org/officeDocument/2006/relationships/image" Target="../media/image-20-2.svg"/><Relationship Id="rId3" Type="http://schemas.openxmlformats.org/officeDocument/2006/relationships/image" Target="../media/image-20-3.png"/><Relationship Id="rId4" Type="http://schemas.openxmlformats.org/officeDocument/2006/relationships/image" Target="../media/image-20-4.svg"/><Relationship Id="rId5" Type="http://schemas.openxmlformats.org/officeDocument/2006/relationships/image" Target="../media/image-20-5.png"/><Relationship Id="rId6" Type="http://schemas.openxmlformats.org/officeDocument/2006/relationships/image" Target="../media/image-20-6.png"/><Relationship Id="rId7" Type="http://schemas.openxmlformats.org/officeDocument/2006/relationships/image" Target="../media/image-20-7.svg"/><Relationship Id="rId8" Type="http://schemas.openxmlformats.org/officeDocument/2006/relationships/image" Target="../media/image-20-8.png"/><Relationship Id="rId9" Type="http://schemas.openxmlformats.org/officeDocument/2006/relationships/image" Target="../media/image-20-9.svg"/><Relationship Id="rId10" Type="http://schemas.openxmlformats.org/officeDocument/2006/relationships/image" Target="../media/image-20-10.png"/><Relationship Id="rId11" Type="http://schemas.openxmlformats.org/officeDocument/2006/relationships/image" Target="../media/image-20-11.svg"/><Relationship Id="rId12" Type="http://schemas.openxmlformats.org/officeDocument/2006/relationships/slideLayout" Target="../slideLayouts/slideLayout1.xml"/><Relationship Id="rId13"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image" Target="../media/image-21-1.png"/><Relationship Id="rId2" Type="http://schemas.openxmlformats.org/officeDocument/2006/relationships/image" Target="../media/image-21-2.svg"/><Relationship Id="rId3" Type="http://schemas.openxmlformats.org/officeDocument/2006/relationships/image" Target="../media/image-21-3.png"/><Relationship Id="rId4" Type="http://schemas.openxmlformats.org/officeDocument/2006/relationships/image" Target="../media/image-21-4.svg"/><Relationship Id="rId5" Type="http://schemas.openxmlformats.org/officeDocument/2006/relationships/image" Target="../media/image-21-5.png"/><Relationship Id="rId6" Type="http://schemas.openxmlformats.org/officeDocument/2006/relationships/image" Target="../media/image-21-6.png"/><Relationship Id="rId7" Type="http://schemas.openxmlformats.org/officeDocument/2006/relationships/image" Target="../media/image-21-7.svg"/><Relationship Id="rId8" Type="http://schemas.openxmlformats.org/officeDocument/2006/relationships/image" Target="../media/image-21-8.png"/><Relationship Id="rId9" Type="http://schemas.openxmlformats.org/officeDocument/2006/relationships/image" Target="../media/image-21-9.svg"/><Relationship Id="rId10" Type="http://schemas.openxmlformats.org/officeDocument/2006/relationships/image" Target="../media/image-21-10.png"/><Relationship Id="rId11" Type="http://schemas.openxmlformats.org/officeDocument/2006/relationships/image" Target="../media/image-21-11.png"/><Relationship Id="rId12" Type="http://schemas.openxmlformats.org/officeDocument/2006/relationships/image" Target="../media/image-21-12.svg"/><Relationship Id="rId13" Type="http://schemas.openxmlformats.org/officeDocument/2006/relationships/image" Target="../media/image-21-13.png"/><Relationship Id="rId14" Type="http://schemas.openxmlformats.org/officeDocument/2006/relationships/image" Target="../media/image-21-14.png"/><Relationship Id="rId15" Type="http://schemas.openxmlformats.org/officeDocument/2006/relationships/image" Target="../media/image-21-15.svg"/><Relationship Id="rId16" Type="http://schemas.openxmlformats.org/officeDocument/2006/relationships/image" Target="../media/image-21-16.png"/><Relationship Id="rId17" Type="http://schemas.openxmlformats.org/officeDocument/2006/relationships/image" Target="../media/image-21-17.png"/><Relationship Id="rId18" Type="http://schemas.openxmlformats.org/officeDocument/2006/relationships/image" Target="../media/image-21-18.svg"/><Relationship Id="rId19" Type="http://schemas.openxmlformats.org/officeDocument/2006/relationships/slideLayout" Target="../slideLayouts/slideLayout1.xml"/><Relationship Id="rId20"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image" Target="../media/image-22-1.png"/><Relationship Id="rId2" Type="http://schemas.openxmlformats.org/officeDocument/2006/relationships/image" Target="../media/image-22-2.svg"/><Relationship Id="rId3" Type="http://schemas.openxmlformats.org/officeDocument/2006/relationships/image" Target="../media/image-22-3.png"/><Relationship Id="rId4" Type="http://schemas.openxmlformats.org/officeDocument/2006/relationships/image" Target="../media/image-22-4.svg"/><Relationship Id="rId5" Type="http://schemas.openxmlformats.org/officeDocument/2006/relationships/image" Target="../media/image-22-5.png"/><Relationship Id="rId6" Type="http://schemas.openxmlformats.org/officeDocument/2006/relationships/slideLayout" Target="../slideLayouts/slideLayout1.xml"/><Relationship Id="rId7"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6" Type="http://schemas.openxmlformats.org/officeDocument/2006/relationships/hyperlink" Target="https://unsplash.com/" TargetMode="External"/><Relationship Id="rId1" Type="http://schemas.openxmlformats.org/officeDocument/2006/relationships/image" Target="../media/image-23-1.png"/><Relationship Id="rId2" Type="http://schemas.openxmlformats.org/officeDocument/2006/relationships/image" Target="../media/image-23-2.svg"/><Relationship Id="rId3" Type="http://schemas.openxmlformats.org/officeDocument/2006/relationships/image" Target="../media/image-23-3.png"/><Relationship Id="rId4" Type="http://schemas.openxmlformats.org/officeDocument/2006/relationships/image" Target="../media/image-23-4.svg"/><Relationship Id="rId5" Type="http://schemas.openxmlformats.org/officeDocument/2006/relationships/image" Target="../media/image-23-5.png"/><Relationship Id="rId7" Type="http://schemas.openxmlformats.org/officeDocument/2006/relationships/image" Target="../media/image-23-6.png"/><Relationship Id="rId8" Type="http://schemas.openxmlformats.org/officeDocument/2006/relationships/image" Target="../media/image-23-7.svg"/><Relationship Id="rId9" Type="http://schemas.openxmlformats.org/officeDocument/2006/relationships/slideLayout" Target="../slideLayouts/slideLayout1.xml"/><Relationship Id="rId10" Type="http://schemas.openxmlformats.org/officeDocument/2006/relationships/notesSlide" Target="../notesSlides/notesSlide23.xml"/></Relationships>
</file>

<file path=ppt/slides/_rels/slide3.xml.rels><?xml version="1.0" encoding="UTF-8" standalone="yes"?>
<Relationships xmlns="http://schemas.openxmlformats.org/package/2006/relationships"><Relationship Id="rId1" Type="http://schemas.openxmlformats.org/officeDocument/2006/relationships/image" Target="../media/image-3-1.png"/><Relationship Id="rId2" Type="http://schemas.openxmlformats.org/officeDocument/2006/relationships/image" Target="../media/image-3-2.svg"/><Relationship Id="rId3" Type="http://schemas.openxmlformats.org/officeDocument/2006/relationships/image" Target="../media/image-3-3.png"/><Relationship Id="rId4" Type="http://schemas.openxmlformats.org/officeDocument/2006/relationships/image" Target="../media/image-3-4.svg"/><Relationship Id="rId5" Type="http://schemas.openxmlformats.org/officeDocument/2006/relationships/image" Target="../media/image-3-5.png"/><Relationship Id="rId6" Type="http://schemas.openxmlformats.org/officeDocument/2006/relationships/image" Target="../media/image-3-6.png"/><Relationship Id="rId7" Type="http://schemas.openxmlformats.org/officeDocument/2006/relationships/image" Target="../media/image-3-7.png"/><Relationship Id="rId8" Type="http://schemas.openxmlformats.org/officeDocument/2006/relationships/image" Target="../media/image-3-8.png"/><Relationship Id="rId9" Type="http://schemas.openxmlformats.org/officeDocument/2006/relationships/image" Target="../media/image-3-9.png"/><Relationship Id="rId10" Type="http://schemas.openxmlformats.org/officeDocument/2006/relationships/image" Target="../media/image-3-10.png"/><Relationship Id="rId11" Type="http://schemas.openxmlformats.org/officeDocument/2006/relationships/image" Target="../media/image-3-11.svg"/><Relationship Id="rId12" Type="http://schemas.openxmlformats.org/officeDocument/2006/relationships/slideLayout" Target="../slideLayouts/slideLayout1.xml"/><Relationship Id="rId13"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image" Target="../media/image-4-1.png"/><Relationship Id="rId2" Type="http://schemas.openxmlformats.org/officeDocument/2006/relationships/image" Target="../media/image-4-2.svg"/><Relationship Id="rId3" Type="http://schemas.openxmlformats.org/officeDocument/2006/relationships/image" Target="../media/image-4-3.png"/><Relationship Id="rId4" Type="http://schemas.openxmlformats.org/officeDocument/2006/relationships/image" Target="../media/image-4-4.svg"/><Relationship Id="rId5" Type="http://schemas.openxmlformats.org/officeDocument/2006/relationships/image" Target="../media/image-4-5.png"/><Relationship Id="rId6" Type="http://schemas.openxmlformats.org/officeDocument/2006/relationships/image" Target="../media/image-4-6.png"/><Relationship Id="rId7" Type="http://schemas.openxmlformats.org/officeDocument/2006/relationships/image" Target="../media/image-4-7.svg"/><Relationship Id="rId8" Type="http://schemas.openxmlformats.org/officeDocument/2006/relationships/slideLayout" Target="../slideLayouts/slideLayout1.xml"/><Relationship Id="rId9"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image" Target="../media/image-5-1.png"/><Relationship Id="rId2" Type="http://schemas.openxmlformats.org/officeDocument/2006/relationships/image" Target="../media/image-5-2.svg"/><Relationship Id="rId3" Type="http://schemas.openxmlformats.org/officeDocument/2006/relationships/image" Target="../media/image-5-3.png"/><Relationship Id="rId4" Type="http://schemas.openxmlformats.org/officeDocument/2006/relationships/image" Target="../media/image-5-4.svg"/><Relationship Id="rId5" Type="http://schemas.openxmlformats.org/officeDocument/2006/relationships/image" Target="../media/image-5-5.png"/><Relationship Id="rId6" Type="http://schemas.openxmlformats.org/officeDocument/2006/relationships/image" Target="../media/image-5-6.png"/><Relationship Id="rId7" Type="http://schemas.openxmlformats.org/officeDocument/2006/relationships/image" Target="../media/image-5-7.svg"/><Relationship Id="rId8" Type="http://schemas.openxmlformats.org/officeDocument/2006/relationships/slideLayout" Target="../slideLayouts/slideLayout1.xml"/><Relationship Id="rId9"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image" Target="../media/image-6-1.png"/><Relationship Id="rId2" Type="http://schemas.openxmlformats.org/officeDocument/2006/relationships/image" Target="../media/image-6-2.svg"/><Relationship Id="rId3" Type="http://schemas.openxmlformats.org/officeDocument/2006/relationships/image" Target="../media/image-6-3.png"/><Relationship Id="rId4" Type="http://schemas.openxmlformats.org/officeDocument/2006/relationships/image" Target="../media/image-6-4.svg"/><Relationship Id="rId5" Type="http://schemas.openxmlformats.org/officeDocument/2006/relationships/image" Target="../media/image-6-5.png"/><Relationship Id="rId6" Type="http://schemas.openxmlformats.org/officeDocument/2006/relationships/image" Target="../media/image-6-6.png"/><Relationship Id="rId7" Type="http://schemas.openxmlformats.org/officeDocument/2006/relationships/image" Target="../media/image-6-7.svg"/><Relationship Id="rId8" Type="http://schemas.openxmlformats.org/officeDocument/2006/relationships/image" Target="../media/image-6-8.png"/><Relationship Id="rId9" Type="http://schemas.openxmlformats.org/officeDocument/2006/relationships/image" Target="../media/image-6-9.svg"/><Relationship Id="rId10" Type="http://schemas.openxmlformats.org/officeDocument/2006/relationships/image" Target="../media/image-6-10.png"/><Relationship Id="rId11" Type="http://schemas.openxmlformats.org/officeDocument/2006/relationships/image" Target="../media/image-6-11.png"/><Relationship Id="rId12" Type="http://schemas.openxmlformats.org/officeDocument/2006/relationships/image" Target="../media/image-6-12.svg"/><Relationship Id="rId13" Type="http://schemas.openxmlformats.org/officeDocument/2006/relationships/image" Target="../media/image-6-13.png"/><Relationship Id="rId14" Type="http://schemas.openxmlformats.org/officeDocument/2006/relationships/image" Target="../media/image-6-14.svg"/><Relationship Id="rId15" Type="http://schemas.openxmlformats.org/officeDocument/2006/relationships/image" Target="../media/image-6-15.png"/><Relationship Id="rId16" Type="http://schemas.openxmlformats.org/officeDocument/2006/relationships/image" Target="../media/image-6-16.svg"/><Relationship Id="rId17" Type="http://schemas.openxmlformats.org/officeDocument/2006/relationships/image" Target="../media/image-6-17.png"/><Relationship Id="rId18" Type="http://schemas.openxmlformats.org/officeDocument/2006/relationships/image" Target="../media/image-6-18.svg"/><Relationship Id="rId19" Type="http://schemas.openxmlformats.org/officeDocument/2006/relationships/image" Target="../media/image-6-19.png"/><Relationship Id="rId20" Type="http://schemas.openxmlformats.org/officeDocument/2006/relationships/image" Target="../media/image-6-20.svg"/><Relationship Id="rId21" Type="http://schemas.openxmlformats.org/officeDocument/2006/relationships/image" Target="../media/image-6-21.png"/><Relationship Id="rId22" Type="http://schemas.openxmlformats.org/officeDocument/2006/relationships/image" Target="../media/image-6-22.svg"/><Relationship Id="rId23" Type="http://schemas.openxmlformats.org/officeDocument/2006/relationships/slideLayout" Target="../slideLayouts/slideLayout1.xml"/><Relationship Id="rId24"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image" Target="../media/image-7-1.png"/><Relationship Id="rId2" Type="http://schemas.openxmlformats.org/officeDocument/2006/relationships/image" Target="../media/image-7-2.svg"/><Relationship Id="rId3" Type="http://schemas.openxmlformats.org/officeDocument/2006/relationships/image" Target="../media/image-7-3.png"/><Relationship Id="rId4" Type="http://schemas.openxmlformats.org/officeDocument/2006/relationships/image" Target="../media/image-7-4.svg"/><Relationship Id="rId5" Type="http://schemas.openxmlformats.org/officeDocument/2006/relationships/image" Target="../media/image-7-5.png"/><Relationship Id="rId6" Type="http://schemas.openxmlformats.org/officeDocument/2006/relationships/image" Target="../media/image-7-6.png"/><Relationship Id="rId7" Type="http://schemas.openxmlformats.org/officeDocument/2006/relationships/image" Target="../media/image-7-7.svg"/><Relationship Id="rId8" Type="http://schemas.openxmlformats.org/officeDocument/2006/relationships/image" Target="../media/image-7-8.png"/><Relationship Id="rId9" Type="http://schemas.openxmlformats.org/officeDocument/2006/relationships/image" Target="../media/image-7-9.svg"/><Relationship Id="rId10" Type="http://schemas.openxmlformats.org/officeDocument/2006/relationships/image" Target="../media/image-7-10.png"/><Relationship Id="rId11" Type="http://schemas.openxmlformats.org/officeDocument/2006/relationships/image" Target="../media/image-7-11.svg"/><Relationship Id="rId12" Type="http://schemas.openxmlformats.org/officeDocument/2006/relationships/image" Target="../media/image-7-12.png"/><Relationship Id="rId13" Type="http://schemas.openxmlformats.org/officeDocument/2006/relationships/image" Target="../media/image-7-13.svg"/><Relationship Id="rId14" Type="http://schemas.openxmlformats.org/officeDocument/2006/relationships/slideLayout" Target="../slideLayouts/slideLayout1.xml"/><Relationship Id="rId15"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image" Target="../media/image-8-1.png"/><Relationship Id="rId2" Type="http://schemas.openxmlformats.org/officeDocument/2006/relationships/image" Target="../media/image-8-2.svg"/><Relationship Id="rId3" Type="http://schemas.openxmlformats.org/officeDocument/2006/relationships/image" Target="../media/image-8-3.png"/><Relationship Id="rId4" Type="http://schemas.openxmlformats.org/officeDocument/2006/relationships/image" Target="../media/image-8-4.png"/><Relationship Id="rId5" Type="http://schemas.openxmlformats.org/officeDocument/2006/relationships/image" Target="../media/image-8-5.svg"/><Relationship Id="rId6" Type="http://schemas.openxmlformats.org/officeDocument/2006/relationships/image" Target="../media/image-8-6.png"/><Relationship Id="rId7" Type="http://schemas.openxmlformats.org/officeDocument/2006/relationships/image" Target="../media/image-8-7.svg"/><Relationship Id="rId8" Type="http://schemas.openxmlformats.org/officeDocument/2006/relationships/slideLayout" Target="../slideLayouts/slideLayout1.xml"/><Relationship Id="rId9"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image" Target="../media/image-9-1.png"/><Relationship Id="rId2" Type="http://schemas.openxmlformats.org/officeDocument/2006/relationships/image" Target="../media/image-9-2.png"/><Relationship Id="rId3" Type="http://schemas.openxmlformats.org/officeDocument/2006/relationships/image" Target="../media/image-9-3.svg"/><Relationship Id="rId4" Type="http://schemas.openxmlformats.org/officeDocument/2006/relationships/slideLayout" Target="../slideLayouts/slideLayout1.xml"/><Relationship Id="rId5"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FFFFFF"/>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0" y="0"/>
            <a:ext cx="9068933" cy="5168900"/>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0" y="8001000"/>
            <a:ext cx="1539587" cy="2808244"/>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9446130" y="3492500"/>
            <a:ext cx="4940918" cy="4914900"/>
          </a:xfrm>
          <a:prstGeom prst="rect">
            <a:avLst/>
          </a:prstGeom>
        </p:spPr>
      </p:pic>
      <p:pic>
        <p:nvPicPr>
          <p:cNvPr id="5"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8976172" y="7061200"/>
            <a:ext cx="5410876" cy="6654800"/>
          </a:xfrm>
          <a:prstGeom prst="rect">
            <a:avLst/>
          </a:prstGeom>
        </p:spPr>
      </p:pic>
      <p:pic>
        <p:nvPicPr>
          <p:cNvPr id="6" name="Image 4" descr=" ">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0" y="10805761"/>
            <a:ext cx="10376580" cy="2910239"/>
          </a:xfrm>
          <a:prstGeom prst="rect">
            <a:avLst/>
          </a:prstGeom>
        </p:spPr>
      </p:pic>
      <p:pic>
        <p:nvPicPr>
          <p:cNvPr id="7" name="Image 5" descr=" ">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22011851" y="0"/>
            <a:ext cx="2375197" cy="13716000"/>
          </a:xfrm>
          <a:prstGeom prst="rect">
            <a:avLst/>
          </a:prstGeom>
        </p:spPr>
      </p:pic>
      <p:pic>
        <p:nvPicPr>
          <p:cNvPr id="8" name="Image 6" descr=" ">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0" y="0"/>
            <a:ext cx="24387048" cy="13716000"/>
          </a:xfrm>
          <a:prstGeom prst="rect">
            <a:avLst/>
          </a:prstGeom>
        </p:spPr>
      </p:pic>
      <p:sp>
        <p:nvSpPr>
          <p:cNvPr id="9" name="Text 0"/>
          <p:cNvSpPr/>
          <p:nvPr/>
        </p:nvSpPr>
        <p:spPr>
          <a:xfrm>
            <a:off x="6198375" y="4229100"/>
            <a:ext cx="12544935" cy="2980267"/>
          </a:xfrm>
          <a:prstGeom prst="rect">
            <a:avLst/>
          </a:prstGeom>
          <a:noFill/>
          <a:ln/>
        </p:spPr>
        <p:txBody>
          <a:bodyPr wrap="square" lIns="0" tIns="0" rIns="0" bIns="0" rtlCol="0" anchor="t"/>
          <a:lstStyle/>
          <a:p>
            <a:pPr algn="l" indent="0" marL="0">
              <a:buNone/>
            </a:pPr>
            <a:r>
              <a:rPr lang="en-US" sz="12800" dirty="0">
                <a:solidFill>
                  <a:srgbClr val="995E28">
                    <a:alpha val="100000"/>
                  </a:srgbClr>
                </a:solidFill>
                <a:latin typeface="Poppins Bold" pitchFamily="34" charset="0"/>
                <a:ea typeface="Poppins Bold" pitchFamily="34" charset="-122"/>
                <a:cs typeface="Poppins Bold" pitchFamily="34" charset="-120"/>
              </a:rPr>
              <a:t>Baking a Cake</a:t>
            </a:r>
            <a:endParaRPr lang="en-US" sz="12800" dirty="0"/>
          </a:p>
        </p:txBody>
      </p:sp>
      <p:sp>
        <p:nvSpPr>
          <p:cNvPr id="10" name="Text 1"/>
          <p:cNvSpPr/>
          <p:nvPr/>
        </p:nvSpPr>
        <p:spPr>
          <a:xfrm>
            <a:off x="5715714" y="6692900"/>
            <a:ext cx="13239288" cy="1490133"/>
          </a:xfrm>
          <a:prstGeom prst="rect">
            <a:avLst/>
          </a:prstGeom>
          <a:noFill/>
          <a:ln/>
        </p:spPr>
        <p:txBody>
          <a:bodyPr wrap="square" lIns="0" tIns="0" rIns="0" bIns="0" rtlCol="0" anchor="t"/>
          <a:lstStyle/>
          <a:p>
            <a:pPr algn="l" indent="0" marL="0">
              <a:buNone/>
            </a:pPr>
            <a:r>
              <a:rPr lang="en-US" sz="6400" spc="256" kern="0" dirty="0">
                <a:solidFill>
                  <a:srgbClr val="000000">
                    <a:alpha val="100000"/>
                  </a:srgbClr>
                </a:solidFill>
                <a:latin typeface="Poppins SemiBold" pitchFamily="34" charset="0"/>
                <a:ea typeface="Poppins SemiBold" pitchFamily="34" charset="-122"/>
                <a:cs typeface="Poppins SemiBold" pitchFamily="34" charset="-120"/>
              </a:rPr>
              <a:t>FREE PRESENTATION TEMPLATE</a:t>
            </a:r>
            <a:endParaRPr lang="en-US" sz="6400" dirty="0"/>
          </a:p>
        </p:txBody>
      </p:sp>
      <p:sp>
        <p:nvSpPr>
          <p:cNvPr id="11" name="Shape 2"/>
          <p:cNvSpPr/>
          <p:nvPr/>
        </p:nvSpPr>
        <p:spPr>
          <a:xfrm>
            <a:off x="23370921" y="10515600"/>
            <a:ext cx="1016127" cy="3200400"/>
          </a:xfrm>
          <a:prstGeom prst="rect">
            <a:avLst/>
          </a:prstGeom>
          <a:noFill/>
          <a:ln/>
        </p:spPr>
      </p:sp>
      <p:pic>
        <p:nvPicPr>
          <p:cNvPr id="12" name="Image 7" descr=" ">    </p:cNvPr>
          <p:cNvPicPr>
            <a:picLocks noChangeAspect="1"/>
          </p:cNvPicPr>
          <p:nvPr/>
        </p:nvPicPr>
        <p:blipFill>
          <a:blip r:embed="rId15"/>
          <a:stretch>
            <a:fillRect/>
          </a:stretch>
        </p:blipFill>
        <p:spPr>
          <a:xfrm>
            <a:off x="23523340" y="10820400"/>
            <a:ext cx="711289" cy="2590800"/>
          </a:xfrm>
          <a:prstGeom prst="rect">
            <a:avLst/>
          </a:prstGeom>
        </p:spPr>
      </p:pic>
      <p:pic>
        <p:nvPicPr>
          <p:cNvPr id="13" name="Image 8" descr=" ">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8446556" y="8382000"/>
            <a:ext cx="5967247" cy="4652394"/>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0" y="0"/>
            <a:ext cx="8603201" cy="5827154"/>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7091462" y="6946900"/>
            <a:ext cx="7295586" cy="6769100"/>
          </a:xfrm>
          <a:prstGeom prst="rect">
            <a:avLst/>
          </a:prstGeom>
        </p:spPr>
      </p:pic>
      <p:sp>
        <p:nvSpPr>
          <p:cNvPr id="4" name="Text 0"/>
          <p:cNvSpPr/>
          <p:nvPr/>
        </p:nvSpPr>
        <p:spPr>
          <a:xfrm>
            <a:off x="9458449" y="76200"/>
            <a:ext cx="15199566" cy="5418667"/>
          </a:xfrm>
          <a:prstGeom prst="rect">
            <a:avLst/>
          </a:prstGeom>
          <a:noFill/>
          <a:ln/>
        </p:spPr>
        <p:txBody>
          <a:bodyPr wrap="square" lIns="0" tIns="0" rIns="0" bIns="0" rtlCol="0" anchor="t"/>
          <a:lstStyle/>
          <a:p>
            <a:pPr algn="ctr" indent="0" marL="0">
              <a:buNone/>
            </a:pPr>
            <a:r>
              <a:rPr lang="en-US" sz="12800" dirty="0">
                <a:solidFill>
                  <a:srgbClr val="000000">
                    <a:alpha val="100000"/>
                  </a:srgbClr>
                </a:solidFill>
                <a:latin typeface="Poppins Bold" pitchFamily="34" charset="0"/>
                <a:ea typeface="Poppins Bold" pitchFamily="34" charset="-122"/>
                <a:cs typeface="Poppins Bold" pitchFamily="34" charset="-120"/>
              </a:rPr>
              <a:t>Mixing and Baking</a:t>
            </a:r>
            <a:endParaRPr lang="en-US" sz="12800" dirty="0"/>
          </a:p>
        </p:txBody>
      </p:sp>
      <p:sp>
        <p:nvSpPr>
          <p:cNvPr id="5" name="Shape 1"/>
          <p:cNvSpPr/>
          <p:nvPr/>
        </p:nvSpPr>
        <p:spPr>
          <a:xfrm>
            <a:off x="12955619" y="5080000"/>
            <a:ext cx="8205226" cy="8204200"/>
          </a:xfrm>
          <a:prstGeom prst="rect">
            <a:avLst/>
          </a:prstGeom>
          <a:noFill/>
          <a:ln/>
        </p:spPr>
      </p:sp>
      <p:sp>
        <p:nvSpPr>
          <p:cNvPr id="6" name="Shape 2"/>
          <p:cNvSpPr/>
          <p:nvPr/>
        </p:nvSpPr>
        <p:spPr>
          <a:xfrm>
            <a:off x="12955619" y="5080000"/>
            <a:ext cx="8205226" cy="8204200"/>
          </a:xfrm>
          <a:prstGeom prst="ellipse">
            <a:avLst/>
          </a:prstGeom>
          <a:solidFill>
            <a:srgbClr val="995E28">
              <a:alpha val="100000"/>
            </a:srgbClr>
          </a:solidFill>
          <a:ln/>
        </p:spPr>
      </p:sp>
      <p:sp>
        <p:nvSpPr>
          <p:cNvPr id="7" name="Shape 3"/>
          <p:cNvSpPr/>
          <p:nvPr/>
        </p:nvSpPr>
        <p:spPr>
          <a:xfrm>
            <a:off x="13984448" y="6972300"/>
            <a:ext cx="6160270" cy="6159500"/>
          </a:xfrm>
          <a:prstGeom prst="ellipse">
            <a:avLst/>
          </a:prstGeom>
          <a:solidFill>
            <a:srgbClr val="DFC9B3">
              <a:alpha val="100000"/>
            </a:srgbClr>
          </a:solidFill>
          <a:ln/>
        </p:spPr>
      </p:sp>
      <p:sp>
        <p:nvSpPr>
          <p:cNvPr id="8" name="Shape 4"/>
          <p:cNvSpPr/>
          <p:nvPr/>
        </p:nvSpPr>
        <p:spPr>
          <a:xfrm>
            <a:off x="15013276" y="8851900"/>
            <a:ext cx="4089911" cy="4089400"/>
          </a:xfrm>
          <a:prstGeom prst="ellipse">
            <a:avLst/>
          </a:prstGeom>
          <a:solidFill>
            <a:srgbClr val="FFFFFF">
              <a:alpha val="100000"/>
            </a:srgbClr>
          </a:solidFill>
          <a:ln/>
        </p:spPr>
      </p:sp>
      <p:sp>
        <p:nvSpPr>
          <p:cNvPr id="9" name="Text 5"/>
          <p:cNvSpPr/>
          <p:nvPr/>
        </p:nvSpPr>
        <p:spPr>
          <a:xfrm>
            <a:off x="16219927" y="5524500"/>
            <a:ext cx="1651206" cy="1117600"/>
          </a:xfrm>
          <a:prstGeom prst="rect">
            <a:avLst/>
          </a:prstGeom>
          <a:noFill/>
          <a:ln/>
        </p:spPr>
        <p:txBody>
          <a:bodyPr wrap="square" lIns="0" tIns="0" rIns="0" bIns="0" rtlCol="0" anchor="ctr"/>
          <a:lstStyle/>
          <a:p>
            <a:pPr algn="ctr" indent="0" marL="0">
              <a:buNone/>
            </a:pPr>
            <a:r>
              <a:rPr lang="en-US" sz="4800" dirty="0">
                <a:solidFill>
                  <a:srgbClr val="FFFFFF">
                    <a:alpha val="100000"/>
                  </a:srgbClr>
                </a:solidFill>
                <a:latin typeface="Poppins Bold" pitchFamily="34" charset="0"/>
                <a:ea typeface="Poppins Bold" pitchFamily="34" charset="-122"/>
                <a:cs typeface="Poppins Bold" pitchFamily="34" charset="-120"/>
              </a:rPr>
              <a:t>6.7M</a:t>
            </a:r>
            <a:endParaRPr lang="en-US" sz="4800" dirty="0"/>
          </a:p>
        </p:txBody>
      </p:sp>
      <p:sp>
        <p:nvSpPr>
          <p:cNvPr id="10" name="Text 6"/>
          <p:cNvSpPr/>
          <p:nvPr/>
        </p:nvSpPr>
        <p:spPr>
          <a:xfrm>
            <a:off x="16232629" y="10337800"/>
            <a:ext cx="1663908" cy="1117600"/>
          </a:xfrm>
          <a:prstGeom prst="rect">
            <a:avLst/>
          </a:prstGeom>
          <a:noFill/>
          <a:ln/>
        </p:spPr>
        <p:txBody>
          <a:bodyPr wrap="square" lIns="0" tIns="0" rIns="0" bIns="0" rtlCol="0" anchor="ctr"/>
          <a:lstStyle/>
          <a:p>
            <a:pPr algn="ctr" indent="0" marL="0">
              <a:buNone/>
            </a:pPr>
            <a:r>
              <a:rPr lang="en-US" sz="4800" dirty="0">
                <a:solidFill>
                  <a:srgbClr val="995E28">
                    <a:alpha val="100000"/>
                  </a:srgbClr>
                </a:solidFill>
                <a:latin typeface="Poppins Bold" pitchFamily="34" charset="0"/>
                <a:ea typeface="Poppins Bold" pitchFamily="34" charset="-122"/>
                <a:cs typeface="Poppins Bold" pitchFamily="34" charset="-120"/>
              </a:rPr>
              <a:t>2.3M</a:t>
            </a:r>
            <a:endParaRPr lang="en-US" sz="4800" dirty="0"/>
          </a:p>
        </p:txBody>
      </p:sp>
      <p:sp>
        <p:nvSpPr>
          <p:cNvPr id="11" name="Text 7"/>
          <p:cNvSpPr/>
          <p:nvPr/>
        </p:nvSpPr>
        <p:spPr>
          <a:xfrm>
            <a:off x="16181822" y="7404100"/>
            <a:ext cx="1765521" cy="1117600"/>
          </a:xfrm>
          <a:prstGeom prst="rect">
            <a:avLst/>
          </a:prstGeom>
          <a:noFill/>
          <a:ln/>
        </p:spPr>
        <p:txBody>
          <a:bodyPr wrap="square" lIns="0" tIns="0" rIns="0" bIns="0" rtlCol="0" anchor="ctr"/>
          <a:lstStyle/>
          <a:p>
            <a:pPr algn="ctr" indent="0" marL="0">
              <a:buNone/>
            </a:pPr>
            <a:r>
              <a:rPr lang="en-US" sz="4800" dirty="0">
                <a:solidFill>
                  <a:srgbClr val="FFFFFF">
                    <a:alpha val="100000"/>
                  </a:srgbClr>
                </a:solidFill>
                <a:latin typeface="Poppins Bold" pitchFamily="34" charset="0"/>
                <a:ea typeface="Poppins Bold" pitchFamily="34" charset="-122"/>
                <a:cs typeface="Poppins Bold" pitchFamily="34" charset="-120"/>
              </a:rPr>
              <a:t>4.4M</a:t>
            </a:r>
            <a:endParaRPr lang="en-US" sz="4800" dirty="0"/>
          </a:p>
        </p:txBody>
      </p:sp>
      <p:sp>
        <p:nvSpPr>
          <p:cNvPr id="12" name="Shape 8"/>
          <p:cNvSpPr/>
          <p:nvPr/>
        </p:nvSpPr>
        <p:spPr>
          <a:xfrm>
            <a:off x="23370921" y="10515600"/>
            <a:ext cx="1016127" cy="3200400"/>
          </a:xfrm>
          <a:prstGeom prst="rect">
            <a:avLst/>
          </a:prstGeom>
          <a:noFill/>
          <a:ln/>
        </p:spPr>
      </p:sp>
      <p:pic>
        <p:nvPicPr>
          <p:cNvPr id="13" name="Image 2" descr=" ">    </p:cNvPr>
          <p:cNvPicPr>
            <a:picLocks noChangeAspect="1"/>
          </p:cNvPicPr>
          <p:nvPr/>
        </p:nvPicPr>
        <p:blipFill>
          <a:blip r:embed="rId5"/>
          <a:stretch>
            <a:fillRect/>
          </a:stretch>
        </p:blipFill>
        <p:spPr>
          <a:xfrm>
            <a:off x="23523340" y="10820400"/>
            <a:ext cx="711289" cy="2590800"/>
          </a:xfrm>
          <a:prstGeom prst="rect">
            <a:avLst/>
          </a:prstGeom>
        </p:spPr>
      </p:pic>
      <p:pic>
        <p:nvPicPr>
          <p:cNvPr id="14" name="Image 3" descr=" ">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0" y="0"/>
            <a:ext cx="12193524" cy="13411200"/>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16448556" y="7848600"/>
            <a:ext cx="7938492" cy="5867400"/>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0" y="0"/>
            <a:ext cx="13705013" cy="4978400"/>
          </a:xfrm>
          <a:prstGeom prst="rect">
            <a:avLst/>
          </a:prstGeom>
        </p:spPr>
      </p:pic>
      <p:sp>
        <p:nvSpPr>
          <p:cNvPr id="4" name="Shape 0"/>
          <p:cNvSpPr/>
          <p:nvPr/>
        </p:nvSpPr>
        <p:spPr>
          <a:xfrm>
            <a:off x="23370921" y="10515600"/>
            <a:ext cx="1016127" cy="3200400"/>
          </a:xfrm>
          <a:prstGeom prst="rect">
            <a:avLst/>
          </a:prstGeom>
          <a:noFill/>
          <a:ln/>
        </p:spPr>
      </p:sp>
      <p:pic>
        <p:nvPicPr>
          <p:cNvPr id="5" name="Image 2" descr=" ">    </p:cNvPr>
          <p:cNvPicPr>
            <a:picLocks noChangeAspect="1"/>
          </p:cNvPicPr>
          <p:nvPr/>
        </p:nvPicPr>
        <p:blipFill>
          <a:blip r:embed="rId5"/>
          <a:stretch>
            <a:fillRect/>
          </a:stretch>
        </p:blipFill>
        <p:spPr>
          <a:xfrm>
            <a:off x="23523340" y="10820400"/>
            <a:ext cx="711289" cy="2590800"/>
          </a:xfrm>
          <a:prstGeom prst="rect">
            <a:avLst/>
          </a:prstGeom>
        </p:spPr>
      </p:pic>
      <p:pic>
        <p:nvPicPr>
          <p:cNvPr id="6" name="Image 3" descr=" ">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6600975" y="5422900"/>
            <a:ext cx="7786073" cy="8293100"/>
          </a:xfrm>
          <a:prstGeom prst="rect">
            <a:avLst/>
          </a:prstGeom>
        </p:spPr>
      </p:pic>
      <p:sp>
        <p:nvSpPr>
          <p:cNvPr id="7" name="Text 1"/>
          <p:cNvSpPr/>
          <p:nvPr/>
        </p:nvSpPr>
        <p:spPr>
          <a:xfrm>
            <a:off x="2171971" y="1828800"/>
            <a:ext cx="8620144" cy="1862667"/>
          </a:xfrm>
          <a:prstGeom prst="rect">
            <a:avLst/>
          </a:prstGeom>
          <a:noFill/>
          <a:ln/>
        </p:spPr>
        <p:txBody>
          <a:bodyPr wrap="square" lIns="0" tIns="0" rIns="0" bIns="0" rtlCol="0" anchor="t"/>
          <a:lstStyle/>
          <a:p>
            <a:pPr algn="l" indent="0" marL="0">
              <a:buNone/>
            </a:pPr>
            <a:r>
              <a:rPr lang="en-US" sz="8000" dirty="0">
                <a:solidFill>
                  <a:srgbClr val="000000">
                    <a:alpha val="100000"/>
                  </a:srgbClr>
                </a:solidFill>
                <a:latin typeface="Poppins Bold" pitchFamily="34" charset="0"/>
                <a:ea typeface="Poppins Bold" pitchFamily="34" charset="-122"/>
                <a:cs typeface="Poppins Bold" pitchFamily="34" charset="-120"/>
              </a:rPr>
              <a:t>Mixing Methods</a:t>
            </a:r>
            <a:endParaRPr lang="en-US" sz="8000" dirty="0"/>
          </a:p>
        </p:txBody>
      </p:sp>
      <p:sp>
        <p:nvSpPr>
          <p:cNvPr id="8" name="Text 2"/>
          <p:cNvSpPr/>
          <p:nvPr/>
        </p:nvSpPr>
        <p:spPr>
          <a:xfrm>
            <a:off x="2171971" y="3517900"/>
            <a:ext cx="21639271" cy="1964267"/>
          </a:xfrm>
          <a:prstGeom prst="rect">
            <a:avLst/>
          </a:prstGeom>
          <a:noFill/>
          <a:ln/>
        </p:spPr>
        <p:txBody>
          <a:bodyPr wrap="square" lIns="0" tIns="0" rIns="0" bIns="0" rtlCol="0" anchor="t"/>
          <a:lstStyle/>
          <a:p>
            <a:pPr algn="l" indent="0" marL="0">
              <a:spcAft>
                <a:spcPts val="4000"/>
              </a:spcAft>
              <a:buNone/>
            </a:pPr>
            <a:r>
              <a:rPr lang="en-US" sz="3200" dirty="0">
                <a:solidFill>
                  <a:srgbClr val="000000">
                    <a:alpha val="100000"/>
                  </a:srgbClr>
                </a:solidFill>
                <a:latin typeface="Poppins Regular" pitchFamily="34" charset="0"/>
                <a:ea typeface="Poppins Regular" pitchFamily="34" charset="-122"/>
                <a:cs typeface="Poppins Regular" pitchFamily="34" charset="-120"/>
              </a:rPr>
              <a:t>Elegant inhabitants of enchanted forests, known for their mastery of magic and their close connection to nature. They possess an innate sense of harmony and balance, making them protectors of the natural world.</a:t>
            </a:r>
            <a:endParaRPr lang="en-US" sz="3200" dirty="0"/>
          </a:p>
        </p:txBody>
      </p:sp>
      <p:sp>
        <p:nvSpPr>
          <p:cNvPr id="9" name="Shape 3"/>
          <p:cNvSpPr/>
          <p:nvPr/>
        </p:nvSpPr>
        <p:spPr>
          <a:xfrm>
            <a:off x="2171971" y="6858000"/>
            <a:ext cx="4064508" cy="5588000"/>
          </a:xfrm>
          <a:prstGeom prst="rect">
            <a:avLst/>
          </a:prstGeom>
          <a:noFill/>
          <a:ln/>
        </p:spPr>
      </p:sp>
      <p:pic>
        <p:nvPicPr>
          <p:cNvPr id="10" name="Image 4" descr=" ">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2171971" y="6858000"/>
            <a:ext cx="1016127" cy="1016000"/>
          </a:xfrm>
          <a:prstGeom prst="rect">
            <a:avLst/>
          </a:prstGeom>
        </p:spPr>
      </p:pic>
      <p:sp>
        <p:nvSpPr>
          <p:cNvPr id="11" name="Shape 4"/>
          <p:cNvSpPr/>
          <p:nvPr/>
        </p:nvSpPr>
        <p:spPr>
          <a:xfrm>
            <a:off x="2171971" y="8178800"/>
            <a:ext cx="4064508" cy="4267200"/>
          </a:xfrm>
          <a:prstGeom prst="rect">
            <a:avLst/>
          </a:prstGeom>
          <a:noFill/>
          <a:ln/>
        </p:spPr>
      </p:sp>
      <p:sp>
        <p:nvSpPr>
          <p:cNvPr id="12" name="Text 5"/>
          <p:cNvSpPr/>
          <p:nvPr/>
        </p:nvSpPr>
        <p:spPr>
          <a:xfrm>
            <a:off x="2171971" y="8178800"/>
            <a:ext cx="4199992" cy="4402667"/>
          </a:xfrm>
          <a:prstGeom prst="rect">
            <a:avLst/>
          </a:prstGeom>
          <a:noFill/>
          <a:ln/>
        </p:spPr>
        <p:txBody>
          <a:bodyPr wrap="square" lIns="0" tIns="0" rIns="0" bIns="0" rtlCol="0" anchor="t"/>
          <a:lstStyle/>
          <a:p>
            <a:pPr algn="l" indent="0" marL="0">
              <a:spcAft>
                <a:spcPts val="4000"/>
              </a:spcAft>
              <a:buNone/>
            </a:pPr>
            <a:r>
              <a:rPr lang="en-US" sz="3200" dirty="0">
                <a:solidFill>
                  <a:srgbClr val="000000">
                    <a:alpha val="100000"/>
                  </a:srgbClr>
                </a:solidFill>
                <a:latin typeface="Poppins Regular" pitchFamily="34" charset="0"/>
                <a:ea typeface="Poppins Regular" pitchFamily="34" charset="-122"/>
                <a:cs typeface="Poppins Regular" pitchFamily="34" charset="-120"/>
              </a:rPr>
              <a:t>"The Art of Archery": Discover the intricacies of the Art of Archery as practiced by the graceful and precise elves.</a:t>
            </a:r>
            <a:endParaRPr lang="en-US" sz="3200" dirty="0"/>
          </a:p>
        </p:txBody>
      </p:sp>
      <p:sp>
        <p:nvSpPr>
          <p:cNvPr id="13" name="Shape 6"/>
          <p:cNvSpPr/>
          <p:nvPr/>
        </p:nvSpPr>
        <p:spPr>
          <a:xfrm>
            <a:off x="6642930" y="6858000"/>
            <a:ext cx="4064508" cy="5588000"/>
          </a:xfrm>
          <a:prstGeom prst="rect">
            <a:avLst/>
          </a:prstGeom>
          <a:noFill/>
          <a:ln/>
        </p:spPr>
      </p:sp>
      <p:pic>
        <p:nvPicPr>
          <p:cNvPr id="14" name="Image 5" descr=" ">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6642930" y="6858000"/>
            <a:ext cx="1016127" cy="1016000"/>
          </a:xfrm>
          <a:prstGeom prst="rect">
            <a:avLst/>
          </a:prstGeom>
        </p:spPr>
      </p:pic>
      <p:sp>
        <p:nvSpPr>
          <p:cNvPr id="15" name="Shape 7"/>
          <p:cNvSpPr/>
          <p:nvPr/>
        </p:nvSpPr>
        <p:spPr>
          <a:xfrm>
            <a:off x="6642930" y="8178800"/>
            <a:ext cx="4064508" cy="4267200"/>
          </a:xfrm>
          <a:prstGeom prst="rect">
            <a:avLst/>
          </a:prstGeom>
          <a:noFill/>
          <a:ln/>
        </p:spPr>
      </p:sp>
      <p:sp>
        <p:nvSpPr>
          <p:cNvPr id="16" name="Text 8"/>
          <p:cNvSpPr/>
          <p:nvPr/>
        </p:nvSpPr>
        <p:spPr>
          <a:xfrm>
            <a:off x="6642930" y="8178800"/>
            <a:ext cx="4199992" cy="4402667"/>
          </a:xfrm>
          <a:prstGeom prst="rect">
            <a:avLst/>
          </a:prstGeom>
          <a:noFill/>
          <a:ln/>
        </p:spPr>
        <p:txBody>
          <a:bodyPr wrap="square" lIns="0" tIns="0" rIns="0" bIns="0" rtlCol="0" anchor="t"/>
          <a:lstStyle/>
          <a:p>
            <a:pPr algn="l" indent="0" marL="0">
              <a:spcAft>
                <a:spcPts val="4000"/>
              </a:spcAft>
              <a:buNone/>
            </a:pPr>
            <a:r>
              <a:rPr lang="en-US" sz="3200" dirty="0">
                <a:solidFill>
                  <a:srgbClr val="000000">
                    <a:alpha val="100000"/>
                  </a:srgbClr>
                </a:solidFill>
                <a:latin typeface="Poppins Regular" pitchFamily="34" charset="0"/>
                <a:ea typeface="Poppins Regular" pitchFamily="34" charset="-122"/>
                <a:cs typeface="Poppins Regular" pitchFamily="34" charset="-120"/>
              </a:rPr>
              <a:t>"The Music of the Elves": Immerse yourself in the enchanting music of the elves, whose songs have the power to heal.</a:t>
            </a:r>
            <a:endParaRPr lang="en-US" sz="3200" dirty="0"/>
          </a:p>
        </p:txBody>
      </p:sp>
      <p:sp>
        <p:nvSpPr>
          <p:cNvPr id="17" name="Shape 9"/>
          <p:cNvSpPr/>
          <p:nvPr/>
        </p:nvSpPr>
        <p:spPr>
          <a:xfrm>
            <a:off x="11113889" y="6858000"/>
            <a:ext cx="4064508" cy="5588000"/>
          </a:xfrm>
          <a:prstGeom prst="rect">
            <a:avLst/>
          </a:prstGeom>
          <a:noFill/>
          <a:ln/>
        </p:spPr>
      </p:sp>
      <p:pic>
        <p:nvPicPr>
          <p:cNvPr id="18" name="Image 6" descr=" ">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11113889" y="6858000"/>
            <a:ext cx="1016127" cy="1016000"/>
          </a:xfrm>
          <a:prstGeom prst="rect">
            <a:avLst/>
          </a:prstGeom>
        </p:spPr>
      </p:pic>
      <p:sp>
        <p:nvSpPr>
          <p:cNvPr id="19" name="Shape 10"/>
          <p:cNvSpPr/>
          <p:nvPr/>
        </p:nvSpPr>
        <p:spPr>
          <a:xfrm>
            <a:off x="11113889" y="8178800"/>
            <a:ext cx="4064508" cy="4267200"/>
          </a:xfrm>
          <a:prstGeom prst="rect">
            <a:avLst/>
          </a:prstGeom>
          <a:noFill/>
          <a:ln/>
        </p:spPr>
      </p:sp>
      <p:sp>
        <p:nvSpPr>
          <p:cNvPr id="20" name="Text 11"/>
          <p:cNvSpPr/>
          <p:nvPr/>
        </p:nvSpPr>
        <p:spPr>
          <a:xfrm>
            <a:off x="11113889" y="8178800"/>
            <a:ext cx="4199992" cy="4402667"/>
          </a:xfrm>
          <a:prstGeom prst="rect">
            <a:avLst/>
          </a:prstGeom>
          <a:noFill/>
          <a:ln/>
        </p:spPr>
        <p:txBody>
          <a:bodyPr wrap="square" lIns="0" tIns="0" rIns="0" bIns="0" rtlCol="0" anchor="t"/>
          <a:lstStyle/>
          <a:p>
            <a:pPr algn="l" indent="0" marL="0">
              <a:spcAft>
                <a:spcPts val="4000"/>
              </a:spcAft>
              <a:buNone/>
            </a:pPr>
            <a:r>
              <a:rPr lang="en-US" sz="3200" dirty="0">
                <a:solidFill>
                  <a:srgbClr val="000000">
                    <a:alpha val="100000"/>
                  </a:srgbClr>
                </a:solidFill>
                <a:latin typeface="Poppins Regular" pitchFamily="34" charset="0"/>
                <a:ea typeface="Poppins Regular" pitchFamily="34" charset="-122"/>
                <a:cs typeface="Poppins Regular" pitchFamily="34" charset="-120"/>
              </a:rPr>
              <a:t>"The Life of an Elf": Learn about the customs and daily life of the elves, from their familial structure to their religious beliefs.</a:t>
            </a:r>
            <a:endParaRPr lang="en-US" sz="32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0" y="7848600"/>
            <a:ext cx="7786073" cy="5867400"/>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529616" y="0"/>
            <a:ext cx="13857432" cy="4978400"/>
          </a:xfrm>
          <a:prstGeom prst="rect">
            <a:avLst/>
          </a:prstGeom>
        </p:spPr>
      </p:pic>
      <p:sp>
        <p:nvSpPr>
          <p:cNvPr id="4" name="Shape 0"/>
          <p:cNvSpPr/>
          <p:nvPr/>
        </p:nvSpPr>
        <p:spPr>
          <a:xfrm>
            <a:off x="23370921" y="10515600"/>
            <a:ext cx="1016127" cy="3200400"/>
          </a:xfrm>
          <a:prstGeom prst="rect">
            <a:avLst/>
          </a:prstGeom>
          <a:noFill/>
          <a:ln/>
        </p:spPr>
      </p:sp>
      <p:pic>
        <p:nvPicPr>
          <p:cNvPr id="5" name="Image 2" descr=" ">    </p:cNvPr>
          <p:cNvPicPr>
            <a:picLocks noChangeAspect="1"/>
          </p:cNvPicPr>
          <p:nvPr/>
        </p:nvPicPr>
        <p:blipFill>
          <a:blip r:embed="rId5"/>
          <a:stretch>
            <a:fillRect/>
          </a:stretch>
        </p:blipFill>
        <p:spPr>
          <a:xfrm>
            <a:off x="23523340" y="10820400"/>
            <a:ext cx="711289" cy="2590800"/>
          </a:xfrm>
          <a:prstGeom prst="rect">
            <a:avLst/>
          </a:prstGeom>
        </p:spPr>
      </p:pic>
      <p:pic>
        <p:nvPicPr>
          <p:cNvPr id="6" name="Image 3" descr=" ">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6905813" y="0"/>
            <a:ext cx="6084060" cy="12268200"/>
          </a:xfrm>
          <a:prstGeom prst="rect">
            <a:avLst/>
          </a:prstGeom>
        </p:spPr>
      </p:pic>
      <p:pic>
        <p:nvPicPr>
          <p:cNvPr id="7" name="Image 4" descr=" ">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10491511" y="1346200"/>
            <a:ext cx="6084060" cy="12369800"/>
          </a:xfrm>
          <a:prstGeom prst="rect">
            <a:avLst/>
          </a:prstGeom>
        </p:spPr>
      </p:pic>
      <p:sp>
        <p:nvSpPr>
          <p:cNvPr id="8" name="Text 1"/>
          <p:cNvSpPr/>
          <p:nvPr/>
        </p:nvSpPr>
        <p:spPr>
          <a:xfrm>
            <a:off x="1397175" y="1143000"/>
            <a:ext cx="10690503" cy="1862667"/>
          </a:xfrm>
          <a:prstGeom prst="rect">
            <a:avLst/>
          </a:prstGeom>
          <a:noFill/>
          <a:ln/>
        </p:spPr>
        <p:txBody>
          <a:bodyPr wrap="square" lIns="0" tIns="0" rIns="0" bIns="0" rtlCol="0" anchor="t"/>
          <a:lstStyle/>
          <a:p>
            <a:pPr algn="l" indent="0" marL="0">
              <a:buNone/>
            </a:pPr>
            <a:r>
              <a:rPr lang="en-US" sz="8000" dirty="0">
                <a:solidFill>
                  <a:srgbClr val="000000">
                    <a:alpha val="100000"/>
                  </a:srgbClr>
                </a:solidFill>
                <a:latin typeface="Poppins Bold" pitchFamily="34" charset="0"/>
                <a:ea typeface="Poppins Bold" pitchFamily="34" charset="-122"/>
                <a:cs typeface="Poppins Bold" pitchFamily="34" charset="-120"/>
              </a:rPr>
              <a:t>Baking</a:t>
            </a:r>
            <a:endParaRPr lang="en-US" sz="8000" dirty="0"/>
          </a:p>
        </p:txBody>
      </p:sp>
      <p:sp>
        <p:nvSpPr>
          <p:cNvPr id="9" name="Shape 2"/>
          <p:cNvSpPr/>
          <p:nvPr/>
        </p:nvSpPr>
        <p:spPr>
          <a:xfrm>
            <a:off x="1244756" y="5029200"/>
            <a:ext cx="8573572" cy="7315200"/>
          </a:xfrm>
          <a:prstGeom prst="rect">
            <a:avLst/>
          </a:prstGeom>
          <a:noFill/>
          <a:ln/>
        </p:spPr>
      </p:sp>
      <p:sp>
        <p:nvSpPr>
          <p:cNvPr id="10" name="Shape 3"/>
          <p:cNvSpPr/>
          <p:nvPr/>
        </p:nvSpPr>
        <p:spPr>
          <a:xfrm>
            <a:off x="1244756" y="5029200"/>
            <a:ext cx="8573572" cy="2006600"/>
          </a:xfrm>
          <a:prstGeom prst="rect">
            <a:avLst/>
          </a:prstGeom>
          <a:noFill/>
          <a:ln/>
        </p:spPr>
      </p:sp>
      <p:sp>
        <p:nvSpPr>
          <p:cNvPr id="11" name="Shape 4"/>
          <p:cNvSpPr/>
          <p:nvPr/>
        </p:nvSpPr>
        <p:spPr>
          <a:xfrm>
            <a:off x="1244756" y="5270500"/>
            <a:ext cx="2095762" cy="1524000"/>
          </a:xfrm>
          <a:prstGeom prst="rect">
            <a:avLst/>
          </a:prstGeom>
          <a:noFill/>
          <a:ln/>
        </p:spPr>
      </p:sp>
      <p:sp>
        <p:nvSpPr>
          <p:cNvPr id="12" name="Text 5"/>
          <p:cNvSpPr/>
          <p:nvPr/>
        </p:nvSpPr>
        <p:spPr>
          <a:xfrm>
            <a:off x="1244756" y="5270500"/>
            <a:ext cx="2434471" cy="1862667"/>
          </a:xfrm>
          <a:prstGeom prst="rect">
            <a:avLst/>
          </a:prstGeom>
          <a:noFill/>
          <a:ln/>
        </p:spPr>
        <p:txBody>
          <a:bodyPr wrap="square" lIns="0" tIns="0" rIns="0" bIns="0" rtlCol="0" anchor="t"/>
          <a:lstStyle/>
          <a:p>
            <a:pPr algn="l" indent="0" marL="0">
              <a:buNone/>
            </a:pPr>
            <a:r>
              <a:rPr lang="en-US" sz="8000" dirty="0">
                <a:solidFill>
                  <a:srgbClr val="995E28">
                    <a:alpha val="100000"/>
                  </a:srgbClr>
                </a:solidFill>
                <a:latin typeface="Poppins Bold" pitchFamily="34" charset="0"/>
                <a:ea typeface="Poppins Bold" pitchFamily="34" charset="-122"/>
                <a:cs typeface="Poppins Bold" pitchFamily="34" charset="-120"/>
              </a:rPr>
              <a:t>75%</a:t>
            </a:r>
            <a:endParaRPr lang="en-US" sz="8000" dirty="0"/>
          </a:p>
        </p:txBody>
      </p:sp>
      <p:sp>
        <p:nvSpPr>
          <p:cNvPr id="13" name="Shape 6"/>
          <p:cNvSpPr/>
          <p:nvPr/>
        </p:nvSpPr>
        <p:spPr>
          <a:xfrm>
            <a:off x="3543743" y="5029200"/>
            <a:ext cx="6274584" cy="2006600"/>
          </a:xfrm>
          <a:prstGeom prst="rect">
            <a:avLst/>
          </a:prstGeom>
          <a:noFill/>
          <a:ln/>
        </p:spPr>
      </p:sp>
      <p:sp>
        <p:nvSpPr>
          <p:cNvPr id="14" name="Text 7"/>
          <p:cNvSpPr/>
          <p:nvPr/>
        </p:nvSpPr>
        <p:spPr>
          <a:xfrm>
            <a:off x="3543743" y="5029200"/>
            <a:ext cx="6427003" cy="838200"/>
          </a:xfrm>
          <a:prstGeom prst="rect">
            <a:avLst/>
          </a:prstGeom>
          <a:noFill/>
          <a:ln/>
        </p:spPr>
        <p:txBody>
          <a:bodyPr wrap="square" lIns="0" tIns="0" rIns="0" bIns="0" rtlCol="0" anchor="t"/>
          <a:lstStyle/>
          <a:p>
            <a:pPr algn="l" indent="0" marL="0">
              <a:buNone/>
            </a:pPr>
            <a:r>
              <a:rPr lang="en-US" sz="3600" dirty="0">
                <a:solidFill>
                  <a:srgbClr val="000000">
                    <a:alpha val="100000"/>
                  </a:srgbClr>
                </a:solidFill>
                <a:latin typeface="Poppins Bold" pitchFamily="34" charset="0"/>
                <a:ea typeface="Poppins Bold" pitchFamily="34" charset="-122"/>
                <a:cs typeface="Poppins Bold" pitchFamily="34" charset="-120"/>
              </a:rPr>
              <a:t>Enchanted Creatures</a:t>
            </a:r>
            <a:endParaRPr lang="en-US" sz="3600" dirty="0"/>
          </a:p>
        </p:txBody>
      </p:sp>
      <p:sp>
        <p:nvSpPr>
          <p:cNvPr id="15" name="Text 8"/>
          <p:cNvSpPr/>
          <p:nvPr/>
        </p:nvSpPr>
        <p:spPr>
          <a:xfrm>
            <a:off x="3543743" y="5816600"/>
            <a:ext cx="6410068" cy="1354667"/>
          </a:xfrm>
          <a:prstGeom prst="rect">
            <a:avLst/>
          </a:prstGeom>
          <a:noFill/>
          <a:ln/>
        </p:spPr>
        <p:txBody>
          <a:bodyPr wrap="square" lIns="0" tIns="0" rIns="0" bIns="0" rtlCol="0" anchor="t"/>
          <a:lstStyle/>
          <a:p>
            <a:pPr algn="l" indent="0" marL="0">
              <a:spcAft>
                <a:spcPts val="4000"/>
              </a:spcAft>
              <a:buNone/>
            </a:pPr>
            <a:r>
              <a:rPr lang="en-US" sz="3200" dirty="0">
                <a:solidFill>
                  <a:srgbClr val="4D4D4D">
                    <a:alpha val="100000"/>
                  </a:srgbClr>
                </a:solidFill>
                <a:latin typeface="Poppins Regular" pitchFamily="34" charset="0"/>
                <a:ea typeface="Poppins Regular" pitchFamily="34" charset="-122"/>
                <a:cs typeface="Poppins Regular" pitchFamily="34" charset="-120"/>
              </a:rPr>
              <a:t>possess the ability to cast spells.</a:t>
            </a:r>
            <a:endParaRPr lang="en-US" sz="3200" dirty="0"/>
          </a:p>
        </p:txBody>
      </p:sp>
      <p:sp>
        <p:nvSpPr>
          <p:cNvPr id="16" name="Shape 9"/>
          <p:cNvSpPr/>
          <p:nvPr/>
        </p:nvSpPr>
        <p:spPr>
          <a:xfrm>
            <a:off x="1244756" y="7645400"/>
            <a:ext cx="8573572" cy="2082800"/>
          </a:xfrm>
          <a:prstGeom prst="rect">
            <a:avLst/>
          </a:prstGeom>
          <a:noFill/>
          <a:ln/>
        </p:spPr>
      </p:sp>
      <p:sp>
        <p:nvSpPr>
          <p:cNvPr id="17" name="Shape 10"/>
          <p:cNvSpPr/>
          <p:nvPr/>
        </p:nvSpPr>
        <p:spPr>
          <a:xfrm>
            <a:off x="1244756" y="7924800"/>
            <a:ext cx="2197375" cy="1524000"/>
          </a:xfrm>
          <a:prstGeom prst="rect">
            <a:avLst/>
          </a:prstGeom>
          <a:noFill/>
          <a:ln/>
        </p:spPr>
      </p:sp>
      <p:sp>
        <p:nvSpPr>
          <p:cNvPr id="18" name="Text 11"/>
          <p:cNvSpPr/>
          <p:nvPr/>
        </p:nvSpPr>
        <p:spPr>
          <a:xfrm>
            <a:off x="1244756" y="7924800"/>
            <a:ext cx="2536084" cy="1862667"/>
          </a:xfrm>
          <a:prstGeom prst="rect">
            <a:avLst/>
          </a:prstGeom>
          <a:noFill/>
          <a:ln/>
        </p:spPr>
        <p:txBody>
          <a:bodyPr wrap="square" lIns="0" tIns="0" rIns="0" bIns="0" rtlCol="0" anchor="t"/>
          <a:lstStyle/>
          <a:p>
            <a:pPr algn="l" indent="0" marL="0">
              <a:buNone/>
            </a:pPr>
            <a:r>
              <a:rPr lang="en-US" sz="8000" dirty="0">
                <a:solidFill>
                  <a:srgbClr val="995E28">
                    <a:alpha val="100000"/>
                  </a:srgbClr>
                </a:solidFill>
                <a:latin typeface="Poppins Bold" pitchFamily="34" charset="0"/>
                <a:ea typeface="Poppins Bold" pitchFamily="34" charset="-122"/>
                <a:cs typeface="Poppins Bold" pitchFamily="34" charset="-120"/>
              </a:rPr>
              <a:t>60%</a:t>
            </a:r>
            <a:endParaRPr lang="en-US" sz="8000" dirty="0"/>
          </a:p>
        </p:txBody>
      </p:sp>
      <p:sp>
        <p:nvSpPr>
          <p:cNvPr id="19" name="Shape 12"/>
          <p:cNvSpPr/>
          <p:nvPr/>
        </p:nvSpPr>
        <p:spPr>
          <a:xfrm>
            <a:off x="3645356" y="7645400"/>
            <a:ext cx="6172972" cy="2082800"/>
          </a:xfrm>
          <a:prstGeom prst="rect">
            <a:avLst/>
          </a:prstGeom>
          <a:noFill/>
          <a:ln/>
        </p:spPr>
      </p:sp>
      <p:sp>
        <p:nvSpPr>
          <p:cNvPr id="20" name="Text 13"/>
          <p:cNvSpPr/>
          <p:nvPr/>
        </p:nvSpPr>
        <p:spPr>
          <a:xfrm>
            <a:off x="3645356" y="7645400"/>
            <a:ext cx="6325391" cy="1524000"/>
          </a:xfrm>
          <a:prstGeom prst="rect">
            <a:avLst/>
          </a:prstGeom>
          <a:noFill/>
          <a:ln/>
        </p:spPr>
        <p:txBody>
          <a:bodyPr wrap="square" lIns="0" tIns="0" rIns="0" bIns="0" rtlCol="0" anchor="t"/>
          <a:lstStyle/>
          <a:p>
            <a:pPr algn="l" indent="0" marL="0">
              <a:buNone/>
            </a:pPr>
            <a:r>
              <a:rPr lang="en-US" sz="3600" dirty="0">
                <a:solidFill>
                  <a:srgbClr val="000000">
                    <a:alpha val="100000"/>
                  </a:srgbClr>
                </a:solidFill>
                <a:latin typeface="Poppins Bold" pitchFamily="34" charset="0"/>
                <a:ea typeface="Poppins Bold" pitchFamily="34" charset="-122"/>
                <a:cs typeface="Poppins Bold" pitchFamily="34" charset="-120"/>
              </a:rPr>
              <a:t>Magic-Wielding Individuals</a:t>
            </a:r>
            <a:endParaRPr lang="en-US" sz="3600" dirty="0"/>
          </a:p>
        </p:txBody>
      </p:sp>
      <p:sp>
        <p:nvSpPr>
          <p:cNvPr id="21" name="Text 14"/>
          <p:cNvSpPr/>
          <p:nvPr/>
        </p:nvSpPr>
        <p:spPr>
          <a:xfrm>
            <a:off x="3645356" y="9118600"/>
            <a:ext cx="6308455" cy="745067"/>
          </a:xfrm>
          <a:prstGeom prst="rect">
            <a:avLst/>
          </a:prstGeom>
          <a:noFill/>
          <a:ln/>
        </p:spPr>
        <p:txBody>
          <a:bodyPr wrap="square" lIns="0" tIns="0" rIns="0" bIns="0" rtlCol="0" anchor="t"/>
          <a:lstStyle/>
          <a:p>
            <a:pPr algn="l" indent="0" marL="0">
              <a:spcAft>
                <a:spcPts val="4000"/>
              </a:spcAft>
              <a:buNone/>
            </a:pPr>
            <a:r>
              <a:rPr lang="en-US" sz="3200" dirty="0">
                <a:solidFill>
                  <a:srgbClr val="4D4D4D">
                    <a:alpha val="100000"/>
                  </a:srgbClr>
                </a:solidFill>
                <a:latin typeface="Poppins Regular" pitchFamily="34" charset="0"/>
                <a:ea typeface="Poppins Regular" pitchFamily="34" charset="-122"/>
                <a:cs typeface="Poppins Regular" pitchFamily="34" charset="-120"/>
              </a:rPr>
              <a:t>practice the art of illusions.</a:t>
            </a:r>
            <a:endParaRPr lang="en-US" sz="3200" dirty="0"/>
          </a:p>
        </p:txBody>
      </p:sp>
      <p:sp>
        <p:nvSpPr>
          <p:cNvPr id="22" name="Shape 15"/>
          <p:cNvSpPr/>
          <p:nvPr/>
        </p:nvSpPr>
        <p:spPr>
          <a:xfrm>
            <a:off x="1244756" y="10337800"/>
            <a:ext cx="8573572" cy="2006600"/>
          </a:xfrm>
          <a:prstGeom prst="rect">
            <a:avLst/>
          </a:prstGeom>
          <a:noFill/>
          <a:ln/>
        </p:spPr>
      </p:sp>
      <p:sp>
        <p:nvSpPr>
          <p:cNvPr id="23" name="Shape 16"/>
          <p:cNvSpPr/>
          <p:nvPr/>
        </p:nvSpPr>
        <p:spPr>
          <a:xfrm>
            <a:off x="1244756" y="10579100"/>
            <a:ext cx="2184673" cy="1524000"/>
          </a:xfrm>
          <a:prstGeom prst="rect">
            <a:avLst/>
          </a:prstGeom>
          <a:noFill/>
          <a:ln/>
        </p:spPr>
      </p:sp>
      <p:sp>
        <p:nvSpPr>
          <p:cNvPr id="24" name="Text 17"/>
          <p:cNvSpPr/>
          <p:nvPr/>
        </p:nvSpPr>
        <p:spPr>
          <a:xfrm>
            <a:off x="1244756" y="10579100"/>
            <a:ext cx="2523382" cy="1862667"/>
          </a:xfrm>
          <a:prstGeom prst="rect">
            <a:avLst/>
          </a:prstGeom>
          <a:noFill/>
          <a:ln/>
        </p:spPr>
        <p:txBody>
          <a:bodyPr wrap="square" lIns="0" tIns="0" rIns="0" bIns="0" rtlCol="0" anchor="t"/>
          <a:lstStyle/>
          <a:p>
            <a:pPr algn="l" indent="0" marL="0">
              <a:buNone/>
            </a:pPr>
            <a:r>
              <a:rPr lang="en-US" sz="8000" dirty="0">
                <a:solidFill>
                  <a:srgbClr val="995E28">
                    <a:alpha val="100000"/>
                  </a:srgbClr>
                </a:solidFill>
                <a:latin typeface="Poppins Bold" pitchFamily="34" charset="0"/>
                <a:ea typeface="Poppins Bold" pitchFamily="34" charset="-122"/>
                <a:cs typeface="Poppins Bold" pitchFamily="34" charset="-120"/>
              </a:rPr>
              <a:t>90%</a:t>
            </a:r>
            <a:endParaRPr lang="en-US" sz="8000" dirty="0"/>
          </a:p>
        </p:txBody>
      </p:sp>
      <p:sp>
        <p:nvSpPr>
          <p:cNvPr id="25" name="Shape 18"/>
          <p:cNvSpPr/>
          <p:nvPr/>
        </p:nvSpPr>
        <p:spPr>
          <a:xfrm>
            <a:off x="3632654" y="10337800"/>
            <a:ext cx="6185673" cy="2006600"/>
          </a:xfrm>
          <a:prstGeom prst="rect">
            <a:avLst/>
          </a:prstGeom>
          <a:noFill/>
          <a:ln/>
        </p:spPr>
      </p:sp>
      <p:sp>
        <p:nvSpPr>
          <p:cNvPr id="26" name="Text 19"/>
          <p:cNvSpPr/>
          <p:nvPr/>
        </p:nvSpPr>
        <p:spPr>
          <a:xfrm>
            <a:off x="3632654" y="10337800"/>
            <a:ext cx="6338092" cy="838200"/>
          </a:xfrm>
          <a:prstGeom prst="rect">
            <a:avLst/>
          </a:prstGeom>
          <a:noFill/>
          <a:ln/>
        </p:spPr>
        <p:txBody>
          <a:bodyPr wrap="square" lIns="0" tIns="0" rIns="0" bIns="0" rtlCol="0" anchor="t"/>
          <a:lstStyle/>
          <a:p>
            <a:pPr algn="l" indent="0" marL="0">
              <a:buNone/>
            </a:pPr>
            <a:r>
              <a:rPr lang="en-US" sz="3600" dirty="0">
                <a:solidFill>
                  <a:srgbClr val="000000">
                    <a:alpha val="100000"/>
                  </a:srgbClr>
                </a:solidFill>
                <a:latin typeface="Poppins Bold" pitchFamily="34" charset="0"/>
                <a:ea typeface="Poppins Bold" pitchFamily="34" charset="-122"/>
                <a:cs typeface="Poppins Bold" pitchFamily="34" charset="-120"/>
              </a:rPr>
              <a:t>Spells Cast</a:t>
            </a:r>
            <a:endParaRPr lang="en-US" sz="3600" dirty="0"/>
          </a:p>
        </p:txBody>
      </p:sp>
      <p:sp>
        <p:nvSpPr>
          <p:cNvPr id="27" name="Text 20"/>
          <p:cNvSpPr/>
          <p:nvPr/>
        </p:nvSpPr>
        <p:spPr>
          <a:xfrm>
            <a:off x="3632654" y="11125200"/>
            <a:ext cx="6321157" cy="1354667"/>
          </a:xfrm>
          <a:prstGeom prst="rect">
            <a:avLst/>
          </a:prstGeom>
          <a:noFill/>
          <a:ln/>
        </p:spPr>
        <p:txBody>
          <a:bodyPr wrap="square" lIns="0" tIns="0" rIns="0" bIns="0" rtlCol="0" anchor="t"/>
          <a:lstStyle/>
          <a:p>
            <a:pPr algn="l" indent="0" marL="0">
              <a:spcAft>
                <a:spcPts val="4000"/>
              </a:spcAft>
              <a:buNone/>
            </a:pPr>
            <a:r>
              <a:rPr lang="en-US" sz="3200" dirty="0">
                <a:solidFill>
                  <a:srgbClr val="4D4D4D">
                    <a:alpha val="100000"/>
                  </a:srgbClr>
                </a:solidFill>
                <a:latin typeface="Poppins Regular" pitchFamily="34" charset="0"/>
                <a:ea typeface="Poppins Regular" pitchFamily="34" charset="-122"/>
                <a:cs typeface="Poppins Regular" pitchFamily="34" charset="-120"/>
              </a:rPr>
              <a:t>are dark magic, foretelling danger.</a:t>
            </a:r>
            <a:endParaRPr lang="en-US" sz="3200" dirty="0"/>
          </a:p>
        </p:txBody>
      </p:sp>
      <p:pic>
        <p:nvPicPr>
          <p:cNvPr id="28" name="Image 5" descr=" ">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8598975" y="889000"/>
            <a:ext cx="2433278" cy="3552118"/>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0" y="8026400"/>
            <a:ext cx="7633654" cy="5689600"/>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2320540" y="0"/>
            <a:ext cx="12066508" cy="8585200"/>
          </a:xfrm>
          <a:prstGeom prst="rect">
            <a:avLst/>
          </a:prstGeom>
        </p:spPr>
      </p:pic>
      <p:sp>
        <p:nvSpPr>
          <p:cNvPr id="4" name="Shape 0"/>
          <p:cNvSpPr/>
          <p:nvPr/>
        </p:nvSpPr>
        <p:spPr>
          <a:xfrm>
            <a:off x="23370921" y="10515600"/>
            <a:ext cx="1016127" cy="3200400"/>
          </a:xfrm>
          <a:prstGeom prst="rect">
            <a:avLst/>
          </a:prstGeom>
          <a:noFill/>
          <a:ln/>
        </p:spPr>
      </p:sp>
      <p:pic>
        <p:nvPicPr>
          <p:cNvPr id="5" name="Image 2" descr=" ">    </p:cNvPr>
          <p:cNvPicPr>
            <a:picLocks noChangeAspect="1"/>
          </p:cNvPicPr>
          <p:nvPr/>
        </p:nvPicPr>
        <p:blipFill>
          <a:blip r:embed="rId5"/>
          <a:stretch>
            <a:fillRect/>
          </a:stretch>
        </p:blipFill>
        <p:spPr>
          <a:xfrm>
            <a:off x="23523340" y="10820400"/>
            <a:ext cx="711289" cy="2590800"/>
          </a:xfrm>
          <a:prstGeom prst="rect">
            <a:avLst/>
          </a:prstGeom>
        </p:spPr>
      </p:pic>
      <p:sp>
        <p:nvSpPr>
          <p:cNvPr id="6" name="Shape 1"/>
          <p:cNvSpPr/>
          <p:nvPr/>
        </p:nvSpPr>
        <p:spPr>
          <a:xfrm>
            <a:off x="4305838" y="3403600"/>
            <a:ext cx="15762670" cy="7620000"/>
          </a:xfrm>
          <a:prstGeom prst="rect">
            <a:avLst/>
          </a:prstGeom>
          <a:noFill/>
          <a:ln/>
        </p:spPr>
      </p:sp>
      <p:sp>
        <p:nvSpPr>
          <p:cNvPr id="7" name="Shape 2"/>
          <p:cNvSpPr/>
          <p:nvPr/>
        </p:nvSpPr>
        <p:spPr>
          <a:xfrm>
            <a:off x="4305838" y="3403600"/>
            <a:ext cx="15762670" cy="5994400"/>
          </a:xfrm>
          <a:prstGeom prst="rect">
            <a:avLst/>
          </a:prstGeom>
          <a:noFill/>
          <a:ln/>
        </p:spPr>
      </p:sp>
      <p:sp>
        <p:nvSpPr>
          <p:cNvPr id="8" name="Text 3"/>
          <p:cNvSpPr/>
          <p:nvPr/>
        </p:nvSpPr>
        <p:spPr>
          <a:xfrm>
            <a:off x="5633154" y="3403600"/>
            <a:ext cx="13108038" cy="5588000"/>
          </a:xfrm>
          <a:prstGeom prst="rect">
            <a:avLst/>
          </a:prstGeom>
          <a:noFill/>
          <a:ln/>
        </p:spPr>
        <p:txBody>
          <a:bodyPr wrap="square" lIns="0" tIns="0" rIns="0" bIns="0" rtlCol="0" anchor="t"/>
          <a:lstStyle/>
          <a:p>
            <a:pPr algn="ctr" indent="0" marL="0">
              <a:buNone/>
            </a:pPr>
            <a:r>
              <a:rPr lang="en-US" sz="24000" dirty="0">
                <a:solidFill>
                  <a:srgbClr val="995E28">
                    <a:alpha val="100000"/>
                  </a:srgbClr>
                </a:solidFill>
                <a:latin typeface="Poppins Bold" pitchFamily="34" charset="0"/>
                <a:ea typeface="Poppins Bold" pitchFamily="34" charset="-122"/>
                <a:cs typeface="Poppins Bold" pitchFamily="34" charset="-120"/>
              </a:rPr>
              <a:t>234,567</a:t>
            </a:r>
            <a:endParaRPr lang="en-US" sz="24000" dirty="0"/>
          </a:p>
        </p:txBody>
      </p:sp>
      <p:sp>
        <p:nvSpPr>
          <p:cNvPr id="9" name="Text 4"/>
          <p:cNvSpPr/>
          <p:nvPr/>
        </p:nvSpPr>
        <p:spPr>
          <a:xfrm>
            <a:off x="4170355" y="8178800"/>
            <a:ext cx="16033637" cy="1490133"/>
          </a:xfrm>
          <a:prstGeom prst="rect">
            <a:avLst/>
          </a:prstGeom>
          <a:noFill/>
          <a:ln/>
        </p:spPr>
        <p:txBody>
          <a:bodyPr wrap="square" lIns="0" tIns="0" rIns="0" bIns="0" rtlCol="0" anchor="t"/>
          <a:lstStyle/>
          <a:p>
            <a:pPr algn="ctr" indent="0" marL="0">
              <a:buNone/>
            </a:pPr>
            <a:r>
              <a:rPr lang="en-US" sz="6400" spc="256" kern="0" dirty="0">
                <a:solidFill>
                  <a:srgbClr val="4D4D4D">
                    <a:alpha val="100000"/>
                  </a:srgbClr>
                </a:solidFill>
                <a:latin typeface="Poppins SemiBold" pitchFamily="34" charset="0"/>
                <a:ea typeface="Poppins SemiBold" pitchFamily="34" charset="-122"/>
                <a:cs typeface="Poppins SemiBold" pitchFamily="34" charset="-120"/>
              </a:rPr>
              <a:t>UNICORN SIGHTINGS</a:t>
            </a:r>
            <a:endParaRPr lang="en-US" sz="6400" dirty="0"/>
          </a:p>
        </p:txBody>
      </p:sp>
      <p:sp>
        <p:nvSpPr>
          <p:cNvPr id="10" name="Text 5"/>
          <p:cNvSpPr/>
          <p:nvPr/>
        </p:nvSpPr>
        <p:spPr>
          <a:xfrm>
            <a:off x="7483352" y="9804400"/>
            <a:ext cx="9407642" cy="1354667"/>
          </a:xfrm>
          <a:prstGeom prst="rect">
            <a:avLst/>
          </a:prstGeom>
          <a:noFill/>
          <a:ln/>
        </p:spPr>
        <p:txBody>
          <a:bodyPr wrap="square" lIns="0" tIns="0" rIns="0" bIns="0" rtlCol="0" anchor="t"/>
          <a:lstStyle/>
          <a:p>
            <a:pPr algn="ctr" indent="0" marL="0">
              <a:spcAft>
                <a:spcPts val="4000"/>
              </a:spcAft>
              <a:buNone/>
            </a:pPr>
            <a:r>
              <a:rPr lang="en-US" sz="3200" dirty="0">
                <a:solidFill>
                  <a:srgbClr val="000000">
                    <a:alpha val="100000"/>
                  </a:srgbClr>
                </a:solidFill>
                <a:latin typeface="Poppins Regular" pitchFamily="34" charset="0"/>
                <a:ea typeface="Poppins Regular" pitchFamily="34" charset="-122"/>
                <a:cs typeface="Poppins Regular" pitchFamily="34" charset="-120"/>
              </a:rPr>
              <a:t>A tally of the number of unicorns spotted in the fantasy realm.</a:t>
            </a:r>
            <a:endParaRPr lang="en-US" sz="32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17785823" y="0"/>
            <a:ext cx="6601225" cy="6551067"/>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0" y="6946900"/>
            <a:ext cx="10402600" cy="6769100"/>
          </a:xfrm>
          <a:prstGeom prst="rect">
            <a:avLst/>
          </a:prstGeom>
        </p:spPr>
      </p:pic>
      <p:sp>
        <p:nvSpPr>
          <p:cNvPr id="4" name="Shape 0"/>
          <p:cNvSpPr/>
          <p:nvPr/>
        </p:nvSpPr>
        <p:spPr>
          <a:xfrm>
            <a:off x="23370921" y="10515600"/>
            <a:ext cx="1016127" cy="3200400"/>
          </a:xfrm>
          <a:prstGeom prst="rect">
            <a:avLst/>
          </a:prstGeom>
          <a:noFill/>
          <a:ln/>
        </p:spPr>
      </p:sp>
      <p:pic>
        <p:nvPicPr>
          <p:cNvPr id="5" name="Image 2" descr=" ">    </p:cNvPr>
          <p:cNvPicPr>
            <a:picLocks noChangeAspect="1"/>
          </p:cNvPicPr>
          <p:nvPr/>
        </p:nvPicPr>
        <p:blipFill>
          <a:blip r:embed="rId5"/>
          <a:stretch>
            <a:fillRect/>
          </a:stretch>
        </p:blipFill>
        <p:spPr>
          <a:xfrm>
            <a:off x="23523340" y="10820400"/>
            <a:ext cx="711289" cy="2590800"/>
          </a:xfrm>
          <a:prstGeom prst="rect">
            <a:avLst/>
          </a:prstGeom>
        </p:spPr>
      </p:pic>
      <p:sp>
        <p:nvSpPr>
          <p:cNvPr id="6" name="Shape 1"/>
          <p:cNvSpPr/>
          <p:nvPr/>
        </p:nvSpPr>
        <p:spPr>
          <a:xfrm>
            <a:off x="3391324" y="3263900"/>
            <a:ext cx="7874984" cy="3048000"/>
          </a:xfrm>
          <a:prstGeom prst="rect">
            <a:avLst/>
          </a:prstGeom>
          <a:noFill/>
          <a:ln/>
        </p:spPr>
      </p:sp>
      <p:sp>
        <p:nvSpPr>
          <p:cNvPr id="7" name="Shape 2"/>
          <p:cNvSpPr/>
          <p:nvPr/>
        </p:nvSpPr>
        <p:spPr>
          <a:xfrm>
            <a:off x="3327816" y="3263900"/>
            <a:ext cx="8002000" cy="2438400"/>
          </a:xfrm>
          <a:prstGeom prst="rect">
            <a:avLst/>
          </a:prstGeom>
          <a:noFill/>
          <a:ln/>
        </p:spPr>
      </p:sp>
      <p:sp>
        <p:nvSpPr>
          <p:cNvPr id="8" name="Text 3"/>
          <p:cNvSpPr/>
          <p:nvPr/>
        </p:nvSpPr>
        <p:spPr>
          <a:xfrm>
            <a:off x="3327816" y="3263900"/>
            <a:ext cx="8543935" cy="2980267"/>
          </a:xfrm>
          <a:prstGeom prst="rect">
            <a:avLst/>
          </a:prstGeom>
          <a:noFill/>
          <a:ln/>
        </p:spPr>
        <p:txBody>
          <a:bodyPr wrap="square" lIns="0" tIns="0" rIns="0" bIns="0" rtlCol="0" anchor="t"/>
          <a:lstStyle/>
          <a:p>
            <a:pPr algn="l" indent="0" marL="0">
              <a:buNone/>
            </a:pPr>
            <a:r>
              <a:rPr lang="en-US" sz="12800" dirty="0">
                <a:solidFill>
                  <a:srgbClr val="995E28">
                    <a:alpha val="100000"/>
                  </a:srgbClr>
                </a:solidFill>
                <a:latin typeface="Poppins Bold" pitchFamily="34" charset="0"/>
                <a:ea typeface="Poppins Bold" pitchFamily="34" charset="-122"/>
                <a:cs typeface="Poppins Bold" pitchFamily="34" charset="-120"/>
              </a:rPr>
              <a:t>233 Coins</a:t>
            </a:r>
            <a:endParaRPr lang="en-US" sz="12800" dirty="0"/>
          </a:p>
        </p:txBody>
      </p:sp>
      <p:sp>
        <p:nvSpPr>
          <p:cNvPr id="9" name="Shape 4"/>
          <p:cNvSpPr/>
          <p:nvPr/>
        </p:nvSpPr>
        <p:spPr>
          <a:xfrm>
            <a:off x="3391324" y="5702300"/>
            <a:ext cx="7874984" cy="609600"/>
          </a:xfrm>
          <a:prstGeom prst="rect">
            <a:avLst/>
          </a:prstGeom>
          <a:noFill/>
          <a:ln/>
        </p:spPr>
      </p:sp>
      <p:sp>
        <p:nvSpPr>
          <p:cNvPr id="10" name="Text 5"/>
          <p:cNvSpPr/>
          <p:nvPr/>
        </p:nvSpPr>
        <p:spPr>
          <a:xfrm>
            <a:off x="3323582" y="5702300"/>
            <a:ext cx="8010468" cy="745067"/>
          </a:xfrm>
          <a:prstGeom prst="rect">
            <a:avLst/>
          </a:prstGeom>
          <a:noFill/>
          <a:ln/>
        </p:spPr>
        <p:txBody>
          <a:bodyPr wrap="square" lIns="0" tIns="0" rIns="0" bIns="0" rtlCol="0" anchor="t"/>
          <a:lstStyle/>
          <a:p>
            <a:pPr algn="ctr" indent="0" marL="0">
              <a:spcAft>
                <a:spcPts val="4000"/>
              </a:spcAft>
              <a:buNone/>
            </a:pPr>
            <a:r>
              <a:rPr lang="en-US" sz="3200" dirty="0">
                <a:solidFill>
                  <a:srgbClr val="4D4D4D">
                    <a:alpha val="100000"/>
                  </a:srgbClr>
                </a:solidFill>
                <a:latin typeface="Poppins Regular" pitchFamily="34" charset="0"/>
                <a:ea typeface="Poppins Regular" pitchFamily="34" charset="-122"/>
                <a:cs typeface="Poppins Regular" pitchFamily="34" charset="-120"/>
              </a:rPr>
              <a:t>Treasure Found</a:t>
            </a:r>
            <a:endParaRPr lang="en-US" sz="3200" dirty="0"/>
          </a:p>
        </p:txBody>
      </p:sp>
      <p:sp>
        <p:nvSpPr>
          <p:cNvPr id="11" name="Shape 6"/>
          <p:cNvSpPr/>
          <p:nvPr/>
        </p:nvSpPr>
        <p:spPr>
          <a:xfrm>
            <a:off x="3391324" y="6985000"/>
            <a:ext cx="7874984" cy="3048000"/>
          </a:xfrm>
          <a:prstGeom prst="rect">
            <a:avLst/>
          </a:prstGeom>
          <a:noFill/>
          <a:ln/>
        </p:spPr>
      </p:sp>
      <p:sp>
        <p:nvSpPr>
          <p:cNvPr id="12" name="Shape 7"/>
          <p:cNvSpPr/>
          <p:nvPr/>
        </p:nvSpPr>
        <p:spPr>
          <a:xfrm>
            <a:off x="3099187" y="6985000"/>
            <a:ext cx="8459257" cy="2438400"/>
          </a:xfrm>
          <a:prstGeom prst="rect">
            <a:avLst/>
          </a:prstGeom>
          <a:noFill/>
          <a:ln/>
        </p:spPr>
      </p:sp>
      <p:sp>
        <p:nvSpPr>
          <p:cNvPr id="13" name="Text 8"/>
          <p:cNvSpPr/>
          <p:nvPr/>
        </p:nvSpPr>
        <p:spPr>
          <a:xfrm>
            <a:off x="3099187" y="6985000"/>
            <a:ext cx="9001192" cy="2980267"/>
          </a:xfrm>
          <a:prstGeom prst="rect">
            <a:avLst/>
          </a:prstGeom>
          <a:noFill/>
          <a:ln/>
        </p:spPr>
        <p:txBody>
          <a:bodyPr wrap="square" lIns="0" tIns="0" rIns="0" bIns="0" rtlCol="0" anchor="t"/>
          <a:lstStyle/>
          <a:p>
            <a:pPr algn="l" indent="0" marL="0">
              <a:buNone/>
            </a:pPr>
            <a:r>
              <a:rPr lang="en-US" sz="12800" dirty="0">
                <a:solidFill>
                  <a:srgbClr val="995E28">
                    <a:alpha val="100000"/>
                  </a:srgbClr>
                </a:solidFill>
                <a:latin typeface="Poppins Bold" pitchFamily="34" charset="0"/>
                <a:ea typeface="Poppins Bold" pitchFamily="34" charset="-122"/>
                <a:cs typeface="Poppins Bold" pitchFamily="34" charset="-120"/>
              </a:rPr>
              <a:t>456 Hours</a:t>
            </a:r>
            <a:endParaRPr lang="en-US" sz="12800" dirty="0"/>
          </a:p>
        </p:txBody>
      </p:sp>
      <p:sp>
        <p:nvSpPr>
          <p:cNvPr id="14" name="Shape 9"/>
          <p:cNvSpPr/>
          <p:nvPr/>
        </p:nvSpPr>
        <p:spPr>
          <a:xfrm>
            <a:off x="3391324" y="9423400"/>
            <a:ext cx="7874984" cy="609600"/>
          </a:xfrm>
          <a:prstGeom prst="rect">
            <a:avLst/>
          </a:prstGeom>
          <a:noFill/>
          <a:ln/>
        </p:spPr>
      </p:sp>
      <p:sp>
        <p:nvSpPr>
          <p:cNvPr id="15" name="Text 10"/>
          <p:cNvSpPr/>
          <p:nvPr/>
        </p:nvSpPr>
        <p:spPr>
          <a:xfrm>
            <a:off x="3323582" y="9423400"/>
            <a:ext cx="8010468" cy="745067"/>
          </a:xfrm>
          <a:prstGeom prst="rect">
            <a:avLst/>
          </a:prstGeom>
          <a:noFill/>
          <a:ln/>
        </p:spPr>
        <p:txBody>
          <a:bodyPr wrap="square" lIns="0" tIns="0" rIns="0" bIns="0" rtlCol="0" anchor="t"/>
          <a:lstStyle/>
          <a:p>
            <a:pPr algn="ctr" indent="0" marL="0">
              <a:spcAft>
                <a:spcPts val="4000"/>
              </a:spcAft>
              <a:buNone/>
            </a:pPr>
            <a:r>
              <a:rPr lang="en-US" sz="3200" dirty="0">
                <a:solidFill>
                  <a:srgbClr val="4D4D4D">
                    <a:alpha val="100000"/>
                  </a:srgbClr>
                </a:solidFill>
                <a:latin typeface="Poppins Regular" pitchFamily="34" charset="0"/>
                <a:ea typeface="Poppins Regular" pitchFamily="34" charset="-122"/>
                <a:cs typeface="Poppins Regular" pitchFamily="34" charset="-120"/>
              </a:rPr>
              <a:t>Duration of Spell Casting</a:t>
            </a:r>
            <a:endParaRPr lang="en-US" sz="3200" dirty="0"/>
          </a:p>
        </p:txBody>
      </p:sp>
      <p:sp>
        <p:nvSpPr>
          <p:cNvPr id="16" name="Shape 11"/>
          <p:cNvSpPr/>
          <p:nvPr/>
        </p:nvSpPr>
        <p:spPr>
          <a:xfrm>
            <a:off x="13552594" y="3263900"/>
            <a:ext cx="7874984" cy="3048000"/>
          </a:xfrm>
          <a:prstGeom prst="rect">
            <a:avLst/>
          </a:prstGeom>
          <a:noFill/>
          <a:ln/>
        </p:spPr>
      </p:sp>
      <p:sp>
        <p:nvSpPr>
          <p:cNvPr id="17" name="Shape 12"/>
          <p:cNvSpPr/>
          <p:nvPr/>
        </p:nvSpPr>
        <p:spPr>
          <a:xfrm>
            <a:off x="15724565" y="3263900"/>
            <a:ext cx="3531041" cy="2438400"/>
          </a:xfrm>
          <a:prstGeom prst="rect">
            <a:avLst/>
          </a:prstGeom>
          <a:noFill/>
          <a:ln/>
        </p:spPr>
      </p:sp>
      <p:sp>
        <p:nvSpPr>
          <p:cNvPr id="18" name="Text 13"/>
          <p:cNvSpPr/>
          <p:nvPr/>
        </p:nvSpPr>
        <p:spPr>
          <a:xfrm>
            <a:off x="15724565" y="3263900"/>
            <a:ext cx="4072976" cy="2980267"/>
          </a:xfrm>
          <a:prstGeom prst="rect">
            <a:avLst/>
          </a:prstGeom>
          <a:noFill/>
          <a:ln/>
        </p:spPr>
        <p:txBody>
          <a:bodyPr wrap="square" lIns="0" tIns="0" rIns="0" bIns="0" rtlCol="0" anchor="t"/>
          <a:lstStyle/>
          <a:p>
            <a:pPr algn="l" indent="0" marL="0">
              <a:buNone/>
            </a:pPr>
            <a:r>
              <a:rPr lang="en-US" sz="12800" dirty="0">
                <a:solidFill>
                  <a:srgbClr val="995E28">
                    <a:alpha val="100000"/>
                  </a:srgbClr>
                </a:solidFill>
                <a:latin typeface="Poppins Bold" pitchFamily="34" charset="0"/>
                <a:ea typeface="Poppins Bold" pitchFamily="34" charset="-122"/>
                <a:cs typeface="Poppins Bold" pitchFamily="34" charset="-120"/>
              </a:rPr>
              <a:t>85%</a:t>
            </a:r>
            <a:endParaRPr lang="en-US" sz="12800" dirty="0"/>
          </a:p>
        </p:txBody>
      </p:sp>
      <p:sp>
        <p:nvSpPr>
          <p:cNvPr id="19" name="Shape 14"/>
          <p:cNvSpPr/>
          <p:nvPr/>
        </p:nvSpPr>
        <p:spPr>
          <a:xfrm>
            <a:off x="13552594" y="5702300"/>
            <a:ext cx="7874984" cy="609600"/>
          </a:xfrm>
          <a:prstGeom prst="rect">
            <a:avLst/>
          </a:prstGeom>
          <a:noFill/>
          <a:ln/>
        </p:spPr>
      </p:sp>
      <p:sp>
        <p:nvSpPr>
          <p:cNvPr id="20" name="Text 15"/>
          <p:cNvSpPr/>
          <p:nvPr/>
        </p:nvSpPr>
        <p:spPr>
          <a:xfrm>
            <a:off x="13484852" y="5702300"/>
            <a:ext cx="8010468" cy="745067"/>
          </a:xfrm>
          <a:prstGeom prst="rect">
            <a:avLst/>
          </a:prstGeom>
          <a:noFill/>
          <a:ln/>
        </p:spPr>
        <p:txBody>
          <a:bodyPr wrap="square" lIns="0" tIns="0" rIns="0" bIns="0" rtlCol="0" anchor="t"/>
          <a:lstStyle/>
          <a:p>
            <a:pPr algn="ctr" indent="0" marL="0">
              <a:spcAft>
                <a:spcPts val="4000"/>
              </a:spcAft>
              <a:buNone/>
            </a:pPr>
            <a:r>
              <a:rPr lang="en-US" sz="3200" dirty="0">
                <a:solidFill>
                  <a:srgbClr val="4D4D4D">
                    <a:alpha val="100000"/>
                  </a:srgbClr>
                </a:solidFill>
                <a:latin typeface="Poppins Regular" pitchFamily="34" charset="0"/>
                <a:ea typeface="Poppins Regular" pitchFamily="34" charset="-122"/>
                <a:cs typeface="Poppins Regular" pitchFamily="34" charset="-120"/>
              </a:rPr>
              <a:t>Wished Granted</a:t>
            </a:r>
            <a:endParaRPr lang="en-US" sz="3200" dirty="0"/>
          </a:p>
        </p:txBody>
      </p:sp>
      <p:sp>
        <p:nvSpPr>
          <p:cNvPr id="21" name="Shape 16"/>
          <p:cNvSpPr/>
          <p:nvPr/>
        </p:nvSpPr>
        <p:spPr>
          <a:xfrm>
            <a:off x="13552594" y="6985000"/>
            <a:ext cx="7874984" cy="3048000"/>
          </a:xfrm>
          <a:prstGeom prst="rect">
            <a:avLst/>
          </a:prstGeom>
          <a:noFill/>
          <a:ln/>
        </p:spPr>
      </p:sp>
      <p:sp>
        <p:nvSpPr>
          <p:cNvPr id="22" name="Shape 17"/>
          <p:cNvSpPr/>
          <p:nvPr/>
        </p:nvSpPr>
        <p:spPr>
          <a:xfrm>
            <a:off x="14340092" y="6985000"/>
            <a:ext cx="6299987" cy="2438400"/>
          </a:xfrm>
          <a:prstGeom prst="rect">
            <a:avLst/>
          </a:prstGeom>
          <a:noFill/>
          <a:ln/>
        </p:spPr>
      </p:sp>
      <p:sp>
        <p:nvSpPr>
          <p:cNvPr id="23" name="Text 18"/>
          <p:cNvSpPr/>
          <p:nvPr/>
        </p:nvSpPr>
        <p:spPr>
          <a:xfrm>
            <a:off x="14340092" y="6985000"/>
            <a:ext cx="6841922" cy="2980267"/>
          </a:xfrm>
          <a:prstGeom prst="rect">
            <a:avLst/>
          </a:prstGeom>
          <a:noFill/>
          <a:ln/>
        </p:spPr>
        <p:txBody>
          <a:bodyPr wrap="square" lIns="0" tIns="0" rIns="0" bIns="0" rtlCol="0" anchor="t"/>
          <a:lstStyle/>
          <a:p>
            <a:pPr algn="l" indent="0" marL="0">
              <a:buNone/>
            </a:pPr>
            <a:r>
              <a:rPr lang="en-US" sz="12800" dirty="0">
                <a:solidFill>
                  <a:srgbClr val="995E28">
                    <a:alpha val="100000"/>
                  </a:srgbClr>
                </a:solidFill>
                <a:latin typeface="Poppins Bold" pitchFamily="34" charset="0"/>
                <a:ea typeface="Poppins Bold" pitchFamily="34" charset="-122"/>
                <a:cs typeface="Poppins Bold" pitchFamily="34" charset="-120"/>
              </a:rPr>
              <a:t>535 Km</a:t>
            </a:r>
            <a:endParaRPr lang="en-US" sz="12800" dirty="0"/>
          </a:p>
        </p:txBody>
      </p:sp>
      <p:sp>
        <p:nvSpPr>
          <p:cNvPr id="24" name="Shape 19"/>
          <p:cNvSpPr/>
          <p:nvPr/>
        </p:nvSpPr>
        <p:spPr>
          <a:xfrm>
            <a:off x="13552594" y="9423400"/>
            <a:ext cx="7874984" cy="609600"/>
          </a:xfrm>
          <a:prstGeom prst="rect">
            <a:avLst/>
          </a:prstGeom>
          <a:noFill/>
          <a:ln/>
        </p:spPr>
      </p:sp>
      <p:sp>
        <p:nvSpPr>
          <p:cNvPr id="25" name="Text 20"/>
          <p:cNvSpPr/>
          <p:nvPr/>
        </p:nvSpPr>
        <p:spPr>
          <a:xfrm>
            <a:off x="13484852" y="9423400"/>
            <a:ext cx="8010468" cy="745067"/>
          </a:xfrm>
          <a:prstGeom prst="rect">
            <a:avLst/>
          </a:prstGeom>
          <a:noFill/>
          <a:ln/>
        </p:spPr>
        <p:txBody>
          <a:bodyPr wrap="square" lIns="0" tIns="0" rIns="0" bIns="0" rtlCol="0" anchor="t"/>
          <a:lstStyle/>
          <a:p>
            <a:pPr algn="ctr" indent="0" marL="0">
              <a:spcAft>
                <a:spcPts val="4000"/>
              </a:spcAft>
              <a:buNone/>
            </a:pPr>
            <a:r>
              <a:rPr lang="en-US" sz="3200" dirty="0">
                <a:solidFill>
                  <a:srgbClr val="4D4D4D">
                    <a:alpha val="100000"/>
                  </a:srgbClr>
                </a:solidFill>
                <a:latin typeface="Poppins Regular" pitchFamily="34" charset="0"/>
                <a:ea typeface="Poppins Regular" pitchFamily="34" charset="-122"/>
                <a:cs typeface="Poppins Regular" pitchFamily="34" charset="-120"/>
              </a:rPr>
              <a:t>Journey Distance</a:t>
            </a:r>
            <a:endParaRPr lang="en-US" sz="32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FFFFF"/>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0" y="7848600"/>
            <a:ext cx="7786073" cy="5867400"/>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529616" y="0"/>
            <a:ext cx="13857432" cy="4978400"/>
          </a:xfrm>
          <a:prstGeom prst="rect">
            <a:avLst/>
          </a:prstGeom>
        </p:spPr>
      </p:pic>
      <p:sp>
        <p:nvSpPr>
          <p:cNvPr id="4" name="Shape 0"/>
          <p:cNvSpPr/>
          <p:nvPr/>
        </p:nvSpPr>
        <p:spPr>
          <a:xfrm>
            <a:off x="23370921" y="10515600"/>
            <a:ext cx="1016127" cy="3200400"/>
          </a:xfrm>
          <a:prstGeom prst="rect">
            <a:avLst/>
          </a:prstGeom>
          <a:noFill/>
          <a:ln/>
        </p:spPr>
      </p:sp>
      <p:pic>
        <p:nvPicPr>
          <p:cNvPr id="5" name="Image 2" descr=" ">    </p:cNvPr>
          <p:cNvPicPr>
            <a:picLocks noChangeAspect="1"/>
          </p:cNvPicPr>
          <p:nvPr/>
        </p:nvPicPr>
        <p:blipFill>
          <a:blip r:embed="rId5"/>
          <a:stretch>
            <a:fillRect/>
          </a:stretch>
        </p:blipFill>
        <p:spPr>
          <a:xfrm>
            <a:off x="23523340" y="10820400"/>
            <a:ext cx="711289" cy="2590800"/>
          </a:xfrm>
          <a:prstGeom prst="rect">
            <a:avLst/>
          </a:prstGeom>
        </p:spPr>
      </p:pic>
      <p:sp>
        <p:nvSpPr>
          <p:cNvPr id="6" name="Text 1"/>
          <p:cNvSpPr/>
          <p:nvPr/>
        </p:nvSpPr>
        <p:spPr>
          <a:xfrm>
            <a:off x="6841922" y="1143000"/>
            <a:ext cx="10690503" cy="1862667"/>
          </a:xfrm>
          <a:prstGeom prst="rect">
            <a:avLst/>
          </a:prstGeom>
          <a:noFill/>
          <a:ln/>
        </p:spPr>
        <p:txBody>
          <a:bodyPr wrap="square" lIns="0" tIns="0" rIns="0" bIns="0" rtlCol="0" anchor="t"/>
          <a:lstStyle/>
          <a:p>
            <a:pPr algn="ctr" indent="0" marL="0">
              <a:buNone/>
            </a:pPr>
            <a:r>
              <a:rPr lang="en-US" sz="8000" dirty="0">
                <a:solidFill>
                  <a:srgbClr val="995E28">
                    <a:alpha val="100000"/>
                  </a:srgbClr>
                </a:solidFill>
                <a:latin typeface="Poppins Bold" pitchFamily="34" charset="0"/>
                <a:ea typeface="Poppins Bold" pitchFamily="34" charset="-122"/>
                <a:cs typeface="Poppins Bold" pitchFamily="34" charset="-120"/>
              </a:rPr>
              <a:t>Some Graph</a:t>
            </a:r>
            <a:endParaRPr lang="en-US" sz="8000" dirty="0"/>
          </a:p>
        </p:txBody>
      </p:sp>
      <p:sp>
        <p:nvSpPr>
          <p:cNvPr id="7" name="Shape 2"/>
          <p:cNvSpPr/>
          <p:nvPr/>
        </p:nvSpPr>
        <p:spPr>
          <a:xfrm>
            <a:off x="2718140" y="3771900"/>
            <a:ext cx="8941918" cy="6180901"/>
          </a:xfrm>
          <a:prstGeom prst="rect">
            <a:avLst/>
          </a:prstGeom>
          <a:noFill/>
          <a:ln/>
        </p:spPr>
      </p:sp>
      <p:sp>
        <p:nvSpPr>
          <p:cNvPr id="8" name="Text 3"/>
          <p:cNvSpPr/>
          <p:nvPr/>
        </p:nvSpPr>
        <p:spPr>
          <a:xfrm>
            <a:off x="2986455" y="8999513"/>
            <a:ext cx="216821" cy="356494"/>
          </a:xfrm>
          <a:prstGeom prst="rect">
            <a:avLst/>
          </a:prstGeom>
          <a:noFill/>
          <a:ln/>
        </p:spPr>
        <p:txBody>
          <a:bodyPr wrap="square" lIns="0" tIns="0" rIns="0" bIns="0" rtlCol="0" anchor="t"/>
          <a:lstStyle/>
          <a:p>
            <a:pPr algn="l" indent="0" marL="0">
              <a:buNone/>
            </a:pPr>
            <a:r>
              <a:rPr lang="en-US" sz="1821" dirty="0">
                <a:solidFill>
                  <a:srgbClr val="995E28">
                    <a:alpha val="100000"/>
                  </a:srgbClr>
                </a:solidFill>
                <a:latin typeface="Lato Regular" pitchFamily="34" charset="0"/>
                <a:ea typeface="Lato Regular" pitchFamily="34" charset="-122"/>
                <a:cs typeface="Lato Regular" pitchFamily="34" charset="-120"/>
              </a:rPr>
              <a:t>0</a:t>
            </a:r>
            <a:endParaRPr lang="en-US" sz="1821" dirty="0"/>
          </a:p>
        </p:txBody>
      </p:sp>
      <p:sp>
        <p:nvSpPr>
          <p:cNvPr id="9" name="Text 4"/>
          <p:cNvSpPr/>
          <p:nvPr/>
        </p:nvSpPr>
        <p:spPr>
          <a:xfrm>
            <a:off x="3331658" y="9622606"/>
            <a:ext cx="257645" cy="422713"/>
          </a:xfrm>
          <a:prstGeom prst="rect">
            <a:avLst/>
          </a:prstGeom>
          <a:noFill/>
          <a:ln/>
        </p:spPr>
        <p:txBody>
          <a:bodyPr wrap="square" lIns="0" tIns="0" rIns="0" bIns="0" rtlCol="0" anchor="t"/>
          <a:lstStyle/>
          <a:p>
            <a:pPr algn="l" indent="0" marL="0">
              <a:buNone/>
            </a:pPr>
            <a:r>
              <a:rPr lang="en-US" sz="2185" dirty="0">
                <a:solidFill>
                  <a:srgbClr val="995E28">
                    <a:alpha val="100000"/>
                  </a:srgbClr>
                </a:solidFill>
                <a:latin typeface="Lato Regular" pitchFamily="34" charset="0"/>
                <a:ea typeface="Lato Regular" pitchFamily="34" charset="-122"/>
                <a:cs typeface="Lato Regular" pitchFamily="34" charset="-120"/>
              </a:rPr>
              <a:t>1</a:t>
            </a:r>
            <a:endParaRPr lang="en-US" sz="2185" dirty="0"/>
          </a:p>
        </p:txBody>
      </p:sp>
      <p:sp>
        <p:nvSpPr>
          <p:cNvPr id="10" name="Text 5"/>
          <p:cNvSpPr/>
          <p:nvPr/>
        </p:nvSpPr>
        <p:spPr>
          <a:xfrm>
            <a:off x="4470732" y="9622606"/>
            <a:ext cx="257645" cy="422713"/>
          </a:xfrm>
          <a:prstGeom prst="rect">
            <a:avLst/>
          </a:prstGeom>
          <a:noFill/>
          <a:ln/>
        </p:spPr>
        <p:txBody>
          <a:bodyPr wrap="square" lIns="0" tIns="0" rIns="0" bIns="0" rtlCol="0" anchor="t"/>
          <a:lstStyle/>
          <a:p>
            <a:pPr algn="l" indent="0" marL="0">
              <a:buNone/>
            </a:pPr>
            <a:r>
              <a:rPr lang="en-US" sz="2185" dirty="0">
                <a:solidFill>
                  <a:srgbClr val="995E28">
                    <a:alpha val="100000"/>
                  </a:srgbClr>
                </a:solidFill>
                <a:latin typeface="Lato Regular" pitchFamily="34" charset="0"/>
                <a:ea typeface="Lato Regular" pitchFamily="34" charset="-122"/>
                <a:cs typeface="Lato Regular" pitchFamily="34" charset="-120"/>
              </a:rPr>
              <a:t>2</a:t>
            </a:r>
            <a:endParaRPr lang="en-US" sz="2185" dirty="0"/>
          </a:p>
        </p:txBody>
      </p:sp>
      <p:sp>
        <p:nvSpPr>
          <p:cNvPr id="11" name="Text 6"/>
          <p:cNvSpPr/>
          <p:nvPr/>
        </p:nvSpPr>
        <p:spPr>
          <a:xfrm>
            <a:off x="5609804" y="9622606"/>
            <a:ext cx="257645" cy="422713"/>
          </a:xfrm>
          <a:prstGeom prst="rect">
            <a:avLst/>
          </a:prstGeom>
          <a:noFill/>
          <a:ln/>
        </p:spPr>
        <p:txBody>
          <a:bodyPr wrap="square" lIns="0" tIns="0" rIns="0" bIns="0" rtlCol="0" anchor="t"/>
          <a:lstStyle/>
          <a:p>
            <a:pPr algn="l" indent="0" marL="0">
              <a:buNone/>
            </a:pPr>
            <a:r>
              <a:rPr lang="en-US" sz="2185" dirty="0">
                <a:solidFill>
                  <a:srgbClr val="995E28">
                    <a:alpha val="100000"/>
                  </a:srgbClr>
                </a:solidFill>
                <a:latin typeface="Lato Regular" pitchFamily="34" charset="0"/>
                <a:ea typeface="Lato Regular" pitchFamily="34" charset="-122"/>
                <a:cs typeface="Lato Regular" pitchFamily="34" charset="-120"/>
              </a:rPr>
              <a:t>3</a:t>
            </a:r>
            <a:endParaRPr lang="en-US" sz="2185" dirty="0"/>
          </a:p>
        </p:txBody>
      </p:sp>
      <p:sp>
        <p:nvSpPr>
          <p:cNvPr id="12" name="Text 7"/>
          <p:cNvSpPr/>
          <p:nvPr/>
        </p:nvSpPr>
        <p:spPr>
          <a:xfrm>
            <a:off x="6748878" y="9622606"/>
            <a:ext cx="257645" cy="422713"/>
          </a:xfrm>
          <a:prstGeom prst="rect">
            <a:avLst/>
          </a:prstGeom>
          <a:noFill/>
          <a:ln/>
        </p:spPr>
        <p:txBody>
          <a:bodyPr wrap="square" lIns="0" tIns="0" rIns="0" bIns="0" rtlCol="0" anchor="t"/>
          <a:lstStyle/>
          <a:p>
            <a:pPr algn="l" indent="0" marL="0">
              <a:buNone/>
            </a:pPr>
            <a:r>
              <a:rPr lang="en-US" sz="2185" dirty="0">
                <a:solidFill>
                  <a:srgbClr val="995E28">
                    <a:alpha val="100000"/>
                  </a:srgbClr>
                </a:solidFill>
                <a:latin typeface="Lato Regular" pitchFamily="34" charset="0"/>
                <a:ea typeface="Lato Regular" pitchFamily="34" charset="-122"/>
                <a:cs typeface="Lato Regular" pitchFamily="34" charset="-120"/>
              </a:rPr>
              <a:t>4</a:t>
            </a:r>
            <a:endParaRPr lang="en-US" sz="2185" dirty="0"/>
          </a:p>
        </p:txBody>
      </p:sp>
      <p:sp>
        <p:nvSpPr>
          <p:cNvPr id="13" name="Text 8"/>
          <p:cNvSpPr/>
          <p:nvPr/>
        </p:nvSpPr>
        <p:spPr>
          <a:xfrm>
            <a:off x="7887996" y="9622606"/>
            <a:ext cx="257645" cy="422713"/>
          </a:xfrm>
          <a:prstGeom prst="rect">
            <a:avLst/>
          </a:prstGeom>
          <a:noFill/>
          <a:ln/>
        </p:spPr>
        <p:txBody>
          <a:bodyPr wrap="square" lIns="0" tIns="0" rIns="0" bIns="0" rtlCol="0" anchor="t"/>
          <a:lstStyle/>
          <a:p>
            <a:pPr algn="l" indent="0" marL="0">
              <a:buNone/>
            </a:pPr>
            <a:r>
              <a:rPr lang="en-US" sz="2185" dirty="0">
                <a:solidFill>
                  <a:srgbClr val="995E28">
                    <a:alpha val="100000"/>
                  </a:srgbClr>
                </a:solidFill>
                <a:latin typeface="Lato Regular" pitchFamily="34" charset="0"/>
                <a:ea typeface="Lato Regular" pitchFamily="34" charset="-122"/>
                <a:cs typeface="Lato Regular" pitchFamily="34" charset="-120"/>
              </a:rPr>
              <a:t>5</a:t>
            </a:r>
            <a:endParaRPr lang="en-US" sz="2185" dirty="0"/>
          </a:p>
        </p:txBody>
      </p:sp>
      <p:sp>
        <p:nvSpPr>
          <p:cNvPr id="14" name="Text 9"/>
          <p:cNvSpPr/>
          <p:nvPr/>
        </p:nvSpPr>
        <p:spPr>
          <a:xfrm>
            <a:off x="9027070" y="9622606"/>
            <a:ext cx="257645" cy="422713"/>
          </a:xfrm>
          <a:prstGeom prst="rect">
            <a:avLst/>
          </a:prstGeom>
          <a:noFill/>
          <a:ln/>
        </p:spPr>
        <p:txBody>
          <a:bodyPr wrap="square" lIns="0" tIns="0" rIns="0" bIns="0" rtlCol="0" anchor="t"/>
          <a:lstStyle/>
          <a:p>
            <a:pPr algn="l" indent="0" marL="0">
              <a:buNone/>
            </a:pPr>
            <a:r>
              <a:rPr lang="en-US" sz="2185" dirty="0">
                <a:solidFill>
                  <a:srgbClr val="995E28">
                    <a:alpha val="100000"/>
                  </a:srgbClr>
                </a:solidFill>
                <a:latin typeface="Lato Regular" pitchFamily="34" charset="0"/>
                <a:ea typeface="Lato Regular" pitchFamily="34" charset="-122"/>
                <a:cs typeface="Lato Regular" pitchFamily="34" charset="-120"/>
              </a:rPr>
              <a:t>6</a:t>
            </a:r>
            <a:endParaRPr lang="en-US" sz="2185" dirty="0"/>
          </a:p>
        </p:txBody>
      </p:sp>
      <p:sp>
        <p:nvSpPr>
          <p:cNvPr id="15" name="Text 10"/>
          <p:cNvSpPr/>
          <p:nvPr/>
        </p:nvSpPr>
        <p:spPr>
          <a:xfrm>
            <a:off x="10166145" y="9622606"/>
            <a:ext cx="257645" cy="422713"/>
          </a:xfrm>
          <a:prstGeom prst="rect">
            <a:avLst/>
          </a:prstGeom>
          <a:noFill/>
          <a:ln/>
        </p:spPr>
        <p:txBody>
          <a:bodyPr wrap="square" lIns="0" tIns="0" rIns="0" bIns="0" rtlCol="0" anchor="t"/>
          <a:lstStyle/>
          <a:p>
            <a:pPr algn="l" indent="0" marL="0">
              <a:buNone/>
            </a:pPr>
            <a:r>
              <a:rPr lang="en-US" sz="2185" dirty="0">
                <a:solidFill>
                  <a:srgbClr val="995E28">
                    <a:alpha val="100000"/>
                  </a:srgbClr>
                </a:solidFill>
                <a:latin typeface="Lato Regular" pitchFamily="34" charset="0"/>
                <a:ea typeface="Lato Regular" pitchFamily="34" charset="-122"/>
                <a:cs typeface="Lato Regular" pitchFamily="34" charset="-120"/>
              </a:rPr>
              <a:t>7</a:t>
            </a:r>
            <a:endParaRPr lang="en-US" sz="2185" dirty="0"/>
          </a:p>
        </p:txBody>
      </p:sp>
      <p:sp>
        <p:nvSpPr>
          <p:cNvPr id="16" name="Text 11"/>
          <p:cNvSpPr/>
          <p:nvPr/>
        </p:nvSpPr>
        <p:spPr>
          <a:xfrm>
            <a:off x="11281636" y="9622606"/>
            <a:ext cx="257645" cy="422713"/>
          </a:xfrm>
          <a:prstGeom prst="rect">
            <a:avLst/>
          </a:prstGeom>
          <a:noFill/>
          <a:ln/>
        </p:spPr>
        <p:txBody>
          <a:bodyPr wrap="square" lIns="0" tIns="0" rIns="0" bIns="0" rtlCol="0" anchor="t"/>
          <a:lstStyle/>
          <a:p>
            <a:pPr algn="l" indent="0" marL="0">
              <a:buNone/>
            </a:pPr>
            <a:r>
              <a:rPr lang="en-US" sz="2185" dirty="0">
                <a:solidFill>
                  <a:srgbClr val="995E28">
                    <a:alpha val="100000"/>
                  </a:srgbClr>
                </a:solidFill>
                <a:latin typeface="Lato Regular" pitchFamily="34" charset="0"/>
                <a:ea typeface="Lato Regular" pitchFamily="34" charset="-122"/>
                <a:cs typeface="Lato Regular" pitchFamily="34" charset="-120"/>
              </a:rPr>
              <a:t>8</a:t>
            </a:r>
            <a:endParaRPr lang="en-US" sz="2185" dirty="0"/>
          </a:p>
        </p:txBody>
      </p:sp>
      <p:sp>
        <p:nvSpPr>
          <p:cNvPr id="17" name="Text 12"/>
          <p:cNvSpPr/>
          <p:nvPr/>
        </p:nvSpPr>
        <p:spPr>
          <a:xfrm>
            <a:off x="2852319" y="8482087"/>
            <a:ext cx="356539" cy="356494"/>
          </a:xfrm>
          <a:prstGeom prst="rect">
            <a:avLst/>
          </a:prstGeom>
          <a:noFill/>
          <a:ln/>
        </p:spPr>
        <p:txBody>
          <a:bodyPr wrap="square" lIns="0" tIns="0" rIns="0" bIns="0" rtlCol="0" anchor="t"/>
          <a:lstStyle/>
          <a:p>
            <a:pPr algn="l" indent="0" marL="0">
              <a:buNone/>
            </a:pPr>
            <a:r>
              <a:rPr lang="en-US" sz="1821" dirty="0">
                <a:solidFill>
                  <a:srgbClr val="995E28">
                    <a:alpha val="100000"/>
                  </a:srgbClr>
                </a:solidFill>
                <a:latin typeface="Lato Regular" pitchFamily="34" charset="0"/>
                <a:ea typeface="Lato Regular" pitchFamily="34" charset="-122"/>
                <a:cs typeface="Lato Regular" pitchFamily="34" charset="-120"/>
              </a:rPr>
              <a:t>10</a:t>
            </a:r>
            <a:endParaRPr lang="en-US" sz="1821" dirty="0"/>
          </a:p>
        </p:txBody>
      </p:sp>
      <p:sp>
        <p:nvSpPr>
          <p:cNvPr id="18" name="Text 13"/>
          <p:cNvSpPr/>
          <p:nvPr/>
        </p:nvSpPr>
        <p:spPr>
          <a:xfrm>
            <a:off x="2852319" y="7964612"/>
            <a:ext cx="356539" cy="356494"/>
          </a:xfrm>
          <a:prstGeom prst="rect">
            <a:avLst/>
          </a:prstGeom>
          <a:noFill/>
          <a:ln/>
        </p:spPr>
        <p:txBody>
          <a:bodyPr wrap="square" lIns="0" tIns="0" rIns="0" bIns="0" rtlCol="0" anchor="t"/>
          <a:lstStyle/>
          <a:p>
            <a:pPr algn="l" indent="0" marL="0">
              <a:buNone/>
            </a:pPr>
            <a:r>
              <a:rPr lang="en-US" sz="1821" dirty="0">
                <a:solidFill>
                  <a:srgbClr val="995E28">
                    <a:alpha val="100000"/>
                  </a:srgbClr>
                </a:solidFill>
                <a:latin typeface="Lato Regular" pitchFamily="34" charset="0"/>
                <a:ea typeface="Lato Regular" pitchFamily="34" charset="-122"/>
                <a:cs typeface="Lato Regular" pitchFamily="34" charset="-120"/>
              </a:rPr>
              <a:t>20</a:t>
            </a:r>
            <a:endParaRPr lang="en-US" sz="1821" dirty="0"/>
          </a:p>
        </p:txBody>
      </p:sp>
      <p:sp>
        <p:nvSpPr>
          <p:cNvPr id="19" name="Text 14"/>
          <p:cNvSpPr/>
          <p:nvPr/>
        </p:nvSpPr>
        <p:spPr>
          <a:xfrm>
            <a:off x="2852319" y="7447161"/>
            <a:ext cx="356539" cy="356494"/>
          </a:xfrm>
          <a:prstGeom prst="rect">
            <a:avLst/>
          </a:prstGeom>
          <a:noFill/>
          <a:ln/>
        </p:spPr>
        <p:txBody>
          <a:bodyPr wrap="square" lIns="0" tIns="0" rIns="0" bIns="0" rtlCol="0" anchor="t"/>
          <a:lstStyle/>
          <a:p>
            <a:pPr algn="l" indent="0" marL="0">
              <a:buNone/>
            </a:pPr>
            <a:r>
              <a:rPr lang="en-US" sz="1821" dirty="0">
                <a:solidFill>
                  <a:srgbClr val="995E28">
                    <a:alpha val="100000"/>
                  </a:srgbClr>
                </a:solidFill>
                <a:latin typeface="Lato Regular" pitchFamily="34" charset="0"/>
                <a:ea typeface="Lato Regular" pitchFamily="34" charset="-122"/>
                <a:cs typeface="Lato Regular" pitchFamily="34" charset="-120"/>
              </a:rPr>
              <a:t>30</a:t>
            </a:r>
            <a:endParaRPr lang="en-US" sz="1821" dirty="0"/>
          </a:p>
        </p:txBody>
      </p:sp>
      <p:sp>
        <p:nvSpPr>
          <p:cNvPr id="20" name="Text 15"/>
          <p:cNvSpPr/>
          <p:nvPr/>
        </p:nvSpPr>
        <p:spPr>
          <a:xfrm>
            <a:off x="2852319" y="6929611"/>
            <a:ext cx="356539" cy="356494"/>
          </a:xfrm>
          <a:prstGeom prst="rect">
            <a:avLst/>
          </a:prstGeom>
          <a:noFill/>
          <a:ln/>
        </p:spPr>
        <p:txBody>
          <a:bodyPr wrap="square" lIns="0" tIns="0" rIns="0" bIns="0" rtlCol="0" anchor="t"/>
          <a:lstStyle/>
          <a:p>
            <a:pPr algn="l" indent="0" marL="0">
              <a:buNone/>
            </a:pPr>
            <a:r>
              <a:rPr lang="en-US" sz="1821" dirty="0">
                <a:solidFill>
                  <a:srgbClr val="995E28">
                    <a:alpha val="100000"/>
                  </a:srgbClr>
                </a:solidFill>
                <a:latin typeface="Lato Regular" pitchFamily="34" charset="0"/>
                <a:ea typeface="Lato Regular" pitchFamily="34" charset="-122"/>
                <a:cs typeface="Lato Regular" pitchFamily="34" charset="-120"/>
              </a:rPr>
              <a:t>40</a:t>
            </a:r>
            <a:endParaRPr lang="en-US" sz="1821" dirty="0"/>
          </a:p>
        </p:txBody>
      </p:sp>
      <p:sp>
        <p:nvSpPr>
          <p:cNvPr id="21" name="Text 16"/>
          <p:cNvSpPr/>
          <p:nvPr/>
        </p:nvSpPr>
        <p:spPr>
          <a:xfrm>
            <a:off x="2852319" y="6412309"/>
            <a:ext cx="356539" cy="356494"/>
          </a:xfrm>
          <a:prstGeom prst="rect">
            <a:avLst/>
          </a:prstGeom>
          <a:noFill/>
          <a:ln/>
        </p:spPr>
        <p:txBody>
          <a:bodyPr wrap="square" lIns="0" tIns="0" rIns="0" bIns="0" rtlCol="0" anchor="t"/>
          <a:lstStyle/>
          <a:p>
            <a:pPr algn="l" indent="0" marL="0">
              <a:buNone/>
            </a:pPr>
            <a:r>
              <a:rPr lang="en-US" sz="1821" dirty="0">
                <a:solidFill>
                  <a:srgbClr val="995E28">
                    <a:alpha val="100000"/>
                  </a:srgbClr>
                </a:solidFill>
                <a:latin typeface="Lato Regular" pitchFamily="34" charset="0"/>
                <a:ea typeface="Lato Regular" pitchFamily="34" charset="-122"/>
                <a:cs typeface="Lato Regular" pitchFamily="34" charset="-120"/>
              </a:rPr>
              <a:t>50</a:t>
            </a:r>
            <a:endParaRPr lang="en-US" sz="1821" dirty="0"/>
          </a:p>
        </p:txBody>
      </p:sp>
      <p:sp>
        <p:nvSpPr>
          <p:cNvPr id="22" name="Text 17"/>
          <p:cNvSpPr/>
          <p:nvPr/>
        </p:nvSpPr>
        <p:spPr>
          <a:xfrm>
            <a:off x="2852319" y="5894809"/>
            <a:ext cx="356539" cy="356494"/>
          </a:xfrm>
          <a:prstGeom prst="rect">
            <a:avLst/>
          </a:prstGeom>
          <a:noFill/>
          <a:ln/>
        </p:spPr>
        <p:txBody>
          <a:bodyPr wrap="square" lIns="0" tIns="0" rIns="0" bIns="0" rtlCol="0" anchor="t"/>
          <a:lstStyle/>
          <a:p>
            <a:pPr algn="l" indent="0" marL="0">
              <a:buNone/>
            </a:pPr>
            <a:r>
              <a:rPr lang="en-US" sz="1821" dirty="0">
                <a:solidFill>
                  <a:srgbClr val="995E28">
                    <a:alpha val="100000"/>
                  </a:srgbClr>
                </a:solidFill>
                <a:latin typeface="Lato Regular" pitchFamily="34" charset="0"/>
                <a:ea typeface="Lato Regular" pitchFamily="34" charset="-122"/>
                <a:cs typeface="Lato Regular" pitchFamily="34" charset="-120"/>
              </a:rPr>
              <a:t>60</a:t>
            </a:r>
            <a:endParaRPr lang="en-US" sz="1821" dirty="0"/>
          </a:p>
        </p:txBody>
      </p:sp>
      <p:sp>
        <p:nvSpPr>
          <p:cNvPr id="23" name="Text 18"/>
          <p:cNvSpPr/>
          <p:nvPr/>
        </p:nvSpPr>
        <p:spPr>
          <a:xfrm>
            <a:off x="2852319" y="5377507"/>
            <a:ext cx="356539" cy="356494"/>
          </a:xfrm>
          <a:prstGeom prst="rect">
            <a:avLst/>
          </a:prstGeom>
          <a:noFill/>
          <a:ln/>
        </p:spPr>
        <p:txBody>
          <a:bodyPr wrap="square" lIns="0" tIns="0" rIns="0" bIns="0" rtlCol="0" anchor="t"/>
          <a:lstStyle/>
          <a:p>
            <a:pPr algn="l" indent="0" marL="0">
              <a:buNone/>
            </a:pPr>
            <a:r>
              <a:rPr lang="en-US" sz="1821" dirty="0">
                <a:solidFill>
                  <a:srgbClr val="995E28">
                    <a:alpha val="100000"/>
                  </a:srgbClr>
                </a:solidFill>
                <a:latin typeface="Lato Regular" pitchFamily="34" charset="0"/>
                <a:ea typeface="Lato Regular" pitchFamily="34" charset="-122"/>
                <a:cs typeface="Lato Regular" pitchFamily="34" charset="-120"/>
              </a:rPr>
              <a:t>70</a:t>
            </a:r>
            <a:endParaRPr lang="en-US" sz="1821" dirty="0"/>
          </a:p>
        </p:txBody>
      </p:sp>
      <p:sp>
        <p:nvSpPr>
          <p:cNvPr id="24" name="Text 19"/>
          <p:cNvSpPr/>
          <p:nvPr/>
        </p:nvSpPr>
        <p:spPr>
          <a:xfrm>
            <a:off x="2852319" y="4860057"/>
            <a:ext cx="356539" cy="356494"/>
          </a:xfrm>
          <a:prstGeom prst="rect">
            <a:avLst/>
          </a:prstGeom>
          <a:noFill/>
          <a:ln/>
        </p:spPr>
        <p:txBody>
          <a:bodyPr wrap="square" lIns="0" tIns="0" rIns="0" bIns="0" rtlCol="0" anchor="t"/>
          <a:lstStyle/>
          <a:p>
            <a:pPr algn="l" indent="0" marL="0">
              <a:buNone/>
            </a:pPr>
            <a:r>
              <a:rPr lang="en-US" sz="1821" dirty="0">
                <a:solidFill>
                  <a:srgbClr val="995E28">
                    <a:alpha val="100000"/>
                  </a:srgbClr>
                </a:solidFill>
                <a:latin typeface="Lato Regular" pitchFamily="34" charset="0"/>
                <a:ea typeface="Lato Regular" pitchFamily="34" charset="-122"/>
                <a:cs typeface="Lato Regular" pitchFamily="34" charset="-120"/>
              </a:rPr>
              <a:t>80</a:t>
            </a:r>
            <a:endParaRPr lang="en-US" sz="1821" dirty="0"/>
          </a:p>
        </p:txBody>
      </p:sp>
      <p:sp>
        <p:nvSpPr>
          <p:cNvPr id="25" name="Text 20"/>
          <p:cNvSpPr/>
          <p:nvPr/>
        </p:nvSpPr>
        <p:spPr>
          <a:xfrm>
            <a:off x="2852319" y="4342507"/>
            <a:ext cx="356539" cy="356494"/>
          </a:xfrm>
          <a:prstGeom prst="rect">
            <a:avLst/>
          </a:prstGeom>
          <a:noFill/>
          <a:ln/>
        </p:spPr>
        <p:txBody>
          <a:bodyPr wrap="square" lIns="0" tIns="0" rIns="0" bIns="0" rtlCol="0" anchor="t"/>
          <a:lstStyle/>
          <a:p>
            <a:pPr algn="l" indent="0" marL="0">
              <a:buNone/>
            </a:pPr>
            <a:r>
              <a:rPr lang="en-US" sz="1821" dirty="0">
                <a:solidFill>
                  <a:srgbClr val="995E28">
                    <a:alpha val="100000"/>
                  </a:srgbClr>
                </a:solidFill>
                <a:latin typeface="Lato Regular" pitchFamily="34" charset="0"/>
                <a:ea typeface="Lato Regular" pitchFamily="34" charset="-122"/>
                <a:cs typeface="Lato Regular" pitchFamily="34" charset="-120"/>
              </a:rPr>
              <a:t>90</a:t>
            </a:r>
            <a:endParaRPr lang="en-US" sz="1821" dirty="0"/>
          </a:p>
        </p:txBody>
      </p:sp>
      <p:sp>
        <p:nvSpPr>
          <p:cNvPr id="26" name="Text 21"/>
          <p:cNvSpPr/>
          <p:nvPr/>
        </p:nvSpPr>
        <p:spPr>
          <a:xfrm>
            <a:off x="2718140" y="3825032"/>
            <a:ext cx="483555" cy="356494"/>
          </a:xfrm>
          <a:prstGeom prst="rect">
            <a:avLst/>
          </a:prstGeom>
          <a:noFill/>
          <a:ln/>
        </p:spPr>
        <p:txBody>
          <a:bodyPr wrap="square" lIns="0" tIns="0" rIns="0" bIns="0" rtlCol="0" anchor="t"/>
          <a:lstStyle/>
          <a:p>
            <a:pPr algn="l" indent="0" marL="0">
              <a:buNone/>
            </a:pPr>
            <a:r>
              <a:rPr lang="en-US" sz="1821" dirty="0">
                <a:solidFill>
                  <a:srgbClr val="995E28">
                    <a:alpha val="100000"/>
                  </a:srgbClr>
                </a:solidFill>
                <a:latin typeface="Lato Regular" pitchFamily="34" charset="0"/>
                <a:ea typeface="Lato Regular" pitchFamily="34" charset="-122"/>
                <a:cs typeface="Lato Regular" pitchFamily="34" charset="-120"/>
              </a:rPr>
              <a:t>100</a:t>
            </a:r>
            <a:endParaRPr lang="en-US" sz="1821" dirty="0"/>
          </a:p>
        </p:txBody>
      </p:sp>
      <p:pic>
        <p:nvPicPr>
          <p:cNvPr id="27" name="Image 3" descr=" ">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3368467" y="3771900"/>
            <a:ext cx="8291591" cy="5511006"/>
          </a:xfrm>
          <a:prstGeom prst="rect">
            <a:avLst/>
          </a:prstGeom>
        </p:spPr>
      </p:pic>
      <p:pic>
        <p:nvPicPr>
          <p:cNvPr id="28" name="Image 4" descr=" ">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4512766" y="4185444"/>
            <a:ext cx="11567" cy="5258445"/>
          </a:xfrm>
          <a:prstGeom prst="rect">
            <a:avLst/>
          </a:prstGeom>
        </p:spPr>
      </p:pic>
      <p:pic>
        <p:nvPicPr>
          <p:cNvPr id="29" name="Image 5" descr=" ">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5651279" y="4185444"/>
            <a:ext cx="11567" cy="5258445"/>
          </a:xfrm>
          <a:prstGeom prst="rect">
            <a:avLst/>
          </a:prstGeom>
        </p:spPr>
      </p:pic>
      <p:pic>
        <p:nvPicPr>
          <p:cNvPr id="30" name="Image 6" descr=" ">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6789795" y="4185444"/>
            <a:ext cx="11567" cy="5258445"/>
          </a:xfrm>
          <a:prstGeom prst="rect">
            <a:avLst/>
          </a:prstGeom>
        </p:spPr>
      </p:pic>
      <p:pic>
        <p:nvPicPr>
          <p:cNvPr id="31" name="Image 7" descr=" ">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7928309" y="4185444"/>
            <a:ext cx="11567" cy="5258445"/>
          </a:xfrm>
          <a:prstGeom prst="rect">
            <a:avLst/>
          </a:prstGeom>
        </p:spPr>
      </p:pic>
      <p:pic>
        <p:nvPicPr>
          <p:cNvPr id="32" name="Image 8" descr=" ">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9066828" y="4185444"/>
            <a:ext cx="11567" cy="5258445"/>
          </a:xfrm>
          <a:prstGeom prst="rect">
            <a:avLst/>
          </a:prstGeom>
        </p:spPr>
      </p:pic>
      <p:pic>
        <p:nvPicPr>
          <p:cNvPr id="33" name="Image 9" descr=" ">    </p:cNvPr>
          <p:cNvPicPr>
            <a:picLocks noChangeAspect="1"/>
          </p:cNvPicPr>
          <p:nvPr/>
        </p:nvPicPr>
        <p:blipFill>
          <a:blip r:embed="rId18">
            <a:extLst>
              <a:ext uri="{96DAC541-7B7A-43D3-8B79-37D633B846F1}">
                <asvg:svgBlip xmlns:asvg="http://schemas.microsoft.com/office/drawing/2016/SVG/main" r:embed="rId19"/>
              </a:ext>
            </a:extLst>
          </a:blip>
          <a:stretch>
            <a:fillRect/>
          </a:stretch>
        </p:blipFill>
        <p:spPr>
          <a:xfrm>
            <a:off x="10205341" y="4185444"/>
            <a:ext cx="11567" cy="5258445"/>
          </a:xfrm>
          <a:prstGeom prst="rect">
            <a:avLst/>
          </a:prstGeom>
        </p:spPr>
      </p:pic>
      <p:pic>
        <p:nvPicPr>
          <p:cNvPr id="34" name="Image 10" descr=" ">    </p:cNvPr>
          <p:cNvPicPr>
            <a:picLocks noChangeAspect="1"/>
          </p:cNvPicPr>
          <p:nvPr/>
        </p:nvPicPr>
        <p:blipFill>
          <a:blip r:embed="rId20">
            <a:extLst>
              <a:ext uri="{96DAC541-7B7A-43D3-8B79-37D633B846F1}">
                <asvg:svgBlip xmlns:asvg="http://schemas.microsoft.com/office/drawing/2016/SVG/main" r:embed="rId21"/>
              </a:ext>
            </a:extLst>
          </a:blip>
          <a:stretch>
            <a:fillRect/>
          </a:stretch>
        </p:blipFill>
        <p:spPr>
          <a:xfrm>
            <a:off x="11343854" y="4185444"/>
            <a:ext cx="11567" cy="5258445"/>
          </a:xfrm>
          <a:prstGeom prst="rect">
            <a:avLst/>
          </a:prstGeom>
        </p:spPr>
      </p:pic>
      <p:pic>
        <p:nvPicPr>
          <p:cNvPr id="35" name="Image 11" descr=" ">    </p:cNvPr>
          <p:cNvPicPr>
            <a:picLocks noChangeAspect="1"/>
          </p:cNvPicPr>
          <p:nvPr/>
        </p:nvPicPr>
        <p:blipFill>
          <a:blip r:embed="rId22">
            <a:extLst>
              <a:ext uri="{96DAC541-7B7A-43D3-8B79-37D633B846F1}">
                <asvg:svgBlip xmlns:asvg="http://schemas.microsoft.com/office/drawing/2016/SVG/main" r:embed="rId23"/>
              </a:ext>
            </a:extLst>
          </a:blip>
          <a:stretch>
            <a:fillRect/>
          </a:stretch>
        </p:blipFill>
        <p:spPr>
          <a:xfrm>
            <a:off x="3355539" y="5483845"/>
            <a:ext cx="8050168" cy="2373585"/>
          </a:xfrm>
          <a:prstGeom prst="rect">
            <a:avLst/>
          </a:prstGeom>
        </p:spPr>
      </p:pic>
      <p:pic>
        <p:nvPicPr>
          <p:cNvPr id="36" name="Image 12" descr=" ">    </p:cNvPr>
          <p:cNvPicPr>
            <a:picLocks noChangeAspect="1"/>
          </p:cNvPicPr>
          <p:nvPr/>
        </p:nvPicPr>
        <p:blipFill>
          <a:blip r:embed="rId24">
            <a:extLst>
              <a:ext uri="{96DAC541-7B7A-43D3-8B79-37D633B846F1}">
                <asvg:svgBlip xmlns:asvg="http://schemas.microsoft.com/office/drawing/2016/SVG/main" r:embed="rId25"/>
              </a:ext>
            </a:extLst>
          </a:blip>
          <a:stretch>
            <a:fillRect/>
          </a:stretch>
        </p:blipFill>
        <p:spPr>
          <a:xfrm>
            <a:off x="3369143" y="6359525"/>
            <a:ext cx="8044028" cy="2268538"/>
          </a:xfrm>
          <a:prstGeom prst="rect">
            <a:avLst/>
          </a:prstGeom>
        </p:spPr>
      </p:pic>
      <p:pic>
        <p:nvPicPr>
          <p:cNvPr id="37" name="Image 13" descr=" ">    </p:cNvPr>
          <p:cNvPicPr>
            <a:picLocks noChangeAspect="1"/>
          </p:cNvPicPr>
          <p:nvPr/>
        </p:nvPicPr>
        <p:blipFill>
          <a:blip r:embed="rId26">
            <a:extLst>
              <a:ext uri="{96DAC541-7B7A-43D3-8B79-37D633B846F1}">
                <asvg:svgBlip xmlns:asvg="http://schemas.microsoft.com/office/drawing/2016/SVG/main" r:embed="rId27"/>
              </a:ext>
            </a:extLst>
          </a:blip>
          <a:stretch>
            <a:fillRect/>
          </a:stretch>
        </p:blipFill>
        <p:spPr>
          <a:xfrm>
            <a:off x="4441751" y="6055643"/>
            <a:ext cx="153591" cy="153566"/>
          </a:xfrm>
          <a:prstGeom prst="rect">
            <a:avLst/>
          </a:prstGeom>
        </p:spPr>
      </p:pic>
      <p:pic>
        <p:nvPicPr>
          <p:cNvPr id="38" name="Image 14" descr=" ">    </p:cNvPr>
          <p:cNvPicPr>
            <a:picLocks noChangeAspect="1"/>
          </p:cNvPicPr>
          <p:nvPr/>
        </p:nvPicPr>
        <p:blipFill>
          <a:blip r:embed="rId28">
            <a:extLst>
              <a:ext uri="{96DAC541-7B7A-43D3-8B79-37D633B846F1}">
                <asvg:svgBlip xmlns:asvg="http://schemas.microsoft.com/office/drawing/2016/SVG/main" r:embed="rId29"/>
              </a:ext>
            </a:extLst>
          </a:blip>
          <a:stretch>
            <a:fillRect/>
          </a:stretch>
        </p:blipFill>
        <p:spPr>
          <a:xfrm>
            <a:off x="4441751" y="6981130"/>
            <a:ext cx="153591" cy="153566"/>
          </a:xfrm>
          <a:prstGeom prst="rect">
            <a:avLst/>
          </a:prstGeom>
        </p:spPr>
      </p:pic>
      <p:pic>
        <p:nvPicPr>
          <p:cNvPr id="39" name="Image 15" descr=" ">    </p:cNvPr>
          <p:cNvPicPr>
            <a:picLocks noChangeAspect="1"/>
          </p:cNvPicPr>
          <p:nvPr/>
        </p:nvPicPr>
        <p:blipFill>
          <a:blip r:embed="rId30">
            <a:extLst>
              <a:ext uri="{96DAC541-7B7A-43D3-8B79-37D633B846F1}">
                <asvg:svgBlip xmlns:asvg="http://schemas.microsoft.com/office/drawing/2016/SVG/main" r:embed="rId31"/>
              </a:ext>
            </a:extLst>
          </a:blip>
          <a:stretch>
            <a:fillRect/>
          </a:stretch>
        </p:blipFill>
        <p:spPr>
          <a:xfrm>
            <a:off x="5580267" y="5651277"/>
            <a:ext cx="153591" cy="153566"/>
          </a:xfrm>
          <a:prstGeom prst="rect">
            <a:avLst/>
          </a:prstGeom>
        </p:spPr>
      </p:pic>
      <p:pic>
        <p:nvPicPr>
          <p:cNvPr id="40" name="Image 16" descr=" ">    </p:cNvPr>
          <p:cNvPicPr>
            <a:picLocks noChangeAspect="1"/>
          </p:cNvPicPr>
          <p:nvPr/>
        </p:nvPicPr>
        <p:blipFill>
          <a:blip r:embed="rId32">
            <a:extLst>
              <a:ext uri="{96DAC541-7B7A-43D3-8B79-37D633B846F1}">
                <asvg:svgBlip xmlns:asvg="http://schemas.microsoft.com/office/drawing/2016/SVG/main" r:embed="rId33"/>
              </a:ext>
            </a:extLst>
          </a:blip>
          <a:stretch>
            <a:fillRect/>
          </a:stretch>
        </p:blipFill>
        <p:spPr>
          <a:xfrm>
            <a:off x="5580267" y="7415510"/>
            <a:ext cx="153591" cy="153566"/>
          </a:xfrm>
          <a:prstGeom prst="rect">
            <a:avLst/>
          </a:prstGeom>
        </p:spPr>
      </p:pic>
      <p:pic>
        <p:nvPicPr>
          <p:cNvPr id="41" name="Image 17" descr=" ">    </p:cNvPr>
          <p:cNvPicPr>
            <a:picLocks noChangeAspect="1"/>
          </p:cNvPicPr>
          <p:nvPr/>
        </p:nvPicPr>
        <p:blipFill>
          <a:blip r:embed="rId34">
            <a:extLst>
              <a:ext uri="{96DAC541-7B7A-43D3-8B79-37D633B846F1}">
                <asvg:svgBlip xmlns:asvg="http://schemas.microsoft.com/office/drawing/2016/SVG/main" r:embed="rId35"/>
              </a:ext>
            </a:extLst>
          </a:blip>
          <a:stretch>
            <a:fillRect/>
          </a:stretch>
        </p:blipFill>
        <p:spPr>
          <a:xfrm>
            <a:off x="6718783" y="7732812"/>
            <a:ext cx="153591" cy="153566"/>
          </a:xfrm>
          <a:prstGeom prst="rect">
            <a:avLst/>
          </a:prstGeom>
        </p:spPr>
      </p:pic>
      <p:pic>
        <p:nvPicPr>
          <p:cNvPr id="42" name="Image 18" descr=" ">    </p:cNvPr>
          <p:cNvPicPr>
            <a:picLocks noChangeAspect="1"/>
          </p:cNvPicPr>
          <p:nvPr/>
        </p:nvPicPr>
        <p:blipFill>
          <a:blip r:embed="rId36">
            <a:extLst>
              <a:ext uri="{96DAC541-7B7A-43D3-8B79-37D633B846F1}">
                <asvg:svgBlip xmlns:asvg="http://schemas.microsoft.com/office/drawing/2016/SVG/main" r:embed="rId37"/>
              </a:ext>
            </a:extLst>
          </a:blip>
          <a:stretch>
            <a:fillRect/>
          </a:stretch>
        </p:blipFill>
        <p:spPr>
          <a:xfrm>
            <a:off x="6718783" y="6311826"/>
            <a:ext cx="153591" cy="153566"/>
          </a:xfrm>
          <a:prstGeom prst="rect">
            <a:avLst/>
          </a:prstGeom>
        </p:spPr>
      </p:pic>
      <p:pic>
        <p:nvPicPr>
          <p:cNvPr id="43" name="Image 19" descr=" ">    </p:cNvPr>
          <p:cNvPicPr>
            <a:picLocks noChangeAspect="1"/>
          </p:cNvPicPr>
          <p:nvPr/>
        </p:nvPicPr>
        <p:blipFill>
          <a:blip r:embed="rId38">
            <a:extLst>
              <a:ext uri="{96DAC541-7B7A-43D3-8B79-37D633B846F1}">
                <asvg:svgBlip xmlns:asvg="http://schemas.microsoft.com/office/drawing/2016/SVG/main" r:embed="rId39"/>
              </a:ext>
            </a:extLst>
          </a:blip>
          <a:stretch>
            <a:fillRect/>
          </a:stretch>
        </p:blipFill>
        <p:spPr>
          <a:xfrm>
            <a:off x="7861923" y="6733232"/>
            <a:ext cx="153591" cy="153566"/>
          </a:xfrm>
          <a:prstGeom prst="rect">
            <a:avLst/>
          </a:prstGeom>
        </p:spPr>
      </p:pic>
      <p:pic>
        <p:nvPicPr>
          <p:cNvPr id="44" name="Image 20" descr=" ">    </p:cNvPr>
          <p:cNvPicPr>
            <a:picLocks noChangeAspect="1"/>
          </p:cNvPicPr>
          <p:nvPr/>
        </p:nvPicPr>
        <p:blipFill>
          <a:blip r:embed="rId40">
            <a:extLst>
              <a:ext uri="{96DAC541-7B7A-43D3-8B79-37D633B846F1}">
                <asvg:svgBlip xmlns:asvg="http://schemas.microsoft.com/office/drawing/2016/SVG/main" r:embed="rId41"/>
              </a:ext>
            </a:extLst>
          </a:blip>
          <a:stretch>
            <a:fillRect/>
          </a:stretch>
        </p:blipFill>
        <p:spPr>
          <a:xfrm>
            <a:off x="7861923" y="6420644"/>
            <a:ext cx="153591" cy="153566"/>
          </a:xfrm>
          <a:prstGeom prst="rect">
            <a:avLst/>
          </a:prstGeom>
        </p:spPr>
      </p:pic>
      <p:pic>
        <p:nvPicPr>
          <p:cNvPr id="45" name="Image 21" descr=" ">    </p:cNvPr>
          <p:cNvPicPr>
            <a:picLocks noChangeAspect="1"/>
          </p:cNvPicPr>
          <p:nvPr/>
        </p:nvPicPr>
        <p:blipFill>
          <a:blip r:embed="rId42">
            <a:extLst>
              <a:ext uri="{96DAC541-7B7A-43D3-8B79-37D633B846F1}">
                <asvg:svgBlip xmlns:asvg="http://schemas.microsoft.com/office/drawing/2016/SVG/main" r:embed="rId43"/>
              </a:ext>
            </a:extLst>
          </a:blip>
          <a:stretch>
            <a:fillRect/>
          </a:stretch>
        </p:blipFill>
        <p:spPr>
          <a:xfrm>
            <a:off x="8995813" y="7667575"/>
            <a:ext cx="153591" cy="153566"/>
          </a:xfrm>
          <a:prstGeom prst="rect">
            <a:avLst/>
          </a:prstGeom>
        </p:spPr>
      </p:pic>
      <p:pic>
        <p:nvPicPr>
          <p:cNvPr id="46" name="Image 22" descr=" ">    </p:cNvPr>
          <p:cNvPicPr>
            <a:picLocks noChangeAspect="1"/>
          </p:cNvPicPr>
          <p:nvPr/>
        </p:nvPicPr>
        <p:blipFill>
          <a:blip r:embed="rId44">
            <a:extLst>
              <a:ext uri="{96DAC541-7B7A-43D3-8B79-37D633B846F1}">
                <asvg:svgBlip xmlns:asvg="http://schemas.microsoft.com/office/drawing/2016/SVG/main" r:embed="rId45"/>
              </a:ext>
            </a:extLst>
          </a:blip>
          <a:stretch>
            <a:fillRect/>
          </a:stretch>
        </p:blipFill>
        <p:spPr>
          <a:xfrm>
            <a:off x="8995813" y="7076877"/>
            <a:ext cx="153591" cy="153566"/>
          </a:xfrm>
          <a:prstGeom prst="rect">
            <a:avLst/>
          </a:prstGeom>
        </p:spPr>
      </p:pic>
      <p:pic>
        <p:nvPicPr>
          <p:cNvPr id="47" name="Image 23" descr=" ">    </p:cNvPr>
          <p:cNvPicPr>
            <a:picLocks noChangeAspect="1"/>
          </p:cNvPicPr>
          <p:nvPr/>
        </p:nvPicPr>
        <p:blipFill>
          <a:blip r:embed="rId46">
            <a:extLst>
              <a:ext uri="{96DAC541-7B7A-43D3-8B79-37D633B846F1}">
                <asvg:svgBlip xmlns:asvg="http://schemas.microsoft.com/office/drawing/2016/SVG/main" r:embed="rId47"/>
              </a:ext>
            </a:extLst>
          </a:blip>
          <a:stretch>
            <a:fillRect/>
          </a:stretch>
        </p:blipFill>
        <p:spPr>
          <a:xfrm>
            <a:off x="10138955" y="6972449"/>
            <a:ext cx="153591" cy="153566"/>
          </a:xfrm>
          <a:prstGeom prst="rect">
            <a:avLst/>
          </a:prstGeom>
        </p:spPr>
      </p:pic>
      <p:pic>
        <p:nvPicPr>
          <p:cNvPr id="48" name="Image 24" descr=" ">    </p:cNvPr>
          <p:cNvPicPr>
            <a:picLocks noChangeAspect="1"/>
          </p:cNvPicPr>
          <p:nvPr/>
        </p:nvPicPr>
        <p:blipFill>
          <a:blip r:embed="rId48">
            <a:extLst>
              <a:ext uri="{96DAC541-7B7A-43D3-8B79-37D633B846F1}">
                <asvg:svgBlip xmlns:asvg="http://schemas.microsoft.com/office/drawing/2016/SVG/main" r:embed="rId49"/>
              </a:ext>
            </a:extLst>
          </a:blip>
          <a:stretch>
            <a:fillRect/>
          </a:stretch>
        </p:blipFill>
        <p:spPr>
          <a:xfrm>
            <a:off x="10138955" y="6572771"/>
            <a:ext cx="153591" cy="153566"/>
          </a:xfrm>
          <a:prstGeom prst="rect">
            <a:avLst/>
          </a:prstGeom>
        </p:spPr>
      </p:pic>
      <p:sp>
        <p:nvSpPr>
          <p:cNvPr id="49" name="Shape 22"/>
          <p:cNvSpPr/>
          <p:nvPr/>
        </p:nvSpPr>
        <p:spPr>
          <a:xfrm>
            <a:off x="14403600" y="4191000"/>
            <a:ext cx="5601400" cy="7620000"/>
          </a:xfrm>
          <a:prstGeom prst="rect">
            <a:avLst/>
          </a:prstGeom>
          <a:noFill/>
          <a:ln/>
        </p:spPr>
      </p:sp>
      <p:sp>
        <p:nvSpPr>
          <p:cNvPr id="50" name="Shape 23"/>
          <p:cNvSpPr/>
          <p:nvPr/>
        </p:nvSpPr>
        <p:spPr>
          <a:xfrm>
            <a:off x="14403600" y="4191000"/>
            <a:ext cx="5601400" cy="7620000"/>
          </a:xfrm>
          <a:prstGeom prst="rect">
            <a:avLst/>
          </a:prstGeom>
          <a:noFill/>
          <a:ln/>
        </p:spPr>
      </p:sp>
      <p:pic>
        <p:nvPicPr>
          <p:cNvPr id="51" name="Image 25" descr=" ">    </p:cNvPr>
          <p:cNvPicPr>
            <a:picLocks noChangeAspect="1"/>
          </p:cNvPicPr>
          <p:nvPr/>
        </p:nvPicPr>
        <p:blipFill>
          <a:blip r:embed="rId50"/>
          <a:stretch>
            <a:fillRect/>
          </a:stretch>
        </p:blipFill>
        <p:spPr>
          <a:xfrm>
            <a:off x="14403600" y="4191000"/>
            <a:ext cx="5575997" cy="5575300"/>
          </a:xfrm>
          <a:prstGeom prst="rect">
            <a:avLst/>
          </a:prstGeom>
        </p:spPr>
      </p:pic>
      <p:pic>
        <p:nvPicPr>
          <p:cNvPr id="52" name="Image 26" descr=" ">    </p:cNvPr>
          <p:cNvPicPr>
            <a:picLocks noChangeAspect="1"/>
          </p:cNvPicPr>
          <p:nvPr/>
        </p:nvPicPr>
        <p:blipFill>
          <a:blip r:embed="rId51"/>
          <a:stretch>
            <a:fillRect/>
          </a:stretch>
        </p:blipFill>
        <p:spPr>
          <a:xfrm>
            <a:off x="14403600" y="4191000"/>
            <a:ext cx="5575997" cy="5575300"/>
          </a:xfrm>
          <a:prstGeom prst="rect">
            <a:avLst/>
          </a:prstGeom>
        </p:spPr>
      </p:pic>
      <p:sp>
        <p:nvSpPr>
          <p:cNvPr id="53" name="Shape 24"/>
          <p:cNvSpPr/>
          <p:nvPr/>
        </p:nvSpPr>
        <p:spPr>
          <a:xfrm>
            <a:off x="16150069" y="6365379"/>
            <a:ext cx="2095762" cy="1226566"/>
          </a:xfrm>
          <a:prstGeom prst="rect">
            <a:avLst/>
          </a:prstGeom>
          <a:noFill/>
          <a:ln/>
        </p:spPr>
      </p:sp>
      <p:sp>
        <p:nvSpPr>
          <p:cNvPr id="54" name="Text 25"/>
          <p:cNvSpPr/>
          <p:nvPr/>
        </p:nvSpPr>
        <p:spPr>
          <a:xfrm>
            <a:off x="16150069" y="6216650"/>
            <a:ext cx="2298987" cy="1117600"/>
          </a:xfrm>
          <a:prstGeom prst="rect">
            <a:avLst/>
          </a:prstGeom>
          <a:noFill/>
          <a:ln/>
        </p:spPr>
        <p:txBody>
          <a:bodyPr wrap="square" lIns="0" tIns="0" rIns="0" bIns="0" rtlCol="0" anchor="t"/>
          <a:lstStyle/>
          <a:p>
            <a:pPr algn="l" indent="0" marL="0">
              <a:buNone/>
            </a:pPr>
            <a:r>
              <a:rPr lang="en-US" sz="4800" dirty="0">
                <a:solidFill>
                  <a:srgbClr val="000000">
                    <a:alpha val="100000"/>
                  </a:srgbClr>
                </a:solidFill>
                <a:latin typeface="Poppins Bold" pitchFamily="34" charset="0"/>
                <a:ea typeface="Poppins Bold" pitchFamily="34" charset="-122"/>
                <a:cs typeface="Poppins Bold" pitchFamily="34" charset="-120"/>
              </a:rPr>
              <a:t>34.574</a:t>
            </a:r>
            <a:endParaRPr lang="en-US" sz="4800" dirty="0"/>
          </a:p>
        </p:txBody>
      </p:sp>
      <p:sp>
        <p:nvSpPr>
          <p:cNvPr id="55" name="Text 26"/>
          <p:cNvSpPr/>
          <p:nvPr/>
        </p:nvSpPr>
        <p:spPr>
          <a:xfrm>
            <a:off x="16696237" y="7131050"/>
            <a:ext cx="1138909" cy="745067"/>
          </a:xfrm>
          <a:prstGeom prst="rect">
            <a:avLst/>
          </a:prstGeom>
          <a:noFill/>
          <a:ln/>
        </p:spPr>
        <p:txBody>
          <a:bodyPr wrap="square" lIns="0" tIns="0" rIns="0" bIns="0" rtlCol="0" anchor="t"/>
          <a:lstStyle/>
          <a:p>
            <a:pPr algn="l" indent="0" marL="0">
              <a:spcAft>
                <a:spcPts val="4000"/>
              </a:spcAft>
              <a:buNone/>
            </a:pPr>
            <a:r>
              <a:rPr lang="en-US" sz="3200" dirty="0">
                <a:solidFill>
                  <a:srgbClr val="4D4D4D">
                    <a:alpha val="100000"/>
                  </a:srgbClr>
                </a:solidFill>
                <a:latin typeface="Poppins Regular" pitchFamily="34" charset="0"/>
                <a:ea typeface="Poppins Regular" pitchFamily="34" charset="-122"/>
                <a:cs typeface="Poppins Regular" pitchFamily="34" charset="-120"/>
              </a:rPr>
              <a:t>Total</a:t>
            </a:r>
            <a:endParaRPr lang="en-US" sz="3200" dirty="0"/>
          </a:p>
        </p:txBody>
      </p:sp>
      <p:sp>
        <p:nvSpPr>
          <p:cNvPr id="56" name="Shape 27"/>
          <p:cNvSpPr/>
          <p:nvPr/>
        </p:nvSpPr>
        <p:spPr>
          <a:xfrm>
            <a:off x="13260457" y="10515600"/>
            <a:ext cx="7874984" cy="2235200"/>
          </a:xfrm>
          <a:prstGeom prst="rect">
            <a:avLst/>
          </a:prstGeom>
          <a:noFill/>
          <a:ln/>
        </p:spPr>
      </p:sp>
      <p:sp>
        <p:nvSpPr>
          <p:cNvPr id="57" name="Shape 28"/>
          <p:cNvSpPr/>
          <p:nvPr/>
        </p:nvSpPr>
        <p:spPr>
          <a:xfrm>
            <a:off x="13260457" y="10515600"/>
            <a:ext cx="7874984" cy="2235200"/>
          </a:xfrm>
          <a:prstGeom prst="rect">
            <a:avLst/>
          </a:prstGeom>
          <a:noFill/>
          <a:ln/>
        </p:spPr>
      </p:sp>
      <p:sp>
        <p:nvSpPr>
          <p:cNvPr id="58" name="Text 29"/>
          <p:cNvSpPr/>
          <p:nvPr/>
        </p:nvSpPr>
        <p:spPr>
          <a:xfrm>
            <a:off x="13158845" y="10515600"/>
            <a:ext cx="8078210" cy="1117600"/>
          </a:xfrm>
          <a:prstGeom prst="rect">
            <a:avLst/>
          </a:prstGeom>
          <a:noFill/>
          <a:ln/>
        </p:spPr>
        <p:txBody>
          <a:bodyPr wrap="square" lIns="0" tIns="0" rIns="0" bIns="0" rtlCol="0" anchor="t"/>
          <a:lstStyle/>
          <a:p>
            <a:pPr algn="ctr" indent="0" marL="0">
              <a:buNone/>
            </a:pPr>
            <a:r>
              <a:rPr lang="en-US" sz="4800" dirty="0">
                <a:solidFill>
                  <a:srgbClr val="000000">
                    <a:alpha val="100000"/>
                  </a:srgbClr>
                </a:solidFill>
                <a:latin typeface="Poppins Bold" pitchFamily="34" charset="0"/>
                <a:ea typeface="Poppins Bold" pitchFamily="34" charset="-122"/>
                <a:cs typeface="Poppins Bold" pitchFamily="34" charset="-120"/>
              </a:rPr>
              <a:t>Treasure Found</a:t>
            </a:r>
            <a:endParaRPr lang="en-US" sz="4800" dirty="0"/>
          </a:p>
        </p:txBody>
      </p:sp>
      <p:sp>
        <p:nvSpPr>
          <p:cNvPr id="59" name="Text 30"/>
          <p:cNvSpPr/>
          <p:nvPr/>
        </p:nvSpPr>
        <p:spPr>
          <a:xfrm>
            <a:off x="13192716" y="11531600"/>
            <a:ext cx="8010468" cy="1354667"/>
          </a:xfrm>
          <a:prstGeom prst="rect">
            <a:avLst/>
          </a:prstGeom>
          <a:noFill/>
          <a:ln/>
        </p:spPr>
        <p:txBody>
          <a:bodyPr wrap="square" lIns="0" tIns="0" rIns="0" bIns="0" rtlCol="0" anchor="t"/>
          <a:lstStyle/>
          <a:p>
            <a:pPr algn="ctr" indent="0" marL="0">
              <a:spcAft>
                <a:spcPts val="4000"/>
              </a:spcAft>
              <a:buNone/>
            </a:pPr>
            <a:r>
              <a:rPr lang="en-US" sz="3200" dirty="0">
                <a:solidFill>
                  <a:srgbClr val="000000">
                    <a:alpha val="100000"/>
                  </a:srgbClr>
                </a:solidFill>
                <a:latin typeface="Poppins Regular" pitchFamily="34" charset="0"/>
                <a:ea typeface="Poppins Regular" pitchFamily="34" charset="-122"/>
                <a:cs typeface="Poppins Regular" pitchFamily="34" charset="-120"/>
              </a:rPr>
              <a:t>A record of the amount of treasure found per month</a:t>
            </a:r>
            <a:endParaRPr lang="en-US" sz="3200" dirty="0"/>
          </a:p>
        </p:txBody>
      </p:sp>
      <p:sp>
        <p:nvSpPr>
          <p:cNvPr id="60" name="Shape 31"/>
          <p:cNvSpPr/>
          <p:nvPr/>
        </p:nvSpPr>
        <p:spPr>
          <a:xfrm>
            <a:off x="3251606" y="10515600"/>
            <a:ext cx="7874984" cy="2235200"/>
          </a:xfrm>
          <a:prstGeom prst="rect">
            <a:avLst/>
          </a:prstGeom>
          <a:noFill/>
          <a:ln/>
        </p:spPr>
      </p:sp>
      <p:sp>
        <p:nvSpPr>
          <p:cNvPr id="61" name="Shape 32"/>
          <p:cNvSpPr/>
          <p:nvPr/>
        </p:nvSpPr>
        <p:spPr>
          <a:xfrm>
            <a:off x="3251606" y="10515600"/>
            <a:ext cx="7874984" cy="2235200"/>
          </a:xfrm>
          <a:prstGeom prst="rect">
            <a:avLst/>
          </a:prstGeom>
          <a:noFill/>
          <a:ln/>
        </p:spPr>
      </p:sp>
      <p:sp>
        <p:nvSpPr>
          <p:cNvPr id="62" name="Text 33"/>
          <p:cNvSpPr/>
          <p:nvPr/>
        </p:nvSpPr>
        <p:spPr>
          <a:xfrm>
            <a:off x="3149994" y="10515600"/>
            <a:ext cx="8078210" cy="1117600"/>
          </a:xfrm>
          <a:prstGeom prst="rect">
            <a:avLst/>
          </a:prstGeom>
          <a:noFill/>
          <a:ln/>
        </p:spPr>
        <p:txBody>
          <a:bodyPr wrap="square" lIns="0" tIns="0" rIns="0" bIns="0" rtlCol="0" anchor="t"/>
          <a:lstStyle/>
          <a:p>
            <a:pPr algn="ctr" indent="0" marL="0">
              <a:buNone/>
            </a:pPr>
            <a:r>
              <a:rPr lang="en-US" sz="4800" dirty="0">
                <a:solidFill>
                  <a:srgbClr val="000000">
                    <a:alpha val="100000"/>
                  </a:srgbClr>
                </a:solidFill>
                <a:latin typeface="Poppins Bold" pitchFamily="34" charset="0"/>
                <a:ea typeface="Poppins Bold" pitchFamily="34" charset="-122"/>
                <a:cs typeface="Poppins Bold" pitchFamily="34" charset="-120"/>
              </a:rPr>
              <a:t>Spellcasting Progress</a:t>
            </a:r>
            <a:endParaRPr lang="en-US" sz="4800" dirty="0"/>
          </a:p>
        </p:txBody>
      </p:sp>
      <p:sp>
        <p:nvSpPr>
          <p:cNvPr id="63" name="Text 34"/>
          <p:cNvSpPr/>
          <p:nvPr/>
        </p:nvSpPr>
        <p:spPr>
          <a:xfrm>
            <a:off x="3183865" y="11531600"/>
            <a:ext cx="8010468" cy="1354667"/>
          </a:xfrm>
          <a:prstGeom prst="rect">
            <a:avLst/>
          </a:prstGeom>
          <a:noFill/>
          <a:ln/>
        </p:spPr>
        <p:txBody>
          <a:bodyPr wrap="square" lIns="0" tIns="0" rIns="0" bIns="0" rtlCol="0" anchor="t"/>
          <a:lstStyle/>
          <a:p>
            <a:pPr algn="ctr" indent="0" marL="0">
              <a:spcAft>
                <a:spcPts val="4000"/>
              </a:spcAft>
              <a:buNone/>
            </a:pPr>
            <a:r>
              <a:rPr lang="en-US" sz="3200" dirty="0">
                <a:solidFill>
                  <a:srgbClr val="000000">
                    <a:alpha val="100000"/>
                  </a:srgbClr>
                </a:solidFill>
                <a:latin typeface="Poppins Regular" pitchFamily="34" charset="0"/>
                <a:ea typeface="Poppins Regular" pitchFamily="34" charset="-122"/>
                <a:cs typeface="Poppins Regular" pitchFamily="34" charset="-120"/>
              </a:rPr>
              <a:t>A record of the number of spells cast per year</a:t>
            </a:r>
            <a:endParaRPr lang="en-US" sz="32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FFFFF"/>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0" y="0"/>
            <a:ext cx="24387048" cy="13716000"/>
          </a:xfrm>
          <a:prstGeom prst="rect">
            <a:avLst/>
          </a:prstGeom>
        </p:spPr>
      </p:pic>
      <p:sp>
        <p:nvSpPr>
          <p:cNvPr id="3" name="Shape 0"/>
          <p:cNvSpPr/>
          <p:nvPr/>
        </p:nvSpPr>
        <p:spPr>
          <a:xfrm>
            <a:off x="23370921" y="10515600"/>
            <a:ext cx="1016127" cy="3200400"/>
          </a:xfrm>
          <a:prstGeom prst="rect">
            <a:avLst/>
          </a:prstGeom>
          <a:noFill/>
          <a:ln/>
        </p:spPr>
      </p:sp>
      <p:pic>
        <p:nvPicPr>
          <p:cNvPr id="4" name="Image 1" descr=" ">    </p:cNvPr>
          <p:cNvPicPr>
            <a:picLocks noChangeAspect="1"/>
          </p:cNvPicPr>
          <p:nvPr/>
        </p:nvPicPr>
        <p:blipFill>
          <a:blip r:embed="rId3"/>
          <a:stretch>
            <a:fillRect/>
          </a:stretch>
        </p:blipFill>
        <p:spPr>
          <a:xfrm>
            <a:off x="23523340" y="10820400"/>
            <a:ext cx="711289" cy="2590800"/>
          </a:xfrm>
          <a:prstGeom prst="rect">
            <a:avLst/>
          </a:prstGeom>
        </p:spPr>
      </p:pic>
      <p:sp>
        <p:nvSpPr>
          <p:cNvPr id="5" name="Text 1"/>
          <p:cNvSpPr/>
          <p:nvPr/>
        </p:nvSpPr>
        <p:spPr>
          <a:xfrm>
            <a:off x="15690694" y="698500"/>
            <a:ext cx="7464300" cy="3386667"/>
          </a:xfrm>
          <a:prstGeom prst="rect">
            <a:avLst/>
          </a:prstGeom>
          <a:noFill/>
          <a:ln/>
        </p:spPr>
        <p:txBody>
          <a:bodyPr wrap="square" lIns="0" tIns="0" rIns="0" bIns="0" rtlCol="0" anchor="t"/>
          <a:lstStyle/>
          <a:p>
            <a:pPr algn="r" indent="0" marL="0">
              <a:buNone/>
            </a:pPr>
            <a:r>
              <a:rPr lang="en-US" sz="8000" dirty="0">
                <a:solidFill>
                  <a:srgbClr val="995E28">
                    <a:alpha val="100000"/>
                  </a:srgbClr>
                </a:solidFill>
                <a:latin typeface="Poppins Bold" pitchFamily="34" charset="0"/>
                <a:ea typeface="Poppins Bold" pitchFamily="34" charset="-122"/>
                <a:cs typeface="Poppins Bold" pitchFamily="34" charset="-120"/>
              </a:rPr>
              <a:t>A Magic Picture</a:t>
            </a:r>
            <a:endParaRPr lang="en-US" sz="80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FFFFFF"/>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0" y="7848600"/>
            <a:ext cx="7786073" cy="5867400"/>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529616" y="0"/>
            <a:ext cx="13857432" cy="4978400"/>
          </a:xfrm>
          <a:prstGeom prst="rect">
            <a:avLst/>
          </a:prstGeom>
        </p:spPr>
      </p:pic>
      <p:sp>
        <p:nvSpPr>
          <p:cNvPr id="4" name="Shape 0"/>
          <p:cNvSpPr/>
          <p:nvPr/>
        </p:nvSpPr>
        <p:spPr>
          <a:xfrm>
            <a:off x="23370921" y="10515600"/>
            <a:ext cx="1016127" cy="3200400"/>
          </a:xfrm>
          <a:prstGeom prst="rect">
            <a:avLst/>
          </a:prstGeom>
          <a:noFill/>
          <a:ln/>
        </p:spPr>
      </p:sp>
      <p:pic>
        <p:nvPicPr>
          <p:cNvPr id="5" name="Image 2" descr=" ">    </p:cNvPr>
          <p:cNvPicPr>
            <a:picLocks noChangeAspect="1"/>
          </p:cNvPicPr>
          <p:nvPr/>
        </p:nvPicPr>
        <p:blipFill>
          <a:blip r:embed="rId5"/>
          <a:stretch>
            <a:fillRect/>
          </a:stretch>
        </p:blipFill>
        <p:spPr>
          <a:xfrm>
            <a:off x="23523340" y="10820400"/>
            <a:ext cx="711289" cy="2590800"/>
          </a:xfrm>
          <a:prstGeom prst="rect">
            <a:avLst/>
          </a:prstGeom>
        </p:spPr>
      </p:pic>
      <p:pic>
        <p:nvPicPr>
          <p:cNvPr id="6" name="Image 3" descr=" ">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0" y="0"/>
            <a:ext cx="7646356" cy="13716000"/>
          </a:xfrm>
          <a:prstGeom prst="rect">
            <a:avLst/>
          </a:prstGeom>
        </p:spPr>
      </p:pic>
      <p:sp>
        <p:nvSpPr>
          <p:cNvPr id="7" name="Shape 1"/>
          <p:cNvSpPr/>
          <p:nvPr/>
        </p:nvSpPr>
        <p:spPr>
          <a:xfrm>
            <a:off x="8675184" y="2933700"/>
            <a:ext cx="6604826" cy="3759200"/>
          </a:xfrm>
          <a:prstGeom prst="rect">
            <a:avLst/>
          </a:prstGeom>
          <a:noFill/>
          <a:ln/>
        </p:spPr>
      </p:sp>
      <p:sp>
        <p:nvSpPr>
          <p:cNvPr id="8" name="Shape 2"/>
          <p:cNvSpPr/>
          <p:nvPr/>
        </p:nvSpPr>
        <p:spPr>
          <a:xfrm>
            <a:off x="8675184" y="3594100"/>
            <a:ext cx="622378" cy="2438400"/>
          </a:xfrm>
          <a:prstGeom prst="rect">
            <a:avLst/>
          </a:prstGeom>
          <a:noFill/>
          <a:ln/>
        </p:spPr>
      </p:sp>
      <p:sp>
        <p:nvSpPr>
          <p:cNvPr id="9" name="Text 3"/>
          <p:cNvSpPr/>
          <p:nvPr/>
        </p:nvSpPr>
        <p:spPr>
          <a:xfrm>
            <a:off x="8675184" y="3594100"/>
            <a:ext cx="1164312" cy="2980267"/>
          </a:xfrm>
          <a:prstGeom prst="rect">
            <a:avLst/>
          </a:prstGeom>
          <a:noFill/>
          <a:ln/>
        </p:spPr>
        <p:txBody>
          <a:bodyPr wrap="square" lIns="0" tIns="0" rIns="0" bIns="0" rtlCol="0" anchor="t"/>
          <a:lstStyle/>
          <a:p>
            <a:pPr algn="l" indent="0" marL="0">
              <a:buNone/>
            </a:pPr>
            <a:r>
              <a:rPr lang="en-US" sz="12800" dirty="0">
                <a:solidFill>
                  <a:srgbClr val="DFC9B3">
                    <a:alpha val="100000"/>
                  </a:srgbClr>
                </a:solidFill>
                <a:latin typeface="Poppins Bold" pitchFamily="34" charset="0"/>
                <a:ea typeface="Poppins Bold" pitchFamily="34" charset="-122"/>
                <a:cs typeface="Poppins Bold" pitchFamily="34" charset="-120"/>
              </a:rPr>
              <a:t>1</a:t>
            </a:r>
            <a:endParaRPr lang="en-US" sz="12800" dirty="0"/>
          </a:p>
        </p:txBody>
      </p:sp>
      <p:sp>
        <p:nvSpPr>
          <p:cNvPr id="10" name="Shape 4"/>
          <p:cNvSpPr/>
          <p:nvPr/>
        </p:nvSpPr>
        <p:spPr>
          <a:xfrm>
            <a:off x="9500787" y="2933700"/>
            <a:ext cx="5779222" cy="3759200"/>
          </a:xfrm>
          <a:prstGeom prst="rect">
            <a:avLst/>
          </a:prstGeom>
          <a:noFill/>
          <a:ln/>
        </p:spPr>
      </p:sp>
      <p:sp>
        <p:nvSpPr>
          <p:cNvPr id="11" name="Text 5"/>
          <p:cNvSpPr/>
          <p:nvPr/>
        </p:nvSpPr>
        <p:spPr>
          <a:xfrm>
            <a:off x="9500787" y="2933700"/>
            <a:ext cx="5982448" cy="2032000"/>
          </a:xfrm>
          <a:prstGeom prst="rect">
            <a:avLst/>
          </a:prstGeom>
          <a:noFill/>
          <a:ln/>
        </p:spPr>
        <p:txBody>
          <a:bodyPr wrap="square" lIns="0" tIns="0" rIns="0" bIns="0" rtlCol="0" anchor="t"/>
          <a:lstStyle/>
          <a:p>
            <a:pPr algn="l" indent="0" marL="0">
              <a:buNone/>
            </a:pPr>
            <a:r>
              <a:rPr lang="en-US" sz="4800" dirty="0">
                <a:solidFill>
                  <a:srgbClr val="000000">
                    <a:alpha val="100000"/>
                  </a:srgbClr>
                </a:solidFill>
                <a:latin typeface="Poppins Bold" pitchFamily="34" charset="0"/>
                <a:ea typeface="Poppins Bold" pitchFamily="34" charset="-122"/>
                <a:cs typeface="Poppins Bold" pitchFamily="34" charset="-120"/>
              </a:rPr>
              <a:t>Discover the secrets</a:t>
            </a:r>
            <a:endParaRPr lang="en-US" sz="4800" dirty="0"/>
          </a:p>
        </p:txBody>
      </p:sp>
      <p:sp>
        <p:nvSpPr>
          <p:cNvPr id="12" name="Text 6"/>
          <p:cNvSpPr/>
          <p:nvPr/>
        </p:nvSpPr>
        <p:spPr>
          <a:xfrm>
            <a:off x="9500787" y="4864100"/>
            <a:ext cx="5914706" cy="1964267"/>
          </a:xfrm>
          <a:prstGeom prst="rect">
            <a:avLst/>
          </a:prstGeom>
          <a:noFill/>
          <a:ln/>
        </p:spPr>
        <p:txBody>
          <a:bodyPr wrap="square" lIns="0" tIns="0" rIns="0" bIns="0" rtlCol="0" anchor="t"/>
          <a:lstStyle/>
          <a:p>
            <a:pPr algn="l" indent="0" marL="0">
              <a:spcAft>
                <a:spcPts val="4000"/>
              </a:spcAft>
              <a:buNone/>
            </a:pPr>
            <a:r>
              <a:rPr lang="en-US" sz="3200" dirty="0">
                <a:solidFill>
                  <a:srgbClr val="4D4D4D">
                    <a:alpha val="100000"/>
                  </a:srgbClr>
                </a:solidFill>
                <a:latin typeface="Poppins Regular" pitchFamily="34" charset="0"/>
                <a:ea typeface="Poppins Regular" pitchFamily="34" charset="-122"/>
                <a:cs typeface="Poppins Regular" pitchFamily="34" charset="-120"/>
              </a:rPr>
              <a:t>Explore the lush, vibrant forest and uncover the mysteries that lie within.</a:t>
            </a:r>
            <a:endParaRPr lang="en-US" sz="3200" dirty="0"/>
          </a:p>
        </p:txBody>
      </p:sp>
      <p:sp>
        <p:nvSpPr>
          <p:cNvPr id="13" name="Shape 7"/>
          <p:cNvSpPr/>
          <p:nvPr/>
        </p:nvSpPr>
        <p:spPr>
          <a:xfrm>
            <a:off x="8675184" y="7353300"/>
            <a:ext cx="6604826" cy="4368800"/>
          </a:xfrm>
          <a:prstGeom prst="rect">
            <a:avLst/>
          </a:prstGeom>
          <a:noFill/>
          <a:ln/>
        </p:spPr>
      </p:sp>
      <p:sp>
        <p:nvSpPr>
          <p:cNvPr id="14" name="Shape 8"/>
          <p:cNvSpPr/>
          <p:nvPr/>
        </p:nvSpPr>
        <p:spPr>
          <a:xfrm>
            <a:off x="8675184" y="8318500"/>
            <a:ext cx="990724" cy="2438400"/>
          </a:xfrm>
          <a:prstGeom prst="rect">
            <a:avLst/>
          </a:prstGeom>
          <a:noFill/>
          <a:ln/>
        </p:spPr>
      </p:sp>
      <p:sp>
        <p:nvSpPr>
          <p:cNvPr id="15" name="Text 9"/>
          <p:cNvSpPr/>
          <p:nvPr/>
        </p:nvSpPr>
        <p:spPr>
          <a:xfrm>
            <a:off x="8675184" y="8318500"/>
            <a:ext cx="1532658" cy="2980267"/>
          </a:xfrm>
          <a:prstGeom prst="rect">
            <a:avLst/>
          </a:prstGeom>
          <a:noFill/>
          <a:ln/>
        </p:spPr>
        <p:txBody>
          <a:bodyPr wrap="square" lIns="0" tIns="0" rIns="0" bIns="0" rtlCol="0" anchor="t"/>
          <a:lstStyle/>
          <a:p>
            <a:pPr algn="l" indent="0" marL="0">
              <a:buNone/>
            </a:pPr>
            <a:r>
              <a:rPr lang="en-US" sz="12800" dirty="0">
                <a:solidFill>
                  <a:srgbClr val="DFC9B3">
                    <a:alpha val="100000"/>
                  </a:srgbClr>
                </a:solidFill>
                <a:latin typeface="Poppins Bold" pitchFamily="34" charset="0"/>
                <a:ea typeface="Poppins Bold" pitchFamily="34" charset="-122"/>
                <a:cs typeface="Poppins Bold" pitchFamily="34" charset="-120"/>
              </a:rPr>
              <a:t>3</a:t>
            </a:r>
            <a:endParaRPr lang="en-US" sz="12800" dirty="0"/>
          </a:p>
        </p:txBody>
      </p:sp>
      <p:sp>
        <p:nvSpPr>
          <p:cNvPr id="16" name="Shape 10"/>
          <p:cNvSpPr/>
          <p:nvPr/>
        </p:nvSpPr>
        <p:spPr>
          <a:xfrm>
            <a:off x="9869133" y="7353300"/>
            <a:ext cx="5410876" cy="4368800"/>
          </a:xfrm>
          <a:prstGeom prst="rect">
            <a:avLst/>
          </a:prstGeom>
          <a:noFill/>
          <a:ln/>
        </p:spPr>
      </p:sp>
      <p:sp>
        <p:nvSpPr>
          <p:cNvPr id="17" name="Text 11"/>
          <p:cNvSpPr/>
          <p:nvPr/>
        </p:nvSpPr>
        <p:spPr>
          <a:xfrm>
            <a:off x="9869133" y="7353300"/>
            <a:ext cx="5614102" cy="2032000"/>
          </a:xfrm>
          <a:prstGeom prst="rect">
            <a:avLst/>
          </a:prstGeom>
          <a:noFill/>
          <a:ln/>
        </p:spPr>
        <p:txBody>
          <a:bodyPr wrap="square" lIns="0" tIns="0" rIns="0" bIns="0" rtlCol="0" anchor="t"/>
          <a:lstStyle/>
          <a:p>
            <a:pPr algn="l" indent="0" marL="0">
              <a:buNone/>
            </a:pPr>
            <a:r>
              <a:rPr lang="en-US" sz="4800" dirty="0">
                <a:solidFill>
                  <a:srgbClr val="000000">
                    <a:alpha val="100000"/>
                  </a:srgbClr>
                </a:solidFill>
                <a:latin typeface="Poppins Bold" pitchFamily="34" charset="0"/>
                <a:ea typeface="Poppins Bold" pitchFamily="34" charset="-122"/>
                <a:cs typeface="Poppins Bold" pitchFamily="34" charset="-120"/>
              </a:rPr>
              <a:t>Meet the creatures</a:t>
            </a:r>
            <a:endParaRPr lang="en-US" sz="4800" dirty="0"/>
          </a:p>
        </p:txBody>
      </p:sp>
      <p:sp>
        <p:nvSpPr>
          <p:cNvPr id="18" name="Text 12"/>
          <p:cNvSpPr/>
          <p:nvPr/>
        </p:nvSpPr>
        <p:spPr>
          <a:xfrm>
            <a:off x="9869133" y="9283700"/>
            <a:ext cx="5546360" cy="2573867"/>
          </a:xfrm>
          <a:prstGeom prst="rect">
            <a:avLst/>
          </a:prstGeom>
          <a:noFill/>
          <a:ln/>
        </p:spPr>
        <p:txBody>
          <a:bodyPr wrap="square" lIns="0" tIns="0" rIns="0" bIns="0" rtlCol="0" anchor="t"/>
          <a:lstStyle/>
          <a:p>
            <a:pPr algn="l" indent="0" marL="0">
              <a:spcAft>
                <a:spcPts val="4000"/>
              </a:spcAft>
              <a:buNone/>
            </a:pPr>
            <a:r>
              <a:rPr lang="en-US" sz="3200" dirty="0">
                <a:solidFill>
                  <a:srgbClr val="4D4D4D">
                    <a:alpha val="100000"/>
                  </a:srgbClr>
                </a:solidFill>
                <a:latin typeface="Poppins Regular" pitchFamily="34" charset="0"/>
                <a:ea typeface="Poppins Regular" pitchFamily="34" charset="-122"/>
                <a:cs typeface="Poppins Regular" pitchFamily="34" charset="-120"/>
              </a:rPr>
              <a:t>Encounter the mythical creatures that call the forest home, from talking animals to fairies.</a:t>
            </a:r>
            <a:endParaRPr lang="en-US" sz="3200" dirty="0"/>
          </a:p>
        </p:txBody>
      </p:sp>
      <p:sp>
        <p:nvSpPr>
          <p:cNvPr id="19" name="Shape 13"/>
          <p:cNvSpPr/>
          <p:nvPr/>
        </p:nvSpPr>
        <p:spPr>
          <a:xfrm>
            <a:off x="16181822" y="7353300"/>
            <a:ext cx="6604826" cy="4368800"/>
          </a:xfrm>
          <a:prstGeom prst="rect">
            <a:avLst/>
          </a:prstGeom>
          <a:noFill/>
          <a:ln/>
        </p:spPr>
      </p:sp>
      <p:sp>
        <p:nvSpPr>
          <p:cNvPr id="20" name="Shape 14"/>
          <p:cNvSpPr/>
          <p:nvPr/>
        </p:nvSpPr>
        <p:spPr>
          <a:xfrm>
            <a:off x="16181822" y="8318500"/>
            <a:ext cx="1105038" cy="2438400"/>
          </a:xfrm>
          <a:prstGeom prst="rect">
            <a:avLst/>
          </a:prstGeom>
          <a:noFill/>
          <a:ln/>
        </p:spPr>
      </p:sp>
      <p:sp>
        <p:nvSpPr>
          <p:cNvPr id="21" name="Text 15"/>
          <p:cNvSpPr/>
          <p:nvPr/>
        </p:nvSpPr>
        <p:spPr>
          <a:xfrm>
            <a:off x="16181822" y="8318500"/>
            <a:ext cx="1646973" cy="2980267"/>
          </a:xfrm>
          <a:prstGeom prst="rect">
            <a:avLst/>
          </a:prstGeom>
          <a:noFill/>
          <a:ln/>
        </p:spPr>
        <p:txBody>
          <a:bodyPr wrap="square" lIns="0" tIns="0" rIns="0" bIns="0" rtlCol="0" anchor="t"/>
          <a:lstStyle/>
          <a:p>
            <a:pPr algn="l" indent="0" marL="0">
              <a:buNone/>
            </a:pPr>
            <a:r>
              <a:rPr lang="en-US" sz="12800" dirty="0">
                <a:solidFill>
                  <a:srgbClr val="DFC9B3">
                    <a:alpha val="100000"/>
                  </a:srgbClr>
                </a:solidFill>
                <a:latin typeface="Poppins Bold" pitchFamily="34" charset="0"/>
                <a:ea typeface="Poppins Bold" pitchFamily="34" charset="-122"/>
                <a:cs typeface="Poppins Bold" pitchFamily="34" charset="-120"/>
              </a:rPr>
              <a:t>4</a:t>
            </a:r>
            <a:endParaRPr lang="en-US" sz="12800" dirty="0"/>
          </a:p>
        </p:txBody>
      </p:sp>
      <p:sp>
        <p:nvSpPr>
          <p:cNvPr id="22" name="Shape 16"/>
          <p:cNvSpPr/>
          <p:nvPr/>
        </p:nvSpPr>
        <p:spPr>
          <a:xfrm>
            <a:off x="17490086" y="7353300"/>
            <a:ext cx="5296562" cy="4368800"/>
          </a:xfrm>
          <a:prstGeom prst="rect">
            <a:avLst/>
          </a:prstGeom>
          <a:noFill/>
          <a:ln/>
        </p:spPr>
      </p:sp>
      <p:sp>
        <p:nvSpPr>
          <p:cNvPr id="23" name="Text 17"/>
          <p:cNvSpPr/>
          <p:nvPr/>
        </p:nvSpPr>
        <p:spPr>
          <a:xfrm>
            <a:off x="17490086" y="7353300"/>
            <a:ext cx="5499787" cy="2032000"/>
          </a:xfrm>
          <a:prstGeom prst="rect">
            <a:avLst/>
          </a:prstGeom>
          <a:noFill/>
          <a:ln/>
        </p:spPr>
        <p:txBody>
          <a:bodyPr wrap="square" lIns="0" tIns="0" rIns="0" bIns="0" rtlCol="0" anchor="t"/>
          <a:lstStyle/>
          <a:p>
            <a:pPr algn="l" indent="0" marL="0">
              <a:buNone/>
            </a:pPr>
            <a:r>
              <a:rPr lang="en-US" sz="4800" dirty="0">
                <a:solidFill>
                  <a:srgbClr val="000000">
                    <a:alpha val="100000"/>
                  </a:srgbClr>
                </a:solidFill>
                <a:latin typeface="Poppins Bold" pitchFamily="34" charset="0"/>
                <a:ea typeface="Poppins Bold" pitchFamily="34" charset="-122"/>
                <a:cs typeface="Poppins Bold" pitchFamily="34" charset="-120"/>
              </a:rPr>
              <a:t>Uncover the magic</a:t>
            </a:r>
            <a:endParaRPr lang="en-US" sz="4800" dirty="0"/>
          </a:p>
        </p:txBody>
      </p:sp>
      <p:sp>
        <p:nvSpPr>
          <p:cNvPr id="24" name="Text 18"/>
          <p:cNvSpPr/>
          <p:nvPr/>
        </p:nvSpPr>
        <p:spPr>
          <a:xfrm>
            <a:off x="17490086" y="9283700"/>
            <a:ext cx="5432046" cy="2573867"/>
          </a:xfrm>
          <a:prstGeom prst="rect">
            <a:avLst/>
          </a:prstGeom>
          <a:noFill/>
          <a:ln/>
        </p:spPr>
        <p:txBody>
          <a:bodyPr wrap="square" lIns="0" tIns="0" rIns="0" bIns="0" rtlCol="0" anchor="t"/>
          <a:lstStyle/>
          <a:p>
            <a:pPr algn="l" indent="0" marL="0">
              <a:spcAft>
                <a:spcPts val="4000"/>
              </a:spcAft>
              <a:buNone/>
            </a:pPr>
            <a:r>
              <a:rPr lang="en-US" sz="3200" dirty="0">
                <a:solidFill>
                  <a:srgbClr val="4D4D4D">
                    <a:alpha val="100000"/>
                  </a:srgbClr>
                </a:solidFill>
                <a:latin typeface="Poppins Regular" pitchFamily="34" charset="0"/>
                <a:ea typeface="Poppins Regular" pitchFamily="34" charset="-122"/>
                <a:cs typeface="Poppins Regular" pitchFamily="34" charset="-120"/>
              </a:rPr>
              <a:t>Learn about the powerful magic that pervades the forest and how it affects all who enter.</a:t>
            </a:r>
            <a:endParaRPr lang="en-US" sz="3200" dirty="0"/>
          </a:p>
        </p:txBody>
      </p:sp>
      <p:sp>
        <p:nvSpPr>
          <p:cNvPr id="25" name="Shape 19"/>
          <p:cNvSpPr/>
          <p:nvPr/>
        </p:nvSpPr>
        <p:spPr>
          <a:xfrm>
            <a:off x="16181822" y="2933700"/>
            <a:ext cx="6604826" cy="3759200"/>
          </a:xfrm>
          <a:prstGeom prst="rect">
            <a:avLst/>
          </a:prstGeom>
          <a:noFill/>
          <a:ln/>
        </p:spPr>
      </p:sp>
      <p:sp>
        <p:nvSpPr>
          <p:cNvPr id="26" name="Shape 20"/>
          <p:cNvSpPr/>
          <p:nvPr/>
        </p:nvSpPr>
        <p:spPr>
          <a:xfrm>
            <a:off x="16181822" y="3594100"/>
            <a:ext cx="939917" cy="2438400"/>
          </a:xfrm>
          <a:prstGeom prst="rect">
            <a:avLst/>
          </a:prstGeom>
          <a:noFill/>
          <a:ln/>
        </p:spPr>
      </p:sp>
      <p:sp>
        <p:nvSpPr>
          <p:cNvPr id="27" name="Text 21"/>
          <p:cNvSpPr/>
          <p:nvPr/>
        </p:nvSpPr>
        <p:spPr>
          <a:xfrm>
            <a:off x="16181822" y="3594100"/>
            <a:ext cx="1481852" cy="2980267"/>
          </a:xfrm>
          <a:prstGeom prst="rect">
            <a:avLst/>
          </a:prstGeom>
          <a:noFill/>
          <a:ln/>
        </p:spPr>
        <p:txBody>
          <a:bodyPr wrap="square" lIns="0" tIns="0" rIns="0" bIns="0" rtlCol="0" anchor="t"/>
          <a:lstStyle/>
          <a:p>
            <a:pPr algn="l" indent="0" marL="0">
              <a:buNone/>
            </a:pPr>
            <a:r>
              <a:rPr lang="en-US" sz="12800" dirty="0">
                <a:solidFill>
                  <a:srgbClr val="DFC9B3">
                    <a:alpha val="100000"/>
                  </a:srgbClr>
                </a:solidFill>
                <a:latin typeface="Poppins Bold" pitchFamily="34" charset="0"/>
                <a:ea typeface="Poppins Bold" pitchFamily="34" charset="-122"/>
                <a:cs typeface="Poppins Bold" pitchFamily="34" charset="-120"/>
              </a:rPr>
              <a:t>2</a:t>
            </a:r>
            <a:endParaRPr lang="en-US" sz="12800" dirty="0"/>
          </a:p>
        </p:txBody>
      </p:sp>
      <p:sp>
        <p:nvSpPr>
          <p:cNvPr id="28" name="Shape 22"/>
          <p:cNvSpPr/>
          <p:nvPr/>
        </p:nvSpPr>
        <p:spPr>
          <a:xfrm>
            <a:off x="17324965" y="2933700"/>
            <a:ext cx="5461683" cy="3759200"/>
          </a:xfrm>
          <a:prstGeom prst="rect">
            <a:avLst/>
          </a:prstGeom>
          <a:noFill/>
          <a:ln/>
        </p:spPr>
      </p:sp>
      <p:sp>
        <p:nvSpPr>
          <p:cNvPr id="29" name="Text 23"/>
          <p:cNvSpPr/>
          <p:nvPr/>
        </p:nvSpPr>
        <p:spPr>
          <a:xfrm>
            <a:off x="17324965" y="2933700"/>
            <a:ext cx="5664908" cy="2032000"/>
          </a:xfrm>
          <a:prstGeom prst="rect">
            <a:avLst/>
          </a:prstGeom>
          <a:noFill/>
          <a:ln/>
        </p:spPr>
        <p:txBody>
          <a:bodyPr wrap="square" lIns="0" tIns="0" rIns="0" bIns="0" rtlCol="0" anchor="t"/>
          <a:lstStyle/>
          <a:p>
            <a:pPr algn="l" indent="0" marL="0">
              <a:buNone/>
            </a:pPr>
            <a:r>
              <a:rPr lang="en-US" sz="4800" dirty="0">
                <a:solidFill>
                  <a:srgbClr val="000000">
                    <a:alpha val="100000"/>
                  </a:srgbClr>
                </a:solidFill>
                <a:latin typeface="Poppins Bold" pitchFamily="34" charset="0"/>
                <a:ea typeface="Poppins Bold" pitchFamily="34" charset="-122"/>
                <a:cs typeface="Poppins Bold" pitchFamily="34" charset="-120"/>
              </a:rPr>
              <a:t>Find your own path</a:t>
            </a:r>
            <a:endParaRPr lang="en-US" sz="4800" dirty="0"/>
          </a:p>
        </p:txBody>
      </p:sp>
      <p:sp>
        <p:nvSpPr>
          <p:cNvPr id="30" name="Text 24"/>
          <p:cNvSpPr/>
          <p:nvPr/>
        </p:nvSpPr>
        <p:spPr>
          <a:xfrm>
            <a:off x="17324965" y="4864100"/>
            <a:ext cx="5597166" cy="1964267"/>
          </a:xfrm>
          <a:prstGeom prst="rect">
            <a:avLst/>
          </a:prstGeom>
          <a:noFill/>
          <a:ln/>
        </p:spPr>
        <p:txBody>
          <a:bodyPr wrap="square" lIns="0" tIns="0" rIns="0" bIns="0" rtlCol="0" anchor="t"/>
          <a:lstStyle/>
          <a:p>
            <a:pPr algn="l" indent="0" marL="0">
              <a:spcAft>
                <a:spcPts val="4000"/>
              </a:spcAft>
              <a:buNone/>
            </a:pPr>
            <a:r>
              <a:rPr lang="en-US" sz="3200" dirty="0">
                <a:solidFill>
                  <a:srgbClr val="4D4D4D">
                    <a:alpha val="100000"/>
                  </a:srgbClr>
                </a:solidFill>
                <a:latin typeface="Poppins Regular" pitchFamily="34" charset="0"/>
                <a:ea typeface="Poppins Regular" pitchFamily="34" charset="-122"/>
                <a:cs typeface="Poppins Regular" pitchFamily="34" charset="-120"/>
              </a:rPr>
              <a:t>Choose your own path through the forest, and see where it takes you.</a:t>
            </a:r>
            <a:endParaRPr lang="en-US" sz="3200" dirty="0"/>
          </a:p>
        </p:txBody>
      </p:sp>
      <p:sp>
        <p:nvSpPr>
          <p:cNvPr id="31" name="Text 25"/>
          <p:cNvSpPr/>
          <p:nvPr/>
        </p:nvSpPr>
        <p:spPr>
          <a:xfrm>
            <a:off x="8675184" y="203200"/>
            <a:ext cx="9890303" cy="2980267"/>
          </a:xfrm>
          <a:prstGeom prst="rect">
            <a:avLst/>
          </a:prstGeom>
          <a:noFill/>
          <a:ln/>
        </p:spPr>
        <p:txBody>
          <a:bodyPr wrap="square" lIns="0" tIns="0" rIns="0" bIns="0" rtlCol="0" anchor="t"/>
          <a:lstStyle/>
          <a:p>
            <a:pPr algn="l" indent="0" marL="0">
              <a:buNone/>
            </a:pPr>
            <a:r>
              <a:rPr lang="en-US" sz="12800" dirty="0">
                <a:solidFill>
                  <a:srgbClr val="000000">
                    <a:alpha val="100000"/>
                  </a:srgbClr>
                </a:solidFill>
                <a:latin typeface="Poppins Bold" pitchFamily="34" charset="0"/>
                <a:ea typeface="Poppins Bold" pitchFamily="34" charset="-122"/>
                <a:cs typeface="Poppins Bold" pitchFamily="34" charset="-120"/>
              </a:rPr>
              <a:t>Decorating</a:t>
            </a:r>
            <a:endParaRPr lang="en-US" sz="128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FFFFFF"/>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16448556" y="7848600"/>
            <a:ext cx="7938492" cy="5867400"/>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0" y="0"/>
            <a:ext cx="13705013" cy="4978400"/>
          </a:xfrm>
          <a:prstGeom prst="rect">
            <a:avLst/>
          </a:prstGeom>
        </p:spPr>
      </p:pic>
      <p:sp>
        <p:nvSpPr>
          <p:cNvPr id="4" name="Shape 0"/>
          <p:cNvSpPr/>
          <p:nvPr/>
        </p:nvSpPr>
        <p:spPr>
          <a:xfrm>
            <a:off x="23370921" y="10515600"/>
            <a:ext cx="1016127" cy="3200400"/>
          </a:xfrm>
          <a:prstGeom prst="rect">
            <a:avLst/>
          </a:prstGeom>
          <a:noFill/>
          <a:ln/>
        </p:spPr>
      </p:sp>
      <p:pic>
        <p:nvPicPr>
          <p:cNvPr id="5" name="Image 2" descr=" ">    </p:cNvPr>
          <p:cNvPicPr>
            <a:picLocks noChangeAspect="1"/>
          </p:cNvPicPr>
          <p:nvPr/>
        </p:nvPicPr>
        <p:blipFill>
          <a:blip r:embed="rId5"/>
          <a:stretch>
            <a:fillRect/>
          </a:stretch>
        </p:blipFill>
        <p:spPr>
          <a:xfrm>
            <a:off x="23523340" y="10820400"/>
            <a:ext cx="711289" cy="2590800"/>
          </a:xfrm>
          <a:prstGeom prst="rect">
            <a:avLst/>
          </a:prstGeom>
        </p:spPr>
      </p:pic>
      <p:sp>
        <p:nvSpPr>
          <p:cNvPr id="6" name="Text 1"/>
          <p:cNvSpPr/>
          <p:nvPr/>
        </p:nvSpPr>
        <p:spPr>
          <a:xfrm>
            <a:off x="6054423" y="1600200"/>
            <a:ext cx="12278201" cy="1862667"/>
          </a:xfrm>
          <a:prstGeom prst="rect">
            <a:avLst/>
          </a:prstGeom>
          <a:noFill/>
          <a:ln/>
        </p:spPr>
        <p:txBody>
          <a:bodyPr wrap="square" lIns="0" tIns="0" rIns="0" bIns="0" rtlCol="0" anchor="t"/>
          <a:lstStyle/>
          <a:p>
            <a:pPr algn="ctr" indent="0" marL="0">
              <a:buNone/>
            </a:pPr>
            <a:r>
              <a:rPr lang="en-US" sz="8000" dirty="0">
                <a:solidFill>
                  <a:srgbClr val="000000">
                    <a:alpha val="100000"/>
                  </a:srgbClr>
                </a:solidFill>
                <a:latin typeface="Poppins Bold" pitchFamily="34" charset="0"/>
                <a:ea typeface="Poppins Bold" pitchFamily="34" charset="-122"/>
                <a:cs typeface="Poppins Bold" pitchFamily="34" charset="-120"/>
              </a:rPr>
              <a:t>Decorating Method</a:t>
            </a:r>
            <a:endParaRPr lang="en-US" sz="8000" dirty="0"/>
          </a:p>
        </p:txBody>
      </p:sp>
      <p:sp>
        <p:nvSpPr>
          <p:cNvPr id="7" name="Shape 2"/>
          <p:cNvSpPr/>
          <p:nvPr/>
        </p:nvSpPr>
        <p:spPr>
          <a:xfrm>
            <a:off x="1714714" y="4203700"/>
            <a:ext cx="6122165" cy="7518400"/>
          </a:xfrm>
          <a:prstGeom prst="roundRect">
            <a:avLst>
              <a:gd name="adj" fmla="val 3286"/>
            </a:avLst>
          </a:prstGeom>
          <a:noFill/>
          <a:ln w="12700">
            <a:solidFill>
              <a:srgbClr val="000000"/>
            </a:solidFill>
            <a:prstDash val="solid"/>
          </a:ln>
        </p:spPr>
      </p:sp>
      <p:pic>
        <p:nvPicPr>
          <p:cNvPr id="8" name="Image 3" descr=" ">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3962895" y="4508500"/>
            <a:ext cx="1625803" cy="1625600"/>
          </a:xfrm>
          <a:prstGeom prst="rect">
            <a:avLst/>
          </a:prstGeom>
        </p:spPr>
      </p:pic>
      <p:sp>
        <p:nvSpPr>
          <p:cNvPr id="9" name="Shape 3"/>
          <p:cNvSpPr/>
          <p:nvPr/>
        </p:nvSpPr>
        <p:spPr>
          <a:xfrm>
            <a:off x="2121165" y="6438900"/>
            <a:ext cx="5309264" cy="4978400"/>
          </a:xfrm>
          <a:prstGeom prst="rect">
            <a:avLst/>
          </a:prstGeom>
          <a:noFill/>
          <a:ln/>
        </p:spPr>
      </p:sp>
      <p:sp>
        <p:nvSpPr>
          <p:cNvPr id="10" name="Text 4"/>
          <p:cNvSpPr/>
          <p:nvPr/>
        </p:nvSpPr>
        <p:spPr>
          <a:xfrm>
            <a:off x="2019552" y="6438900"/>
            <a:ext cx="5512489" cy="2032000"/>
          </a:xfrm>
          <a:prstGeom prst="rect">
            <a:avLst/>
          </a:prstGeom>
          <a:noFill/>
          <a:ln/>
        </p:spPr>
        <p:txBody>
          <a:bodyPr wrap="square" lIns="0" tIns="0" rIns="0" bIns="0" rtlCol="0" anchor="t"/>
          <a:lstStyle/>
          <a:p>
            <a:pPr algn="ctr" indent="0" marL="0">
              <a:buNone/>
            </a:pPr>
            <a:r>
              <a:rPr lang="en-US" sz="4800" dirty="0">
                <a:solidFill>
                  <a:srgbClr val="000000">
                    <a:alpha val="100000"/>
                  </a:srgbClr>
                </a:solidFill>
                <a:latin typeface="Poppins Bold" pitchFamily="34" charset="0"/>
                <a:ea typeface="Poppins Bold" pitchFamily="34" charset="-122"/>
                <a:cs typeface="Poppins Bold" pitchFamily="34" charset="-120"/>
              </a:rPr>
              <a:t>Spellcasting Competition</a:t>
            </a:r>
            <a:endParaRPr lang="en-US" sz="4800" dirty="0"/>
          </a:p>
        </p:txBody>
      </p:sp>
      <p:sp>
        <p:nvSpPr>
          <p:cNvPr id="11" name="Text 5"/>
          <p:cNvSpPr/>
          <p:nvPr/>
        </p:nvSpPr>
        <p:spPr>
          <a:xfrm>
            <a:off x="2053423" y="8369300"/>
            <a:ext cx="5444747" cy="3183467"/>
          </a:xfrm>
          <a:prstGeom prst="rect">
            <a:avLst/>
          </a:prstGeom>
          <a:noFill/>
          <a:ln/>
        </p:spPr>
        <p:txBody>
          <a:bodyPr wrap="square" lIns="0" tIns="0" rIns="0" bIns="0" rtlCol="0" anchor="t"/>
          <a:lstStyle/>
          <a:p>
            <a:pPr algn="ctr" indent="0" marL="0">
              <a:spcAft>
                <a:spcPts val="4000"/>
              </a:spcAft>
              <a:buNone/>
            </a:pPr>
            <a:r>
              <a:rPr lang="en-US" sz="3200" dirty="0">
                <a:solidFill>
                  <a:srgbClr val="000000">
                    <a:alpha val="100000"/>
                  </a:srgbClr>
                </a:solidFill>
                <a:latin typeface="Poppins Regular" pitchFamily="34" charset="0"/>
                <a:ea typeface="Poppins Regular" pitchFamily="34" charset="-122"/>
                <a:cs typeface="Poppins Regular" pitchFamily="34" charset="-120"/>
              </a:rPr>
              <a:t>A significant event in the history of the fantasy realm, in which the greatest spellcasters of the realm.</a:t>
            </a:r>
            <a:endParaRPr lang="en-US" sz="3200" dirty="0"/>
          </a:p>
        </p:txBody>
      </p:sp>
      <p:sp>
        <p:nvSpPr>
          <p:cNvPr id="12" name="Shape 6"/>
          <p:cNvSpPr/>
          <p:nvPr/>
        </p:nvSpPr>
        <p:spPr>
          <a:xfrm>
            <a:off x="9132441" y="4203700"/>
            <a:ext cx="6122165" cy="7518400"/>
          </a:xfrm>
          <a:prstGeom prst="roundRect">
            <a:avLst>
              <a:gd name="adj" fmla="val 3286"/>
            </a:avLst>
          </a:prstGeom>
          <a:noFill/>
          <a:ln w="12700">
            <a:solidFill>
              <a:srgbClr val="000000"/>
            </a:solidFill>
            <a:prstDash val="solid"/>
          </a:ln>
        </p:spPr>
      </p:sp>
      <p:pic>
        <p:nvPicPr>
          <p:cNvPr id="13" name="Image 4" descr=" ">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11380622" y="4508500"/>
            <a:ext cx="1625803" cy="1625600"/>
          </a:xfrm>
          <a:prstGeom prst="rect">
            <a:avLst/>
          </a:prstGeom>
        </p:spPr>
      </p:pic>
      <p:sp>
        <p:nvSpPr>
          <p:cNvPr id="14" name="Shape 7"/>
          <p:cNvSpPr/>
          <p:nvPr/>
        </p:nvSpPr>
        <p:spPr>
          <a:xfrm>
            <a:off x="9538892" y="6438900"/>
            <a:ext cx="5309264" cy="4978400"/>
          </a:xfrm>
          <a:prstGeom prst="rect">
            <a:avLst/>
          </a:prstGeom>
          <a:noFill/>
          <a:ln/>
        </p:spPr>
      </p:sp>
      <p:sp>
        <p:nvSpPr>
          <p:cNvPr id="15" name="Text 8"/>
          <p:cNvSpPr/>
          <p:nvPr/>
        </p:nvSpPr>
        <p:spPr>
          <a:xfrm>
            <a:off x="9437280" y="6438900"/>
            <a:ext cx="5512489" cy="2032000"/>
          </a:xfrm>
          <a:prstGeom prst="rect">
            <a:avLst/>
          </a:prstGeom>
          <a:noFill/>
          <a:ln/>
        </p:spPr>
        <p:txBody>
          <a:bodyPr wrap="square" lIns="0" tIns="0" rIns="0" bIns="0" rtlCol="0" anchor="t"/>
          <a:lstStyle/>
          <a:p>
            <a:pPr algn="ctr" indent="0" marL="0">
              <a:buNone/>
            </a:pPr>
            <a:r>
              <a:rPr lang="en-US" sz="4800" dirty="0">
                <a:solidFill>
                  <a:srgbClr val="000000">
                    <a:alpha val="100000"/>
                  </a:srgbClr>
                </a:solidFill>
                <a:latin typeface="Poppins Bold" pitchFamily="34" charset="0"/>
                <a:ea typeface="Poppins Bold" pitchFamily="34" charset="-122"/>
                <a:cs typeface="Poppins Bold" pitchFamily="34" charset="-120"/>
              </a:rPr>
              <a:t>Treasure</a:t>
            </a:r>
            <a:endParaRPr lang="en-US" sz="4800" dirty="0"/>
          </a:p>
          <a:p>
            <a:pPr algn="ctr" indent="0" marL="0">
              <a:buNone/>
            </a:pPr>
            <a:r>
              <a:rPr lang="en-US" sz="4800" dirty="0">
                <a:solidFill>
                  <a:srgbClr val="000000">
                    <a:alpha val="100000"/>
                  </a:srgbClr>
                </a:solidFill>
                <a:latin typeface="Poppins Bold" pitchFamily="34" charset="0"/>
                <a:ea typeface="Poppins Bold" pitchFamily="34" charset="-122"/>
                <a:cs typeface="Poppins Bold" pitchFamily="34" charset="-120"/>
              </a:rPr>
              <a:t>Hunt</a:t>
            </a:r>
            <a:endParaRPr lang="en-US" sz="4800" dirty="0"/>
          </a:p>
        </p:txBody>
      </p:sp>
      <p:sp>
        <p:nvSpPr>
          <p:cNvPr id="16" name="Text 9"/>
          <p:cNvSpPr/>
          <p:nvPr/>
        </p:nvSpPr>
        <p:spPr>
          <a:xfrm>
            <a:off x="9471150" y="8369300"/>
            <a:ext cx="5444747" cy="3183467"/>
          </a:xfrm>
          <a:prstGeom prst="rect">
            <a:avLst/>
          </a:prstGeom>
          <a:noFill/>
          <a:ln/>
        </p:spPr>
        <p:txBody>
          <a:bodyPr wrap="square" lIns="0" tIns="0" rIns="0" bIns="0" rtlCol="0" anchor="t"/>
          <a:lstStyle/>
          <a:p>
            <a:pPr algn="ctr" indent="0" marL="0">
              <a:spcAft>
                <a:spcPts val="4000"/>
              </a:spcAft>
              <a:buNone/>
            </a:pPr>
            <a:r>
              <a:rPr lang="en-US" sz="3200" dirty="0">
                <a:solidFill>
                  <a:srgbClr val="000000">
                    <a:alpha val="100000"/>
                  </a:srgbClr>
                </a:solidFill>
                <a:latin typeface="Poppins Regular" pitchFamily="34" charset="0"/>
                <a:ea typeface="Poppins Regular" pitchFamily="34" charset="-122"/>
                <a:cs typeface="Poppins Regular" pitchFamily="34" charset="-120"/>
              </a:rPr>
              <a:t>A significant event in the history of the fantasy realm, in which a massive and awesome treasure hunt was organized.</a:t>
            </a:r>
            <a:endParaRPr lang="en-US" sz="3200" dirty="0"/>
          </a:p>
        </p:txBody>
      </p:sp>
      <p:sp>
        <p:nvSpPr>
          <p:cNvPr id="17" name="Shape 10"/>
          <p:cNvSpPr/>
          <p:nvPr/>
        </p:nvSpPr>
        <p:spPr>
          <a:xfrm>
            <a:off x="16550169" y="4203700"/>
            <a:ext cx="6122165" cy="7518400"/>
          </a:xfrm>
          <a:prstGeom prst="roundRect">
            <a:avLst>
              <a:gd name="adj" fmla="val 3286"/>
            </a:avLst>
          </a:prstGeom>
          <a:noFill/>
          <a:ln w="12700">
            <a:solidFill>
              <a:srgbClr val="000000"/>
            </a:solidFill>
            <a:prstDash val="solid"/>
          </a:ln>
        </p:spPr>
      </p:sp>
      <p:pic>
        <p:nvPicPr>
          <p:cNvPr id="18" name="Image 5" descr=" ">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18798350" y="4508500"/>
            <a:ext cx="1625803" cy="1625600"/>
          </a:xfrm>
          <a:prstGeom prst="rect">
            <a:avLst/>
          </a:prstGeom>
        </p:spPr>
      </p:pic>
      <p:sp>
        <p:nvSpPr>
          <p:cNvPr id="19" name="Shape 11"/>
          <p:cNvSpPr/>
          <p:nvPr/>
        </p:nvSpPr>
        <p:spPr>
          <a:xfrm>
            <a:off x="16956619" y="6438900"/>
            <a:ext cx="5309264" cy="4978400"/>
          </a:xfrm>
          <a:prstGeom prst="rect">
            <a:avLst/>
          </a:prstGeom>
          <a:noFill/>
          <a:ln/>
        </p:spPr>
      </p:sp>
      <p:sp>
        <p:nvSpPr>
          <p:cNvPr id="20" name="Text 12"/>
          <p:cNvSpPr/>
          <p:nvPr/>
        </p:nvSpPr>
        <p:spPr>
          <a:xfrm>
            <a:off x="16855007" y="6438900"/>
            <a:ext cx="5512489" cy="2032000"/>
          </a:xfrm>
          <a:prstGeom prst="rect">
            <a:avLst/>
          </a:prstGeom>
          <a:noFill/>
          <a:ln/>
        </p:spPr>
        <p:txBody>
          <a:bodyPr wrap="square" lIns="0" tIns="0" rIns="0" bIns="0" rtlCol="0" anchor="t"/>
          <a:lstStyle/>
          <a:p>
            <a:pPr algn="ctr" indent="0" marL="0">
              <a:buNone/>
            </a:pPr>
            <a:r>
              <a:rPr lang="en-US" sz="4800" dirty="0">
                <a:solidFill>
                  <a:srgbClr val="000000">
                    <a:alpha val="100000"/>
                  </a:srgbClr>
                </a:solidFill>
                <a:latin typeface="Poppins Bold" pitchFamily="34" charset="0"/>
                <a:ea typeface="Poppins Bold" pitchFamily="34" charset="-122"/>
                <a:cs typeface="Poppins Bold" pitchFamily="34" charset="-120"/>
              </a:rPr>
              <a:t>Great</a:t>
            </a:r>
            <a:endParaRPr lang="en-US" sz="4800" dirty="0"/>
          </a:p>
          <a:p>
            <a:pPr algn="ctr" indent="0" marL="0">
              <a:buNone/>
            </a:pPr>
            <a:r>
              <a:rPr lang="en-US" sz="4800" dirty="0">
                <a:solidFill>
                  <a:srgbClr val="000000">
                    <a:alpha val="100000"/>
                  </a:srgbClr>
                </a:solidFill>
                <a:latin typeface="Poppins Bold" pitchFamily="34" charset="0"/>
                <a:ea typeface="Poppins Bold" pitchFamily="34" charset="-122"/>
                <a:cs typeface="Poppins Bold" pitchFamily="34" charset="-120"/>
              </a:rPr>
              <a:t>Adventure</a:t>
            </a:r>
            <a:endParaRPr lang="en-US" sz="4800" dirty="0"/>
          </a:p>
        </p:txBody>
      </p:sp>
      <p:sp>
        <p:nvSpPr>
          <p:cNvPr id="21" name="Text 13"/>
          <p:cNvSpPr/>
          <p:nvPr/>
        </p:nvSpPr>
        <p:spPr>
          <a:xfrm>
            <a:off x="16888878" y="8369300"/>
            <a:ext cx="5444747" cy="3183467"/>
          </a:xfrm>
          <a:prstGeom prst="rect">
            <a:avLst/>
          </a:prstGeom>
          <a:noFill/>
          <a:ln/>
        </p:spPr>
        <p:txBody>
          <a:bodyPr wrap="square" lIns="0" tIns="0" rIns="0" bIns="0" rtlCol="0" anchor="t"/>
          <a:lstStyle/>
          <a:p>
            <a:pPr algn="ctr" indent="0" marL="0">
              <a:spcAft>
                <a:spcPts val="4000"/>
              </a:spcAft>
              <a:buNone/>
            </a:pPr>
            <a:r>
              <a:rPr lang="en-US" sz="3200" dirty="0">
                <a:solidFill>
                  <a:srgbClr val="000000">
                    <a:alpha val="100000"/>
                  </a:srgbClr>
                </a:solidFill>
                <a:latin typeface="Poppins Regular" pitchFamily="34" charset="0"/>
                <a:ea typeface="Poppins Regular" pitchFamily="34" charset="-122"/>
                <a:cs typeface="Poppins Regular" pitchFamily="34" charset="-120"/>
              </a:rPr>
              <a:t>A notable year in the history of the fantasy realm, in which a large number of adventurers set out to explore.</a:t>
            </a:r>
            <a:endParaRPr lang="en-US" sz="32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bg>
      <p:bgPr>
        <a:solidFill>
          <a:srgbClr val="FFFFFF"/>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0" y="8026400"/>
            <a:ext cx="7633654" cy="5689600"/>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2320540" y="0"/>
            <a:ext cx="12066508" cy="8585200"/>
          </a:xfrm>
          <a:prstGeom prst="rect">
            <a:avLst/>
          </a:prstGeom>
        </p:spPr>
      </p:pic>
      <p:sp>
        <p:nvSpPr>
          <p:cNvPr id="4" name="Shape 0"/>
          <p:cNvSpPr/>
          <p:nvPr/>
        </p:nvSpPr>
        <p:spPr>
          <a:xfrm>
            <a:off x="23370921" y="10515600"/>
            <a:ext cx="1016127" cy="3200400"/>
          </a:xfrm>
          <a:prstGeom prst="rect">
            <a:avLst/>
          </a:prstGeom>
          <a:noFill/>
          <a:ln/>
        </p:spPr>
      </p:sp>
      <p:pic>
        <p:nvPicPr>
          <p:cNvPr id="5" name="Image 2" descr=" ">    </p:cNvPr>
          <p:cNvPicPr>
            <a:picLocks noChangeAspect="1"/>
          </p:cNvPicPr>
          <p:nvPr/>
        </p:nvPicPr>
        <p:blipFill>
          <a:blip r:embed="rId5"/>
          <a:stretch>
            <a:fillRect/>
          </a:stretch>
        </p:blipFill>
        <p:spPr>
          <a:xfrm>
            <a:off x="23523340" y="10820400"/>
            <a:ext cx="711289" cy="2590800"/>
          </a:xfrm>
          <a:prstGeom prst="rect">
            <a:avLst/>
          </a:prstGeom>
        </p:spPr>
      </p:pic>
      <p:sp>
        <p:nvSpPr>
          <p:cNvPr id="6" name="Text 1"/>
          <p:cNvSpPr/>
          <p:nvPr/>
        </p:nvSpPr>
        <p:spPr>
          <a:xfrm>
            <a:off x="3251606" y="3403600"/>
            <a:ext cx="10423769" cy="1862667"/>
          </a:xfrm>
          <a:prstGeom prst="rect">
            <a:avLst/>
          </a:prstGeom>
          <a:noFill/>
          <a:ln/>
        </p:spPr>
        <p:txBody>
          <a:bodyPr wrap="square" lIns="0" tIns="0" rIns="0" bIns="0" rtlCol="0" anchor="t"/>
          <a:lstStyle/>
          <a:p>
            <a:pPr algn="l" indent="0" marL="0">
              <a:buNone/>
            </a:pPr>
            <a:r>
              <a:rPr lang="en-US" sz="8000" dirty="0">
                <a:solidFill>
                  <a:srgbClr val="000000">
                    <a:alpha val="100000"/>
                  </a:srgbClr>
                </a:solidFill>
                <a:latin typeface="Poppins Bold" pitchFamily="34" charset="0"/>
                <a:ea typeface="Poppins Bold" pitchFamily="34" charset="-122"/>
                <a:cs typeface="Poppins Bold" pitchFamily="34" charset="-120"/>
              </a:rPr>
              <a:t>Decorating Method</a:t>
            </a:r>
            <a:endParaRPr lang="en-US" sz="8000" dirty="0"/>
          </a:p>
        </p:txBody>
      </p:sp>
      <p:pic>
        <p:nvPicPr>
          <p:cNvPr id="7" name="Image 3" descr=" ">    </p:cNvPr>
          <p:cNvPicPr>
            <a:picLocks noChangeAspect="1"/>
          </p:cNvPicPr>
          <p:nvPr/>
        </p:nvPicPr>
        <p:blipFill>
          <a:blip r:embed="rId6"/>
          <a:stretch>
            <a:fillRect/>
          </a:stretch>
        </p:blipFill>
        <p:spPr>
          <a:xfrm>
            <a:off x="3251606" y="5441950"/>
            <a:ext cx="18341092" cy="4140200"/>
          </a:xfrm>
          <a:prstGeom prst="rect">
            <a:avLst/>
          </a:prstGeom>
        </p:spPr>
      </p:pic>
      <p:pic>
        <p:nvPicPr>
          <p:cNvPr id="8" name="Image 4" descr=" ">    </p:cNvPr>
          <p:cNvPicPr>
            <a:picLocks noChangeAspect="1"/>
          </p:cNvPicPr>
          <p:nvPr/>
        </p:nvPicPr>
        <p:blipFill>
          <a:blip r:embed="rId7"/>
          <a:stretch>
            <a:fillRect/>
          </a:stretch>
        </p:blipFill>
        <p:spPr>
          <a:xfrm>
            <a:off x="3251606" y="5441950"/>
            <a:ext cx="18341092" cy="4140200"/>
          </a:xfrm>
          <a:prstGeom prst="rect">
            <a:avLst/>
          </a:prstGeom>
        </p:spPr>
      </p:pic>
      <p:sp>
        <p:nvSpPr>
          <p:cNvPr id="9" name="Text 2"/>
          <p:cNvSpPr/>
          <p:nvPr/>
        </p:nvSpPr>
        <p:spPr>
          <a:xfrm>
            <a:off x="3556445" y="5645150"/>
            <a:ext cx="6325391" cy="838200"/>
          </a:xfrm>
          <a:prstGeom prst="rect">
            <a:avLst/>
          </a:prstGeom>
          <a:noFill/>
          <a:ln/>
        </p:spPr>
        <p:txBody>
          <a:bodyPr wrap="square" lIns="0" tIns="0" rIns="0" bIns="0" rtlCol="0" anchor="t"/>
          <a:lstStyle/>
          <a:p>
            <a:pPr algn="l" indent="0" marL="0">
              <a:buNone/>
            </a:pPr>
            <a:r>
              <a:rPr lang="en-US" sz="3600" dirty="0">
                <a:solidFill>
                  <a:srgbClr val="000000">
                    <a:alpha val="100000"/>
                  </a:srgbClr>
                </a:solidFill>
                <a:latin typeface="Poppins Bold" pitchFamily="34" charset="0"/>
                <a:ea typeface="Poppins Bold" pitchFamily="34" charset="-122"/>
                <a:cs typeface="Poppins Bold" pitchFamily="34" charset="-120"/>
              </a:rPr>
              <a:t>QUEST</a:t>
            </a:r>
            <a:endParaRPr lang="en-US" sz="3600" dirty="0"/>
          </a:p>
        </p:txBody>
      </p:sp>
      <p:sp>
        <p:nvSpPr>
          <p:cNvPr id="10" name="Text 3"/>
          <p:cNvSpPr/>
          <p:nvPr/>
        </p:nvSpPr>
        <p:spPr>
          <a:xfrm>
            <a:off x="10339092" y="5645150"/>
            <a:ext cx="3149994" cy="838200"/>
          </a:xfrm>
          <a:prstGeom prst="rect">
            <a:avLst/>
          </a:prstGeom>
          <a:noFill/>
          <a:ln/>
        </p:spPr>
        <p:txBody>
          <a:bodyPr wrap="square" lIns="0" tIns="0" rIns="0" bIns="0" rtlCol="0" anchor="t"/>
          <a:lstStyle/>
          <a:p>
            <a:pPr algn="l" indent="0" marL="0">
              <a:buNone/>
            </a:pPr>
            <a:r>
              <a:rPr lang="en-US" sz="3600" dirty="0">
                <a:solidFill>
                  <a:srgbClr val="000000">
                    <a:alpha val="100000"/>
                  </a:srgbClr>
                </a:solidFill>
                <a:latin typeface="Poppins Bold" pitchFamily="34" charset="0"/>
                <a:ea typeface="Poppins Bold" pitchFamily="34" charset="-122"/>
                <a:cs typeface="Poppins Bold" pitchFamily="34" charset="-120"/>
              </a:rPr>
              <a:t>DIFFICULTY</a:t>
            </a:r>
            <a:endParaRPr lang="en-US" sz="3600" dirty="0"/>
          </a:p>
        </p:txBody>
      </p:sp>
      <p:sp>
        <p:nvSpPr>
          <p:cNvPr id="11" name="Text 4"/>
          <p:cNvSpPr/>
          <p:nvPr/>
        </p:nvSpPr>
        <p:spPr>
          <a:xfrm>
            <a:off x="13946343" y="5645150"/>
            <a:ext cx="7493937" cy="838200"/>
          </a:xfrm>
          <a:prstGeom prst="rect">
            <a:avLst/>
          </a:prstGeom>
          <a:noFill/>
          <a:ln/>
        </p:spPr>
        <p:txBody>
          <a:bodyPr wrap="square" lIns="0" tIns="0" rIns="0" bIns="0" rtlCol="0" anchor="t"/>
          <a:lstStyle/>
          <a:p>
            <a:pPr algn="l" indent="0" marL="0">
              <a:buNone/>
            </a:pPr>
            <a:r>
              <a:rPr lang="en-US" sz="3600" dirty="0">
                <a:solidFill>
                  <a:srgbClr val="000000">
                    <a:alpha val="100000"/>
                  </a:srgbClr>
                </a:solidFill>
                <a:latin typeface="Poppins Bold" pitchFamily="34" charset="0"/>
                <a:ea typeface="Poppins Bold" pitchFamily="34" charset="-122"/>
                <a:cs typeface="Poppins Bold" pitchFamily="34" charset="-120"/>
              </a:rPr>
              <a:t>REWARDS</a:t>
            </a:r>
            <a:endParaRPr lang="en-US" sz="3600" dirty="0"/>
          </a:p>
        </p:txBody>
      </p:sp>
      <p:sp>
        <p:nvSpPr>
          <p:cNvPr id="12" name="Text 5"/>
          <p:cNvSpPr/>
          <p:nvPr/>
        </p:nvSpPr>
        <p:spPr>
          <a:xfrm>
            <a:off x="3556445" y="6737350"/>
            <a:ext cx="6308455" cy="745067"/>
          </a:xfrm>
          <a:prstGeom prst="rect">
            <a:avLst/>
          </a:prstGeom>
          <a:noFill/>
          <a:ln/>
        </p:spPr>
        <p:txBody>
          <a:bodyPr wrap="square" lIns="0" tIns="0" rIns="0" bIns="0" rtlCol="0" anchor="t"/>
          <a:lstStyle/>
          <a:p>
            <a:pPr algn="l" indent="0" marL="0">
              <a:spcAft>
                <a:spcPts val="4000"/>
              </a:spcAft>
              <a:buNone/>
            </a:pPr>
            <a:r>
              <a:rPr lang="en-US" sz="3200" dirty="0">
                <a:solidFill>
                  <a:srgbClr val="000000">
                    <a:alpha val="100000"/>
                  </a:srgbClr>
                </a:solidFill>
                <a:latin typeface="Poppins Regular" pitchFamily="34" charset="0"/>
                <a:ea typeface="Poppins Regular" pitchFamily="34" charset="-122"/>
                <a:cs typeface="Poppins Regular" pitchFamily="34" charset="-120"/>
              </a:rPr>
              <a:t>Searching for the Holy Grail</a:t>
            </a:r>
            <a:endParaRPr lang="en-US" sz="3200" dirty="0"/>
          </a:p>
        </p:txBody>
      </p:sp>
      <p:pic>
        <p:nvPicPr>
          <p:cNvPr id="13" name="Image 5" descr=" ">    </p:cNvPr>
          <p:cNvPicPr>
            <a:picLocks noChangeAspect="1"/>
          </p:cNvPicPr>
          <p:nvPr/>
        </p:nvPicPr>
        <p:blipFill>
          <a:blip r:embed="rId8"/>
          <a:stretch>
            <a:fillRect/>
          </a:stretch>
        </p:blipFill>
        <p:spPr>
          <a:xfrm>
            <a:off x="10034254" y="6534150"/>
            <a:ext cx="3607251" cy="1016000"/>
          </a:xfrm>
          <a:prstGeom prst="rect">
            <a:avLst/>
          </a:prstGeom>
        </p:spPr>
      </p:pic>
      <p:pic>
        <p:nvPicPr>
          <p:cNvPr id="14" name="Image 6" descr=" ">    </p:cNvPr>
          <p:cNvPicPr>
            <a:picLocks noChangeAspect="1"/>
          </p:cNvPicPr>
          <p:nvPr/>
        </p:nvPicPr>
        <p:blipFill>
          <a:blip r:embed="rId9"/>
          <a:stretch>
            <a:fillRect/>
          </a:stretch>
        </p:blipFill>
        <p:spPr>
          <a:xfrm>
            <a:off x="10034254" y="6534150"/>
            <a:ext cx="3607251" cy="1016000"/>
          </a:xfrm>
          <a:prstGeom prst="rect">
            <a:avLst/>
          </a:prstGeom>
        </p:spPr>
      </p:pic>
      <p:sp>
        <p:nvSpPr>
          <p:cNvPr id="15" name="Text 6"/>
          <p:cNvSpPr/>
          <p:nvPr/>
        </p:nvSpPr>
        <p:spPr>
          <a:xfrm>
            <a:off x="10339092" y="6737350"/>
            <a:ext cx="3133058" cy="745067"/>
          </a:xfrm>
          <a:prstGeom prst="rect">
            <a:avLst/>
          </a:prstGeom>
          <a:noFill/>
          <a:ln/>
        </p:spPr>
        <p:txBody>
          <a:bodyPr wrap="square" lIns="0" tIns="0" rIns="0" bIns="0" rtlCol="0" anchor="t"/>
          <a:lstStyle/>
          <a:p>
            <a:pPr algn="l" indent="0" marL="0">
              <a:spcAft>
                <a:spcPts val="4000"/>
              </a:spcAft>
              <a:buNone/>
            </a:pPr>
            <a:r>
              <a:rPr lang="en-US" sz="3200" dirty="0">
                <a:solidFill>
                  <a:srgbClr val="000000">
                    <a:alpha val="100000"/>
                  </a:srgbClr>
                </a:solidFill>
                <a:latin typeface="Poppins Regular" pitchFamily="34" charset="0"/>
                <a:ea typeface="Poppins Regular" pitchFamily="34" charset="-122"/>
                <a:cs typeface="Poppins Regular" pitchFamily="34" charset="-120"/>
              </a:rPr>
              <a:t>High</a:t>
            </a:r>
            <a:endParaRPr lang="en-US" sz="3200" dirty="0"/>
          </a:p>
        </p:txBody>
      </p:sp>
      <p:sp>
        <p:nvSpPr>
          <p:cNvPr id="16" name="Text 7"/>
          <p:cNvSpPr/>
          <p:nvPr/>
        </p:nvSpPr>
        <p:spPr>
          <a:xfrm>
            <a:off x="13946343" y="6737350"/>
            <a:ext cx="7477001" cy="745067"/>
          </a:xfrm>
          <a:prstGeom prst="rect">
            <a:avLst/>
          </a:prstGeom>
          <a:noFill/>
          <a:ln/>
        </p:spPr>
        <p:txBody>
          <a:bodyPr wrap="square" lIns="0" tIns="0" rIns="0" bIns="0" rtlCol="0" anchor="t"/>
          <a:lstStyle/>
          <a:p>
            <a:pPr algn="l" indent="0" marL="0">
              <a:spcAft>
                <a:spcPts val="4000"/>
              </a:spcAft>
              <a:buNone/>
            </a:pPr>
            <a:r>
              <a:rPr lang="en-US" sz="3200" dirty="0">
                <a:solidFill>
                  <a:srgbClr val="000000">
                    <a:alpha val="100000"/>
                  </a:srgbClr>
                </a:solidFill>
                <a:latin typeface="Poppins Regular" pitchFamily="34" charset="0"/>
                <a:ea typeface="Poppins Regular" pitchFamily="34" charset="-122"/>
                <a:cs typeface="Poppins Regular" pitchFamily="34" charset="-120"/>
              </a:rPr>
              <a:t>Wealth and Prosperity</a:t>
            </a:r>
            <a:endParaRPr lang="en-US" sz="3200" dirty="0"/>
          </a:p>
        </p:txBody>
      </p:sp>
      <p:sp>
        <p:nvSpPr>
          <p:cNvPr id="17" name="Text 8"/>
          <p:cNvSpPr/>
          <p:nvPr/>
        </p:nvSpPr>
        <p:spPr>
          <a:xfrm>
            <a:off x="3556445" y="7753350"/>
            <a:ext cx="6308455" cy="745067"/>
          </a:xfrm>
          <a:prstGeom prst="rect">
            <a:avLst/>
          </a:prstGeom>
          <a:noFill/>
          <a:ln/>
        </p:spPr>
        <p:txBody>
          <a:bodyPr wrap="square" lIns="0" tIns="0" rIns="0" bIns="0" rtlCol="0" anchor="t"/>
          <a:lstStyle/>
          <a:p>
            <a:pPr algn="l" indent="0" marL="0">
              <a:spcAft>
                <a:spcPts val="4000"/>
              </a:spcAft>
              <a:buNone/>
            </a:pPr>
            <a:r>
              <a:rPr lang="en-US" sz="3200" dirty="0">
                <a:solidFill>
                  <a:srgbClr val="000000">
                    <a:alpha val="100000"/>
                  </a:srgbClr>
                </a:solidFill>
                <a:latin typeface="Poppins Regular" pitchFamily="34" charset="0"/>
                <a:ea typeface="Poppins Regular" pitchFamily="34" charset="-122"/>
                <a:cs typeface="Poppins Regular" pitchFamily="34" charset="-120"/>
              </a:rPr>
              <a:t>Retrieving the Golden Fleece</a:t>
            </a:r>
            <a:endParaRPr lang="en-US" sz="3200" dirty="0"/>
          </a:p>
        </p:txBody>
      </p:sp>
      <p:pic>
        <p:nvPicPr>
          <p:cNvPr id="18" name="Image 7" descr=" ">    </p:cNvPr>
          <p:cNvPicPr>
            <a:picLocks noChangeAspect="1"/>
          </p:cNvPicPr>
          <p:nvPr/>
        </p:nvPicPr>
        <p:blipFill>
          <a:blip r:embed="rId10"/>
          <a:stretch>
            <a:fillRect/>
          </a:stretch>
        </p:blipFill>
        <p:spPr>
          <a:xfrm>
            <a:off x="10034254" y="7550150"/>
            <a:ext cx="3607251" cy="1016000"/>
          </a:xfrm>
          <a:prstGeom prst="rect">
            <a:avLst/>
          </a:prstGeom>
        </p:spPr>
      </p:pic>
      <p:pic>
        <p:nvPicPr>
          <p:cNvPr id="19" name="Image 8" descr=" ">    </p:cNvPr>
          <p:cNvPicPr>
            <a:picLocks noChangeAspect="1"/>
          </p:cNvPicPr>
          <p:nvPr/>
        </p:nvPicPr>
        <p:blipFill>
          <a:blip r:embed="rId11"/>
          <a:stretch>
            <a:fillRect/>
          </a:stretch>
        </p:blipFill>
        <p:spPr>
          <a:xfrm>
            <a:off x="10034254" y="7550150"/>
            <a:ext cx="3607251" cy="1016000"/>
          </a:xfrm>
          <a:prstGeom prst="rect">
            <a:avLst/>
          </a:prstGeom>
        </p:spPr>
      </p:pic>
      <p:sp>
        <p:nvSpPr>
          <p:cNvPr id="20" name="Text 9"/>
          <p:cNvSpPr/>
          <p:nvPr/>
        </p:nvSpPr>
        <p:spPr>
          <a:xfrm>
            <a:off x="10339092" y="7753350"/>
            <a:ext cx="3133058" cy="745067"/>
          </a:xfrm>
          <a:prstGeom prst="rect">
            <a:avLst/>
          </a:prstGeom>
          <a:noFill/>
          <a:ln/>
        </p:spPr>
        <p:txBody>
          <a:bodyPr wrap="square" lIns="0" tIns="0" rIns="0" bIns="0" rtlCol="0" anchor="t"/>
          <a:lstStyle/>
          <a:p>
            <a:pPr algn="l" indent="0" marL="0">
              <a:spcAft>
                <a:spcPts val="4000"/>
              </a:spcAft>
              <a:buNone/>
            </a:pPr>
            <a:r>
              <a:rPr lang="en-US" sz="3200" dirty="0">
                <a:solidFill>
                  <a:srgbClr val="000000">
                    <a:alpha val="100000"/>
                  </a:srgbClr>
                </a:solidFill>
                <a:latin typeface="Poppins Regular" pitchFamily="34" charset="0"/>
                <a:ea typeface="Poppins Regular" pitchFamily="34" charset="-122"/>
                <a:cs typeface="Poppins Regular" pitchFamily="34" charset="-120"/>
              </a:rPr>
              <a:t>Medium</a:t>
            </a:r>
            <a:endParaRPr lang="en-US" sz="3200" dirty="0"/>
          </a:p>
        </p:txBody>
      </p:sp>
      <p:sp>
        <p:nvSpPr>
          <p:cNvPr id="21" name="Text 10"/>
          <p:cNvSpPr/>
          <p:nvPr/>
        </p:nvSpPr>
        <p:spPr>
          <a:xfrm>
            <a:off x="13946343" y="7753350"/>
            <a:ext cx="7477001" cy="745067"/>
          </a:xfrm>
          <a:prstGeom prst="rect">
            <a:avLst/>
          </a:prstGeom>
          <a:noFill/>
          <a:ln/>
        </p:spPr>
        <p:txBody>
          <a:bodyPr wrap="square" lIns="0" tIns="0" rIns="0" bIns="0" rtlCol="0" anchor="t"/>
          <a:lstStyle/>
          <a:p>
            <a:pPr algn="l" indent="0" marL="0">
              <a:spcAft>
                <a:spcPts val="4000"/>
              </a:spcAft>
              <a:buNone/>
            </a:pPr>
            <a:r>
              <a:rPr lang="en-US" sz="3200" dirty="0">
                <a:solidFill>
                  <a:srgbClr val="000000">
                    <a:alpha val="100000"/>
                  </a:srgbClr>
                </a:solidFill>
                <a:latin typeface="Poppins Regular" pitchFamily="34" charset="0"/>
                <a:ea typeface="Poppins Regular" pitchFamily="34" charset="-122"/>
                <a:cs typeface="Poppins Regular" pitchFamily="34" charset="-120"/>
              </a:rPr>
              <a:t>Treasure and Ancient Knowledge</a:t>
            </a:r>
            <a:endParaRPr lang="en-US" sz="3200" dirty="0"/>
          </a:p>
        </p:txBody>
      </p:sp>
      <p:sp>
        <p:nvSpPr>
          <p:cNvPr id="22" name="Text 11"/>
          <p:cNvSpPr/>
          <p:nvPr/>
        </p:nvSpPr>
        <p:spPr>
          <a:xfrm>
            <a:off x="3556445" y="8769350"/>
            <a:ext cx="6308455" cy="745067"/>
          </a:xfrm>
          <a:prstGeom prst="rect">
            <a:avLst/>
          </a:prstGeom>
          <a:noFill/>
          <a:ln/>
        </p:spPr>
        <p:txBody>
          <a:bodyPr wrap="square" lIns="0" tIns="0" rIns="0" bIns="0" rtlCol="0" anchor="t"/>
          <a:lstStyle/>
          <a:p>
            <a:pPr algn="l" indent="0" marL="0">
              <a:spcAft>
                <a:spcPts val="4000"/>
              </a:spcAft>
              <a:buNone/>
            </a:pPr>
            <a:r>
              <a:rPr lang="en-US" sz="3200" dirty="0">
                <a:solidFill>
                  <a:srgbClr val="000000">
                    <a:alpha val="100000"/>
                  </a:srgbClr>
                </a:solidFill>
                <a:latin typeface="Poppins Regular" pitchFamily="34" charset="0"/>
                <a:ea typeface="Poppins Regular" pitchFamily="34" charset="-122"/>
                <a:cs typeface="Poppins Regular" pitchFamily="34" charset="-120"/>
              </a:rPr>
              <a:t>Finding the Sorcerer's Stone</a:t>
            </a:r>
            <a:endParaRPr lang="en-US" sz="3200" dirty="0"/>
          </a:p>
        </p:txBody>
      </p:sp>
      <p:sp>
        <p:nvSpPr>
          <p:cNvPr id="23" name="Text 12"/>
          <p:cNvSpPr/>
          <p:nvPr/>
        </p:nvSpPr>
        <p:spPr>
          <a:xfrm>
            <a:off x="10339092" y="8769350"/>
            <a:ext cx="3133058" cy="745067"/>
          </a:xfrm>
          <a:prstGeom prst="rect">
            <a:avLst/>
          </a:prstGeom>
          <a:noFill/>
          <a:ln/>
        </p:spPr>
        <p:txBody>
          <a:bodyPr wrap="square" lIns="0" tIns="0" rIns="0" bIns="0" rtlCol="0" anchor="t"/>
          <a:lstStyle/>
          <a:p>
            <a:pPr algn="l" indent="0" marL="0">
              <a:spcAft>
                <a:spcPts val="4000"/>
              </a:spcAft>
              <a:buNone/>
            </a:pPr>
            <a:r>
              <a:rPr lang="en-US" sz="3200" dirty="0">
                <a:solidFill>
                  <a:srgbClr val="000000">
                    <a:alpha val="100000"/>
                  </a:srgbClr>
                </a:solidFill>
                <a:latin typeface="Poppins Regular" pitchFamily="34" charset="0"/>
                <a:ea typeface="Poppins Regular" pitchFamily="34" charset="-122"/>
                <a:cs typeface="Poppins Regular" pitchFamily="34" charset="-120"/>
              </a:rPr>
              <a:t>Low</a:t>
            </a:r>
            <a:endParaRPr lang="en-US" sz="3200" dirty="0"/>
          </a:p>
        </p:txBody>
      </p:sp>
      <p:sp>
        <p:nvSpPr>
          <p:cNvPr id="24" name="Text 13"/>
          <p:cNvSpPr/>
          <p:nvPr/>
        </p:nvSpPr>
        <p:spPr>
          <a:xfrm>
            <a:off x="13946343" y="8769350"/>
            <a:ext cx="7477001" cy="745067"/>
          </a:xfrm>
          <a:prstGeom prst="rect">
            <a:avLst/>
          </a:prstGeom>
          <a:noFill/>
          <a:ln/>
        </p:spPr>
        <p:txBody>
          <a:bodyPr wrap="square" lIns="0" tIns="0" rIns="0" bIns="0" rtlCol="0" anchor="t"/>
          <a:lstStyle/>
          <a:p>
            <a:pPr algn="l" indent="0" marL="0">
              <a:spcAft>
                <a:spcPts val="4000"/>
              </a:spcAft>
              <a:buNone/>
            </a:pPr>
            <a:r>
              <a:rPr lang="en-US" sz="3200" dirty="0">
                <a:solidFill>
                  <a:srgbClr val="000000">
                    <a:alpha val="100000"/>
                  </a:srgbClr>
                </a:solidFill>
                <a:latin typeface="Poppins Regular" pitchFamily="34" charset="0"/>
                <a:ea typeface="Poppins Regular" pitchFamily="34" charset="-122"/>
                <a:cs typeface="Poppins Regular" pitchFamily="34" charset="-120"/>
              </a:rPr>
              <a:t>Knowledge and Foresight</a:t>
            </a:r>
            <a:endParaRPr lang="en-US" sz="32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0" y="7848600"/>
            <a:ext cx="7786073" cy="5867400"/>
          </a:xfrm>
          <a:prstGeom prst="rect">
            <a:avLst/>
          </a:prstGeom>
        </p:spPr>
      </p:pic>
      <p:sp>
        <p:nvSpPr>
          <p:cNvPr id="3" name="Shape 0"/>
          <p:cNvSpPr/>
          <p:nvPr/>
        </p:nvSpPr>
        <p:spPr>
          <a:xfrm>
            <a:off x="23370921" y="10515600"/>
            <a:ext cx="1016127" cy="3200400"/>
          </a:xfrm>
          <a:prstGeom prst="rect">
            <a:avLst/>
          </a:prstGeom>
          <a:noFill/>
          <a:ln/>
        </p:spPr>
      </p:sp>
      <p:pic>
        <p:nvPicPr>
          <p:cNvPr id="4" name="Image 1" descr=" ">    </p:cNvPr>
          <p:cNvPicPr>
            <a:picLocks noChangeAspect="1"/>
          </p:cNvPicPr>
          <p:nvPr/>
        </p:nvPicPr>
        <p:blipFill>
          <a:blip r:embed="rId3"/>
          <a:stretch>
            <a:fillRect/>
          </a:stretch>
        </p:blipFill>
        <p:spPr>
          <a:xfrm>
            <a:off x="23523340" y="10820400"/>
            <a:ext cx="711289" cy="2590800"/>
          </a:xfrm>
          <a:prstGeom prst="rect">
            <a:avLst/>
          </a:prstGeom>
        </p:spPr>
      </p:pic>
      <p:sp>
        <p:nvSpPr>
          <p:cNvPr id="5" name="Text 1"/>
          <p:cNvSpPr/>
          <p:nvPr/>
        </p:nvSpPr>
        <p:spPr>
          <a:xfrm>
            <a:off x="8929216" y="4394200"/>
            <a:ext cx="8480427" cy="2980267"/>
          </a:xfrm>
          <a:prstGeom prst="rect">
            <a:avLst/>
          </a:prstGeom>
          <a:noFill/>
          <a:ln/>
        </p:spPr>
        <p:txBody>
          <a:bodyPr wrap="square" lIns="0" tIns="0" rIns="0" bIns="0" rtlCol="0" anchor="t"/>
          <a:lstStyle/>
          <a:p>
            <a:pPr algn="l" indent="0" marL="0">
              <a:buNone/>
            </a:pPr>
            <a:r>
              <a:rPr lang="en-US" sz="12800" dirty="0">
                <a:solidFill>
                  <a:srgbClr val="995E28">
                    <a:alpha val="100000"/>
                  </a:srgbClr>
                </a:solidFill>
                <a:latin typeface="Poppins Bold" pitchFamily="34" charset="0"/>
                <a:ea typeface="Poppins Bold" pitchFamily="34" charset="-122"/>
                <a:cs typeface="Poppins Bold" pitchFamily="34" charset="-120"/>
              </a:rPr>
              <a:t>Welcome</a:t>
            </a:r>
            <a:endParaRPr lang="en-US" sz="12800" dirty="0"/>
          </a:p>
        </p:txBody>
      </p:sp>
      <p:sp>
        <p:nvSpPr>
          <p:cNvPr id="6" name="Text 2"/>
          <p:cNvSpPr/>
          <p:nvPr/>
        </p:nvSpPr>
        <p:spPr>
          <a:xfrm>
            <a:off x="5914706" y="6921500"/>
            <a:ext cx="12570338" cy="3183467"/>
          </a:xfrm>
          <a:prstGeom prst="rect">
            <a:avLst/>
          </a:prstGeom>
          <a:noFill/>
          <a:ln/>
        </p:spPr>
        <p:txBody>
          <a:bodyPr wrap="square" lIns="0" tIns="0" rIns="0" bIns="0" rtlCol="0" anchor="t"/>
          <a:lstStyle/>
          <a:p>
            <a:pPr algn="ctr" indent="0" marL="0">
              <a:spcAft>
                <a:spcPts val="4000"/>
              </a:spcAft>
              <a:buNone/>
            </a:pPr>
            <a:r>
              <a:rPr lang="en-US" sz="3200" dirty="0">
                <a:solidFill>
                  <a:srgbClr val="000000">
                    <a:alpha val="100000"/>
                  </a:srgbClr>
                </a:solidFill>
                <a:latin typeface="Poppins Regular" pitchFamily="34" charset="0"/>
                <a:ea typeface="Poppins Regular" pitchFamily="34" charset="-122"/>
                <a:cs typeface="Poppins Regular" pitchFamily="34" charset="-120"/>
              </a:rPr>
              <a:t>Welcome to the world of fantasy! Join us on a journey to explore the mystical creatures, enchanted lands, and magical wonders that exist beyond our reality. Discover the wonders and secrets of this exciting realm and unlock the power of imagination.</a:t>
            </a:r>
            <a:endParaRPr lang="en-US" sz="3200" dirty="0"/>
          </a:p>
        </p:txBody>
      </p:sp>
      <p:pic>
        <p:nvPicPr>
          <p:cNvPr id="7" name="Image 2" descr=" ">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0529616" y="0"/>
            <a:ext cx="13857432" cy="4978400"/>
          </a:xfrm>
          <a:prstGeom prst="rect">
            <a:avLst/>
          </a:prstGeom>
        </p:spPr>
      </p:pic>
      <p:pic>
        <p:nvPicPr>
          <p:cNvPr id="8" name="Image 3" descr=" ">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978022" y="1092200"/>
            <a:ext cx="3681832" cy="3302000"/>
          </a:xfrm>
          <a:prstGeom prst="rect">
            <a:avLst/>
          </a:prstGeom>
        </p:spPr>
      </p:pic>
      <p:pic>
        <p:nvPicPr>
          <p:cNvPr id="9" name="Image 4" descr=" ">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20640080" y="8940800"/>
            <a:ext cx="1550397" cy="3675630"/>
          </a:xfrm>
          <a:prstGeom prst="rect">
            <a:avLst/>
          </a:prstGeo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0">
    <p:bg>
      <p:bgPr>
        <a:solidFill>
          <a:srgbClr val="FFFFFF"/>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0" y="0"/>
            <a:ext cx="9708239" cy="6551067"/>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7091462" y="6946900"/>
            <a:ext cx="7295586" cy="6769100"/>
          </a:xfrm>
          <a:prstGeom prst="rect">
            <a:avLst/>
          </a:prstGeom>
        </p:spPr>
      </p:pic>
      <p:sp>
        <p:nvSpPr>
          <p:cNvPr id="4" name="Shape 0"/>
          <p:cNvSpPr/>
          <p:nvPr/>
        </p:nvSpPr>
        <p:spPr>
          <a:xfrm>
            <a:off x="23370921" y="10515600"/>
            <a:ext cx="1016127" cy="3200400"/>
          </a:xfrm>
          <a:prstGeom prst="rect">
            <a:avLst/>
          </a:prstGeom>
          <a:noFill/>
          <a:ln/>
        </p:spPr>
      </p:sp>
      <p:pic>
        <p:nvPicPr>
          <p:cNvPr id="5" name="Image 2" descr=" ">    </p:cNvPr>
          <p:cNvPicPr>
            <a:picLocks noChangeAspect="1"/>
          </p:cNvPicPr>
          <p:nvPr/>
        </p:nvPicPr>
        <p:blipFill>
          <a:blip r:embed="rId5"/>
          <a:stretch>
            <a:fillRect/>
          </a:stretch>
        </p:blipFill>
        <p:spPr>
          <a:xfrm>
            <a:off x="23523340" y="10820400"/>
            <a:ext cx="711289" cy="2590800"/>
          </a:xfrm>
          <a:prstGeom prst="rect">
            <a:avLst/>
          </a:prstGeom>
        </p:spPr>
      </p:pic>
      <p:sp>
        <p:nvSpPr>
          <p:cNvPr id="6" name="Text 1"/>
          <p:cNvSpPr/>
          <p:nvPr/>
        </p:nvSpPr>
        <p:spPr>
          <a:xfrm>
            <a:off x="3581848" y="711200"/>
            <a:ext cx="5851198" cy="1862667"/>
          </a:xfrm>
          <a:prstGeom prst="rect">
            <a:avLst/>
          </a:prstGeom>
          <a:noFill/>
          <a:ln/>
        </p:spPr>
        <p:txBody>
          <a:bodyPr wrap="square" lIns="0" tIns="0" rIns="0" bIns="0" rtlCol="0" anchor="t"/>
          <a:lstStyle/>
          <a:p>
            <a:pPr algn="l" indent="0" marL="0">
              <a:buNone/>
            </a:pPr>
            <a:r>
              <a:rPr lang="en-US" sz="8000" dirty="0">
                <a:solidFill>
                  <a:srgbClr val="000000">
                    <a:alpha val="100000"/>
                  </a:srgbClr>
                </a:solidFill>
                <a:latin typeface="Poppins Bold" pitchFamily="34" charset="0"/>
                <a:ea typeface="Poppins Bold" pitchFamily="34" charset="-122"/>
                <a:cs typeface="Poppins Bold" pitchFamily="34" charset="-120"/>
              </a:rPr>
              <a:t>Our Team</a:t>
            </a:r>
            <a:endParaRPr lang="en-US" sz="8000" dirty="0"/>
          </a:p>
        </p:txBody>
      </p:sp>
      <p:sp>
        <p:nvSpPr>
          <p:cNvPr id="7" name="Shape 2"/>
          <p:cNvSpPr/>
          <p:nvPr/>
        </p:nvSpPr>
        <p:spPr>
          <a:xfrm>
            <a:off x="3556445" y="2755900"/>
            <a:ext cx="4788498" cy="10109200"/>
          </a:xfrm>
          <a:prstGeom prst="rect">
            <a:avLst/>
          </a:prstGeom>
          <a:noFill/>
          <a:ln/>
        </p:spPr>
      </p:sp>
      <p:pic>
        <p:nvPicPr>
          <p:cNvPr id="8" name="Image 3" descr=" ">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3556445" y="2755900"/>
            <a:ext cx="4788498" cy="8229600"/>
          </a:xfrm>
          <a:prstGeom prst="rect">
            <a:avLst/>
          </a:prstGeom>
        </p:spPr>
      </p:pic>
      <p:sp>
        <p:nvSpPr>
          <p:cNvPr id="9" name="Shape 3"/>
          <p:cNvSpPr/>
          <p:nvPr/>
        </p:nvSpPr>
        <p:spPr>
          <a:xfrm>
            <a:off x="3556445" y="11188700"/>
            <a:ext cx="4788498" cy="1676400"/>
          </a:xfrm>
          <a:prstGeom prst="rect">
            <a:avLst/>
          </a:prstGeom>
          <a:noFill/>
          <a:ln/>
        </p:spPr>
      </p:sp>
      <p:sp>
        <p:nvSpPr>
          <p:cNvPr id="10" name="Shape 4"/>
          <p:cNvSpPr/>
          <p:nvPr/>
        </p:nvSpPr>
        <p:spPr>
          <a:xfrm>
            <a:off x="3556445" y="11188700"/>
            <a:ext cx="4788498" cy="1676400"/>
          </a:xfrm>
          <a:prstGeom prst="rect">
            <a:avLst/>
          </a:prstGeom>
          <a:noFill/>
          <a:ln/>
        </p:spPr>
      </p:sp>
      <p:sp>
        <p:nvSpPr>
          <p:cNvPr id="11" name="Text 5"/>
          <p:cNvSpPr/>
          <p:nvPr/>
        </p:nvSpPr>
        <p:spPr>
          <a:xfrm>
            <a:off x="3454832" y="11188700"/>
            <a:ext cx="4991724" cy="1117600"/>
          </a:xfrm>
          <a:prstGeom prst="rect">
            <a:avLst/>
          </a:prstGeom>
          <a:noFill/>
          <a:ln/>
        </p:spPr>
        <p:txBody>
          <a:bodyPr wrap="square" lIns="0" tIns="0" rIns="0" bIns="0" rtlCol="0" anchor="t"/>
          <a:lstStyle/>
          <a:p>
            <a:pPr algn="ctr" indent="0" marL="0">
              <a:buNone/>
            </a:pPr>
            <a:r>
              <a:rPr lang="en-US" sz="4800" dirty="0">
                <a:solidFill>
                  <a:srgbClr val="000000">
                    <a:alpha val="100000"/>
                  </a:srgbClr>
                </a:solidFill>
                <a:latin typeface="Poppins Bold" pitchFamily="34" charset="0"/>
                <a:ea typeface="Poppins Bold" pitchFamily="34" charset="-122"/>
                <a:cs typeface="Poppins Bold" pitchFamily="34" charset="-120"/>
              </a:rPr>
              <a:t>Eldruin</a:t>
            </a:r>
            <a:endParaRPr lang="en-US" sz="4800" dirty="0"/>
          </a:p>
        </p:txBody>
      </p:sp>
      <p:sp>
        <p:nvSpPr>
          <p:cNvPr id="12" name="Text 6"/>
          <p:cNvSpPr/>
          <p:nvPr/>
        </p:nvSpPr>
        <p:spPr>
          <a:xfrm>
            <a:off x="3488703" y="12255500"/>
            <a:ext cx="4923982" cy="745067"/>
          </a:xfrm>
          <a:prstGeom prst="rect">
            <a:avLst/>
          </a:prstGeom>
          <a:noFill/>
          <a:ln/>
        </p:spPr>
        <p:txBody>
          <a:bodyPr wrap="square" lIns="0" tIns="0" rIns="0" bIns="0" rtlCol="0" anchor="t"/>
          <a:lstStyle/>
          <a:p>
            <a:pPr algn="ctr" indent="0" marL="0">
              <a:spcAft>
                <a:spcPts val="4000"/>
              </a:spcAft>
              <a:buNone/>
            </a:pPr>
            <a:r>
              <a:rPr lang="en-US" sz="3200" dirty="0">
                <a:solidFill>
                  <a:srgbClr val="000000">
                    <a:alpha val="100000"/>
                  </a:srgbClr>
                </a:solidFill>
                <a:latin typeface="Poppins Regular" pitchFamily="34" charset="0"/>
                <a:ea typeface="Poppins Regular" pitchFamily="34" charset="-122"/>
                <a:cs typeface="Poppins Regular" pitchFamily="34" charset="-120"/>
              </a:rPr>
              <a:t>The Fire Mage</a:t>
            </a:r>
            <a:endParaRPr lang="en-US" sz="3200" dirty="0"/>
          </a:p>
        </p:txBody>
      </p:sp>
      <p:sp>
        <p:nvSpPr>
          <p:cNvPr id="13" name="Shape 7"/>
          <p:cNvSpPr/>
          <p:nvPr/>
        </p:nvSpPr>
        <p:spPr>
          <a:xfrm>
            <a:off x="9157845" y="2755900"/>
            <a:ext cx="4788498" cy="10109200"/>
          </a:xfrm>
          <a:prstGeom prst="rect">
            <a:avLst/>
          </a:prstGeom>
          <a:noFill/>
          <a:ln/>
        </p:spPr>
      </p:sp>
      <p:pic>
        <p:nvPicPr>
          <p:cNvPr id="14" name="Image 4" descr=" ">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9157845" y="2755900"/>
            <a:ext cx="4788498" cy="8229600"/>
          </a:xfrm>
          <a:prstGeom prst="rect">
            <a:avLst/>
          </a:prstGeom>
        </p:spPr>
      </p:pic>
      <p:sp>
        <p:nvSpPr>
          <p:cNvPr id="15" name="Shape 8"/>
          <p:cNvSpPr/>
          <p:nvPr/>
        </p:nvSpPr>
        <p:spPr>
          <a:xfrm>
            <a:off x="9157845" y="11188700"/>
            <a:ext cx="4788498" cy="1676400"/>
          </a:xfrm>
          <a:prstGeom prst="rect">
            <a:avLst/>
          </a:prstGeom>
          <a:noFill/>
          <a:ln/>
        </p:spPr>
      </p:sp>
      <p:sp>
        <p:nvSpPr>
          <p:cNvPr id="16" name="Shape 9"/>
          <p:cNvSpPr/>
          <p:nvPr/>
        </p:nvSpPr>
        <p:spPr>
          <a:xfrm>
            <a:off x="9157845" y="11188700"/>
            <a:ext cx="4788498" cy="1676400"/>
          </a:xfrm>
          <a:prstGeom prst="rect">
            <a:avLst/>
          </a:prstGeom>
          <a:noFill/>
          <a:ln/>
        </p:spPr>
      </p:sp>
      <p:sp>
        <p:nvSpPr>
          <p:cNvPr id="17" name="Text 10"/>
          <p:cNvSpPr/>
          <p:nvPr/>
        </p:nvSpPr>
        <p:spPr>
          <a:xfrm>
            <a:off x="9056232" y="11188700"/>
            <a:ext cx="4991724" cy="1117600"/>
          </a:xfrm>
          <a:prstGeom prst="rect">
            <a:avLst/>
          </a:prstGeom>
          <a:noFill/>
          <a:ln/>
        </p:spPr>
        <p:txBody>
          <a:bodyPr wrap="square" lIns="0" tIns="0" rIns="0" bIns="0" rtlCol="0" anchor="t"/>
          <a:lstStyle/>
          <a:p>
            <a:pPr algn="ctr" indent="0" marL="0">
              <a:buNone/>
            </a:pPr>
            <a:r>
              <a:rPr lang="en-US" sz="4800" dirty="0">
                <a:solidFill>
                  <a:srgbClr val="000000">
                    <a:alpha val="100000"/>
                  </a:srgbClr>
                </a:solidFill>
                <a:latin typeface="Poppins Bold" pitchFamily="34" charset="0"/>
                <a:ea typeface="Poppins Bold" pitchFamily="34" charset="-122"/>
                <a:cs typeface="Poppins Bold" pitchFamily="34" charset="-120"/>
              </a:rPr>
              <a:t>Elementalen</a:t>
            </a:r>
            <a:endParaRPr lang="en-US" sz="4800" dirty="0"/>
          </a:p>
        </p:txBody>
      </p:sp>
      <p:sp>
        <p:nvSpPr>
          <p:cNvPr id="18" name="Text 11"/>
          <p:cNvSpPr/>
          <p:nvPr/>
        </p:nvSpPr>
        <p:spPr>
          <a:xfrm>
            <a:off x="9090103" y="12255500"/>
            <a:ext cx="4923982" cy="745067"/>
          </a:xfrm>
          <a:prstGeom prst="rect">
            <a:avLst/>
          </a:prstGeom>
          <a:noFill/>
          <a:ln/>
        </p:spPr>
        <p:txBody>
          <a:bodyPr wrap="square" lIns="0" tIns="0" rIns="0" bIns="0" rtlCol="0" anchor="t"/>
          <a:lstStyle/>
          <a:p>
            <a:pPr algn="ctr" indent="0" marL="0">
              <a:spcAft>
                <a:spcPts val="4000"/>
              </a:spcAft>
              <a:buNone/>
            </a:pPr>
            <a:r>
              <a:rPr lang="en-US" sz="3200" dirty="0">
                <a:solidFill>
                  <a:srgbClr val="000000">
                    <a:alpha val="100000"/>
                  </a:srgbClr>
                </a:solidFill>
                <a:latin typeface="Poppins Regular" pitchFamily="34" charset="0"/>
                <a:ea typeface="Poppins Regular" pitchFamily="34" charset="-122"/>
                <a:cs typeface="Poppins Regular" pitchFamily="34" charset="-120"/>
              </a:rPr>
              <a:t>The Guardian</a:t>
            </a:r>
            <a:endParaRPr lang="en-US" sz="3200" dirty="0"/>
          </a:p>
        </p:txBody>
      </p:sp>
      <p:sp>
        <p:nvSpPr>
          <p:cNvPr id="19" name="Shape 12"/>
          <p:cNvSpPr/>
          <p:nvPr/>
        </p:nvSpPr>
        <p:spPr>
          <a:xfrm>
            <a:off x="14759245" y="2755900"/>
            <a:ext cx="4788498" cy="10109200"/>
          </a:xfrm>
          <a:prstGeom prst="rect">
            <a:avLst/>
          </a:prstGeom>
          <a:noFill/>
          <a:ln/>
        </p:spPr>
      </p:sp>
      <p:pic>
        <p:nvPicPr>
          <p:cNvPr id="20" name="Image 5" descr=" ">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14759245" y="2755900"/>
            <a:ext cx="4788498" cy="8229600"/>
          </a:xfrm>
          <a:prstGeom prst="rect">
            <a:avLst/>
          </a:prstGeom>
        </p:spPr>
      </p:pic>
      <p:sp>
        <p:nvSpPr>
          <p:cNvPr id="21" name="Shape 13"/>
          <p:cNvSpPr/>
          <p:nvPr/>
        </p:nvSpPr>
        <p:spPr>
          <a:xfrm>
            <a:off x="14759245" y="11188700"/>
            <a:ext cx="4788498" cy="1676400"/>
          </a:xfrm>
          <a:prstGeom prst="rect">
            <a:avLst/>
          </a:prstGeom>
          <a:noFill/>
          <a:ln/>
        </p:spPr>
      </p:sp>
      <p:sp>
        <p:nvSpPr>
          <p:cNvPr id="22" name="Shape 14"/>
          <p:cNvSpPr/>
          <p:nvPr/>
        </p:nvSpPr>
        <p:spPr>
          <a:xfrm>
            <a:off x="14759245" y="11188700"/>
            <a:ext cx="4788498" cy="1676400"/>
          </a:xfrm>
          <a:prstGeom prst="rect">
            <a:avLst/>
          </a:prstGeom>
          <a:noFill/>
          <a:ln/>
        </p:spPr>
      </p:sp>
      <p:sp>
        <p:nvSpPr>
          <p:cNvPr id="23" name="Text 15"/>
          <p:cNvSpPr/>
          <p:nvPr/>
        </p:nvSpPr>
        <p:spPr>
          <a:xfrm>
            <a:off x="14657632" y="11188700"/>
            <a:ext cx="4991724" cy="1117600"/>
          </a:xfrm>
          <a:prstGeom prst="rect">
            <a:avLst/>
          </a:prstGeom>
          <a:noFill/>
          <a:ln/>
        </p:spPr>
        <p:txBody>
          <a:bodyPr wrap="square" lIns="0" tIns="0" rIns="0" bIns="0" rtlCol="0" anchor="t"/>
          <a:lstStyle/>
          <a:p>
            <a:pPr algn="ctr" indent="0" marL="0">
              <a:buNone/>
            </a:pPr>
            <a:r>
              <a:rPr lang="en-US" sz="4800" dirty="0">
                <a:solidFill>
                  <a:srgbClr val="000000">
                    <a:alpha val="100000"/>
                  </a:srgbClr>
                </a:solidFill>
                <a:latin typeface="Poppins Bold" pitchFamily="34" charset="0"/>
                <a:ea typeface="Poppins Bold" pitchFamily="34" charset="-122"/>
                <a:cs typeface="Poppins Bold" pitchFamily="34" charset="-120"/>
              </a:rPr>
              <a:t>Lunaria</a:t>
            </a:r>
            <a:endParaRPr lang="en-US" sz="4800" dirty="0"/>
          </a:p>
        </p:txBody>
      </p:sp>
      <p:sp>
        <p:nvSpPr>
          <p:cNvPr id="24" name="Text 16"/>
          <p:cNvSpPr/>
          <p:nvPr/>
        </p:nvSpPr>
        <p:spPr>
          <a:xfrm>
            <a:off x="14691503" y="12255500"/>
            <a:ext cx="4923982" cy="745067"/>
          </a:xfrm>
          <a:prstGeom prst="rect">
            <a:avLst/>
          </a:prstGeom>
          <a:noFill/>
          <a:ln/>
        </p:spPr>
        <p:txBody>
          <a:bodyPr wrap="square" lIns="0" tIns="0" rIns="0" bIns="0" rtlCol="0" anchor="t"/>
          <a:lstStyle/>
          <a:p>
            <a:pPr algn="ctr" indent="0" marL="0">
              <a:spcAft>
                <a:spcPts val="4000"/>
              </a:spcAft>
              <a:buNone/>
            </a:pPr>
            <a:r>
              <a:rPr lang="en-US" sz="3200" dirty="0">
                <a:solidFill>
                  <a:srgbClr val="000000">
                    <a:alpha val="100000"/>
                  </a:srgbClr>
                </a:solidFill>
                <a:latin typeface="Poppins Regular" pitchFamily="34" charset="0"/>
                <a:ea typeface="Poppins Regular" pitchFamily="34" charset="-122"/>
                <a:cs typeface="Poppins Regular" pitchFamily="34" charset="-120"/>
              </a:rPr>
              <a:t>The Moon Priestess</a:t>
            </a:r>
            <a:endParaRPr lang="en-US" sz="32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21">
    <p:bg>
      <p:bgPr>
        <a:solidFill>
          <a:srgbClr val="FFFFFF"/>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16448556" y="7848600"/>
            <a:ext cx="7938492" cy="5867400"/>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0" y="0"/>
            <a:ext cx="13705013" cy="4978400"/>
          </a:xfrm>
          <a:prstGeom prst="rect">
            <a:avLst/>
          </a:prstGeom>
        </p:spPr>
      </p:pic>
      <p:sp>
        <p:nvSpPr>
          <p:cNvPr id="4" name="Shape 0"/>
          <p:cNvSpPr/>
          <p:nvPr/>
        </p:nvSpPr>
        <p:spPr>
          <a:xfrm>
            <a:off x="23370921" y="10515600"/>
            <a:ext cx="1016127" cy="3200400"/>
          </a:xfrm>
          <a:prstGeom prst="rect">
            <a:avLst/>
          </a:prstGeom>
          <a:noFill/>
          <a:ln/>
        </p:spPr>
      </p:sp>
      <p:pic>
        <p:nvPicPr>
          <p:cNvPr id="5" name="Image 2" descr=" ">    </p:cNvPr>
          <p:cNvPicPr>
            <a:picLocks noChangeAspect="1"/>
          </p:cNvPicPr>
          <p:nvPr/>
        </p:nvPicPr>
        <p:blipFill>
          <a:blip r:embed="rId5"/>
          <a:stretch>
            <a:fillRect/>
          </a:stretch>
        </p:blipFill>
        <p:spPr>
          <a:xfrm>
            <a:off x="23523340" y="10820400"/>
            <a:ext cx="711289" cy="2590800"/>
          </a:xfrm>
          <a:prstGeom prst="rect">
            <a:avLst/>
          </a:prstGeom>
        </p:spPr>
      </p:pic>
      <p:pic>
        <p:nvPicPr>
          <p:cNvPr id="6" name="Image 3" descr=" ">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867133" y="2247900"/>
            <a:ext cx="7125591" cy="10363200"/>
          </a:xfrm>
          <a:prstGeom prst="rect">
            <a:avLst/>
          </a:prstGeom>
        </p:spPr>
      </p:pic>
      <p:sp>
        <p:nvSpPr>
          <p:cNvPr id="7" name="Shape 1"/>
          <p:cNvSpPr/>
          <p:nvPr/>
        </p:nvSpPr>
        <p:spPr>
          <a:xfrm>
            <a:off x="9462683" y="1803400"/>
            <a:ext cx="1625803" cy="14630400"/>
          </a:xfrm>
          <a:prstGeom prst="rect">
            <a:avLst/>
          </a:prstGeom>
          <a:noFill/>
          <a:ln/>
        </p:spPr>
      </p:sp>
      <p:pic>
        <p:nvPicPr>
          <p:cNvPr id="8" name="Image 4" descr=" ">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9462683" y="1803400"/>
            <a:ext cx="1625803" cy="1625600"/>
          </a:xfrm>
          <a:prstGeom prst="rect">
            <a:avLst/>
          </a:prstGeom>
        </p:spPr>
      </p:pic>
      <p:pic>
        <p:nvPicPr>
          <p:cNvPr id="9" name="Image 5" descr=" ">    </p:cNvPr>
          <p:cNvPicPr>
            <a:picLocks noChangeAspect="1"/>
          </p:cNvPicPr>
          <p:nvPr/>
        </p:nvPicPr>
        <p:blipFill>
          <a:blip r:embed="rId10"/>
          <a:stretch>
            <a:fillRect/>
          </a:stretch>
        </p:blipFill>
        <p:spPr>
          <a:xfrm>
            <a:off x="10237480" y="3429000"/>
            <a:ext cx="38105" cy="1625600"/>
          </a:xfrm>
          <a:prstGeom prst="rect">
            <a:avLst/>
          </a:prstGeom>
        </p:spPr>
      </p:pic>
      <p:pic>
        <p:nvPicPr>
          <p:cNvPr id="10" name="Image 6" descr=" ">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9462683" y="5054600"/>
            <a:ext cx="1625803" cy="1625600"/>
          </a:xfrm>
          <a:prstGeom prst="rect">
            <a:avLst/>
          </a:prstGeom>
        </p:spPr>
      </p:pic>
      <p:pic>
        <p:nvPicPr>
          <p:cNvPr id="11" name="Image 7" descr=" ">    </p:cNvPr>
          <p:cNvPicPr>
            <a:picLocks noChangeAspect="1"/>
          </p:cNvPicPr>
          <p:nvPr/>
        </p:nvPicPr>
        <p:blipFill>
          <a:blip r:embed="rId13"/>
          <a:stretch>
            <a:fillRect/>
          </a:stretch>
        </p:blipFill>
        <p:spPr>
          <a:xfrm>
            <a:off x="10237480" y="6680200"/>
            <a:ext cx="38105" cy="1625600"/>
          </a:xfrm>
          <a:prstGeom prst="rect">
            <a:avLst/>
          </a:prstGeom>
        </p:spPr>
      </p:pic>
      <p:pic>
        <p:nvPicPr>
          <p:cNvPr id="12" name="Image 8" descr=" ">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9462683" y="8305800"/>
            <a:ext cx="1625803" cy="1625600"/>
          </a:xfrm>
          <a:prstGeom prst="rect">
            <a:avLst/>
          </a:prstGeom>
        </p:spPr>
      </p:pic>
      <p:pic>
        <p:nvPicPr>
          <p:cNvPr id="13" name="Image 9" descr=" ">    </p:cNvPr>
          <p:cNvPicPr>
            <a:picLocks noChangeAspect="1"/>
          </p:cNvPicPr>
          <p:nvPr/>
        </p:nvPicPr>
        <p:blipFill>
          <a:blip r:embed="rId16"/>
          <a:stretch>
            <a:fillRect/>
          </a:stretch>
        </p:blipFill>
        <p:spPr>
          <a:xfrm>
            <a:off x="10237480" y="9931400"/>
            <a:ext cx="38105" cy="1625600"/>
          </a:xfrm>
          <a:prstGeom prst="rect">
            <a:avLst/>
          </a:prstGeom>
        </p:spPr>
      </p:pic>
      <p:pic>
        <p:nvPicPr>
          <p:cNvPr id="14" name="Image 10" descr=" ">    </p:cNvPr>
          <p:cNvPicPr>
            <a:picLocks noChangeAspect="1"/>
          </p:cNvPicPr>
          <p:nvPr/>
        </p:nvPicPr>
        <p:blipFill>
          <a:blip r:embed="rId17">
            <a:extLst>
              <a:ext uri="{96DAC541-7B7A-43D3-8B79-37D633B846F1}">
                <asvg:svgBlip xmlns:asvg="http://schemas.microsoft.com/office/drawing/2016/SVG/main" r:embed="rId18"/>
              </a:ext>
            </a:extLst>
          </a:blip>
          <a:stretch>
            <a:fillRect/>
          </a:stretch>
        </p:blipFill>
        <p:spPr>
          <a:xfrm>
            <a:off x="9462683" y="11557000"/>
            <a:ext cx="1625803" cy="1625600"/>
          </a:xfrm>
          <a:prstGeom prst="rect">
            <a:avLst/>
          </a:prstGeom>
        </p:spPr>
      </p:pic>
      <p:sp>
        <p:nvSpPr>
          <p:cNvPr id="15" name="Text 2"/>
          <p:cNvSpPr/>
          <p:nvPr/>
        </p:nvSpPr>
        <p:spPr>
          <a:xfrm>
            <a:off x="10948768" y="3454400"/>
            <a:ext cx="11808243" cy="1164167"/>
          </a:xfrm>
          <a:prstGeom prst="rect">
            <a:avLst/>
          </a:prstGeom>
          <a:noFill/>
          <a:ln/>
        </p:spPr>
        <p:txBody>
          <a:bodyPr wrap="square" lIns="0" tIns="0" rIns="0" bIns="0" rtlCol="0" anchor="t"/>
          <a:lstStyle/>
          <a:p>
            <a:pPr algn="l" indent="0" marL="0">
              <a:spcAft>
                <a:spcPts val="4000"/>
              </a:spcAft>
              <a:buNone/>
            </a:pPr>
            <a:r>
              <a:rPr lang="en-US" sz="3200" dirty="0">
                <a:solidFill>
                  <a:srgbClr val="000000">
                    <a:alpha val="100000"/>
                  </a:srgbClr>
                </a:solidFill>
                <a:latin typeface="Poppins Regular" pitchFamily="34" charset="0"/>
                <a:ea typeface="Poppins Regular" pitchFamily="34" charset="-122"/>
                <a:cs typeface="Poppins Regular" pitchFamily="34" charset="-120"/>
              </a:rPr>
              <a:t>The Forbidden Forest: A place of mystery and wonder, where mystical creatures roam and flora flourishes.</a:t>
            </a:r>
            <a:endParaRPr lang="en-US" sz="3200" dirty="0"/>
          </a:p>
        </p:txBody>
      </p:sp>
      <p:sp>
        <p:nvSpPr>
          <p:cNvPr id="16" name="Text 3"/>
          <p:cNvSpPr/>
          <p:nvPr/>
        </p:nvSpPr>
        <p:spPr>
          <a:xfrm>
            <a:off x="10948768" y="6870700"/>
            <a:ext cx="11808243" cy="1164167"/>
          </a:xfrm>
          <a:prstGeom prst="rect">
            <a:avLst/>
          </a:prstGeom>
          <a:noFill/>
          <a:ln/>
        </p:spPr>
        <p:txBody>
          <a:bodyPr wrap="square" lIns="0" tIns="0" rIns="0" bIns="0" rtlCol="0" anchor="t"/>
          <a:lstStyle/>
          <a:p>
            <a:pPr algn="l" indent="0" marL="0">
              <a:spcAft>
                <a:spcPts val="4000"/>
              </a:spcAft>
              <a:buNone/>
            </a:pPr>
            <a:r>
              <a:rPr lang="en-US" sz="3200" dirty="0">
                <a:solidFill>
                  <a:srgbClr val="000000">
                    <a:alpha val="100000"/>
                  </a:srgbClr>
                </a:solidFill>
                <a:latin typeface="Poppins Regular" pitchFamily="34" charset="0"/>
                <a:ea typeface="Poppins Regular" pitchFamily="34" charset="-122"/>
                <a:cs typeface="Poppins Regular" pitchFamily="34" charset="-120"/>
              </a:rPr>
              <a:t>The Crystal Caves: A network of glittering caves filled with precious gems and minerals, guarded by fierce beasts.</a:t>
            </a:r>
            <a:endParaRPr lang="en-US" sz="3200" dirty="0"/>
          </a:p>
        </p:txBody>
      </p:sp>
      <p:sp>
        <p:nvSpPr>
          <p:cNvPr id="17" name="Text 4"/>
          <p:cNvSpPr/>
          <p:nvPr/>
        </p:nvSpPr>
        <p:spPr>
          <a:xfrm>
            <a:off x="10948768" y="10223500"/>
            <a:ext cx="11808243" cy="1164167"/>
          </a:xfrm>
          <a:prstGeom prst="rect">
            <a:avLst/>
          </a:prstGeom>
          <a:noFill/>
          <a:ln/>
        </p:spPr>
        <p:txBody>
          <a:bodyPr wrap="square" lIns="0" tIns="0" rIns="0" bIns="0" rtlCol="0" anchor="t"/>
          <a:lstStyle/>
          <a:p>
            <a:pPr algn="l" indent="0" marL="0">
              <a:spcAft>
                <a:spcPts val="4000"/>
              </a:spcAft>
              <a:buNone/>
            </a:pPr>
            <a:r>
              <a:rPr lang="en-US" sz="3200" dirty="0">
                <a:solidFill>
                  <a:srgbClr val="000000">
                    <a:alpha val="100000"/>
                  </a:srgbClr>
                </a:solidFill>
                <a:latin typeface="Poppins Regular" pitchFamily="34" charset="0"/>
                <a:ea typeface="Poppins Regular" pitchFamily="34" charset="-122"/>
                <a:cs typeface="Poppins Regular" pitchFamily="34" charset="-120"/>
              </a:rPr>
              <a:t>The Enchanted Garden: A place of pure beauty and tranquility, where the colors of the flowers are vibrant.</a:t>
            </a:r>
            <a:endParaRPr lang="en-US" sz="3200" dirty="0"/>
          </a:p>
        </p:txBody>
      </p:sp>
      <p:sp>
        <p:nvSpPr>
          <p:cNvPr id="18" name="Text 5"/>
          <p:cNvSpPr/>
          <p:nvPr/>
        </p:nvSpPr>
        <p:spPr>
          <a:xfrm>
            <a:off x="13607634" y="0"/>
            <a:ext cx="9013893" cy="2980267"/>
          </a:xfrm>
          <a:prstGeom prst="rect">
            <a:avLst/>
          </a:prstGeom>
          <a:noFill/>
          <a:ln/>
        </p:spPr>
        <p:txBody>
          <a:bodyPr wrap="square" lIns="0" tIns="0" rIns="0" bIns="0" rtlCol="0" anchor="t"/>
          <a:lstStyle/>
          <a:p>
            <a:pPr algn="r" indent="0" marL="0">
              <a:buNone/>
            </a:pPr>
            <a:r>
              <a:rPr lang="en-US" sz="12800" dirty="0">
                <a:solidFill>
                  <a:srgbClr val="000000">
                    <a:alpha val="100000"/>
                  </a:srgbClr>
                </a:solidFill>
                <a:latin typeface="Poppins Bold" pitchFamily="34" charset="0"/>
                <a:ea typeface="Poppins Bold" pitchFamily="34" charset="-122"/>
                <a:cs typeface="Poppins Bold" pitchFamily="34" charset="-120"/>
              </a:rPr>
              <a:t>Serving</a:t>
            </a:r>
            <a:endParaRPr lang="en-US" sz="128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name="Slide 22">
    <p:bg>
      <p:bgPr>
        <a:solidFill>
          <a:srgbClr val="FFFFFF"/>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17785823" y="0"/>
            <a:ext cx="6601225" cy="6551067"/>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0" y="6946900"/>
            <a:ext cx="10402600" cy="6769100"/>
          </a:xfrm>
          <a:prstGeom prst="rect">
            <a:avLst/>
          </a:prstGeom>
        </p:spPr>
      </p:pic>
      <p:sp>
        <p:nvSpPr>
          <p:cNvPr id="4" name="Shape 0"/>
          <p:cNvSpPr/>
          <p:nvPr/>
        </p:nvSpPr>
        <p:spPr>
          <a:xfrm>
            <a:off x="23370921" y="10515600"/>
            <a:ext cx="1016127" cy="3200400"/>
          </a:xfrm>
          <a:prstGeom prst="rect">
            <a:avLst/>
          </a:prstGeom>
          <a:noFill/>
          <a:ln/>
        </p:spPr>
      </p:sp>
      <p:pic>
        <p:nvPicPr>
          <p:cNvPr id="5" name="Image 2" descr=" ">    </p:cNvPr>
          <p:cNvPicPr>
            <a:picLocks noChangeAspect="1"/>
          </p:cNvPicPr>
          <p:nvPr/>
        </p:nvPicPr>
        <p:blipFill>
          <a:blip r:embed="rId5"/>
          <a:stretch>
            <a:fillRect/>
          </a:stretch>
        </p:blipFill>
        <p:spPr>
          <a:xfrm>
            <a:off x="23523340" y="10820400"/>
            <a:ext cx="711289" cy="2590800"/>
          </a:xfrm>
          <a:prstGeom prst="rect">
            <a:avLst/>
          </a:prstGeom>
        </p:spPr>
      </p:pic>
      <p:sp>
        <p:nvSpPr>
          <p:cNvPr id="6" name="Text 1"/>
          <p:cNvSpPr/>
          <p:nvPr/>
        </p:nvSpPr>
        <p:spPr>
          <a:xfrm>
            <a:off x="7794541" y="647700"/>
            <a:ext cx="8810668" cy="1862667"/>
          </a:xfrm>
          <a:prstGeom prst="rect">
            <a:avLst/>
          </a:prstGeom>
          <a:noFill/>
          <a:ln/>
        </p:spPr>
        <p:txBody>
          <a:bodyPr wrap="square" lIns="0" tIns="0" rIns="0" bIns="0" rtlCol="0" anchor="t"/>
          <a:lstStyle/>
          <a:p>
            <a:pPr algn="ctr" indent="0" marL="0">
              <a:buNone/>
            </a:pPr>
            <a:r>
              <a:rPr lang="en-US" sz="8000" dirty="0">
                <a:solidFill>
                  <a:srgbClr val="000000">
                    <a:alpha val="100000"/>
                  </a:srgbClr>
                </a:solidFill>
                <a:latin typeface="Poppins Bold" pitchFamily="34" charset="0"/>
                <a:ea typeface="Poppins Bold" pitchFamily="34" charset="-122"/>
                <a:cs typeface="Poppins Bold" pitchFamily="34" charset="-120"/>
              </a:rPr>
              <a:t>The List</a:t>
            </a:r>
            <a:endParaRPr lang="en-US" sz="8000" dirty="0"/>
          </a:p>
        </p:txBody>
      </p:sp>
      <p:sp>
        <p:nvSpPr>
          <p:cNvPr id="7" name="Shape 2"/>
          <p:cNvSpPr/>
          <p:nvPr/>
        </p:nvSpPr>
        <p:spPr>
          <a:xfrm>
            <a:off x="3670759" y="3251200"/>
            <a:ext cx="17032829" cy="8763000"/>
          </a:xfrm>
          <a:prstGeom prst="rect">
            <a:avLst/>
          </a:prstGeom>
          <a:noFill/>
          <a:ln/>
        </p:spPr>
      </p:sp>
      <p:sp>
        <p:nvSpPr>
          <p:cNvPr id="8" name="Shape 3"/>
          <p:cNvSpPr/>
          <p:nvPr/>
        </p:nvSpPr>
        <p:spPr>
          <a:xfrm>
            <a:off x="3670759" y="3251200"/>
            <a:ext cx="17032829" cy="1219200"/>
          </a:xfrm>
          <a:prstGeom prst="rect">
            <a:avLst/>
          </a:prstGeom>
          <a:noFill/>
          <a:ln/>
        </p:spPr>
      </p:sp>
      <p:sp>
        <p:nvSpPr>
          <p:cNvPr id="9" name="Text 4"/>
          <p:cNvSpPr/>
          <p:nvPr/>
        </p:nvSpPr>
        <p:spPr>
          <a:xfrm>
            <a:off x="3670759" y="3517900"/>
            <a:ext cx="6249181" cy="838200"/>
          </a:xfrm>
          <a:prstGeom prst="rect">
            <a:avLst/>
          </a:prstGeom>
          <a:noFill/>
          <a:ln/>
        </p:spPr>
        <p:txBody>
          <a:bodyPr wrap="square" lIns="0" tIns="0" rIns="0" bIns="0" rtlCol="0" anchor="t"/>
          <a:lstStyle/>
          <a:p>
            <a:pPr algn="l" indent="0" marL="0">
              <a:buNone/>
            </a:pPr>
            <a:r>
              <a:rPr lang="en-US" sz="3600" dirty="0">
                <a:solidFill>
                  <a:srgbClr val="995E28">
                    <a:alpha val="100000"/>
                  </a:srgbClr>
                </a:solidFill>
                <a:latin typeface="Poppins Bold" pitchFamily="34" charset="0"/>
                <a:ea typeface="Poppins Bold" pitchFamily="34" charset="-122"/>
                <a:cs typeface="Poppins Bold" pitchFamily="34" charset="-120"/>
              </a:rPr>
              <a:t>Dragons</a:t>
            </a:r>
            <a:endParaRPr lang="en-US" sz="3600" dirty="0"/>
          </a:p>
        </p:txBody>
      </p:sp>
      <p:sp>
        <p:nvSpPr>
          <p:cNvPr id="10" name="Text 5"/>
          <p:cNvSpPr/>
          <p:nvPr/>
        </p:nvSpPr>
        <p:spPr>
          <a:xfrm>
            <a:off x="10072359" y="3251200"/>
            <a:ext cx="10766712" cy="1354667"/>
          </a:xfrm>
          <a:prstGeom prst="rect">
            <a:avLst/>
          </a:prstGeom>
          <a:noFill/>
          <a:ln/>
        </p:spPr>
        <p:txBody>
          <a:bodyPr wrap="square" lIns="0" tIns="0" rIns="0" bIns="0" rtlCol="0" anchor="t"/>
          <a:lstStyle/>
          <a:p>
            <a:pPr algn="l" indent="0" marL="0">
              <a:spcAft>
                <a:spcPts val="4000"/>
              </a:spcAft>
              <a:buNone/>
            </a:pPr>
            <a:r>
              <a:rPr lang="en-US" sz="3200" dirty="0">
                <a:solidFill>
                  <a:srgbClr val="000000">
                    <a:alpha val="100000"/>
                  </a:srgbClr>
                </a:solidFill>
                <a:latin typeface="Poppins Regular" pitchFamily="34" charset="0"/>
                <a:ea typeface="Poppins Regular" pitchFamily="34" charset="-122"/>
                <a:cs typeface="Poppins Regular" pitchFamily="34" charset="-120"/>
              </a:rPr>
              <a:t>Fire-breathing creatures that are often powerful and dangerous</a:t>
            </a:r>
            <a:endParaRPr lang="en-US" sz="3200" dirty="0"/>
          </a:p>
        </p:txBody>
      </p:sp>
      <p:sp>
        <p:nvSpPr>
          <p:cNvPr id="11" name="Shape 6"/>
          <p:cNvSpPr/>
          <p:nvPr/>
        </p:nvSpPr>
        <p:spPr>
          <a:xfrm>
            <a:off x="3670759" y="5080000"/>
            <a:ext cx="17032829" cy="685800"/>
          </a:xfrm>
          <a:prstGeom prst="rect">
            <a:avLst/>
          </a:prstGeom>
          <a:noFill/>
          <a:ln/>
        </p:spPr>
      </p:sp>
      <p:sp>
        <p:nvSpPr>
          <p:cNvPr id="12" name="Text 7"/>
          <p:cNvSpPr/>
          <p:nvPr/>
        </p:nvSpPr>
        <p:spPr>
          <a:xfrm>
            <a:off x="3670759" y="5080000"/>
            <a:ext cx="6249181" cy="838200"/>
          </a:xfrm>
          <a:prstGeom prst="rect">
            <a:avLst/>
          </a:prstGeom>
          <a:noFill/>
          <a:ln/>
        </p:spPr>
        <p:txBody>
          <a:bodyPr wrap="square" lIns="0" tIns="0" rIns="0" bIns="0" rtlCol="0" anchor="t"/>
          <a:lstStyle/>
          <a:p>
            <a:pPr algn="l" indent="0" marL="0">
              <a:buNone/>
            </a:pPr>
            <a:r>
              <a:rPr lang="en-US" sz="3600" dirty="0">
                <a:solidFill>
                  <a:srgbClr val="995E28">
                    <a:alpha val="100000"/>
                  </a:srgbClr>
                </a:solidFill>
                <a:latin typeface="Poppins Bold" pitchFamily="34" charset="0"/>
                <a:ea typeface="Poppins Bold" pitchFamily="34" charset="-122"/>
                <a:cs typeface="Poppins Bold" pitchFamily="34" charset="-120"/>
              </a:rPr>
              <a:t>Medieval-like Settings</a:t>
            </a:r>
            <a:endParaRPr lang="en-US" sz="3600" dirty="0"/>
          </a:p>
        </p:txBody>
      </p:sp>
      <p:sp>
        <p:nvSpPr>
          <p:cNvPr id="13" name="Text 8"/>
          <p:cNvSpPr/>
          <p:nvPr/>
        </p:nvSpPr>
        <p:spPr>
          <a:xfrm>
            <a:off x="10072359" y="5118100"/>
            <a:ext cx="10766712" cy="745067"/>
          </a:xfrm>
          <a:prstGeom prst="rect">
            <a:avLst/>
          </a:prstGeom>
          <a:noFill/>
          <a:ln/>
        </p:spPr>
        <p:txBody>
          <a:bodyPr wrap="square" lIns="0" tIns="0" rIns="0" bIns="0" rtlCol="0" anchor="t"/>
          <a:lstStyle/>
          <a:p>
            <a:pPr algn="l" indent="0" marL="0">
              <a:spcAft>
                <a:spcPts val="4000"/>
              </a:spcAft>
              <a:buNone/>
            </a:pPr>
            <a:r>
              <a:rPr lang="en-US" sz="3200" dirty="0">
                <a:solidFill>
                  <a:srgbClr val="000000">
                    <a:alpha val="100000"/>
                  </a:srgbClr>
                </a:solidFill>
                <a:latin typeface="Poppins Regular" pitchFamily="34" charset="0"/>
                <a:ea typeface="Poppins Regular" pitchFamily="34" charset="-122"/>
                <a:cs typeface="Poppins Regular" pitchFamily="34" charset="-120"/>
              </a:rPr>
              <a:t>Worlds with castles, knights, and feudal systems</a:t>
            </a:r>
            <a:endParaRPr lang="en-US" sz="3200" dirty="0"/>
          </a:p>
        </p:txBody>
      </p:sp>
      <p:sp>
        <p:nvSpPr>
          <p:cNvPr id="14" name="Shape 9"/>
          <p:cNvSpPr/>
          <p:nvPr/>
        </p:nvSpPr>
        <p:spPr>
          <a:xfrm>
            <a:off x="3670759" y="6375400"/>
            <a:ext cx="17032829" cy="685800"/>
          </a:xfrm>
          <a:prstGeom prst="rect">
            <a:avLst/>
          </a:prstGeom>
          <a:noFill/>
          <a:ln/>
        </p:spPr>
      </p:sp>
      <p:sp>
        <p:nvSpPr>
          <p:cNvPr id="15" name="Text 10"/>
          <p:cNvSpPr/>
          <p:nvPr/>
        </p:nvSpPr>
        <p:spPr>
          <a:xfrm>
            <a:off x="3670759" y="6375400"/>
            <a:ext cx="6249181" cy="838200"/>
          </a:xfrm>
          <a:prstGeom prst="rect">
            <a:avLst/>
          </a:prstGeom>
          <a:noFill/>
          <a:ln/>
        </p:spPr>
        <p:txBody>
          <a:bodyPr wrap="square" lIns="0" tIns="0" rIns="0" bIns="0" rtlCol="0" anchor="t"/>
          <a:lstStyle/>
          <a:p>
            <a:pPr algn="l" indent="0" marL="0">
              <a:buNone/>
            </a:pPr>
            <a:r>
              <a:rPr lang="en-US" sz="3600" dirty="0">
                <a:solidFill>
                  <a:srgbClr val="995E28">
                    <a:alpha val="100000"/>
                  </a:srgbClr>
                </a:solidFill>
                <a:latin typeface="Poppins Bold" pitchFamily="34" charset="0"/>
                <a:ea typeface="Poppins Bold" pitchFamily="34" charset="-122"/>
                <a:cs typeface="Poppins Bold" pitchFamily="34" charset="-120"/>
              </a:rPr>
              <a:t>Chosen One Trope</a:t>
            </a:r>
            <a:endParaRPr lang="en-US" sz="3600" dirty="0"/>
          </a:p>
        </p:txBody>
      </p:sp>
      <p:sp>
        <p:nvSpPr>
          <p:cNvPr id="16" name="Text 11"/>
          <p:cNvSpPr/>
          <p:nvPr/>
        </p:nvSpPr>
        <p:spPr>
          <a:xfrm>
            <a:off x="10072359" y="6413500"/>
            <a:ext cx="10766712" cy="745067"/>
          </a:xfrm>
          <a:prstGeom prst="rect">
            <a:avLst/>
          </a:prstGeom>
          <a:noFill/>
          <a:ln/>
        </p:spPr>
        <p:txBody>
          <a:bodyPr wrap="square" lIns="0" tIns="0" rIns="0" bIns="0" rtlCol="0" anchor="t"/>
          <a:lstStyle/>
          <a:p>
            <a:pPr algn="l" indent="0" marL="0">
              <a:spcAft>
                <a:spcPts val="4000"/>
              </a:spcAft>
              <a:buNone/>
            </a:pPr>
            <a:r>
              <a:rPr lang="en-US" sz="3200" dirty="0">
                <a:solidFill>
                  <a:srgbClr val="000000">
                    <a:alpha val="100000"/>
                  </a:srgbClr>
                </a:solidFill>
                <a:latin typeface="Poppins Regular" pitchFamily="34" charset="0"/>
                <a:ea typeface="Poppins Regular" pitchFamily="34" charset="-122"/>
                <a:cs typeface="Poppins Regular" pitchFamily="34" charset="-120"/>
              </a:rPr>
              <a:t>A hero chosen by destiny to save the world</a:t>
            </a:r>
            <a:endParaRPr lang="en-US" sz="3200" dirty="0"/>
          </a:p>
        </p:txBody>
      </p:sp>
      <p:sp>
        <p:nvSpPr>
          <p:cNvPr id="17" name="Shape 12"/>
          <p:cNvSpPr/>
          <p:nvPr/>
        </p:nvSpPr>
        <p:spPr>
          <a:xfrm>
            <a:off x="3670759" y="7670800"/>
            <a:ext cx="17032829" cy="1219200"/>
          </a:xfrm>
          <a:prstGeom prst="rect">
            <a:avLst/>
          </a:prstGeom>
          <a:noFill/>
          <a:ln/>
        </p:spPr>
      </p:sp>
      <p:sp>
        <p:nvSpPr>
          <p:cNvPr id="18" name="Text 13"/>
          <p:cNvSpPr/>
          <p:nvPr/>
        </p:nvSpPr>
        <p:spPr>
          <a:xfrm>
            <a:off x="3670759" y="7937500"/>
            <a:ext cx="6249181" cy="838200"/>
          </a:xfrm>
          <a:prstGeom prst="rect">
            <a:avLst/>
          </a:prstGeom>
          <a:noFill/>
          <a:ln/>
        </p:spPr>
        <p:txBody>
          <a:bodyPr wrap="square" lIns="0" tIns="0" rIns="0" bIns="0" rtlCol="0" anchor="t"/>
          <a:lstStyle/>
          <a:p>
            <a:pPr algn="l" indent="0" marL="0">
              <a:buNone/>
            </a:pPr>
            <a:r>
              <a:rPr lang="en-US" sz="3600" dirty="0">
                <a:solidFill>
                  <a:srgbClr val="995E28">
                    <a:alpha val="100000"/>
                  </a:srgbClr>
                </a:solidFill>
                <a:latin typeface="Poppins Bold" pitchFamily="34" charset="0"/>
                <a:ea typeface="Poppins Bold" pitchFamily="34" charset="-122"/>
                <a:cs typeface="Poppins Bold" pitchFamily="34" charset="-120"/>
              </a:rPr>
              <a:t>Magic</a:t>
            </a:r>
            <a:endParaRPr lang="en-US" sz="3600" dirty="0"/>
          </a:p>
        </p:txBody>
      </p:sp>
      <p:sp>
        <p:nvSpPr>
          <p:cNvPr id="19" name="Text 14"/>
          <p:cNvSpPr/>
          <p:nvPr/>
        </p:nvSpPr>
        <p:spPr>
          <a:xfrm>
            <a:off x="10072359" y="7670800"/>
            <a:ext cx="10766712" cy="1354667"/>
          </a:xfrm>
          <a:prstGeom prst="rect">
            <a:avLst/>
          </a:prstGeom>
          <a:noFill/>
          <a:ln/>
        </p:spPr>
        <p:txBody>
          <a:bodyPr wrap="square" lIns="0" tIns="0" rIns="0" bIns="0" rtlCol="0" anchor="t"/>
          <a:lstStyle/>
          <a:p>
            <a:pPr algn="l" indent="0" marL="0">
              <a:spcAft>
                <a:spcPts val="4000"/>
              </a:spcAft>
              <a:buNone/>
            </a:pPr>
            <a:r>
              <a:rPr lang="en-US" sz="3200" dirty="0">
                <a:solidFill>
                  <a:srgbClr val="000000">
                    <a:alpha val="100000"/>
                  </a:srgbClr>
                </a:solidFill>
                <a:latin typeface="Poppins Regular" pitchFamily="34" charset="0"/>
                <a:ea typeface="Poppins Regular" pitchFamily="34" charset="-122"/>
                <a:cs typeface="Poppins Regular" pitchFamily="34" charset="-120"/>
              </a:rPr>
              <a:t>An integral part of fantasy stories, can take many forms</a:t>
            </a:r>
            <a:endParaRPr lang="en-US" sz="3200" dirty="0"/>
          </a:p>
        </p:txBody>
      </p:sp>
      <p:sp>
        <p:nvSpPr>
          <p:cNvPr id="20" name="Shape 15"/>
          <p:cNvSpPr/>
          <p:nvPr/>
        </p:nvSpPr>
        <p:spPr>
          <a:xfrm>
            <a:off x="3670759" y="9499600"/>
            <a:ext cx="17032829" cy="1219200"/>
          </a:xfrm>
          <a:prstGeom prst="rect">
            <a:avLst/>
          </a:prstGeom>
          <a:noFill/>
          <a:ln/>
        </p:spPr>
      </p:sp>
      <p:sp>
        <p:nvSpPr>
          <p:cNvPr id="21" name="Text 16"/>
          <p:cNvSpPr/>
          <p:nvPr/>
        </p:nvSpPr>
        <p:spPr>
          <a:xfrm>
            <a:off x="3670759" y="9766300"/>
            <a:ext cx="6249181" cy="838200"/>
          </a:xfrm>
          <a:prstGeom prst="rect">
            <a:avLst/>
          </a:prstGeom>
          <a:noFill/>
          <a:ln/>
        </p:spPr>
        <p:txBody>
          <a:bodyPr wrap="square" lIns="0" tIns="0" rIns="0" bIns="0" rtlCol="0" anchor="t"/>
          <a:lstStyle/>
          <a:p>
            <a:pPr algn="l" indent="0" marL="0">
              <a:buNone/>
            </a:pPr>
            <a:r>
              <a:rPr lang="en-US" sz="3600" dirty="0">
                <a:solidFill>
                  <a:srgbClr val="995E28">
                    <a:alpha val="100000"/>
                  </a:srgbClr>
                </a:solidFill>
                <a:latin typeface="Poppins Bold" pitchFamily="34" charset="0"/>
                <a:ea typeface="Poppins Bold" pitchFamily="34" charset="-122"/>
                <a:cs typeface="Poppins Bold" pitchFamily="34" charset="-120"/>
              </a:rPr>
              <a:t>The Best Curse</a:t>
            </a:r>
            <a:endParaRPr lang="en-US" sz="3600" dirty="0"/>
          </a:p>
        </p:txBody>
      </p:sp>
      <p:sp>
        <p:nvSpPr>
          <p:cNvPr id="22" name="Text 17"/>
          <p:cNvSpPr/>
          <p:nvPr/>
        </p:nvSpPr>
        <p:spPr>
          <a:xfrm>
            <a:off x="10072359" y="9499600"/>
            <a:ext cx="10766712" cy="1354667"/>
          </a:xfrm>
          <a:prstGeom prst="rect">
            <a:avLst/>
          </a:prstGeom>
          <a:noFill/>
          <a:ln/>
        </p:spPr>
        <p:txBody>
          <a:bodyPr wrap="square" lIns="0" tIns="0" rIns="0" bIns="0" rtlCol="0" anchor="t"/>
          <a:lstStyle/>
          <a:p>
            <a:pPr algn="l" indent="0" marL="0">
              <a:spcAft>
                <a:spcPts val="4000"/>
              </a:spcAft>
              <a:buNone/>
            </a:pPr>
            <a:r>
              <a:rPr lang="en-US" sz="3200" dirty="0">
                <a:solidFill>
                  <a:srgbClr val="000000">
                    <a:alpha val="100000"/>
                  </a:srgbClr>
                </a:solidFill>
                <a:latin typeface="Poppins Regular" pitchFamily="34" charset="0"/>
                <a:ea typeface="Poppins Regular" pitchFamily="34" charset="-122"/>
                <a:cs typeface="Poppins Regular" pitchFamily="34" charset="-120"/>
              </a:rPr>
              <a:t>A curse that is unique, creative, and fits within the story</a:t>
            </a:r>
            <a:endParaRPr lang="en-US" sz="3200" dirty="0"/>
          </a:p>
        </p:txBody>
      </p:sp>
      <p:sp>
        <p:nvSpPr>
          <p:cNvPr id="23" name="Shape 18"/>
          <p:cNvSpPr/>
          <p:nvPr/>
        </p:nvSpPr>
        <p:spPr>
          <a:xfrm>
            <a:off x="3670759" y="11328400"/>
            <a:ext cx="17032829" cy="685800"/>
          </a:xfrm>
          <a:prstGeom prst="rect">
            <a:avLst/>
          </a:prstGeom>
          <a:noFill/>
          <a:ln/>
        </p:spPr>
      </p:sp>
      <p:sp>
        <p:nvSpPr>
          <p:cNvPr id="24" name="Text 19"/>
          <p:cNvSpPr/>
          <p:nvPr/>
        </p:nvSpPr>
        <p:spPr>
          <a:xfrm>
            <a:off x="3670759" y="11328400"/>
            <a:ext cx="6249181" cy="838200"/>
          </a:xfrm>
          <a:prstGeom prst="rect">
            <a:avLst/>
          </a:prstGeom>
          <a:noFill/>
          <a:ln/>
        </p:spPr>
        <p:txBody>
          <a:bodyPr wrap="square" lIns="0" tIns="0" rIns="0" bIns="0" rtlCol="0" anchor="t"/>
          <a:lstStyle/>
          <a:p>
            <a:pPr algn="l" indent="0" marL="0">
              <a:buNone/>
            </a:pPr>
            <a:r>
              <a:rPr lang="en-US" sz="3600" dirty="0">
                <a:solidFill>
                  <a:srgbClr val="995E28">
                    <a:alpha val="100000"/>
                  </a:srgbClr>
                </a:solidFill>
                <a:latin typeface="Poppins Bold" pitchFamily="34" charset="0"/>
                <a:ea typeface="Poppins Bold" pitchFamily="34" charset="-122"/>
                <a:cs typeface="Poppins Bold" pitchFamily="34" charset="-120"/>
              </a:rPr>
              <a:t>Unique Creatures</a:t>
            </a:r>
            <a:endParaRPr lang="en-US" sz="3600" dirty="0"/>
          </a:p>
        </p:txBody>
      </p:sp>
      <p:sp>
        <p:nvSpPr>
          <p:cNvPr id="25" name="Text 20"/>
          <p:cNvSpPr/>
          <p:nvPr/>
        </p:nvSpPr>
        <p:spPr>
          <a:xfrm>
            <a:off x="10072359" y="11366500"/>
            <a:ext cx="10766712" cy="745067"/>
          </a:xfrm>
          <a:prstGeom prst="rect">
            <a:avLst/>
          </a:prstGeom>
          <a:noFill/>
          <a:ln/>
        </p:spPr>
        <p:txBody>
          <a:bodyPr wrap="square" lIns="0" tIns="0" rIns="0" bIns="0" rtlCol="0" anchor="t"/>
          <a:lstStyle/>
          <a:p>
            <a:pPr algn="l" indent="0" marL="0">
              <a:spcAft>
                <a:spcPts val="4000"/>
              </a:spcAft>
              <a:buNone/>
            </a:pPr>
            <a:r>
              <a:rPr lang="en-US" sz="3200" dirty="0">
                <a:solidFill>
                  <a:srgbClr val="000000">
                    <a:alpha val="100000"/>
                  </a:srgbClr>
                </a:solidFill>
                <a:latin typeface="Poppins Regular" pitchFamily="34" charset="0"/>
                <a:ea typeface="Poppins Regular" pitchFamily="34" charset="-122"/>
                <a:cs typeface="Poppins Regular" pitchFamily="34" charset="-120"/>
              </a:rPr>
              <a:t>A variety of fantastical beings that inhabit the world</a:t>
            </a:r>
            <a:endParaRPr lang="en-US" sz="320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name="Slide 23">
    <p:bg>
      <p:bgPr>
        <a:solidFill>
          <a:srgbClr val="FFFFFF"/>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16448556" y="0"/>
            <a:ext cx="7938492" cy="6019800"/>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0" y="8890000"/>
            <a:ext cx="13705013" cy="4826000"/>
          </a:xfrm>
          <a:prstGeom prst="rect">
            <a:avLst/>
          </a:prstGeom>
        </p:spPr>
      </p:pic>
      <p:sp>
        <p:nvSpPr>
          <p:cNvPr id="4" name="Shape 0"/>
          <p:cNvSpPr/>
          <p:nvPr/>
        </p:nvSpPr>
        <p:spPr>
          <a:xfrm>
            <a:off x="23370921" y="10515600"/>
            <a:ext cx="1016127" cy="3200400"/>
          </a:xfrm>
          <a:prstGeom prst="rect">
            <a:avLst/>
          </a:prstGeom>
          <a:noFill/>
          <a:ln/>
        </p:spPr>
      </p:sp>
      <p:pic>
        <p:nvPicPr>
          <p:cNvPr id="5" name="Image 2" descr=" ">    </p:cNvPr>
          <p:cNvPicPr>
            <a:picLocks noChangeAspect="1"/>
          </p:cNvPicPr>
          <p:nvPr/>
        </p:nvPicPr>
        <p:blipFill>
          <a:blip r:embed="rId5"/>
          <a:stretch>
            <a:fillRect/>
          </a:stretch>
        </p:blipFill>
        <p:spPr>
          <a:xfrm>
            <a:off x="23523340" y="10820400"/>
            <a:ext cx="711289" cy="2590800"/>
          </a:xfrm>
          <a:prstGeom prst="rect">
            <a:avLst/>
          </a:prstGeom>
        </p:spPr>
      </p:pic>
      <p:sp>
        <p:nvSpPr>
          <p:cNvPr id="6" name="Shape 1"/>
          <p:cNvSpPr/>
          <p:nvPr/>
        </p:nvSpPr>
        <p:spPr>
          <a:xfrm>
            <a:off x="10300987" y="2133600"/>
            <a:ext cx="12282435" cy="9448800"/>
          </a:xfrm>
          <a:prstGeom prst="roundRect">
            <a:avLst>
              <a:gd name="adj" fmla="val 13452"/>
            </a:avLst>
          </a:prstGeom>
          <a:noFill/>
          <a:ln/>
        </p:spPr>
      </p:sp>
      <p:sp>
        <p:nvSpPr>
          <p:cNvPr id="7" name="Text 2"/>
          <p:cNvSpPr/>
          <p:nvPr/>
        </p:nvSpPr>
        <p:spPr>
          <a:xfrm>
            <a:off x="11113889" y="2946400"/>
            <a:ext cx="10995341" cy="3386667"/>
          </a:xfrm>
          <a:prstGeom prst="rect">
            <a:avLst/>
          </a:prstGeom>
          <a:noFill/>
          <a:ln/>
        </p:spPr>
        <p:txBody>
          <a:bodyPr wrap="square" lIns="0" tIns="0" rIns="0" bIns="0" rtlCol="0" anchor="t"/>
          <a:lstStyle/>
          <a:p>
            <a:pPr algn="l" indent="0" marL="0">
              <a:buNone/>
            </a:pPr>
            <a:r>
              <a:rPr lang="en-US" sz="8000" dirty="0">
                <a:solidFill>
                  <a:srgbClr val="995E28">
                    <a:alpha val="100000"/>
                  </a:srgbClr>
                </a:solidFill>
                <a:latin typeface="Poppins Bold" pitchFamily="34" charset="0"/>
                <a:ea typeface="Poppins Bold" pitchFamily="34" charset="-122"/>
                <a:cs typeface="Poppins Bold" pitchFamily="34" charset="-120"/>
              </a:rPr>
              <a:t>Thank you for choosing EaTemp</a:t>
            </a:r>
            <a:endParaRPr lang="en-US" sz="8000" dirty="0"/>
          </a:p>
        </p:txBody>
      </p:sp>
      <p:sp>
        <p:nvSpPr>
          <p:cNvPr id="8" name="Text 3"/>
          <p:cNvSpPr/>
          <p:nvPr/>
        </p:nvSpPr>
        <p:spPr>
          <a:xfrm>
            <a:off x="11113889" y="6604000"/>
            <a:ext cx="10792116" cy="4301067"/>
          </a:xfrm>
          <a:prstGeom prst="rect">
            <a:avLst/>
          </a:prstGeom>
          <a:noFill/>
          <a:ln/>
        </p:spPr>
        <p:txBody>
          <a:bodyPr wrap="square" lIns="0" tIns="0" rIns="0" bIns="0" rtlCol="0" anchor="t"/>
          <a:lstStyle/>
          <a:p>
            <a:pPr algn="l" indent="0" marL="0">
              <a:spcAft>
                <a:spcPts val="4000"/>
              </a:spcAft>
              <a:buNone/>
            </a:pPr>
            <a:r>
              <a:rPr lang="en-US" sz="3200" dirty="0">
                <a:solidFill>
                  <a:srgbClr val="000000">
                    <a:alpha val="100000"/>
                  </a:srgbClr>
                </a:solidFill>
                <a:latin typeface="Poppins Regular" pitchFamily="34" charset="0"/>
                <a:ea typeface="Poppins Regular" pitchFamily="34" charset="-122"/>
                <a:cs typeface="Poppins Regular" pitchFamily="34" charset="-120"/>
              </a:rPr>
              <a:t>We offer free and high-quality slides templates for your presentations. We appreciate you choosing us and hope our templates have been helpful. </a:t>
            </a:r>
            <a:endParaRPr lang="en-US" sz="3200" dirty="0"/>
          </a:p>
          <a:p>
            <a:pPr algn="l" indent="0" marL="0">
              <a:spcAft>
                <a:spcPts val="4000"/>
              </a:spcAft>
              <a:buNone/>
            </a:pPr>
            <a:r>
              <a:rPr lang="en-US" sz="3200" dirty="0">
                <a:solidFill>
                  <a:srgbClr val="000000">
                    <a:alpha val="100000"/>
                  </a:srgbClr>
                </a:solidFill>
                <a:latin typeface="Poppins Regular" pitchFamily="34" charset="0"/>
                <a:ea typeface="Poppins Regular" pitchFamily="34" charset="-122"/>
                <a:cs typeface="Poppins Regular" pitchFamily="34" charset="-120"/>
              </a:rPr>
              <a:t>As a new website, we rely on your support to grow, so please help us by sharing our site with your friends and colleagues. </a:t>
            </a:r>
            <a:endParaRPr lang="en-US" sz="3200" dirty="0"/>
          </a:p>
        </p:txBody>
      </p:sp>
      <p:sp>
        <p:nvSpPr>
          <p:cNvPr id="9" name="Text 4"/>
          <p:cNvSpPr/>
          <p:nvPr/>
        </p:nvSpPr>
        <p:spPr>
          <a:xfrm rot="16200000">
            <a:off x="22204468" y="8326859"/>
            <a:ext cx="3645356" cy="469900"/>
          </a:xfrm>
          <a:prstGeom prst="rect">
            <a:avLst/>
          </a:prstGeom>
          <a:noFill/>
          <a:ln/>
        </p:spPr>
        <p:txBody>
          <a:bodyPr wrap="square" lIns="0" tIns="0" rIns="0" bIns="0" rtlCol="0" anchor="t"/>
          <a:lstStyle/>
          <a:p>
            <a:pPr algn="l" indent="0" marL="0">
              <a:spcAft>
                <a:spcPts val="4000"/>
              </a:spcAft>
              <a:buNone/>
            </a:pPr>
            <a:r>
              <a:rPr lang="en-US" sz="2400" dirty="0">
                <a:solidFill>
                  <a:srgbClr val="000000">
                    <a:alpha val="100000"/>
                  </a:srgbClr>
                </a:solidFill>
                <a:latin typeface="Inter Regular" pitchFamily="34" charset="0"/>
                <a:ea typeface="Inter Regular" pitchFamily="34" charset="-122"/>
                <a:cs typeface="Inter Regular" pitchFamily="34" charset="-120"/>
              </a:rPr>
              <a:t>Credit | Image: </a:t>
            </a:r>
            <a:pPr algn="l" indent="0" marL="0">
              <a:spcAft>
                <a:spcPts val="4000"/>
              </a:spcAft>
              <a:buNone/>
            </a:pPr>
            <a:r>
              <a:rPr lang="en-US" sz="2400" u="sng" dirty="0">
                <a:solidFill>
                  <a:srgbClr val="000000">
                    <a:alpha val="100000"/>
                  </a:srgbClr>
                </a:solidFill>
                <a:latin typeface="Inter Regular" pitchFamily="34" charset="0"/>
                <a:ea typeface="Inter Regular" pitchFamily="34" charset="-122"/>
                <a:cs typeface="Inter Regular" pitchFamily="34" charset="-120"/>
                <a:hlinkClick r:id="rId6" invalidUrl="" action="" tgtFrame="" tooltip="Open https://unsplash.com/" history="1" highlightClick="0" endSnd="0">
                  <a:extLst>
                    <a:ext uri="{A12FA001-AC4F-418D-AE19-62706E023703}">
                      <ahyp:hlinkClr xmlns:ahyp="http://schemas.microsoft.com/office/drawing/2018/hyperlinkcolor" val="tx"/>
                    </a:ext>
                  </a:extLst>
                </a:hlinkClick>
              </a:rPr>
              <a:t>Unsplash</a:t>
            </a:r>
            <a:pPr algn="l" indent="0" marL="0">
              <a:spcAft>
                <a:spcPts val="4000"/>
              </a:spcAft>
              <a:buNone/>
            </a:pPr>
            <a:r>
              <a:rPr lang="en-US" sz="2400" dirty="0">
                <a:solidFill>
                  <a:srgbClr val="000000">
                    <a:alpha val="100000"/>
                  </a:srgbClr>
                </a:solidFill>
                <a:latin typeface="Inter Regular" pitchFamily="34" charset="0"/>
                <a:ea typeface="Inter Regular" pitchFamily="34" charset="-122"/>
                <a:cs typeface="Inter Regular" pitchFamily="34" charset="-120"/>
              </a:rPr>
              <a:t> </a:t>
            </a:r>
            <a:endParaRPr lang="en-US" sz="2400" dirty="0"/>
          </a:p>
        </p:txBody>
      </p:sp>
      <p:pic>
        <p:nvPicPr>
          <p:cNvPr id="10"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727416" y="1993900"/>
            <a:ext cx="7786073" cy="10706100"/>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16321540" y="8026400"/>
            <a:ext cx="8065508" cy="5689600"/>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0" y="0"/>
            <a:ext cx="11634654" cy="8585200"/>
          </a:xfrm>
          <a:prstGeom prst="rect">
            <a:avLst/>
          </a:prstGeom>
        </p:spPr>
      </p:pic>
      <p:sp>
        <p:nvSpPr>
          <p:cNvPr id="4" name="Shape 0"/>
          <p:cNvSpPr/>
          <p:nvPr/>
        </p:nvSpPr>
        <p:spPr>
          <a:xfrm>
            <a:off x="23370921" y="10515600"/>
            <a:ext cx="1016127" cy="3200400"/>
          </a:xfrm>
          <a:prstGeom prst="rect">
            <a:avLst/>
          </a:prstGeom>
          <a:noFill/>
          <a:ln/>
        </p:spPr>
      </p:sp>
      <p:pic>
        <p:nvPicPr>
          <p:cNvPr id="5" name="Image 2" descr=" ">    </p:cNvPr>
          <p:cNvPicPr>
            <a:picLocks noChangeAspect="1"/>
          </p:cNvPicPr>
          <p:nvPr/>
        </p:nvPicPr>
        <p:blipFill>
          <a:blip r:embed="rId5"/>
          <a:stretch>
            <a:fillRect/>
          </a:stretch>
        </p:blipFill>
        <p:spPr>
          <a:xfrm>
            <a:off x="23523340" y="10820400"/>
            <a:ext cx="711289" cy="2590800"/>
          </a:xfrm>
          <a:prstGeom prst="rect">
            <a:avLst/>
          </a:prstGeom>
        </p:spPr>
      </p:pic>
      <p:sp>
        <p:nvSpPr>
          <p:cNvPr id="6" name="Text 1"/>
          <p:cNvSpPr/>
          <p:nvPr/>
        </p:nvSpPr>
        <p:spPr>
          <a:xfrm>
            <a:off x="4593741" y="1397000"/>
            <a:ext cx="15199566" cy="2980267"/>
          </a:xfrm>
          <a:prstGeom prst="rect">
            <a:avLst/>
          </a:prstGeom>
          <a:noFill/>
          <a:ln/>
        </p:spPr>
        <p:txBody>
          <a:bodyPr wrap="square" lIns="0" tIns="0" rIns="0" bIns="0" rtlCol="0" anchor="t"/>
          <a:lstStyle/>
          <a:p>
            <a:pPr algn="ctr" indent="0" marL="0">
              <a:buNone/>
            </a:pPr>
            <a:r>
              <a:rPr lang="en-US" sz="12800" dirty="0">
                <a:solidFill>
                  <a:srgbClr val="995E28">
                    <a:alpha val="100000"/>
                  </a:srgbClr>
                </a:solidFill>
                <a:latin typeface="Poppins Bold" pitchFamily="34" charset="0"/>
                <a:ea typeface="Poppins Bold" pitchFamily="34" charset="-122"/>
                <a:cs typeface="Poppins Bold" pitchFamily="34" charset="-120"/>
              </a:rPr>
              <a:t>Table of Contents</a:t>
            </a:r>
            <a:endParaRPr lang="en-US" sz="12800" dirty="0"/>
          </a:p>
        </p:txBody>
      </p:sp>
      <p:sp>
        <p:nvSpPr>
          <p:cNvPr id="7" name="Shape 2"/>
          <p:cNvSpPr/>
          <p:nvPr/>
        </p:nvSpPr>
        <p:spPr>
          <a:xfrm>
            <a:off x="3759670" y="4470400"/>
            <a:ext cx="16867708" cy="8229600"/>
          </a:xfrm>
          <a:prstGeom prst="rect">
            <a:avLst/>
          </a:prstGeom>
          <a:noFill/>
          <a:ln/>
        </p:spPr>
      </p:sp>
      <p:pic>
        <p:nvPicPr>
          <p:cNvPr id="8" name="Image 3" descr=" ">    </p:cNvPr>
          <p:cNvPicPr>
            <a:picLocks noChangeAspect="1"/>
          </p:cNvPicPr>
          <p:nvPr/>
        </p:nvPicPr>
        <p:blipFill>
          <a:blip r:embed="rId6"/>
          <a:stretch>
            <a:fillRect/>
          </a:stretch>
        </p:blipFill>
        <p:spPr>
          <a:xfrm>
            <a:off x="3759670" y="4470400"/>
            <a:ext cx="7874984" cy="3556000"/>
          </a:xfrm>
          <a:prstGeom prst="rect">
            <a:avLst/>
          </a:prstGeom>
        </p:spPr>
      </p:pic>
      <p:pic>
        <p:nvPicPr>
          <p:cNvPr id="9" name="Image 4" descr=" ">    </p:cNvPr>
          <p:cNvPicPr>
            <a:picLocks noChangeAspect="1"/>
          </p:cNvPicPr>
          <p:nvPr/>
        </p:nvPicPr>
        <p:blipFill>
          <a:blip r:embed="rId7"/>
          <a:stretch>
            <a:fillRect/>
          </a:stretch>
        </p:blipFill>
        <p:spPr>
          <a:xfrm>
            <a:off x="12752394" y="4470400"/>
            <a:ext cx="7874984" cy="3556000"/>
          </a:xfrm>
          <a:prstGeom prst="rect">
            <a:avLst/>
          </a:prstGeom>
        </p:spPr>
      </p:pic>
      <p:pic>
        <p:nvPicPr>
          <p:cNvPr id="10" name="Image 5" descr=" ">    </p:cNvPr>
          <p:cNvPicPr>
            <a:picLocks noChangeAspect="1"/>
          </p:cNvPicPr>
          <p:nvPr/>
        </p:nvPicPr>
        <p:blipFill>
          <a:blip r:embed="rId8"/>
          <a:stretch>
            <a:fillRect/>
          </a:stretch>
        </p:blipFill>
        <p:spPr>
          <a:xfrm>
            <a:off x="3759670" y="9144000"/>
            <a:ext cx="7874984" cy="3556000"/>
          </a:xfrm>
          <a:prstGeom prst="rect">
            <a:avLst/>
          </a:prstGeom>
        </p:spPr>
      </p:pic>
      <p:pic>
        <p:nvPicPr>
          <p:cNvPr id="11" name="Image 6" descr=" ">    </p:cNvPr>
          <p:cNvPicPr>
            <a:picLocks noChangeAspect="1"/>
          </p:cNvPicPr>
          <p:nvPr/>
        </p:nvPicPr>
        <p:blipFill>
          <a:blip r:embed="rId9"/>
          <a:stretch>
            <a:fillRect/>
          </a:stretch>
        </p:blipFill>
        <p:spPr>
          <a:xfrm>
            <a:off x="12752394" y="9144000"/>
            <a:ext cx="7874984" cy="3556000"/>
          </a:xfrm>
          <a:prstGeom prst="rect">
            <a:avLst/>
          </a:prstGeom>
        </p:spPr>
      </p:pic>
      <p:pic>
        <p:nvPicPr>
          <p:cNvPr id="12" name="Image 7" descr=" ">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825603" y="4711700"/>
            <a:ext cx="4011993" cy="6017639"/>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16477559" y="0"/>
            <a:ext cx="7909489" cy="7211457"/>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0" y="7607300"/>
            <a:ext cx="9094337" cy="6108700"/>
          </a:xfrm>
          <a:prstGeom prst="rect">
            <a:avLst/>
          </a:prstGeom>
        </p:spPr>
      </p:pic>
      <p:sp>
        <p:nvSpPr>
          <p:cNvPr id="4" name="Shape 0"/>
          <p:cNvSpPr/>
          <p:nvPr/>
        </p:nvSpPr>
        <p:spPr>
          <a:xfrm>
            <a:off x="23370921" y="10515600"/>
            <a:ext cx="1016127" cy="3200400"/>
          </a:xfrm>
          <a:prstGeom prst="rect">
            <a:avLst/>
          </a:prstGeom>
          <a:noFill/>
          <a:ln/>
        </p:spPr>
      </p:sp>
      <p:pic>
        <p:nvPicPr>
          <p:cNvPr id="5" name="Image 2" descr=" ">    </p:cNvPr>
          <p:cNvPicPr>
            <a:picLocks noChangeAspect="1"/>
          </p:cNvPicPr>
          <p:nvPr/>
        </p:nvPicPr>
        <p:blipFill>
          <a:blip r:embed="rId5"/>
          <a:stretch>
            <a:fillRect/>
          </a:stretch>
        </p:blipFill>
        <p:spPr>
          <a:xfrm>
            <a:off x="23523340" y="10820400"/>
            <a:ext cx="711289" cy="2590800"/>
          </a:xfrm>
          <a:prstGeom prst="rect">
            <a:avLst/>
          </a:prstGeom>
        </p:spPr>
      </p:pic>
      <p:sp>
        <p:nvSpPr>
          <p:cNvPr id="6" name="Text 1"/>
          <p:cNvSpPr/>
          <p:nvPr/>
        </p:nvSpPr>
        <p:spPr>
          <a:xfrm>
            <a:off x="1494553" y="2590800"/>
            <a:ext cx="10969938" cy="2980267"/>
          </a:xfrm>
          <a:prstGeom prst="rect">
            <a:avLst/>
          </a:prstGeom>
          <a:noFill/>
          <a:ln/>
        </p:spPr>
        <p:txBody>
          <a:bodyPr wrap="square" lIns="0" tIns="0" rIns="0" bIns="0" rtlCol="0" anchor="t"/>
          <a:lstStyle/>
          <a:p>
            <a:pPr algn="ctr" indent="0" marL="0">
              <a:buNone/>
            </a:pPr>
            <a:r>
              <a:rPr lang="en-US" sz="12800" dirty="0">
                <a:solidFill>
                  <a:srgbClr val="000000">
                    <a:alpha val="100000"/>
                  </a:srgbClr>
                </a:solidFill>
                <a:latin typeface="Poppins Bold" pitchFamily="34" charset="0"/>
                <a:ea typeface="Poppins Bold" pitchFamily="34" charset="-122"/>
                <a:cs typeface="Poppins Bold" pitchFamily="34" charset="-120"/>
              </a:rPr>
              <a:t>Introduction</a:t>
            </a:r>
            <a:endParaRPr lang="en-US" sz="12800" dirty="0"/>
          </a:p>
        </p:txBody>
      </p:sp>
      <p:sp>
        <p:nvSpPr>
          <p:cNvPr id="7" name="Text 2"/>
          <p:cNvSpPr/>
          <p:nvPr/>
        </p:nvSpPr>
        <p:spPr>
          <a:xfrm>
            <a:off x="1765521" y="5334000"/>
            <a:ext cx="10563487" cy="5621867"/>
          </a:xfrm>
          <a:prstGeom prst="rect">
            <a:avLst/>
          </a:prstGeom>
          <a:noFill/>
          <a:ln/>
        </p:spPr>
        <p:txBody>
          <a:bodyPr wrap="square" lIns="0" tIns="0" rIns="0" bIns="0" rtlCol="0" anchor="t"/>
          <a:lstStyle/>
          <a:p>
            <a:pPr algn="l" indent="0" marL="0">
              <a:spcAft>
                <a:spcPts val="4000"/>
              </a:spcAft>
              <a:buNone/>
            </a:pPr>
            <a:r>
              <a:rPr lang="en-US" sz="3200" dirty="0">
                <a:solidFill>
                  <a:srgbClr val="000000">
                    <a:alpha val="100000"/>
                  </a:srgbClr>
                </a:solidFill>
                <a:latin typeface="Poppins Regular" pitchFamily="34" charset="0"/>
                <a:ea typeface="Poppins Regular" pitchFamily="34" charset="-122"/>
                <a:cs typeface="Poppins Regular" pitchFamily="34" charset="-120"/>
              </a:rPr>
              <a:t>Welcome to the Fantasy World, a realm of wonder and enchantment where anything is possible. Here, dragons breathe fire, unicorns prance through meadows, and rainbows shine brightly. This world is a place where wishes come true, where potions can be cursed and spells are cast. It's a place of treasure and adventure, where the impossible becomes possible. But the greatest treasure of all is the one that lies within. </a:t>
            </a:r>
            <a:endParaRPr lang="en-US" sz="3200" dirty="0"/>
          </a:p>
        </p:txBody>
      </p:sp>
      <p:pic>
        <p:nvPicPr>
          <p:cNvPr id="8" name="Image 3" descr=" ">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4644930" y="4165600"/>
            <a:ext cx="8131419" cy="6883158"/>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10529616" y="0"/>
            <a:ext cx="13857432" cy="4978400"/>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0" y="7848600"/>
            <a:ext cx="7786073" cy="5867400"/>
          </a:xfrm>
          <a:prstGeom prst="rect">
            <a:avLst/>
          </a:prstGeom>
        </p:spPr>
      </p:pic>
      <p:sp>
        <p:nvSpPr>
          <p:cNvPr id="4" name="Shape 0"/>
          <p:cNvSpPr/>
          <p:nvPr/>
        </p:nvSpPr>
        <p:spPr>
          <a:xfrm>
            <a:off x="23370921" y="10515600"/>
            <a:ext cx="1016127" cy="3200400"/>
          </a:xfrm>
          <a:prstGeom prst="rect">
            <a:avLst/>
          </a:prstGeom>
          <a:noFill/>
          <a:ln/>
        </p:spPr>
      </p:sp>
      <p:pic>
        <p:nvPicPr>
          <p:cNvPr id="5" name="Image 2" descr=" ">    </p:cNvPr>
          <p:cNvPicPr>
            <a:picLocks noChangeAspect="1"/>
          </p:cNvPicPr>
          <p:nvPr/>
        </p:nvPicPr>
        <p:blipFill>
          <a:blip r:embed="rId5"/>
          <a:stretch>
            <a:fillRect/>
          </a:stretch>
        </p:blipFill>
        <p:spPr>
          <a:xfrm>
            <a:off x="23523340" y="10820400"/>
            <a:ext cx="711289" cy="2590800"/>
          </a:xfrm>
          <a:prstGeom prst="rect">
            <a:avLst/>
          </a:prstGeom>
        </p:spPr>
      </p:pic>
      <p:sp>
        <p:nvSpPr>
          <p:cNvPr id="6" name="Text 1"/>
          <p:cNvSpPr/>
          <p:nvPr/>
        </p:nvSpPr>
        <p:spPr>
          <a:xfrm>
            <a:off x="9373772" y="660400"/>
            <a:ext cx="6181439" cy="2980267"/>
          </a:xfrm>
          <a:prstGeom prst="rect">
            <a:avLst/>
          </a:prstGeom>
          <a:noFill/>
          <a:ln/>
        </p:spPr>
        <p:txBody>
          <a:bodyPr wrap="square" lIns="0" tIns="0" rIns="0" bIns="0" rtlCol="0" anchor="t"/>
          <a:lstStyle/>
          <a:p>
            <a:pPr algn="l" indent="0" marL="0">
              <a:buNone/>
            </a:pPr>
            <a:r>
              <a:rPr lang="en-US" sz="12800" dirty="0">
                <a:solidFill>
                  <a:srgbClr val="000000">
                    <a:alpha val="100000"/>
                  </a:srgbClr>
                </a:solidFill>
                <a:latin typeface="Poppins Bold" pitchFamily="34" charset="0"/>
                <a:ea typeface="Poppins Bold" pitchFamily="34" charset="-122"/>
                <a:cs typeface="Poppins Bold" pitchFamily="34" charset="-120"/>
              </a:rPr>
              <a:t>Recipe</a:t>
            </a:r>
            <a:endParaRPr lang="en-US" sz="12800" dirty="0"/>
          </a:p>
        </p:txBody>
      </p:sp>
      <p:pic>
        <p:nvPicPr>
          <p:cNvPr id="7" name="Image 3" descr=" ">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3327816" y="3695700"/>
            <a:ext cx="9653206" cy="8750300"/>
          </a:xfrm>
          <a:prstGeom prst="rect">
            <a:avLst/>
          </a:prstGeom>
        </p:spPr>
      </p:pic>
      <p:sp>
        <p:nvSpPr>
          <p:cNvPr id="8" name="Text 2"/>
          <p:cNvSpPr/>
          <p:nvPr/>
        </p:nvSpPr>
        <p:spPr>
          <a:xfrm>
            <a:off x="13654207" y="5207000"/>
            <a:ext cx="9115506" cy="5863167"/>
          </a:xfrm>
          <a:prstGeom prst="rect">
            <a:avLst/>
          </a:prstGeom>
          <a:noFill/>
          <a:ln/>
        </p:spPr>
        <p:txBody>
          <a:bodyPr wrap="square" lIns="0" tIns="0" rIns="0" bIns="0" rtlCol="0" anchor="t"/>
          <a:lstStyle/>
          <a:p>
            <a:pPr algn="l" indent="0" marL="0">
              <a:spcAft>
                <a:spcPts val="4000"/>
              </a:spcAft>
              <a:buNone/>
            </a:pPr>
            <a:r>
              <a:rPr lang="en-US" sz="3200" dirty="0">
                <a:solidFill>
                  <a:srgbClr val="000000">
                    <a:alpha val="100000"/>
                  </a:srgbClr>
                </a:solidFill>
                <a:latin typeface="Poppins Regular" pitchFamily="34" charset="0"/>
                <a:ea typeface="Poppins Regular" pitchFamily="34" charset="-122"/>
                <a:cs typeface="Poppins Regular" pitchFamily="34" charset="-120"/>
              </a:rPr>
              <a:t>The journey of self-discovery and the exploration of the human imagination are just as important as the creatures and wonders that populate this realm. Here, you can reflect on your deepest desires and fulfill your fondest dreams. The realm is a place where you can let go of the constraints of reality and explore the boundless possibilities of the mind.</a:t>
            </a:r>
            <a:endParaRPr lang="en-US" sz="32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16321540" y="8026400"/>
            <a:ext cx="8065508" cy="5689600"/>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0" y="0"/>
            <a:ext cx="11634654" cy="8585200"/>
          </a:xfrm>
          <a:prstGeom prst="rect">
            <a:avLst/>
          </a:prstGeom>
        </p:spPr>
      </p:pic>
      <p:sp>
        <p:nvSpPr>
          <p:cNvPr id="4" name="Shape 0"/>
          <p:cNvSpPr/>
          <p:nvPr/>
        </p:nvSpPr>
        <p:spPr>
          <a:xfrm>
            <a:off x="23370921" y="10515600"/>
            <a:ext cx="1016127" cy="3200400"/>
          </a:xfrm>
          <a:prstGeom prst="rect">
            <a:avLst/>
          </a:prstGeom>
          <a:noFill/>
          <a:ln/>
        </p:spPr>
      </p:sp>
      <p:pic>
        <p:nvPicPr>
          <p:cNvPr id="5" name="Image 2" descr=" ">    </p:cNvPr>
          <p:cNvPicPr>
            <a:picLocks noChangeAspect="1"/>
          </p:cNvPicPr>
          <p:nvPr/>
        </p:nvPicPr>
        <p:blipFill>
          <a:blip r:embed="rId5"/>
          <a:stretch>
            <a:fillRect/>
          </a:stretch>
        </p:blipFill>
        <p:spPr>
          <a:xfrm>
            <a:off x="23523340" y="10820400"/>
            <a:ext cx="711289" cy="2590800"/>
          </a:xfrm>
          <a:prstGeom prst="rect">
            <a:avLst/>
          </a:prstGeom>
        </p:spPr>
      </p:pic>
      <p:pic>
        <p:nvPicPr>
          <p:cNvPr id="6" name="Image 3" descr=" ">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2701588" y="0"/>
            <a:ext cx="11685461" cy="13716000"/>
          </a:xfrm>
          <a:prstGeom prst="rect">
            <a:avLst/>
          </a:prstGeom>
        </p:spPr>
      </p:pic>
      <p:sp>
        <p:nvSpPr>
          <p:cNvPr id="7" name="Shape 1"/>
          <p:cNvSpPr/>
          <p:nvPr/>
        </p:nvSpPr>
        <p:spPr>
          <a:xfrm>
            <a:off x="1867133" y="3759200"/>
            <a:ext cx="9907238" cy="3556000"/>
          </a:xfrm>
          <a:prstGeom prst="rect">
            <a:avLst/>
          </a:prstGeom>
          <a:noFill/>
          <a:ln/>
        </p:spPr>
      </p:sp>
      <p:pic>
        <p:nvPicPr>
          <p:cNvPr id="8" name="Image 4" descr=" ">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1867133" y="4724400"/>
            <a:ext cx="1625803" cy="1625600"/>
          </a:xfrm>
          <a:prstGeom prst="rect">
            <a:avLst/>
          </a:prstGeom>
        </p:spPr>
      </p:pic>
      <p:sp>
        <p:nvSpPr>
          <p:cNvPr id="9" name="Shape 2"/>
          <p:cNvSpPr/>
          <p:nvPr/>
        </p:nvSpPr>
        <p:spPr>
          <a:xfrm>
            <a:off x="3899387" y="3759200"/>
            <a:ext cx="7874984" cy="3556000"/>
          </a:xfrm>
          <a:prstGeom prst="rect">
            <a:avLst/>
          </a:prstGeom>
          <a:noFill/>
          <a:ln/>
        </p:spPr>
      </p:sp>
      <p:sp>
        <p:nvSpPr>
          <p:cNvPr id="10" name="Text 3"/>
          <p:cNvSpPr/>
          <p:nvPr/>
        </p:nvSpPr>
        <p:spPr>
          <a:xfrm>
            <a:off x="3899387" y="3759200"/>
            <a:ext cx="8078210" cy="1117600"/>
          </a:xfrm>
          <a:prstGeom prst="rect">
            <a:avLst/>
          </a:prstGeom>
          <a:noFill/>
          <a:ln/>
        </p:spPr>
        <p:txBody>
          <a:bodyPr wrap="square" lIns="0" tIns="0" rIns="0" bIns="0" rtlCol="0" anchor="t"/>
          <a:lstStyle/>
          <a:p>
            <a:pPr algn="l" indent="0" marL="0">
              <a:buNone/>
            </a:pPr>
            <a:r>
              <a:rPr lang="en-US" sz="4800" dirty="0">
                <a:solidFill>
                  <a:srgbClr val="000000">
                    <a:alpha val="100000"/>
                  </a:srgbClr>
                </a:solidFill>
                <a:latin typeface="Poppins Bold" pitchFamily="34" charset="0"/>
                <a:ea typeface="Poppins Bold" pitchFamily="34" charset="-122"/>
                <a:cs typeface="Poppins Bold" pitchFamily="34" charset="-120"/>
              </a:rPr>
              <a:t>Unicorn Sightings</a:t>
            </a:r>
            <a:endParaRPr lang="en-US" sz="4800" dirty="0"/>
          </a:p>
        </p:txBody>
      </p:sp>
      <p:sp>
        <p:nvSpPr>
          <p:cNvPr id="11" name="Text 4"/>
          <p:cNvSpPr/>
          <p:nvPr/>
        </p:nvSpPr>
        <p:spPr>
          <a:xfrm>
            <a:off x="3899387" y="4876800"/>
            <a:ext cx="8010468" cy="2573867"/>
          </a:xfrm>
          <a:prstGeom prst="rect">
            <a:avLst/>
          </a:prstGeom>
          <a:noFill/>
          <a:ln/>
        </p:spPr>
        <p:txBody>
          <a:bodyPr wrap="square" lIns="0" tIns="0" rIns="0" bIns="0" rtlCol="0" anchor="t"/>
          <a:lstStyle/>
          <a:p>
            <a:pPr algn="l" indent="0" marL="0">
              <a:spcAft>
                <a:spcPts val="4000"/>
              </a:spcAft>
              <a:buNone/>
            </a:pPr>
            <a:r>
              <a:rPr lang="en-US" sz="3200" dirty="0">
                <a:solidFill>
                  <a:srgbClr val="000000">
                    <a:alpha val="100000"/>
                  </a:srgbClr>
                </a:solidFill>
                <a:latin typeface="Poppins Regular" pitchFamily="34" charset="0"/>
                <a:ea typeface="Poppins Regular" pitchFamily="34" charset="-122"/>
                <a:cs typeface="Poppins Regular" pitchFamily="34" charset="-120"/>
              </a:rPr>
              <a:t>A record of the number of unicorns spotted in the fantasy realm and the beauty and mystery that surrounds these enchanting creatures.</a:t>
            </a:r>
            <a:endParaRPr lang="en-US" sz="3200" dirty="0"/>
          </a:p>
        </p:txBody>
      </p:sp>
      <p:sp>
        <p:nvSpPr>
          <p:cNvPr id="12" name="Shape 5"/>
          <p:cNvSpPr/>
          <p:nvPr/>
        </p:nvSpPr>
        <p:spPr>
          <a:xfrm>
            <a:off x="1867133" y="7912100"/>
            <a:ext cx="9907238" cy="3556000"/>
          </a:xfrm>
          <a:prstGeom prst="rect">
            <a:avLst/>
          </a:prstGeom>
          <a:noFill/>
          <a:ln/>
        </p:spPr>
      </p:sp>
      <p:pic>
        <p:nvPicPr>
          <p:cNvPr id="13" name="Image 5" descr=" ">    </p:cNvPr>
          <p:cNvPicPr>
            <a:picLocks noChangeAspect="1"/>
          </p:cNvPicPr>
          <p:nvPr/>
        </p:nvPicPr>
        <p:blipFill>
          <a:blip r:embed="rId10"/>
          <a:stretch>
            <a:fillRect/>
          </a:stretch>
        </p:blipFill>
        <p:spPr>
          <a:xfrm>
            <a:off x="1867133" y="8877300"/>
            <a:ext cx="1625803" cy="1625600"/>
          </a:xfrm>
          <a:prstGeom prst="rect">
            <a:avLst/>
          </a:prstGeom>
        </p:spPr>
      </p:pic>
      <p:pic>
        <p:nvPicPr>
          <p:cNvPr id="14" name="Image 6" descr=" ">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2349794" y="8978900"/>
            <a:ext cx="304838" cy="304800"/>
          </a:xfrm>
          <a:prstGeom prst="rect">
            <a:avLst/>
          </a:prstGeom>
        </p:spPr>
      </p:pic>
      <p:pic>
        <p:nvPicPr>
          <p:cNvPr id="15" name="Image 7" descr=" ">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2349794" y="9537700"/>
            <a:ext cx="50806" cy="50800"/>
          </a:xfrm>
          <a:prstGeom prst="rect">
            <a:avLst/>
          </a:prstGeom>
        </p:spPr>
      </p:pic>
      <p:pic>
        <p:nvPicPr>
          <p:cNvPr id="16" name="Image 8" descr=" ">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2603825" y="9537700"/>
            <a:ext cx="50806" cy="50800"/>
          </a:xfrm>
          <a:prstGeom prst="rect">
            <a:avLst/>
          </a:prstGeom>
        </p:spPr>
      </p:pic>
      <p:pic>
        <p:nvPicPr>
          <p:cNvPr id="17" name="Image 9" descr=" ">    </p:cNvPr>
          <p:cNvPicPr>
            <a:picLocks noChangeAspect="1"/>
          </p:cNvPicPr>
          <p:nvPr/>
        </p:nvPicPr>
        <p:blipFill>
          <a:blip r:embed="rId17">
            <a:extLst>
              <a:ext uri="{96DAC541-7B7A-43D3-8B79-37D633B846F1}">
                <asvg:svgBlip xmlns:asvg="http://schemas.microsoft.com/office/drawing/2016/SVG/main" r:embed="rId18"/>
              </a:ext>
            </a:extLst>
          </a:blip>
          <a:stretch>
            <a:fillRect/>
          </a:stretch>
        </p:blipFill>
        <p:spPr>
          <a:xfrm>
            <a:off x="2222778" y="9461500"/>
            <a:ext cx="50806" cy="50800"/>
          </a:xfrm>
          <a:prstGeom prst="rect">
            <a:avLst/>
          </a:prstGeom>
        </p:spPr>
      </p:pic>
      <p:pic>
        <p:nvPicPr>
          <p:cNvPr id="18" name="Image 10" descr=" ">    </p:cNvPr>
          <p:cNvPicPr>
            <a:picLocks noChangeAspect="1"/>
          </p:cNvPicPr>
          <p:nvPr/>
        </p:nvPicPr>
        <p:blipFill>
          <a:blip r:embed="rId19">
            <a:extLst>
              <a:ext uri="{96DAC541-7B7A-43D3-8B79-37D633B846F1}">
                <asvg:svgBlip xmlns:asvg="http://schemas.microsoft.com/office/drawing/2016/SVG/main" r:embed="rId20"/>
              </a:ext>
            </a:extLst>
          </a:blip>
          <a:stretch>
            <a:fillRect/>
          </a:stretch>
        </p:blipFill>
        <p:spPr>
          <a:xfrm>
            <a:off x="2730841" y="9461500"/>
            <a:ext cx="50806" cy="50800"/>
          </a:xfrm>
          <a:prstGeom prst="rect">
            <a:avLst/>
          </a:prstGeom>
        </p:spPr>
      </p:pic>
      <p:pic>
        <p:nvPicPr>
          <p:cNvPr id="19" name="Image 11" descr=" ">    </p:cNvPr>
          <p:cNvPicPr>
            <a:picLocks noChangeAspect="1"/>
          </p:cNvPicPr>
          <p:nvPr/>
        </p:nvPicPr>
        <p:blipFill>
          <a:blip r:embed="rId21">
            <a:extLst>
              <a:ext uri="{96DAC541-7B7A-43D3-8B79-37D633B846F1}">
                <asvg:svgBlip xmlns:asvg="http://schemas.microsoft.com/office/drawing/2016/SVG/main" r:embed="rId22"/>
              </a:ext>
            </a:extLst>
          </a:blip>
          <a:stretch>
            <a:fillRect/>
          </a:stretch>
        </p:blipFill>
        <p:spPr>
          <a:xfrm>
            <a:off x="2476810" y="9461500"/>
            <a:ext cx="50806" cy="50800"/>
          </a:xfrm>
          <a:prstGeom prst="rect">
            <a:avLst/>
          </a:prstGeom>
        </p:spPr>
      </p:pic>
      <p:sp>
        <p:nvSpPr>
          <p:cNvPr id="20" name="Shape 6"/>
          <p:cNvSpPr/>
          <p:nvPr/>
        </p:nvSpPr>
        <p:spPr>
          <a:xfrm>
            <a:off x="3899387" y="7912100"/>
            <a:ext cx="7874984" cy="3556000"/>
          </a:xfrm>
          <a:prstGeom prst="rect">
            <a:avLst/>
          </a:prstGeom>
          <a:noFill/>
          <a:ln/>
        </p:spPr>
      </p:sp>
      <p:sp>
        <p:nvSpPr>
          <p:cNvPr id="21" name="Text 7"/>
          <p:cNvSpPr/>
          <p:nvPr/>
        </p:nvSpPr>
        <p:spPr>
          <a:xfrm>
            <a:off x="3899387" y="7912100"/>
            <a:ext cx="8078210" cy="1117600"/>
          </a:xfrm>
          <a:prstGeom prst="rect">
            <a:avLst/>
          </a:prstGeom>
          <a:noFill/>
          <a:ln/>
        </p:spPr>
        <p:txBody>
          <a:bodyPr wrap="square" lIns="0" tIns="0" rIns="0" bIns="0" rtlCol="0" anchor="t"/>
          <a:lstStyle/>
          <a:p>
            <a:pPr algn="l" indent="0" marL="0">
              <a:buNone/>
            </a:pPr>
            <a:r>
              <a:rPr lang="en-US" sz="4800" dirty="0">
                <a:solidFill>
                  <a:srgbClr val="000000">
                    <a:alpha val="100000"/>
                  </a:srgbClr>
                </a:solidFill>
                <a:latin typeface="Poppins Bold" pitchFamily="34" charset="0"/>
                <a:ea typeface="Poppins Bold" pitchFamily="34" charset="-122"/>
                <a:cs typeface="Poppins Bold" pitchFamily="34" charset="-120"/>
              </a:rPr>
              <a:t>Dragon Taming</a:t>
            </a:r>
            <a:endParaRPr lang="en-US" sz="4800" dirty="0"/>
          </a:p>
        </p:txBody>
      </p:sp>
      <p:sp>
        <p:nvSpPr>
          <p:cNvPr id="22" name="Text 8"/>
          <p:cNvSpPr/>
          <p:nvPr/>
        </p:nvSpPr>
        <p:spPr>
          <a:xfrm>
            <a:off x="3899387" y="9029700"/>
            <a:ext cx="8010468" cy="2573867"/>
          </a:xfrm>
          <a:prstGeom prst="rect">
            <a:avLst/>
          </a:prstGeom>
          <a:noFill/>
          <a:ln/>
        </p:spPr>
        <p:txBody>
          <a:bodyPr wrap="square" lIns="0" tIns="0" rIns="0" bIns="0" rtlCol="0" anchor="t"/>
          <a:lstStyle/>
          <a:p>
            <a:pPr algn="l" indent="0" marL="0">
              <a:spcAft>
                <a:spcPts val="4000"/>
              </a:spcAft>
              <a:buNone/>
            </a:pPr>
            <a:r>
              <a:rPr lang="en-US" sz="3200" dirty="0">
                <a:solidFill>
                  <a:srgbClr val="000000">
                    <a:alpha val="100000"/>
                  </a:srgbClr>
                </a:solidFill>
                <a:latin typeface="Poppins Regular" pitchFamily="34" charset="0"/>
                <a:ea typeface="Poppins Regular" pitchFamily="34" charset="-122"/>
                <a:cs typeface="Poppins Regular" pitchFamily="34" charset="-120"/>
              </a:rPr>
              <a:t>A closer look at the art of taming dragons and the brave adventurers who dare to take on these fearsome creatures.</a:t>
            </a:r>
            <a:endParaRPr lang="en-US" sz="3200" dirty="0"/>
          </a:p>
        </p:txBody>
      </p:sp>
      <p:sp>
        <p:nvSpPr>
          <p:cNvPr id="23" name="Text 9"/>
          <p:cNvSpPr/>
          <p:nvPr/>
        </p:nvSpPr>
        <p:spPr>
          <a:xfrm>
            <a:off x="2006851" y="723900"/>
            <a:ext cx="10169738" cy="2980267"/>
          </a:xfrm>
          <a:prstGeom prst="rect">
            <a:avLst/>
          </a:prstGeom>
          <a:noFill/>
          <a:ln/>
        </p:spPr>
        <p:txBody>
          <a:bodyPr wrap="square" lIns="0" tIns="0" rIns="0" bIns="0" rtlCol="0" anchor="t"/>
          <a:lstStyle/>
          <a:p>
            <a:pPr algn="l" indent="0" marL="0">
              <a:buNone/>
            </a:pPr>
            <a:r>
              <a:rPr lang="en-US" sz="12800" dirty="0">
                <a:solidFill>
                  <a:srgbClr val="000000">
                    <a:alpha val="100000"/>
                  </a:srgbClr>
                </a:solidFill>
                <a:latin typeface="Poppins Bold" pitchFamily="34" charset="0"/>
                <a:ea typeface="Poppins Bold" pitchFamily="34" charset="-122"/>
                <a:cs typeface="Poppins Bold" pitchFamily="34" charset="-120"/>
              </a:rPr>
              <a:t>Ingredients</a:t>
            </a:r>
            <a:endParaRPr lang="en-US" sz="128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0" y="0"/>
            <a:ext cx="9708239" cy="6551061"/>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7091462" y="6946900"/>
            <a:ext cx="7295586" cy="6769100"/>
          </a:xfrm>
          <a:prstGeom prst="rect">
            <a:avLst/>
          </a:prstGeom>
        </p:spPr>
      </p:pic>
      <p:sp>
        <p:nvSpPr>
          <p:cNvPr id="4" name="Shape 0"/>
          <p:cNvSpPr/>
          <p:nvPr/>
        </p:nvSpPr>
        <p:spPr>
          <a:xfrm>
            <a:off x="23370921" y="10515600"/>
            <a:ext cx="1016127" cy="3200400"/>
          </a:xfrm>
          <a:prstGeom prst="rect">
            <a:avLst/>
          </a:prstGeom>
          <a:noFill/>
          <a:ln/>
        </p:spPr>
      </p:sp>
      <p:pic>
        <p:nvPicPr>
          <p:cNvPr id="5" name="Image 2" descr=" ">    </p:cNvPr>
          <p:cNvPicPr>
            <a:picLocks noChangeAspect="1"/>
          </p:cNvPicPr>
          <p:nvPr/>
        </p:nvPicPr>
        <p:blipFill>
          <a:blip r:embed="rId5"/>
          <a:stretch>
            <a:fillRect/>
          </a:stretch>
        </p:blipFill>
        <p:spPr>
          <a:xfrm>
            <a:off x="23523340" y="10820400"/>
            <a:ext cx="711289" cy="2590800"/>
          </a:xfrm>
          <a:prstGeom prst="rect">
            <a:avLst/>
          </a:prstGeom>
        </p:spPr>
      </p:pic>
      <p:sp>
        <p:nvSpPr>
          <p:cNvPr id="6" name="Shape 1"/>
          <p:cNvSpPr/>
          <p:nvPr/>
        </p:nvSpPr>
        <p:spPr>
          <a:xfrm>
            <a:off x="3543743" y="1384300"/>
            <a:ext cx="8129016" cy="11214100"/>
          </a:xfrm>
          <a:prstGeom prst="rect">
            <a:avLst/>
          </a:prstGeom>
          <a:noFill/>
          <a:ln/>
        </p:spPr>
      </p:sp>
      <p:pic>
        <p:nvPicPr>
          <p:cNvPr id="7" name="Image 3" descr=" ">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6795349" y="1384300"/>
            <a:ext cx="1625803" cy="1625600"/>
          </a:xfrm>
          <a:prstGeom prst="rect">
            <a:avLst/>
          </a:prstGeom>
        </p:spPr>
      </p:pic>
      <p:sp>
        <p:nvSpPr>
          <p:cNvPr id="8" name="Shape 2"/>
          <p:cNvSpPr/>
          <p:nvPr/>
        </p:nvSpPr>
        <p:spPr>
          <a:xfrm>
            <a:off x="4832954" y="3619500"/>
            <a:ext cx="5550594" cy="914400"/>
          </a:xfrm>
          <a:prstGeom prst="rect">
            <a:avLst/>
          </a:prstGeom>
          <a:noFill/>
          <a:ln/>
        </p:spPr>
      </p:sp>
      <p:sp>
        <p:nvSpPr>
          <p:cNvPr id="9" name="Text 3"/>
          <p:cNvSpPr/>
          <p:nvPr/>
        </p:nvSpPr>
        <p:spPr>
          <a:xfrm>
            <a:off x="4832954" y="3619500"/>
            <a:ext cx="5753819" cy="1117600"/>
          </a:xfrm>
          <a:prstGeom prst="rect">
            <a:avLst/>
          </a:prstGeom>
          <a:noFill/>
          <a:ln/>
        </p:spPr>
        <p:txBody>
          <a:bodyPr wrap="square" lIns="0" tIns="0" rIns="0" bIns="0" rtlCol="0" anchor="t"/>
          <a:lstStyle/>
          <a:p>
            <a:pPr algn="l" indent="0" marL="0">
              <a:buNone/>
            </a:pPr>
            <a:r>
              <a:rPr lang="en-US" sz="4800" dirty="0">
                <a:solidFill>
                  <a:srgbClr val="000000">
                    <a:alpha val="100000"/>
                  </a:srgbClr>
                </a:solidFill>
                <a:latin typeface="Poppins Bold" pitchFamily="34" charset="0"/>
                <a:ea typeface="Poppins Bold" pitchFamily="34" charset="-122"/>
                <a:cs typeface="Poppins Bold" pitchFamily="34" charset="-120"/>
              </a:rPr>
              <a:t>Unicorn Sightings</a:t>
            </a:r>
            <a:endParaRPr lang="en-US" sz="4800" dirty="0"/>
          </a:p>
        </p:txBody>
      </p:sp>
      <p:sp>
        <p:nvSpPr>
          <p:cNvPr id="10" name="Shape 4"/>
          <p:cNvSpPr/>
          <p:nvPr/>
        </p:nvSpPr>
        <p:spPr>
          <a:xfrm>
            <a:off x="3543743" y="5143500"/>
            <a:ext cx="8129016" cy="1828800"/>
          </a:xfrm>
          <a:prstGeom prst="rect">
            <a:avLst/>
          </a:prstGeom>
          <a:noFill/>
          <a:ln/>
        </p:spPr>
      </p:sp>
      <p:sp>
        <p:nvSpPr>
          <p:cNvPr id="11" name="Text 5"/>
          <p:cNvSpPr/>
          <p:nvPr/>
        </p:nvSpPr>
        <p:spPr>
          <a:xfrm>
            <a:off x="3476001" y="5143500"/>
            <a:ext cx="8264500" cy="1964267"/>
          </a:xfrm>
          <a:prstGeom prst="rect">
            <a:avLst/>
          </a:prstGeom>
          <a:noFill/>
          <a:ln/>
        </p:spPr>
        <p:txBody>
          <a:bodyPr wrap="square" lIns="0" tIns="0" rIns="0" bIns="0" rtlCol="0" anchor="t"/>
          <a:lstStyle/>
          <a:p>
            <a:pPr algn="ctr" indent="0" marL="0">
              <a:spcAft>
                <a:spcPts val="4000"/>
              </a:spcAft>
              <a:buNone/>
            </a:pPr>
            <a:r>
              <a:rPr lang="en-US" sz="3200" dirty="0">
                <a:solidFill>
                  <a:srgbClr val="000000">
                    <a:alpha val="100000"/>
                  </a:srgbClr>
                </a:solidFill>
                <a:latin typeface="Poppins Regular" pitchFamily="34" charset="0"/>
                <a:ea typeface="Poppins Regular" pitchFamily="34" charset="-122"/>
                <a:cs typeface="Poppins Regular" pitchFamily="34" charset="-120"/>
              </a:rPr>
              <a:t>A record of the number of unicorns spotted in the fantasy realm and the beauty and mystery.</a:t>
            </a:r>
            <a:endParaRPr lang="en-US" sz="3200" dirty="0"/>
          </a:p>
        </p:txBody>
      </p:sp>
      <p:pic>
        <p:nvPicPr>
          <p:cNvPr id="12" name="Image 4" descr=" ">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3543743" y="7581900"/>
            <a:ext cx="8129016" cy="5016500"/>
          </a:xfrm>
          <a:prstGeom prst="rect">
            <a:avLst/>
          </a:prstGeom>
        </p:spPr>
      </p:pic>
      <p:sp>
        <p:nvSpPr>
          <p:cNvPr id="13" name="Shape 6"/>
          <p:cNvSpPr/>
          <p:nvPr/>
        </p:nvSpPr>
        <p:spPr>
          <a:xfrm>
            <a:off x="12663483" y="1384300"/>
            <a:ext cx="8129016" cy="11214100"/>
          </a:xfrm>
          <a:prstGeom prst="rect">
            <a:avLst/>
          </a:prstGeom>
          <a:noFill/>
          <a:ln/>
        </p:spPr>
      </p:sp>
      <p:pic>
        <p:nvPicPr>
          <p:cNvPr id="14" name="Image 5" descr=" ">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15915089" y="1384300"/>
            <a:ext cx="1625803" cy="1625600"/>
          </a:xfrm>
          <a:prstGeom prst="rect">
            <a:avLst/>
          </a:prstGeom>
        </p:spPr>
      </p:pic>
      <p:sp>
        <p:nvSpPr>
          <p:cNvPr id="15" name="Shape 7"/>
          <p:cNvSpPr/>
          <p:nvPr/>
        </p:nvSpPr>
        <p:spPr>
          <a:xfrm>
            <a:off x="14282935" y="3619500"/>
            <a:ext cx="4890111" cy="914400"/>
          </a:xfrm>
          <a:prstGeom prst="rect">
            <a:avLst/>
          </a:prstGeom>
          <a:noFill/>
          <a:ln/>
        </p:spPr>
      </p:sp>
      <p:sp>
        <p:nvSpPr>
          <p:cNvPr id="16" name="Text 8"/>
          <p:cNvSpPr/>
          <p:nvPr/>
        </p:nvSpPr>
        <p:spPr>
          <a:xfrm>
            <a:off x="14282935" y="3619500"/>
            <a:ext cx="5093337" cy="1117600"/>
          </a:xfrm>
          <a:prstGeom prst="rect">
            <a:avLst/>
          </a:prstGeom>
          <a:noFill/>
          <a:ln/>
        </p:spPr>
        <p:txBody>
          <a:bodyPr wrap="square" lIns="0" tIns="0" rIns="0" bIns="0" rtlCol="0" anchor="t"/>
          <a:lstStyle/>
          <a:p>
            <a:pPr algn="l" indent="0" marL="0">
              <a:buNone/>
            </a:pPr>
            <a:r>
              <a:rPr lang="en-US" sz="4800" dirty="0">
                <a:solidFill>
                  <a:srgbClr val="000000">
                    <a:alpha val="100000"/>
                  </a:srgbClr>
                </a:solidFill>
                <a:latin typeface="Poppins Bold" pitchFamily="34" charset="0"/>
                <a:ea typeface="Poppins Bold" pitchFamily="34" charset="-122"/>
                <a:cs typeface="Poppins Bold" pitchFamily="34" charset="-120"/>
              </a:rPr>
              <a:t>Dragon Taming</a:t>
            </a:r>
            <a:endParaRPr lang="en-US" sz="4800" dirty="0"/>
          </a:p>
        </p:txBody>
      </p:sp>
      <p:sp>
        <p:nvSpPr>
          <p:cNvPr id="17" name="Shape 9"/>
          <p:cNvSpPr/>
          <p:nvPr/>
        </p:nvSpPr>
        <p:spPr>
          <a:xfrm>
            <a:off x="12663483" y="5143500"/>
            <a:ext cx="8129016" cy="1828800"/>
          </a:xfrm>
          <a:prstGeom prst="rect">
            <a:avLst/>
          </a:prstGeom>
          <a:noFill/>
          <a:ln/>
        </p:spPr>
      </p:sp>
      <p:sp>
        <p:nvSpPr>
          <p:cNvPr id="18" name="Text 10"/>
          <p:cNvSpPr/>
          <p:nvPr/>
        </p:nvSpPr>
        <p:spPr>
          <a:xfrm>
            <a:off x="12595741" y="5143500"/>
            <a:ext cx="8264500" cy="1964267"/>
          </a:xfrm>
          <a:prstGeom prst="rect">
            <a:avLst/>
          </a:prstGeom>
          <a:noFill/>
          <a:ln/>
        </p:spPr>
        <p:txBody>
          <a:bodyPr wrap="square" lIns="0" tIns="0" rIns="0" bIns="0" rtlCol="0" anchor="t"/>
          <a:lstStyle/>
          <a:p>
            <a:pPr algn="ctr" indent="0" marL="0">
              <a:spcAft>
                <a:spcPts val="4000"/>
              </a:spcAft>
              <a:buNone/>
            </a:pPr>
            <a:r>
              <a:rPr lang="en-US" sz="3200" dirty="0">
                <a:solidFill>
                  <a:srgbClr val="000000">
                    <a:alpha val="100000"/>
                  </a:srgbClr>
                </a:solidFill>
                <a:latin typeface="Poppins Regular" pitchFamily="34" charset="0"/>
                <a:ea typeface="Poppins Regular" pitchFamily="34" charset="-122"/>
                <a:cs typeface="Poppins Regular" pitchFamily="34" charset="-120"/>
              </a:rPr>
              <a:t>A closer look at the art of taming dragons and the brave adventurers who take on these creatures.</a:t>
            </a:r>
            <a:endParaRPr lang="en-US" sz="3200" dirty="0"/>
          </a:p>
        </p:txBody>
      </p:sp>
      <p:pic>
        <p:nvPicPr>
          <p:cNvPr id="19" name="Image 6" descr=" ">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12663483" y="7581900"/>
            <a:ext cx="8129016" cy="5016500"/>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3708864" y="2222500"/>
            <a:ext cx="16334242" cy="11493500"/>
          </a:xfrm>
          <a:prstGeom prst="rect">
            <a:avLst/>
          </a:prstGeom>
        </p:spPr>
      </p:pic>
      <p:sp>
        <p:nvSpPr>
          <p:cNvPr id="3" name="Shape 0"/>
          <p:cNvSpPr/>
          <p:nvPr/>
        </p:nvSpPr>
        <p:spPr>
          <a:xfrm>
            <a:off x="23370921" y="10515600"/>
            <a:ext cx="1016127" cy="3200400"/>
          </a:xfrm>
          <a:prstGeom prst="rect">
            <a:avLst/>
          </a:prstGeom>
          <a:noFill/>
          <a:ln/>
        </p:spPr>
      </p:sp>
      <p:pic>
        <p:nvPicPr>
          <p:cNvPr id="4" name="Image 1" descr=" ">    </p:cNvPr>
          <p:cNvPicPr>
            <a:picLocks noChangeAspect="1"/>
          </p:cNvPicPr>
          <p:nvPr/>
        </p:nvPicPr>
        <p:blipFill>
          <a:blip r:embed="rId3"/>
          <a:stretch>
            <a:fillRect/>
          </a:stretch>
        </p:blipFill>
        <p:spPr>
          <a:xfrm>
            <a:off x="23523340" y="10820400"/>
            <a:ext cx="711289" cy="2590800"/>
          </a:xfrm>
          <a:prstGeom prst="rect">
            <a:avLst/>
          </a:prstGeom>
        </p:spPr>
      </p:pic>
      <p:pic>
        <p:nvPicPr>
          <p:cNvPr id="5" name="Image 2" descr=" ">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536892" y="1494086"/>
            <a:ext cx="6525568" cy="5090108"/>
          </a:xfrm>
          <a:prstGeom prst="rect">
            <a:avLst/>
          </a:prstGeom>
        </p:spPr>
      </p:pic>
      <p:sp>
        <p:nvSpPr>
          <p:cNvPr id="6" name="Text 1"/>
          <p:cNvSpPr/>
          <p:nvPr/>
        </p:nvSpPr>
        <p:spPr>
          <a:xfrm>
            <a:off x="5842730" y="4229100"/>
            <a:ext cx="12904813" cy="6604000"/>
          </a:xfrm>
          <a:prstGeom prst="rect">
            <a:avLst/>
          </a:prstGeom>
          <a:noFill/>
          <a:ln/>
        </p:spPr>
        <p:txBody>
          <a:bodyPr wrap="square" lIns="0" tIns="0" rIns="0" bIns="0" rtlCol="0" anchor="t"/>
          <a:lstStyle/>
          <a:p>
            <a:pPr algn="l" indent="0" marL="0">
              <a:buNone/>
            </a:pPr>
            <a:r>
              <a:rPr lang="en-US" sz="4800" dirty="0">
                <a:solidFill>
                  <a:srgbClr val="000000">
                    <a:alpha val="100000"/>
                  </a:srgbClr>
                </a:solidFill>
                <a:latin typeface="Poppins Bold" pitchFamily="34" charset="0"/>
                <a:ea typeface="Poppins Bold" pitchFamily="34" charset="-122"/>
                <a:cs typeface="Poppins Bold" pitchFamily="34" charset="-120"/>
              </a:rPr>
              <a:t>Fantasy is the gateway to the impossible, the land where the ordinary becomes extraordinary, and the impossible becomes possible. It is the realm of the imagination, where anything can happen and everything is possible.</a:t>
            </a:r>
            <a:endParaRPr lang="en-US" sz="4800" dirty="0"/>
          </a:p>
        </p:txBody>
      </p:sp>
      <p:sp>
        <p:nvSpPr>
          <p:cNvPr id="7" name="Text 2"/>
          <p:cNvSpPr/>
          <p:nvPr/>
        </p:nvSpPr>
        <p:spPr>
          <a:xfrm>
            <a:off x="14047956" y="10934700"/>
            <a:ext cx="4648781" cy="838200"/>
          </a:xfrm>
          <a:prstGeom prst="rect">
            <a:avLst/>
          </a:prstGeom>
          <a:noFill/>
          <a:ln/>
        </p:spPr>
        <p:txBody>
          <a:bodyPr wrap="square" lIns="0" tIns="0" rIns="0" bIns="0" rtlCol="0" anchor="t"/>
          <a:lstStyle/>
          <a:p>
            <a:pPr algn="l" indent="0" marL="0">
              <a:buNone/>
            </a:pPr>
            <a:r>
              <a:rPr lang="en-US" sz="3600" dirty="0">
                <a:solidFill>
                  <a:srgbClr val="000000">
                    <a:alpha val="100000"/>
                  </a:srgbClr>
                </a:solidFill>
                <a:latin typeface="Poppins Bold" pitchFamily="34" charset="0"/>
                <a:ea typeface="Poppins Bold" pitchFamily="34" charset="-122"/>
                <a:cs typeface="Poppins Bold" pitchFamily="34" charset="-120"/>
              </a:rPr>
              <a:t>The Dream Weaver</a:t>
            </a:r>
            <a:endParaRPr lang="en-US" sz="3600" dirty="0"/>
          </a:p>
        </p:txBody>
      </p:sp>
      <p:pic>
        <p:nvPicPr>
          <p:cNvPr id="8" name="Image 3" descr=" ">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8874559" y="5143500"/>
            <a:ext cx="4645624" cy="4577966"/>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23370921" y="10515600"/>
            <a:ext cx="1016127" cy="3200400"/>
          </a:xfrm>
          <a:prstGeom prst="rect">
            <a:avLst/>
          </a:prstGeom>
          <a:noFill/>
          <a:ln/>
        </p:spPr>
      </p:sp>
      <p:pic>
        <p:nvPicPr>
          <p:cNvPr id="3" name="Image 0" descr=" ">    </p:cNvPr>
          <p:cNvPicPr>
            <a:picLocks noChangeAspect="1"/>
          </p:cNvPicPr>
          <p:nvPr/>
        </p:nvPicPr>
        <p:blipFill>
          <a:blip r:embed="rId1"/>
          <a:stretch>
            <a:fillRect/>
          </a:stretch>
        </p:blipFill>
        <p:spPr>
          <a:xfrm>
            <a:off x="23523340" y="10820400"/>
            <a:ext cx="711289" cy="2590800"/>
          </a:xfrm>
          <a:prstGeom prst="rect">
            <a:avLst/>
          </a:prstGeom>
        </p:spPr>
      </p:pic>
      <p:pic>
        <p:nvPicPr>
          <p:cNvPr id="4" name="Image 1" descr=" ">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7189099" y="0"/>
            <a:ext cx="17197949" cy="13716000"/>
          </a:xfrm>
          <a:prstGeom prst="rect">
            <a:avLst/>
          </a:prstGeom>
        </p:spPr>
      </p:pic>
      <p:sp>
        <p:nvSpPr>
          <p:cNvPr id="5" name="Shape 1"/>
          <p:cNvSpPr/>
          <p:nvPr/>
        </p:nvSpPr>
        <p:spPr>
          <a:xfrm>
            <a:off x="3264308" y="1866900"/>
            <a:ext cx="4369346" cy="5486400"/>
          </a:xfrm>
          <a:prstGeom prst="rect">
            <a:avLst/>
          </a:prstGeom>
          <a:noFill/>
          <a:ln/>
        </p:spPr>
      </p:sp>
      <p:sp>
        <p:nvSpPr>
          <p:cNvPr id="6" name="Text 2"/>
          <p:cNvSpPr/>
          <p:nvPr/>
        </p:nvSpPr>
        <p:spPr>
          <a:xfrm>
            <a:off x="3264308" y="1866900"/>
            <a:ext cx="4572572" cy="2946400"/>
          </a:xfrm>
          <a:prstGeom prst="rect">
            <a:avLst/>
          </a:prstGeom>
          <a:noFill/>
          <a:ln/>
        </p:spPr>
        <p:txBody>
          <a:bodyPr wrap="square" lIns="0" tIns="0" rIns="0" bIns="0" rtlCol="0" anchor="t"/>
          <a:lstStyle/>
          <a:p>
            <a:pPr algn="l" indent="0" marL="0">
              <a:buNone/>
            </a:pPr>
            <a:r>
              <a:rPr lang="en-US" sz="4800" dirty="0">
                <a:solidFill>
                  <a:srgbClr val="000000">
                    <a:alpha val="100000"/>
                  </a:srgbClr>
                </a:solidFill>
                <a:latin typeface="Poppins Bold" pitchFamily="34" charset="0"/>
                <a:ea typeface="Poppins Bold" pitchFamily="34" charset="-122"/>
                <a:cs typeface="Poppins Bold" pitchFamily="34" charset="-120"/>
              </a:rPr>
              <a:t>Dragon Taming Technique</a:t>
            </a:r>
            <a:endParaRPr lang="en-US" sz="4800" dirty="0"/>
          </a:p>
        </p:txBody>
      </p:sp>
      <p:sp>
        <p:nvSpPr>
          <p:cNvPr id="7" name="Text 3"/>
          <p:cNvSpPr/>
          <p:nvPr/>
        </p:nvSpPr>
        <p:spPr>
          <a:xfrm>
            <a:off x="3264308" y="4914900"/>
            <a:ext cx="4504830" cy="2573867"/>
          </a:xfrm>
          <a:prstGeom prst="rect">
            <a:avLst/>
          </a:prstGeom>
          <a:noFill/>
          <a:ln/>
        </p:spPr>
        <p:txBody>
          <a:bodyPr wrap="square" lIns="0" tIns="0" rIns="0" bIns="0" rtlCol="0" anchor="t"/>
          <a:lstStyle/>
          <a:p>
            <a:pPr algn="l" indent="0" marL="0">
              <a:spcAft>
                <a:spcPts val="4000"/>
              </a:spcAft>
              <a:buNone/>
            </a:pPr>
            <a:r>
              <a:rPr lang="en-US" sz="3200" dirty="0">
                <a:solidFill>
                  <a:srgbClr val="000000">
                    <a:alpha val="100000"/>
                  </a:srgbClr>
                </a:solidFill>
                <a:latin typeface="Poppins Regular" pitchFamily="34" charset="0"/>
                <a:ea typeface="Poppins Regular" pitchFamily="34" charset="-122"/>
                <a:cs typeface="Poppins Regular" pitchFamily="34" charset="-120"/>
              </a:rPr>
              <a:t>A guide to taming and caring for dragons in the realm of magic.</a:t>
            </a:r>
            <a:endParaRPr lang="en-US" sz="32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23</Slides>
  <Notes>23</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23</vt:i4>
      </vt:variant>
    </vt:vector>
  </HeadingPairs>
  <TitlesOfParts>
    <vt:vector size="26"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PptxGenJS</cp:lastModifiedBy>
  <cp:revision>1</cp:revision>
  <dcterms:created xsi:type="dcterms:W3CDTF">2024-01-16T08:02:52Z</dcterms:created>
  <dcterms:modified xsi:type="dcterms:W3CDTF">2024-01-16T08:02:52Z</dcterms:modified>
</cp:coreProperties>
</file>