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86" r:id="rId5"/>
    <p:sldId id="289" r:id="rId6"/>
    <p:sldId id="291" r:id="rId7"/>
    <p:sldId id="295" r:id="rId8"/>
    <p:sldId id="294" r:id="rId9"/>
    <p:sldId id="287"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CHÚA Ở BÊN CON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8"/>
            <a:ext cx="11152259"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6000" b="1" dirty="0" err="1"/>
              <a:t>Chúa</a:t>
            </a:r>
            <a:r>
              <a:rPr lang="en-US" sz="6000" b="1" dirty="0"/>
              <a:t> ở </a:t>
            </a:r>
            <a:r>
              <a:rPr lang="en-US" sz="6000" b="1" dirty="0" err="1"/>
              <a:t>bên</a:t>
            </a:r>
            <a:r>
              <a:rPr lang="en-US" sz="6000" b="1" dirty="0"/>
              <a:t> con, </a:t>
            </a:r>
            <a:r>
              <a:rPr lang="en-US" sz="6000" b="1" dirty="0" err="1"/>
              <a:t>đây</a:t>
            </a:r>
            <a:r>
              <a:rPr lang="en-US" sz="6000" b="1" dirty="0"/>
              <a:t> </a:t>
            </a:r>
            <a:r>
              <a:rPr lang="en-US" sz="6000" b="1" dirty="0" err="1"/>
              <a:t>niềm</a:t>
            </a:r>
            <a:r>
              <a:rPr lang="en-US" sz="6000" b="1" dirty="0"/>
              <a:t> </a:t>
            </a:r>
            <a:r>
              <a:rPr lang="en-US" sz="6000" b="1" dirty="0" err="1"/>
              <a:t>dâng</a:t>
            </a:r>
            <a:r>
              <a:rPr lang="en-US" sz="6000" b="1" dirty="0"/>
              <a:t> </a:t>
            </a:r>
            <a:r>
              <a:rPr lang="en-US" sz="6000" b="1" dirty="0" err="1"/>
              <a:t>vui</a:t>
            </a:r>
            <a:r>
              <a:rPr lang="en-US" sz="6000" b="1" dirty="0"/>
              <a:t> </a:t>
            </a:r>
            <a:r>
              <a:rPr lang="en-US" sz="6000" b="1" dirty="0" err="1"/>
              <a:t>đầy</a:t>
            </a:r>
            <a:r>
              <a:rPr lang="en-US" sz="6000" b="1" dirty="0"/>
              <a:t>. </a:t>
            </a:r>
            <a:r>
              <a:rPr lang="en-US" sz="6000" b="1" dirty="0" err="1"/>
              <a:t>Chúa</a:t>
            </a:r>
            <a:r>
              <a:rPr lang="en-US" sz="6000" b="1" dirty="0"/>
              <a:t> ở </a:t>
            </a:r>
            <a:r>
              <a:rPr lang="en-US" sz="6000" b="1" dirty="0" err="1"/>
              <a:t>bên</a:t>
            </a:r>
            <a:r>
              <a:rPr lang="en-US" sz="6000" b="1" dirty="0"/>
              <a:t> con </a:t>
            </a:r>
            <a:r>
              <a:rPr lang="en-US" sz="6000" b="1" dirty="0" err="1"/>
              <a:t>dù</a:t>
            </a:r>
            <a:r>
              <a:rPr lang="en-US" sz="6000" b="1" dirty="0"/>
              <a:t> </a:t>
            </a:r>
            <a:r>
              <a:rPr lang="en-US" sz="6000" b="1" dirty="0" err="1"/>
              <a:t>tình</a:t>
            </a:r>
            <a:r>
              <a:rPr lang="en-US" sz="6000" b="1" dirty="0"/>
              <a:t> </a:t>
            </a:r>
            <a:r>
              <a:rPr lang="en-US" sz="6000" b="1" dirty="0" err="1"/>
              <a:t>đời</a:t>
            </a:r>
            <a:r>
              <a:rPr lang="en-US" sz="6000" b="1" dirty="0"/>
              <a:t> </a:t>
            </a:r>
            <a:r>
              <a:rPr lang="en-US" sz="6000" b="1" dirty="0" err="1"/>
              <a:t>đổi</a:t>
            </a:r>
            <a:r>
              <a:rPr lang="en-US" sz="6000" b="1" dirty="0"/>
              <a:t> </a:t>
            </a:r>
            <a:r>
              <a:rPr lang="en-US" sz="6000" b="1" dirty="0" err="1"/>
              <a:t>thay</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mọi</a:t>
            </a:r>
            <a:r>
              <a:rPr lang="en-US" sz="6000" b="1" dirty="0"/>
              <a:t> </a:t>
            </a:r>
            <a:r>
              <a:rPr lang="en-US" sz="6000" b="1" dirty="0" err="1"/>
              <a:t>ngày</a:t>
            </a:r>
            <a:r>
              <a:rPr lang="en-US" sz="6000" b="1" dirty="0"/>
              <a:t> </a:t>
            </a:r>
            <a:r>
              <a:rPr lang="en-US" sz="6000" b="1" dirty="0" err="1"/>
              <a:t>trong</a:t>
            </a:r>
            <a:r>
              <a:rPr lang="en-US" sz="6000" b="1" dirty="0"/>
              <a:t> </a:t>
            </a:r>
            <a:r>
              <a:rPr lang="en-US" sz="6000" b="1" dirty="0" err="1"/>
              <a:t>cuộc</a:t>
            </a:r>
            <a:r>
              <a:rPr lang="en-US" sz="6000" b="1" dirty="0"/>
              <a:t> </a:t>
            </a:r>
            <a:r>
              <a:rPr lang="en-US" sz="6000" b="1" dirty="0" err="1"/>
              <a:t>sống</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trọn</a:t>
            </a:r>
            <a:r>
              <a:rPr lang="en-US" sz="6000" b="1" dirty="0"/>
              <a:t> </a:t>
            </a:r>
            <a:r>
              <a:rPr lang="en-US" sz="6000" b="1" dirty="0" err="1"/>
              <a:t>đời</a:t>
            </a:r>
            <a:r>
              <a:rPr lang="en-US" sz="6000" b="1" dirty="0"/>
              <a:t> ban </a:t>
            </a:r>
            <a:r>
              <a:rPr lang="en-US" sz="6000" b="1" dirty="0" err="1"/>
              <a:t>sức</a:t>
            </a:r>
            <a:r>
              <a:rPr lang="en-US" sz="6000" b="1" dirty="0"/>
              <a:t> </a:t>
            </a:r>
            <a:r>
              <a:rPr lang="en-US" sz="6000" b="1" dirty="0" err="1"/>
              <a:t>thiêng</a:t>
            </a:r>
            <a:r>
              <a:rPr lang="en-US" sz="6000" b="1" dirty="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790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Có nhiều khi trong cuộc đời con nghĩ mình đơn côi, vì con không thấy Chúa. Có nhiều khi trong cuộc đời con nghĩ mình lẻ loi, vì Chúa vẫn im lặng.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smtClean="0"/>
              <a:t>R</a:t>
            </a:r>
            <a:r>
              <a:rPr lang="en-US" sz="6000" b="1" dirty="0"/>
              <a:t>ồ</a:t>
            </a:r>
            <a:r>
              <a:rPr lang="vi-VN" sz="6000" b="1" dirty="0" smtClean="0"/>
              <a:t>i </a:t>
            </a:r>
            <a:r>
              <a:rPr lang="vi-VN" sz="6000" b="1" dirty="0"/>
              <a:t>bàn tay con được dìu trong một bàn tay, con tiến bước trong cuộc đời, vui sống thánh ân tuyệt vời, Chúa song hành trên dương gian.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8"/>
            <a:ext cx="11152259"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6000" b="1" dirty="0" err="1"/>
              <a:t>Chúa</a:t>
            </a:r>
            <a:r>
              <a:rPr lang="en-US" sz="6000" b="1" dirty="0"/>
              <a:t> ở </a:t>
            </a:r>
            <a:r>
              <a:rPr lang="en-US" sz="6000" b="1" dirty="0" err="1"/>
              <a:t>bên</a:t>
            </a:r>
            <a:r>
              <a:rPr lang="en-US" sz="6000" b="1" dirty="0"/>
              <a:t> con, </a:t>
            </a:r>
            <a:r>
              <a:rPr lang="en-US" sz="6000" b="1" dirty="0" err="1"/>
              <a:t>đây</a:t>
            </a:r>
            <a:r>
              <a:rPr lang="en-US" sz="6000" b="1" dirty="0"/>
              <a:t> </a:t>
            </a:r>
            <a:r>
              <a:rPr lang="en-US" sz="6000" b="1" dirty="0" err="1"/>
              <a:t>niềm</a:t>
            </a:r>
            <a:r>
              <a:rPr lang="en-US" sz="6000" b="1" dirty="0"/>
              <a:t> </a:t>
            </a:r>
            <a:r>
              <a:rPr lang="en-US" sz="6000" b="1" dirty="0" err="1"/>
              <a:t>dâng</a:t>
            </a:r>
            <a:r>
              <a:rPr lang="en-US" sz="6000" b="1" dirty="0"/>
              <a:t> </a:t>
            </a:r>
            <a:r>
              <a:rPr lang="en-US" sz="6000" b="1" dirty="0" err="1"/>
              <a:t>vui</a:t>
            </a:r>
            <a:r>
              <a:rPr lang="en-US" sz="6000" b="1" dirty="0"/>
              <a:t> </a:t>
            </a:r>
            <a:r>
              <a:rPr lang="en-US" sz="6000" b="1" dirty="0" err="1"/>
              <a:t>đầy</a:t>
            </a:r>
            <a:r>
              <a:rPr lang="en-US" sz="6000" b="1" dirty="0"/>
              <a:t>. </a:t>
            </a:r>
            <a:r>
              <a:rPr lang="en-US" sz="6000" b="1" dirty="0" err="1"/>
              <a:t>Chúa</a:t>
            </a:r>
            <a:r>
              <a:rPr lang="en-US" sz="6000" b="1" dirty="0"/>
              <a:t> ở </a:t>
            </a:r>
            <a:r>
              <a:rPr lang="en-US" sz="6000" b="1" dirty="0" err="1"/>
              <a:t>bên</a:t>
            </a:r>
            <a:r>
              <a:rPr lang="en-US" sz="6000" b="1" dirty="0"/>
              <a:t> con </a:t>
            </a:r>
            <a:r>
              <a:rPr lang="en-US" sz="6000" b="1" dirty="0" err="1"/>
              <a:t>dù</a:t>
            </a:r>
            <a:r>
              <a:rPr lang="en-US" sz="6000" b="1" dirty="0"/>
              <a:t> </a:t>
            </a:r>
            <a:r>
              <a:rPr lang="en-US" sz="6000" b="1" dirty="0" err="1"/>
              <a:t>tình</a:t>
            </a:r>
            <a:r>
              <a:rPr lang="en-US" sz="6000" b="1" dirty="0"/>
              <a:t> </a:t>
            </a:r>
            <a:r>
              <a:rPr lang="en-US" sz="6000" b="1" dirty="0" err="1"/>
              <a:t>đời</a:t>
            </a:r>
            <a:r>
              <a:rPr lang="en-US" sz="6000" b="1" dirty="0"/>
              <a:t> </a:t>
            </a:r>
            <a:r>
              <a:rPr lang="en-US" sz="6000" b="1" dirty="0" err="1"/>
              <a:t>đổi</a:t>
            </a:r>
            <a:r>
              <a:rPr lang="en-US" sz="6000" b="1" dirty="0"/>
              <a:t> </a:t>
            </a:r>
            <a:r>
              <a:rPr lang="en-US" sz="6000" b="1" dirty="0" err="1"/>
              <a:t>thay</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mọi</a:t>
            </a:r>
            <a:r>
              <a:rPr lang="en-US" sz="6000" b="1" dirty="0"/>
              <a:t> </a:t>
            </a:r>
            <a:r>
              <a:rPr lang="en-US" sz="6000" b="1" dirty="0" err="1"/>
              <a:t>ngày</a:t>
            </a:r>
            <a:r>
              <a:rPr lang="en-US" sz="6000" b="1" dirty="0"/>
              <a:t> </a:t>
            </a:r>
            <a:r>
              <a:rPr lang="en-US" sz="6000" b="1" dirty="0" err="1"/>
              <a:t>trong</a:t>
            </a:r>
            <a:r>
              <a:rPr lang="en-US" sz="6000" b="1" dirty="0"/>
              <a:t> </a:t>
            </a:r>
            <a:r>
              <a:rPr lang="en-US" sz="6000" b="1" dirty="0" err="1"/>
              <a:t>cuộc</a:t>
            </a:r>
            <a:r>
              <a:rPr lang="en-US" sz="6000" b="1" dirty="0"/>
              <a:t> </a:t>
            </a:r>
            <a:r>
              <a:rPr lang="en-US" sz="6000" b="1" dirty="0" err="1"/>
              <a:t>sống</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trọn</a:t>
            </a:r>
            <a:r>
              <a:rPr lang="en-US" sz="6000" b="1" dirty="0"/>
              <a:t> </a:t>
            </a:r>
            <a:r>
              <a:rPr lang="en-US" sz="6000" b="1" dirty="0" err="1"/>
              <a:t>đời</a:t>
            </a:r>
            <a:r>
              <a:rPr lang="en-US" sz="6000" b="1" dirty="0"/>
              <a:t> ban </a:t>
            </a:r>
            <a:r>
              <a:rPr lang="en-US" sz="6000" b="1" dirty="0" err="1"/>
              <a:t>sức</a:t>
            </a:r>
            <a:r>
              <a:rPr lang="en-US" sz="6000" b="1" dirty="0"/>
              <a:t> </a:t>
            </a:r>
            <a:r>
              <a:rPr lang="en-US" sz="6000" b="1" dirty="0" err="1"/>
              <a:t>thiêng</a:t>
            </a:r>
            <a:r>
              <a:rPr lang="en-US" sz="6000" b="1" dirty="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5592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Có nhiều khi trong cuộc đời con ước được Chúa nói rằng yêu con mãi mãi, rằng yêu con mãi mãi. Thế rồi sao trong cuộc đời đêm tối vẫn phủ quanh, cuộc sống mãi cô quạnh,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8838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cuộc sống mãi cô quạnh. Nào cùng vui lên vì nầy hy vọng bừng lên, vinh phúc chốn quê đời đời, tỏa chiếu ánh quang rạng ngời, Thánh Danh Ngài vang muôn nơi.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602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8"/>
            <a:ext cx="11152259"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6000" b="1" dirty="0" err="1"/>
              <a:t>Chúa</a:t>
            </a:r>
            <a:r>
              <a:rPr lang="en-US" sz="6000" b="1" dirty="0"/>
              <a:t> ở </a:t>
            </a:r>
            <a:r>
              <a:rPr lang="en-US" sz="6000" b="1" dirty="0" err="1"/>
              <a:t>bên</a:t>
            </a:r>
            <a:r>
              <a:rPr lang="en-US" sz="6000" b="1" dirty="0"/>
              <a:t> con, </a:t>
            </a:r>
            <a:r>
              <a:rPr lang="en-US" sz="6000" b="1" dirty="0" err="1"/>
              <a:t>đây</a:t>
            </a:r>
            <a:r>
              <a:rPr lang="en-US" sz="6000" b="1" dirty="0"/>
              <a:t> </a:t>
            </a:r>
            <a:r>
              <a:rPr lang="en-US" sz="6000" b="1" dirty="0" err="1"/>
              <a:t>niềm</a:t>
            </a:r>
            <a:r>
              <a:rPr lang="en-US" sz="6000" b="1" dirty="0"/>
              <a:t> </a:t>
            </a:r>
            <a:r>
              <a:rPr lang="en-US" sz="6000" b="1" dirty="0" err="1"/>
              <a:t>dâng</a:t>
            </a:r>
            <a:r>
              <a:rPr lang="en-US" sz="6000" b="1" dirty="0"/>
              <a:t> </a:t>
            </a:r>
            <a:r>
              <a:rPr lang="en-US" sz="6000" b="1" dirty="0" err="1"/>
              <a:t>vui</a:t>
            </a:r>
            <a:r>
              <a:rPr lang="en-US" sz="6000" b="1" dirty="0"/>
              <a:t> </a:t>
            </a:r>
            <a:r>
              <a:rPr lang="en-US" sz="6000" b="1" dirty="0" err="1"/>
              <a:t>đầy</a:t>
            </a:r>
            <a:r>
              <a:rPr lang="en-US" sz="6000" b="1" dirty="0"/>
              <a:t>. </a:t>
            </a:r>
            <a:r>
              <a:rPr lang="en-US" sz="6000" b="1" dirty="0" err="1"/>
              <a:t>Chúa</a:t>
            </a:r>
            <a:r>
              <a:rPr lang="en-US" sz="6000" b="1" dirty="0"/>
              <a:t> ở </a:t>
            </a:r>
            <a:r>
              <a:rPr lang="en-US" sz="6000" b="1" dirty="0" err="1"/>
              <a:t>bên</a:t>
            </a:r>
            <a:r>
              <a:rPr lang="en-US" sz="6000" b="1" dirty="0"/>
              <a:t> con </a:t>
            </a:r>
            <a:r>
              <a:rPr lang="en-US" sz="6000" b="1" dirty="0" err="1"/>
              <a:t>dù</a:t>
            </a:r>
            <a:r>
              <a:rPr lang="en-US" sz="6000" b="1" dirty="0"/>
              <a:t> </a:t>
            </a:r>
            <a:r>
              <a:rPr lang="en-US" sz="6000" b="1" dirty="0" err="1"/>
              <a:t>tình</a:t>
            </a:r>
            <a:r>
              <a:rPr lang="en-US" sz="6000" b="1" dirty="0"/>
              <a:t> </a:t>
            </a:r>
            <a:r>
              <a:rPr lang="en-US" sz="6000" b="1" dirty="0" err="1"/>
              <a:t>đời</a:t>
            </a:r>
            <a:r>
              <a:rPr lang="en-US" sz="6000" b="1" dirty="0"/>
              <a:t> </a:t>
            </a:r>
            <a:r>
              <a:rPr lang="en-US" sz="6000" b="1" dirty="0" err="1"/>
              <a:t>đổi</a:t>
            </a:r>
            <a:r>
              <a:rPr lang="en-US" sz="6000" b="1" dirty="0"/>
              <a:t> </a:t>
            </a:r>
            <a:r>
              <a:rPr lang="en-US" sz="6000" b="1" dirty="0" err="1"/>
              <a:t>thay</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mọi</a:t>
            </a:r>
            <a:r>
              <a:rPr lang="en-US" sz="6000" b="1" dirty="0"/>
              <a:t> </a:t>
            </a:r>
            <a:r>
              <a:rPr lang="en-US" sz="6000" b="1" dirty="0" err="1"/>
              <a:t>ngày</a:t>
            </a:r>
            <a:r>
              <a:rPr lang="en-US" sz="6000" b="1" dirty="0"/>
              <a:t> </a:t>
            </a:r>
            <a:r>
              <a:rPr lang="en-US" sz="6000" b="1" dirty="0" err="1"/>
              <a:t>trong</a:t>
            </a:r>
            <a:r>
              <a:rPr lang="en-US" sz="6000" b="1" dirty="0"/>
              <a:t> </a:t>
            </a:r>
            <a:r>
              <a:rPr lang="en-US" sz="6000" b="1" dirty="0" err="1"/>
              <a:t>cuộc</a:t>
            </a:r>
            <a:r>
              <a:rPr lang="en-US" sz="6000" b="1" dirty="0"/>
              <a:t> </a:t>
            </a:r>
            <a:r>
              <a:rPr lang="en-US" sz="6000" b="1" dirty="0" err="1"/>
              <a:t>sống</a:t>
            </a:r>
            <a:r>
              <a:rPr lang="en-US" sz="6000" b="1" dirty="0"/>
              <a:t>, </a:t>
            </a:r>
            <a:r>
              <a:rPr lang="en-US" sz="6000" b="1" dirty="0" err="1"/>
              <a:t>Ngài</a:t>
            </a:r>
            <a:r>
              <a:rPr lang="en-US" sz="6000" b="1" dirty="0"/>
              <a:t> ở </a:t>
            </a:r>
            <a:r>
              <a:rPr lang="en-US" sz="6000" b="1" dirty="0" err="1"/>
              <a:t>bên</a:t>
            </a:r>
            <a:r>
              <a:rPr lang="en-US" sz="6000" b="1" dirty="0"/>
              <a:t> con </a:t>
            </a:r>
            <a:r>
              <a:rPr lang="en-US" sz="6000" b="1" dirty="0" err="1"/>
              <a:t>trọn</a:t>
            </a:r>
            <a:r>
              <a:rPr lang="en-US" sz="6000" b="1" dirty="0"/>
              <a:t> </a:t>
            </a:r>
            <a:r>
              <a:rPr lang="en-US" sz="6000" b="1" dirty="0" err="1"/>
              <a:t>đời</a:t>
            </a:r>
            <a:r>
              <a:rPr lang="en-US" sz="6000" b="1" dirty="0"/>
              <a:t> ban </a:t>
            </a:r>
            <a:r>
              <a:rPr lang="en-US" sz="6000" b="1" dirty="0" err="1"/>
              <a:t>sức</a:t>
            </a:r>
            <a:r>
              <a:rPr lang="en-US" sz="6000" b="1" dirty="0"/>
              <a:t> </a:t>
            </a:r>
            <a:r>
              <a:rPr lang="en-US" sz="6000" b="1" dirty="0" err="1"/>
              <a:t>thiêng</a:t>
            </a:r>
            <a:r>
              <a:rPr lang="en-US" sz="6000" b="1" dirty="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9964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Tiếng vọng ngân trong cuộc đời nghe vẫn gần bên tai, lời xa xưa Chúa phán, lời thiên thu thắp sáng. Với niềm tin bằng hạt cải, con đổi dời đồi cao,</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1497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5400" b="1" dirty="0" err="1"/>
              <a:t>quyền</a:t>
            </a:r>
            <a:r>
              <a:rPr lang="en-US" sz="5400" b="1" dirty="0"/>
              <a:t> </a:t>
            </a:r>
            <a:r>
              <a:rPr lang="en-US" sz="5400" b="1" dirty="0" err="1"/>
              <a:t>phép</a:t>
            </a:r>
            <a:r>
              <a:rPr lang="en-US" sz="5400" b="1" dirty="0"/>
              <a:t> </a:t>
            </a:r>
            <a:r>
              <a:rPr lang="en-US" sz="5400" b="1" dirty="0" err="1"/>
              <a:t>Chúa</a:t>
            </a:r>
            <a:r>
              <a:rPr lang="en-US" sz="5400" b="1" dirty="0"/>
              <a:t> </a:t>
            </a:r>
            <a:r>
              <a:rPr lang="en-US" sz="5400" b="1" dirty="0" err="1"/>
              <a:t>muôn</a:t>
            </a:r>
            <a:r>
              <a:rPr lang="en-US" sz="5400" b="1" dirty="0"/>
              <a:t> </a:t>
            </a:r>
            <a:r>
              <a:rPr lang="en-US" sz="5400" b="1" dirty="0" err="1"/>
              <a:t>trùng</a:t>
            </a:r>
            <a:r>
              <a:rPr lang="en-US" sz="5400" b="1" dirty="0"/>
              <a:t> </a:t>
            </a:r>
            <a:r>
              <a:rPr lang="en-US" sz="5400" b="1" dirty="0" err="1"/>
              <a:t>Danh</a:t>
            </a:r>
            <a:r>
              <a:rPr lang="en-US" sz="5400" b="1" dirty="0"/>
              <a:t> </a:t>
            </a:r>
            <a:r>
              <a:rPr lang="en-US" sz="5400" b="1" dirty="0" err="1"/>
              <a:t>Thánh</a:t>
            </a:r>
            <a:r>
              <a:rPr lang="en-US" sz="5400" b="1" dirty="0"/>
              <a:t> </a:t>
            </a:r>
            <a:r>
              <a:rPr lang="en-US" sz="5400" b="1" dirty="0" err="1"/>
              <a:t>Chúa</a:t>
            </a:r>
            <a:r>
              <a:rPr lang="en-US" sz="5400" b="1" dirty="0"/>
              <a:t> </a:t>
            </a:r>
            <a:r>
              <a:rPr lang="en-US" sz="5400" b="1" dirty="0" err="1"/>
              <a:t>uy</a:t>
            </a:r>
            <a:r>
              <a:rPr lang="en-US" sz="5400" b="1" dirty="0"/>
              <a:t> </a:t>
            </a:r>
            <a:r>
              <a:rPr lang="en-US" sz="5400" b="1" dirty="0" err="1"/>
              <a:t>hùng</a:t>
            </a:r>
            <a:r>
              <a:rPr lang="en-US" sz="5400" b="1" dirty="0"/>
              <a:t>. </a:t>
            </a:r>
            <a:r>
              <a:rPr lang="en-US" sz="5400" b="1" dirty="0" err="1"/>
              <a:t>Mặt</a:t>
            </a:r>
            <a:r>
              <a:rPr lang="en-US" sz="5400" b="1" dirty="0"/>
              <a:t> </a:t>
            </a:r>
            <a:r>
              <a:rPr lang="en-US" sz="5400" b="1" dirty="0" err="1"/>
              <a:t>trời</a:t>
            </a:r>
            <a:r>
              <a:rPr lang="en-US" sz="5400" b="1" dirty="0"/>
              <a:t> </a:t>
            </a:r>
            <a:r>
              <a:rPr lang="en-US" sz="5400" b="1" dirty="0" err="1"/>
              <a:t>đang</a:t>
            </a:r>
            <a:r>
              <a:rPr lang="en-US" sz="5400" b="1" dirty="0"/>
              <a:t> </a:t>
            </a:r>
            <a:r>
              <a:rPr lang="en-US" sz="5400" b="1" dirty="0" err="1"/>
              <a:t>lên</a:t>
            </a:r>
            <a:r>
              <a:rPr lang="en-US" sz="5400" b="1" dirty="0"/>
              <a:t> </a:t>
            </a:r>
            <a:r>
              <a:rPr lang="en-US" sz="5400" b="1" dirty="0" err="1"/>
              <a:t>rạng</a:t>
            </a:r>
            <a:r>
              <a:rPr lang="en-US" sz="5400" b="1" dirty="0"/>
              <a:t> </a:t>
            </a:r>
            <a:r>
              <a:rPr lang="en-US" sz="5400" b="1" dirty="0" err="1"/>
              <a:t>ngời</a:t>
            </a:r>
            <a:r>
              <a:rPr lang="en-US" sz="5400" b="1" dirty="0"/>
              <a:t> </a:t>
            </a:r>
            <a:r>
              <a:rPr lang="en-US" sz="5400" b="1" dirty="0" err="1"/>
              <a:t>soi</a:t>
            </a:r>
            <a:r>
              <a:rPr lang="en-US" sz="5400" b="1" dirty="0"/>
              <a:t> </a:t>
            </a:r>
            <a:r>
              <a:rPr lang="en-US" sz="5400" b="1" dirty="0" err="1"/>
              <a:t>vào</a:t>
            </a:r>
            <a:r>
              <a:rPr lang="en-US" sz="5400" b="1" dirty="0"/>
              <a:t> </a:t>
            </a:r>
            <a:r>
              <a:rPr lang="en-US" sz="5400" b="1" dirty="0" err="1"/>
              <a:t>niềm</a:t>
            </a:r>
            <a:r>
              <a:rPr lang="en-US" sz="5400" b="1" dirty="0"/>
              <a:t> tin, </a:t>
            </a:r>
            <a:r>
              <a:rPr lang="en-US" sz="5400" b="1" dirty="0" err="1"/>
              <a:t>tô</a:t>
            </a:r>
            <a:r>
              <a:rPr lang="en-US" sz="5400" b="1" dirty="0"/>
              <a:t> </a:t>
            </a:r>
            <a:r>
              <a:rPr lang="en-US" sz="5400" b="1" dirty="0" err="1"/>
              <a:t>thắm</a:t>
            </a:r>
            <a:r>
              <a:rPr lang="en-US" sz="5400" b="1" dirty="0"/>
              <a:t> </a:t>
            </a:r>
            <a:r>
              <a:rPr lang="en-US" sz="5400" b="1" dirty="0" err="1"/>
              <a:t>trái</a:t>
            </a:r>
            <a:r>
              <a:rPr lang="en-US" sz="5400" b="1" dirty="0"/>
              <a:t> </a:t>
            </a:r>
            <a:r>
              <a:rPr lang="en-US" sz="5400" b="1" dirty="0" err="1"/>
              <a:t>tim</a:t>
            </a:r>
            <a:r>
              <a:rPr lang="en-US" sz="5400" b="1" dirty="0"/>
              <a:t> </a:t>
            </a:r>
            <a:r>
              <a:rPr lang="en-US" sz="5400" b="1" dirty="0" err="1"/>
              <a:t>nồng</a:t>
            </a:r>
            <a:r>
              <a:rPr lang="en-US" sz="5400" b="1" dirty="0"/>
              <a:t> </a:t>
            </a:r>
            <a:r>
              <a:rPr lang="en-US" sz="5400" b="1" dirty="0" err="1"/>
              <a:t>nàn</a:t>
            </a:r>
            <a:r>
              <a:rPr lang="en-US" sz="5400" b="1" dirty="0"/>
              <a:t>, </a:t>
            </a:r>
            <a:r>
              <a:rPr lang="en-US" sz="5400" b="1" dirty="0" err="1"/>
              <a:t>đau</a:t>
            </a:r>
            <a:r>
              <a:rPr lang="en-US" sz="5400" b="1" dirty="0"/>
              <a:t> </a:t>
            </a:r>
            <a:r>
              <a:rPr lang="en-US" sz="5400" b="1" dirty="0" err="1"/>
              <a:t>khổ</a:t>
            </a:r>
            <a:r>
              <a:rPr lang="en-US" sz="5400" b="1" dirty="0"/>
              <a:t> </a:t>
            </a:r>
            <a:r>
              <a:rPr lang="en-US" sz="5400" b="1" dirty="0" err="1"/>
              <a:t>lửa</a:t>
            </a:r>
            <a:r>
              <a:rPr lang="en-US" sz="5400" b="1" dirty="0"/>
              <a:t> than </a:t>
            </a:r>
            <a:r>
              <a:rPr lang="en-US" sz="5400" b="1" dirty="0" err="1"/>
              <a:t>luyện</a:t>
            </a:r>
            <a:r>
              <a:rPr lang="en-US" sz="5400" b="1" dirty="0"/>
              <a:t> </a:t>
            </a:r>
            <a:r>
              <a:rPr lang="en-US" sz="5400" b="1" dirty="0" err="1"/>
              <a:t>vàng</a:t>
            </a:r>
            <a:r>
              <a:rPr lang="en-US" sz="5400" b="1" dirty="0"/>
              <a:t>, </a:t>
            </a:r>
            <a:r>
              <a:rPr lang="en-US" sz="5400" b="1" dirty="0" err="1"/>
              <a:t>chốn</a:t>
            </a:r>
            <a:r>
              <a:rPr lang="en-US" sz="5400" b="1" dirty="0"/>
              <a:t> </a:t>
            </a:r>
            <a:r>
              <a:rPr lang="en-US" sz="5400" b="1" dirty="0" err="1"/>
              <a:t>Thiên</a:t>
            </a:r>
            <a:r>
              <a:rPr lang="en-US" sz="5400" b="1" dirty="0"/>
              <a:t> </a:t>
            </a:r>
            <a:r>
              <a:rPr lang="en-US" sz="5400" b="1" dirty="0" err="1"/>
              <a:t>Ðàng</a:t>
            </a:r>
            <a:r>
              <a:rPr lang="en-US" sz="5400" b="1" dirty="0"/>
              <a:t> </a:t>
            </a:r>
            <a:r>
              <a:rPr lang="en-US" sz="5400" b="1" dirty="0" err="1"/>
              <a:t>muôn</a:t>
            </a:r>
            <a:r>
              <a:rPr lang="en-US" sz="5400" b="1" dirty="0"/>
              <a:t> </a:t>
            </a:r>
            <a:r>
              <a:rPr lang="en-US" sz="5400" b="1" dirty="0" err="1"/>
              <a:t>vinh</a:t>
            </a:r>
            <a:r>
              <a:rPr lang="en-US" sz="5400" b="1" dirty="0"/>
              <a:t> </a:t>
            </a:r>
            <a:r>
              <a:rPr lang="en-US" sz="5400" b="1" dirty="0" err="1"/>
              <a:t>quang</a:t>
            </a:r>
            <a:r>
              <a:rPr lang="en-US" sz="5400" b="1" dirty="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7048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103</TotalTime>
  <Words>137</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CHÚA Ở BÊN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39</cp:revision>
  <dcterms:created xsi:type="dcterms:W3CDTF">2024-12-09T09:23:25Z</dcterms:created>
  <dcterms:modified xsi:type="dcterms:W3CDTF">2025-05-05T03:24:46Z</dcterms:modified>
</cp:coreProperties>
</file>