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4572000" cy="6400800"/>
  <p:notesSz cx="4572000" cy="6400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334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2900" y="1984248"/>
            <a:ext cx="3886200" cy="13441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5800" y="3584448"/>
            <a:ext cx="3200400" cy="160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28600" y="1472184"/>
            <a:ext cx="1988820" cy="42245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54580" y="1472184"/>
            <a:ext cx="1988820" cy="42245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s://plantillaspowerpoint.org/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386" y="432368"/>
            <a:ext cx="4363911" cy="59238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4126" y="2140180"/>
            <a:ext cx="2403747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8600" y="1472184"/>
            <a:ext cx="4114800" cy="42245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4480" y="5952744"/>
            <a:ext cx="1463040" cy="320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8600" y="5952744"/>
            <a:ext cx="1051560" cy="320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91840" y="5952744"/>
            <a:ext cx="1051560" cy="320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  <p:sp>
        <p:nvSpPr>
          <p:cNvPr id="8" name="TextBox 11"/>
          <p:cNvSpPr txBox="1"/>
          <p:nvPr userDrawn="1"/>
        </p:nvSpPr>
        <p:spPr>
          <a:xfrm rot="16200000">
            <a:off x="-3662466" y="1028897"/>
            <a:ext cx="6976997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bs-Latn-BA" sz="11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bs-Latn-BA" sz="11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bs-Latn-BA" sz="11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PowerPoint templates</a:t>
            </a:r>
            <a:r>
              <a:rPr lang="bs-Latn-BA" sz="11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s-PE" sz="1100" b="1" baseline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plantillaspowerpoint.org</a:t>
            </a:r>
            <a:endParaRPr lang="en-US" sz="11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788139" y="5092626"/>
            <a:ext cx="1228344" cy="339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ELLO@REALLYGREATSIT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4126" y="2140180"/>
            <a:ext cx="24034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45210" algn="l"/>
                <a:tab pos="1502410" algn="l"/>
              </a:tabLst>
            </a:pPr>
            <a:r>
              <a:rPr spc="1585" dirty="0"/>
              <a:t>K</a:t>
            </a:r>
            <a:r>
              <a:rPr spc="-105" dirty="0"/>
              <a:t>a</a:t>
            </a:r>
            <a:r>
              <a:rPr spc="180" dirty="0"/>
              <a:t>t</a:t>
            </a:r>
            <a:r>
              <a:rPr spc="-560" dirty="0"/>
              <a:t>e</a:t>
            </a:r>
            <a:r>
              <a:rPr dirty="0"/>
              <a:t>	</a:t>
            </a:r>
            <a:r>
              <a:rPr spc="475" dirty="0"/>
              <a:t>&amp;</a:t>
            </a:r>
            <a:r>
              <a:rPr dirty="0"/>
              <a:t>	</a:t>
            </a:r>
            <a:r>
              <a:rPr spc="740" dirty="0"/>
              <a:t>S</a:t>
            </a:r>
            <a:r>
              <a:rPr spc="180" dirty="0"/>
              <a:t>t</a:t>
            </a:r>
            <a:r>
              <a:rPr spc="-345" dirty="0"/>
              <a:t>e</a:t>
            </a:r>
            <a:r>
              <a:rPr spc="-210" dirty="0"/>
              <a:t>v</a:t>
            </a:r>
            <a:r>
              <a:rPr spc="-560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6658" y="1397078"/>
            <a:ext cx="1812925" cy="466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2120" marR="5080" indent="-440055">
              <a:lnSpc>
                <a:spcPct val="131300"/>
              </a:lnSpc>
              <a:spcBef>
                <a:spcPts val="100"/>
              </a:spcBef>
            </a:pPr>
            <a:r>
              <a:rPr sz="1100" spc="140" dirty="0">
                <a:latin typeface="Calibri"/>
                <a:cs typeface="Calibri"/>
              </a:rPr>
              <a:t>PLEASE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spc="120" dirty="0">
                <a:latin typeface="Calibri"/>
                <a:cs typeface="Calibri"/>
              </a:rPr>
              <a:t>JOIN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spc="100" dirty="0">
                <a:latin typeface="Calibri"/>
                <a:cs typeface="Calibri"/>
              </a:rPr>
              <a:t>US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spc="110" dirty="0">
                <a:latin typeface="Calibri"/>
                <a:cs typeface="Calibri"/>
              </a:rPr>
              <a:t>FOR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spc="160" dirty="0">
                <a:latin typeface="Calibri"/>
                <a:cs typeface="Calibri"/>
              </a:rPr>
              <a:t>THE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spc="155" dirty="0">
                <a:latin typeface="Calibri"/>
                <a:cs typeface="Calibri"/>
              </a:rPr>
              <a:t>WEDDING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spc="85" dirty="0">
                <a:latin typeface="Calibri"/>
                <a:cs typeface="Calibri"/>
              </a:rPr>
              <a:t>OF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9660" y="2916333"/>
            <a:ext cx="15367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80" dirty="0">
                <a:latin typeface="Calibri"/>
                <a:cs typeface="Calibri"/>
              </a:rPr>
              <a:t>31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spc="-180" dirty="0">
                <a:latin typeface="Calibri"/>
                <a:cs typeface="Calibri"/>
              </a:rPr>
              <a:t>|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spc="-120" dirty="0">
                <a:latin typeface="Calibri"/>
                <a:cs typeface="Calibri"/>
              </a:rPr>
              <a:t>12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spc="-180" dirty="0">
                <a:latin typeface="Calibri"/>
                <a:cs typeface="Calibri"/>
              </a:rPr>
              <a:t>|</a:t>
            </a:r>
            <a:r>
              <a:rPr sz="2000" spc="229" dirty="0">
                <a:latin typeface="Calibri"/>
                <a:cs typeface="Calibri"/>
              </a:rPr>
              <a:t> </a:t>
            </a:r>
            <a:r>
              <a:rPr sz="2000" spc="15" dirty="0">
                <a:latin typeface="Calibri"/>
                <a:cs typeface="Calibri"/>
              </a:rPr>
              <a:t>2021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4392" y="3590590"/>
            <a:ext cx="2101850" cy="13823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R="30480" algn="ctr">
              <a:lnSpc>
                <a:spcPct val="100000"/>
              </a:lnSpc>
              <a:spcBef>
                <a:spcPts val="280"/>
              </a:spcBef>
            </a:pPr>
            <a:r>
              <a:rPr sz="1100" spc="45" dirty="0">
                <a:latin typeface="Calibri"/>
                <a:cs typeface="Calibri"/>
              </a:rPr>
              <a:t>4PM</a:t>
            </a:r>
            <a:r>
              <a:rPr sz="1100" spc="120" dirty="0">
                <a:latin typeface="Calibri"/>
                <a:cs typeface="Calibri"/>
              </a:rPr>
              <a:t> </a:t>
            </a:r>
            <a:r>
              <a:rPr sz="1100" spc="75" dirty="0">
                <a:latin typeface="Calibri"/>
                <a:cs typeface="Calibri"/>
              </a:rPr>
              <a:t>AT</a:t>
            </a:r>
            <a:r>
              <a:rPr sz="1100" spc="125" dirty="0">
                <a:latin typeface="Calibri"/>
                <a:cs typeface="Calibri"/>
              </a:rPr>
              <a:t> </a:t>
            </a:r>
            <a:r>
              <a:rPr sz="1100" spc="160" dirty="0">
                <a:latin typeface="Calibri"/>
                <a:cs typeface="Calibri"/>
              </a:rPr>
              <a:t>THE</a:t>
            </a:r>
            <a:r>
              <a:rPr sz="1100" spc="120" dirty="0">
                <a:latin typeface="Calibri"/>
                <a:cs typeface="Calibri"/>
              </a:rPr>
              <a:t> </a:t>
            </a:r>
            <a:r>
              <a:rPr sz="1100" spc="165" dirty="0">
                <a:latin typeface="Calibri"/>
                <a:cs typeface="Calibri"/>
              </a:rPr>
              <a:t>CHURCH,</a:t>
            </a:r>
            <a:endParaRPr sz="11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sz="1100" spc="-50" dirty="0">
                <a:latin typeface="Calibri"/>
                <a:cs typeface="Calibri"/>
              </a:rPr>
              <a:t>123</a:t>
            </a:r>
            <a:r>
              <a:rPr sz="1100" spc="125" dirty="0">
                <a:latin typeface="Calibri"/>
                <a:cs typeface="Calibri"/>
              </a:rPr>
              <a:t> </a:t>
            </a:r>
            <a:r>
              <a:rPr sz="1100" spc="150" dirty="0">
                <a:latin typeface="Calibri"/>
                <a:cs typeface="Calibri"/>
              </a:rPr>
              <a:t>ANYWHERE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spc="120" dirty="0">
                <a:latin typeface="Calibri"/>
                <a:cs typeface="Calibri"/>
              </a:rPr>
              <a:t>ST,</a:t>
            </a:r>
            <a:r>
              <a:rPr sz="1100" spc="125" dirty="0">
                <a:latin typeface="Calibri"/>
                <a:cs typeface="Calibri"/>
              </a:rPr>
              <a:t> </a:t>
            </a:r>
            <a:r>
              <a:rPr sz="1100" spc="100" dirty="0">
                <a:latin typeface="Calibri"/>
                <a:cs typeface="Calibri"/>
              </a:rPr>
              <a:t>ANY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spc="145" dirty="0">
                <a:latin typeface="Calibri"/>
                <a:cs typeface="Calibri"/>
              </a:rPr>
              <a:t>CITY,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Calibri"/>
              <a:cs typeface="Calibri"/>
            </a:endParaRPr>
          </a:p>
          <a:p>
            <a:pPr marL="289560">
              <a:lnSpc>
                <a:spcPct val="100000"/>
              </a:lnSpc>
            </a:pPr>
            <a:r>
              <a:rPr sz="1400" i="1" spc="-75" dirty="0">
                <a:latin typeface="Arial"/>
                <a:cs typeface="Arial"/>
              </a:rPr>
              <a:t>reception</a:t>
            </a:r>
            <a:r>
              <a:rPr sz="1400" i="1" spc="210" dirty="0">
                <a:latin typeface="Arial"/>
                <a:cs typeface="Arial"/>
              </a:rPr>
              <a:t> </a:t>
            </a:r>
            <a:r>
              <a:rPr sz="1400" i="1" spc="-90" dirty="0">
                <a:latin typeface="Arial"/>
                <a:cs typeface="Arial"/>
              </a:rPr>
              <a:t>to</a:t>
            </a:r>
            <a:r>
              <a:rPr sz="1400" i="1" spc="-80" dirty="0">
                <a:latin typeface="Arial"/>
                <a:cs typeface="Arial"/>
              </a:rPr>
              <a:t> </a:t>
            </a:r>
            <a:r>
              <a:rPr sz="1400" i="1" spc="-35" dirty="0">
                <a:latin typeface="Arial"/>
                <a:cs typeface="Arial"/>
              </a:rPr>
              <a:t>follow</a:t>
            </a:r>
            <a:endParaRPr sz="1400">
              <a:latin typeface="Arial"/>
              <a:cs typeface="Arial"/>
            </a:endParaRPr>
          </a:p>
          <a:p>
            <a:pPr marL="188595" marR="219710" algn="ctr">
              <a:lnSpc>
                <a:spcPct val="111100"/>
              </a:lnSpc>
              <a:spcBef>
                <a:spcPts val="1605"/>
              </a:spcBef>
            </a:pPr>
            <a:r>
              <a:rPr sz="800" spc="75" dirty="0">
                <a:latin typeface="Calibri"/>
                <a:cs typeface="Calibri"/>
              </a:rPr>
              <a:t>RSVP:</a:t>
            </a:r>
            <a:r>
              <a:rPr sz="800" spc="95" dirty="0">
                <a:latin typeface="Calibri"/>
                <a:cs typeface="Calibri"/>
              </a:rPr>
              <a:t> </a:t>
            </a:r>
            <a:r>
              <a:rPr sz="800" spc="30" dirty="0">
                <a:latin typeface="Calibri"/>
                <a:cs typeface="Calibri"/>
              </a:rPr>
              <a:t>30.10.2021 </a:t>
            </a:r>
            <a:r>
              <a:rPr sz="800" spc="35" dirty="0">
                <a:latin typeface="Calibri"/>
                <a:cs typeface="Calibri"/>
              </a:rPr>
              <a:t> </a:t>
            </a:r>
            <a:r>
              <a:rPr sz="800" spc="105" dirty="0">
                <a:latin typeface="Calibri"/>
                <a:cs typeface="Calibri"/>
                <a:hlinkClick r:id="rId2"/>
              </a:rPr>
              <a:t>HELLO@REALLYGREATSITE.COM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Kate &amp; Steve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 Wedding Invitation</dc:title>
  <dc:creator>sergio vergara</dc:creator>
  <cp:keywords>DAFyPz5pTWk,BAFYpgihSUY</cp:keywords>
  <cp:lastModifiedBy>eduardo</cp:lastModifiedBy>
  <cp:revision>1</cp:revision>
  <dcterms:created xsi:type="dcterms:W3CDTF">2023-10-25T07:57:32Z</dcterms:created>
  <dcterms:modified xsi:type="dcterms:W3CDTF">2023-12-04T07:15:54Z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2023-10-25T00:00:00Z</vt:filetime>
  </property>
  <property fmtid="{D5CDD505-2E9C-101B-9397-08002B2CF9AE}" pid="3" name="Creator">
    <vt:lpwstr>Canva</vt:lpwstr>
  </property>
  <property fmtid="{D5CDD505-2E9C-101B-9397-08002B2CF9AE}" pid="4" name="LastSaved">
    <vt:filetime>2023-10-25T00:00:00Z</vt:filetime>
  </property>
</Properties>
</file>