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0B9B5-0C5E-5F22-0D1B-15465481B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4F2EEA3-4142-8271-E3E1-7CEDC60AC60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4F2EEA3-4142-8271-E3E1-7CEDC60AC6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9C82F3D-011E-C800-CEE0-6A10CF1E2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Next Steps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2113769-37A6-BF91-6686-E9C089C8DF82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E080A6F-4D05-4085-A743-B0E38BDB7AD4}"/>
              </a:ext>
            </a:extLst>
          </p:cNvPr>
          <p:cNvSpPr>
            <a:spLocks/>
          </p:cNvSpPr>
          <p:nvPr/>
        </p:nvSpPr>
        <p:spPr>
          <a:xfrm>
            <a:off x="929217" y="4450791"/>
            <a:ext cx="2118784" cy="2462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1600" b="1" dirty="0">
                <a:sym typeface="Arial" panose="020B0604020202020204" pitchFamily="34" charset="0"/>
              </a:rPr>
              <a:t>Title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395640-AB2F-4B6C-B309-BB0D6EFBE667}"/>
              </a:ext>
            </a:extLst>
          </p:cNvPr>
          <p:cNvSpPr>
            <a:spLocks/>
          </p:cNvSpPr>
          <p:nvPr/>
        </p:nvSpPr>
        <p:spPr>
          <a:xfrm>
            <a:off x="929217" y="4777107"/>
            <a:ext cx="2118784" cy="103618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853821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  <a:p>
            <a:pPr marL="0" marR="0" lvl="0" indent="0" algn="l" defTabSz="853821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8" name="L-Shape 47">
            <a:extLst>
              <a:ext uri="{FF2B5EF4-FFF2-40B4-BE49-F238E27FC236}">
                <a16:creationId xmlns:a16="http://schemas.microsoft.com/office/drawing/2014/main" id="{D0ECA531-3DB2-44D9-B14D-7F0555C02F62}"/>
              </a:ext>
            </a:extLst>
          </p:cNvPr>
          <p:cNvSpPr/>
          <p:nvPr/>
        </p:nvSpPr>
        <p:spPr>
          <a:xfrm rot="5400000">
            <a:off x="895350" y="3732234"/>
            <a:ext cx="1828800" cy="2476500"/>
          </a:xfrm>
          <a:prstGeom prst="corner">
            <a:avLst>
              <a:gd name="adj1" fmla="val 13024"/>
              <a:gd name="adj2" fmla="val 1403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3" name="Right Triangle 52">
            <a:extLst>
              <a:ext uri="{FF2B5EF4-FFF2-40B4-BE49-F238E27FC236}">
                <a16:creationId xmlns:a16="http://schemas.microsoft.com/office/drawing/2014/main" id="{F80B56A9-AF8C-472F-98B7-735D445A169F}"/>
              </a:ext>
            </a:extLst>
          </p:cNvPr>
          <p:cNvSpPr>
            <a:spLocks noChangeAspect="1"/>
          </p:cNvSpPr>
          <p:nvPr/>
        </p:nvSpPr>
        <p:spPr>
          <a:xfrm rot="16200000">
            <a:off x="2729932" y="3600708"/>
            <a:ext cx="318068" cy="318068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23C87349-2BA9-4509-874B-5F6C9969540A}"/>
              </a:ext>
            </a:extLst>
          </p:cNvPr>
          <p:cNvSpPr/>
          <p:nvPr/>
        </p:nvSpPr>
        <p:spPr>
          <a:xfrm rot="5400000">
            <a:off x="3655428" y="2860111"/>
            <a:ext cx="1828800" cy="2658645"/>
          </a:xfrm>
          <a:prstGeom prst="corner">
            <a:avLst>
              <a:gd name="adj1" fmla="val 13024"/>
              <a:gd name="adj2" fmla="val 1351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3B9C801-0036-44A6-855D-0CD43E7687C7}"/>
              </a:ext>
            </a:extLst>
          </p:cNvPr>
          <p:cNvSpPr>
            <a:spLocks/>
          </p:cNvSpPr>
          <p:nvPr/>
        </p:nvSpPr>
        <p:spPr>
          <a:xfrm>
            <a:off x="3780367" y="3652505"/>
            <a:ext cx="2118784" cy="2462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1600" b="1">
                <a:sym typeface="Arial" panose="020B0604020202020204" pitchFamily="34" charset="0"/>
              </a:rPr>
              <a:t>Title</a:t>
            </a:r>
            <a:endParaRPr lang="en-US" sz="1600" b="1" dirty="0">
              <a:sym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84E2F09-5C80-472C-A4D5-6066D1D0254A}"/>
              </a:ext>
            </a:extLst>
          </p:cNvPr>
          <p:cNvSpPr>
            <a:spLocks/>
          </p:cNvSpPr>
          <p:nvPr/>
        </p:nvSpPr>
        <p:spPr>
          <a:xfrm>
            <a:off x="3780367" y="3978821"/>
            <a:ext cx="2118784" cy="103618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853821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59" name="Right Triangle 58">
            <a:extLst>
              <a:ext uri="{FF2B5EF4-FFF2-40B4-BE49-F238E27FC236}">
                <a16:creationId xmlns:a16="http://schemas.microsoft.com/office/drawing/2014/main" id="{6216DBBF-9472-4F9C-B8DE-31DBFC6196A7}"/>
              </a:ext>
            </a:extLst>
          </p:cNvPr>
          <p:cNvSpPr>
            <a:spLocks noChangeAspect="1"/>
          </p:cNvSpPr>
          <p:nvPr/>
        </p:nvSpPr>
        <p:spPr>
          <a:xfrm rot="16200000">
            <a:off x="5581082" y="2836240"/>
            <a:ext cx="318068" cy="31806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EFFDA04-5FB8-4ED6-BD8E-94E419C4656C}"/>
              </a:ext>
            </a:extLst>
          </p:cNvPr>
          <p:cNvSpPr>
            <a:spLocks/>
          </p:cNvSpPr>
          <p:nvPr/>
        </p:nvSpPr>
        <p:spPr>
          <a:xfrm>
            <a:off x="6625167" y="2894165"/>
            <a:ext cx="2118784" cy="2462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1600" b="1">
                <a:sym typeface="Arial" panose="020B0604020202020204" pitchFamily="34" charset="0"/>
              </a:rPr>
              <a:t>Title</a:t>
            </a:r>
            <a:endParaRPr lang="en-US" sz="1600" b="1" dirty="0">
              <a:sym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280F951-C3D9-40F9-8E60-1CEB25876165}"/>
              </a:ext>
            </a:extLst>
          </p:cNvPr>
          <p:cNvSpPr>
            <a:spLocks/>
          </p:cNvSpPr>
          <p:nvPr/>
        </p:nvSpPr>
        <p:spPr>
          <a:xfrm>
            <a:off x="6625167" y="3220481"/>
            <a:ext cx="2118784" cy="103618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853821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65" name="L-Shape 64">
            <a:extLst>
              <a:ext uri="{FF2B5EF4-FFF2-40B4-BE49-F238E27FC236}">
                <a16:creationId xmlns:a16="http://schemas.microsoft.com/office/drawing/2014/main" id="{F448FB8B-78E0-4DCF-AD59-9A327F3BFBE3}"/>
              </a:ext>
            </a:extLst>
          </p:cNvPr>
          <p:cNvSpPr/>
          <p:nvPr/>
        </p:nvSpPr>
        <p:spPr>
          <a:xfrm rot="5400000">
            <a:off x="6506577" y="2079061"/>
            <a:ext cx="1828800" cy="2658646"/>
          </a:xfrm>
          <a:prstGeom prst="corner">
            <a:avLst>
              <a:gd name="adj1" fmla="val 13024"/>
              <a:gd name="adj2" fmla="val 1351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7" name="Right Triangle 66">
            <a:extLst>
              <a:ext uri="{FF2B5EF4-FFF2-40B4-BE49-F238E27FC236}">
                <a16:creationId xmlns:a16="http://schemas.microsoft.com/office/drawing/2014/main" id="{2E3996D1-DB13-467A-9AE7-80B052C193C8}"/>
              </a:ext>
            </a:extLst>
          </p:cNvPr>
          <p:cNvSpPr>
            <a:spLocks noChangeAspect="1"/>
          </p:cNvSpPr>
          <p:nvPr/>
        </p:nvSpPr>
        <p:spPr>
          <a:xfrm rot="16200000">
            <a:off x="8432232" y="2070495"/>
            <a:ext cx="318068" cy="318068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B1C4C9E4-9FDF-4960-8B77-BF3EB9631357}"/>
              </a:ext>
            </a:extLst>
          </p:cNvPr>
          <p:cNvSpPr>
            <a:spLocks/>
          </p:cNvSpPr>
          <p:nvPr/>
        </p:nvSpPr>
        <p:spPr>
          <a:xfrm>
            <a:off x="9482667" y="2094065"/>
            <a:ext cx="2118784" cy="2462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1600" b="1">
                <a:sym typeface="Arial" panose="020B0604020202020204" pitchFamily="34" charset="0"/>
              </a:rPr>
              <a:t>Title</a:t>
            </a:r>
            <a:endParaRPr lang="en-US" sz="1600" b="1" dirty="0">
              <a:sym typeface="Arial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2C5D9408-63D2-4523-A720-4F982C33A04F}"/>
              </a:ext>
            </a:extLst>
          </p:cNvPr>
          <p:cNvSpPr>
            <a:spLocks/>
          </p:cNvSpPr>
          <p:nvPr/>
        </p:nvSpPr>
        <p:spPr>
          <a:xfrm>
            <a:off x="9482667" y="2420381"/>
            <a:ext cx="2118784" cy="103618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853821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Insert Text</a:t>
            </a:r>
          </a:p>
        </p:txBody>
      </p:sp>
      <p:sp>
        <p:nvSpPr>
          <p:cNvPr id="73" name="L-Shape 72">
            <a:extLst>
              <a:ext uri="{FF2B5EF4-FFF2-40B4-BE49-F238E27FC236}">
                <a16:creationId xmlns:a16="http://schemas.microsoft.com/office/drawing/2014/main" id="{7F0FEE44-6CC5-4EB7-AAA6-3C856AD2A1FA}"/>
              </a:ext>
            </a:extLst>
          </p:cNvPr>
          <p:cNvSpPr/>
          <p:nvPr/>
        </p:nvSpPr>
        <p:spPr>
          <a:xfrm rot="5400000">
            <a:off x="9357728" y="1278961"/>
            <a:ext cx="1828800" cy="2658645"/>
          </a:xfrm>
          <a:prstGeom prst="corner">
            <a:avLst>
              <a:gd name="adj1" fmla="val 13024"/>
              <a:gd name="adj2" fmla="val 1351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5" name="Right Triangle 74">
            <a:extLst>
              <a:ext uri="{FF2B5EF4-FFF2-40B4-BE49-F238E27FC236}">
                <a16:creationId xmlns:a16="http://schemas.microsoft.com/office/drawing/2014/main" id="{26BCC36B-5CBC-48B9-BC49-8335D7FD7A8E}"/>
              </a:ext>
            </a:extLst>
          </p:cNvPr>
          <p:cNvSpPr>
            <a:spLocks noChangeAspect="1"/>
          </p:cNvSpPr>
          <p:nvPr/>
        </p:nvSpPr>
        <p:spPr>
          <a:xfrm rot="16200000">
            <a:off x="11283382" y="1258447"/>
            <a:ext cx="318068" cy="318068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356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8972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Next Steps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637</cp:revision>
  <dcterms:created xsi:type="dcterms:W3CDTF">2021-03-31T02:49:57Z</dcterms:created>
  <dcterms:modified xsi:type="dcterms:W3CDTF">2025-10-16T11:37:33Z</dcterms:modified>
  <cp:category/>
</cp:coreProperties>
</file>