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notesMasterIdLst>
    <p:notesMasterId r:id="rId26"/>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slideLayout" Target="../slideLayouts/slideLayout1.xml"/><Relationship Id="rId1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png"/><Relationship Id="rId14" Type="http://schemas.openxmlformats.org/officeDocument/2006/relationships/image" Target="../media/image-15-14.png"/><Relationship Id="rId15" Type="http://schemas.openxmlformats.org/officeDocument/2006/relationships/image" Target="../media/image-15-15.png"/><Relationship Id="rId16" Type="http://schemas.openxmlformats.org/officeDocument/2006/relationships/image" Target="../media/image-15-16.png"/><Relationship Id="rId17" Type="http://schemas.openxmlformats.org/officeDocument/2006/relationships/image" Target="../media/image-15-17.png"/><Relationship Id="rId18" Type="http://schemas.openxmlformats.org/officeDocument/2006/relationships/image" Target="../media/image-15-18.png"/><Relationship Id="rId19" Type="http://schemas.openxmlformats.org/officeDocument/2006/relationships/image" Target="../media/image-15-19.png"/><Relationship Id="rId20" Type="http://schemas.openxmlformats.org/officeDocument/2006/relationships/image" Target="../media/image-15-20.png"/><Relationship Id="rId21" Type="http://schemas.openxmlformats.org/officeDocument/2006/relationships/image" Target="../media/image-15-21.png"/><Relationship Id="rId22" Type="http://schemas.openxmlformats.org/officeDocument/2006/relationships/image" Target="../media/image-15-22.png"/><Relationship Id="rId23" Type="http://schemas.openxmlformats.org/officeDocument/2006/relationships/image" Target="../media/image-15-23.png"/><Relationship Id="rId24" Type="http://schemas.openxmlformats.org/officeDocument/2006/relationships/image" Target="../media/image-15-24.png"/><Relationship Id="rId25" Type="http://schemas.openxmlformats.org/officeDocument/2006/relationships/image" Target="../media/image-15-25.png"/><Relationship Id="rId26" Type="http://schemas.openxmlformats.org/officeDocument/2006/relationships/image" Target="../media/image-15-26.png"/><Relationship Id="rId27" Type="http://schemas.openxmlformats.org/officeDocument/2006/relationships/slideLayout" Target="../slideLayouts/slideLayout1.xml"/><Relationship Id="rId2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slideLayout" Target="../slideLayouts/slideLayout1.xml"/><Relationship Id="rId8"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image" Target="../media/image-22-9.png"/><Relationship Id="rId10" Type="http://schemas.openxmlformats.org/officeDocument/2006/relationships/image" Target="../media/image-22-10.png"/><Relationship Id="rId11" Type="http://schemas.openxmlformats.org/officeDocument/2006/relationships/image" Target="../media/image-22-11.png"/><Relationship Id="rId12" Type="http://schemas.openxmlformats.org/officeDocument/2006/relationships/image" Target="../media/image-22-12.png"/><Relationship Id="rId13" Type="http://schemas.openxmlformats.org/officeDocument/2006/relationships/image" Target="../media/image-22-13.png"/><Relationship Id="rId14" Type="http://schemas.openxmlformats.org/officeDocument/2006/relationships/image" Target="../media/image-22-14.png"/><Relationship Id="rId15" Type="http://schemas.openxmlformats.org/officeDocument/2006/relationships/image" Target="../media/image-22-15.png"/><Relationship Id="rId16" Type="http://schemas.openxmlformats.org/officeDocument/2006/relationships/image" Target="../media/image-22-16.png"/><Relationship Id="rId17" Type="http://schemas.openxmlformats.org/officeDocument/2006/relationships/image" Target="../media/image-22-17.png"/><Relationship Id="rId18" Type="http://schemas.openxmlformats.org/officeDocument/2006/relationships/image" Target="../media/image-22-18.png"/><Relationship Id="rId19" Type="http://schemas.openxmlformats.org/officeDocument/2006/relationships/image" Target="../media/image-22-19.png"/><Relationship Id="rId20" Type="http://schemas.openxmlformats.org/officeDocument/2006/relationships/image" Target="../media/image-22-20.png"/><Relationship Id="rId21" Type="http://schemas.openxmlformats.org/officeDocument/2006/relationships/image" Target="../media/image-22-21.png"/><Relationship Id="rId22" Type="http://schemas.openxmlformats.org/officeDocument/2006/relationships/image" Target="../media/image-22-22.png"/><Relationship Id="rId23" Type="http://schemas.openxmlformats.org/officeDocument/2006/relationships/image" Target="../media/image-22-23.png"/><Relationship Id="rId24" Type="http://schemas.openxmlformats.org/officeDocument/2006/relationships/image" Target="../media/image-22-24.png"/><Relationship Id="rId25" Type="http://schemas.openxmlformats.org/officeDocument/2006/relationships/image" Target="../media/image-22-25.png"/><Relationship Id="rId26" Type="http://schemas.openxmlformats.org/officeDocument/2006/relationships/image" Target="../media/image-22-26.png"/><Relationship Id="rId27" Type="http://schemas.openxmlformats.org/officeDocument/2006/relationships/image" Target="../media/image-22-27.png"/><Relationship Id="rId28" Type="http://schemas.openxmlformats.org/officeDocument/2006/relationships/image" Target="../media/image-22-28.png"/><Relationship Id="rId29" Type="http://schemas.openxmlformats.org/officeDocument/2006/relationships/image" Target="../media/image-22-29.png"/><Relationship Id="rId30" Type="http://schemas.openxmlformats.org/officeDocument/2006/relationships/image" Target="../media/image-22-30.png"/><Relationship Id="rId31" Type="http://schemas.openxmlformats.org/officeDocument/2006/relationships/image" Target="../media/image-22-31.png"/><Relationship Id="rId32" Type="http://schemas.openxmlformats.org/officeDocument/2006/relationships/image" Target="../media/image-22-32.png"/><Relationship Id="rId33" Type="http://schemas.openxmlformats.org/officeDocument/2006/relationships/image" Target="../media/image-22-33.png"/><Relationship Id="rId34" Type="http://schemas.openxmlformats.org/officeDocument/2006/relationships/image" Target="../media/image-22-34.png"/><Relationship Id="rId35" Type="http://schemas.openxmlformats.org/officeDocument/2006/relationships/slideLayout" Target="../slideLayouts/slideLayout1.xml"/><Relationship Id="rId3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slideLayout" Target="../slideLayouts/slideLayout1.xml"/><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4" Type="http://schemas.openxmlformats.org/officeDocument/2006/relationships/hyperlink" Target="https://unsplash.com/" TargetMode="External"/><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5" Type="http://schemas.openxmlformats.org/officeDocument/2006/relationships/slideLayout" Target="../slideLayouts/slideLayout1.xml"/><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Text 0"/>
          <p:cNvSpPr/>
          <p:nvPr/>
        </p:nvSpPr>
        <p:spPr>
          <a:xfrm>
            <a:off x="7620953" y="4394200"/>
            <a:ext cx="10398366"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Traffic Light </a:t>
            </a:r>
            <a:endParaRPr lang="en-US" sz="12800" dirty="0"/>
          </a:p>
        </p:txBody>
      </p:sp>
      <p:sp>
        <p:nvSpPr>
          <p:cNvPr id="4" name="Text 1"/>
          <p:cNvSpPr/>
          <p:nvPr/>
        </p:nvSpPr>
        <p:spPr>
          <a:xfrm>
            <a:off x="6058657" y="7188200"/>
            <a:ext cx="13239288" cy="14901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5" name="Shape 2"/>
          <p:cNvSpPr/>
          <p:nvPr/>
        </p:nvSpPr>
        <p:spPr>
          <a:xfrm>
            <a:off x="23370921" y="10515600"/>
            <a:ext cx="1016127" cy="3200400"/>
          </a:xfrm>
          <a:prstGeom prst="rect">
            <a:avLst/>
          </a:prstGeom>
          <a:noFill/>
          <a:ln/>
        </p:spPr>
      </p:sp>
      <p:pic>
        <p:nvPicPr>
          <p:cNvPr id="6"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7" name="Image 2" descr="preencoded.png">    </p:cNvPr>
          <p:cNvPicPr>
            <a:picLocks noChangeAspect="1"/>
          </p:cNvPicPr>
          <p:nvPr/>
        </p:nvPicPr>
        <p:blipFill>
          <a:blip r:embed="rId3"/>
          <a:stretch>
            <a:fillRect/>
          </a:stretch>
        </p:blipFill>
        <p:spPr>
          <a:xfrm>
            <a:off x="2768946" y="1473200"/>
            <a:ext cx="6571118" cy="11441089"/>
          </a:xfrm>
          <a:prstGeom prst="rect">
            <a:avLst/>
          </a:prstGeom>
        </p:spPr>
      </p:pic>
      <p:pic>
        <p:nvPicPr>
          <p:cNvPr id="8" name="Image 3" descr="preencoded.png">    </p:cNvPr>
          <p:cNvPicPr>
            <a:picLocks noChangeAspect="1"/>
          </p:cNvPicPr>
          <p:nvPr/>
        </p:nvPicPr>
        <p:blipFill>
          <a:blip r:embed="rId4"/>
          <a:stretch>
            <a:fillRect/>
          </a:stretch>
        </p:blipFill>
        <p:spPr>
          <a:xfrm>
            <a:off x="20563870" y="3098800"/>
            <a:ext cx="1709892" cy="9955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9107038" y="469900"/>
            <a:ext cx="6524382"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Pricing Plan</a:t>
            </a:r>
            <a:endParaRPr lang="en-US" sz="8000" dirty="0"/>
          </a:p>
        </p:txBody>
      </p:sp>
      <p:sp>
        <p:nvSpPr>
          <p:cNvPr id="6" name="Shape 2"/>
          <p:cNvSpPr/>
          <p:nvPr/>
        </p:nvSpPr>
        <p:spPr>
          <a:xfrm>
            <a:off x="1778222" y="2489200"/>
            <a:ext cx="20843305" cy="10566400"/>
          </a:xfrm>
          <a:prstGeom prst="rect">
            <a:avLst/>
          </a:prstGeom>
          <a:noFill/>
          <a:ln/>
        </p:spPr>
      </p:sp>
      <p:sp>
        <p:nvSpPr>
          <p:cNvPr id="7" name="Shape 3"/>
          <p:cNvSpPr/>
          <p:nvPr/>
        </p:nvSpPr>
        <p:spPr>
          <a:xfrm>
            <a:off x="1778222" y="2489200"/>
            <a:ext cx="6439705" cy="10566400"/>
          </a:xfrm>
          <a:prstGeom prst="roundRect">
            <a:avLst>
              <a:gd name="adj" fmla="val 3124"/>
            </a:avLst>
          </a:prstGeom>
          <a:noFill/>
          <a:ln w="12700">
            <a:solidFill>
              <a:srgbClr val="F47458"/>
            </a:solidFill>
            <a:prstDash val="solid"/>
          </a:ln>
        </p:spPr>
      </p:sp>
      <p:pic>
        <p:nvPicPr>
          <p:cNvPr id="8" name="Image 2" descr="preencoded.png">    </p:cNvPr>
          <p:cNvPicPr>
            <a:picLocks noChangeAspect="1"/>
          </p:cNvPicPr>
          <p:nvPr/>
        </p:nvPicPr>
        <p:blipFill>
          <a:blip r:embed="rId3"/>
          <a:stretch>
            <a:fillRect/>
          </a:stretch>
        </p:blipFill>
        <p:spPr>
          <a:xfrm>
            <a:off x="4358347" y="2946400"/>
            <a:ext cx="1279455" cy="1625600"/>
          </a:xfrm>
          <a:prstGeom prst="rect">
            <a:avLst/>
          </a:prstGeom>
        </p:spPr>
      </p:pic>
      <p:sp>
        <p:nvSpPr>
          <p:cNvPr id="9" name="Text 4"/>
          <p:cNvSpPr/>
          <p:nvPr/>
        </p:nvSpPr>
        <p:spPr>
          <a:xfrm>
            <a:off x="4039105" y="4876800"/>
            <a:ext cx="1917940" cy="1117600"/>
          </a:xfrm>
          <a:prstGeom prst="rect">
            <a:avLst/>
          </a:prstGeom>
          <a:noFill/>
          <a:ln/>
        </p:spPr>
        <p:txBody>
          <a:bodyPr wrap="square" lIns="0" tIns="0" rIns="0" bIns="0" rtlCol="0" anchor="t"/>
          <a:lstStyle/>
          <a:p>
            <a:pPr algn="ctr"/>
            <a:r>
              <a:rPr lang="en-US" sz="4800" dirty="0">
                <a:solidFill>
                  <a:srgbClr val="F47458">
                    <a:alpha val="100000"/>
                  </a:srgbClr>
                </a:solidFill>
                <a:latin typeface="Poppins Bold" pitchFamily="34" charset="0"/>
                <a:ea typeface="Poppins Bold" pitchFamily="34" charset="-122"/>
                <a:cs typeface="Poppins Bold" pitchFamily="34" charset="-120"/>
              </a:rPr>
              <a:t>Basic</a:t>
            </a:r>
            <a:endParaRPr lang="en-US" sz="4800" dirty="0"/>
          </a:p>
        </p:txBody>
      </p:sp>
      <p:sp>
        <p:nvSpPr>
          <p:cNvPr id="10" name="Text 5"/>
          <p:cNvSpPr/>
          <p:nvPr/>
        </p:nvSpPr>
        <p:spPr>
          <a:xfrm>
            <a:off x="2235479"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11" name="Text 6"/>
          <p:cNvSpPr/>
          <p:nvPr/>
        </p:nvSpPr>
        <p:spPr>
          <a:xfrm>
            <a:off x="3188098" y="11684000"/>
            <a:ext cx="3619952"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$10/month</a:t>
            </a:r>
            <a:endParaRPr lang="en-US" sz="4800" dirty="0"/>
          </a:p>
        </p:txBody>
      </p:sp>
      <p:sp>
        <p:nvSpPr>
          <p:cNvPr id="12" name="Shape 7"/>
          <p:cNvSpPr/>
          <p:nvPr/>
        </p:nvSpPr>
        <p:spPr>
          <a:xfrm>
            <a:off x="8980022" y="2489200"/>
            <a:ext cx="6439705" cy="10566400"/>
          </a:xfrm>
          <a:prstGeom prst="roundRect">
            <a:avLst>
              <a:gd name="adj" fmla="val 3124"/>
            </a:avLst>
          </a:prstGeom>
          <a:noFill/>
          <a:ln w="12700">
            <a:solidFill>
              <a:srgbClr val="F7CC7F"/>
            </a:solidFill>
            <a:prstDash val="solid"/>
          </a:ln>
        </p:spPr>
      </p:sp>
      <p:pic>
        <p:nvPicPr>
          <p:cNvPr id="13" name="Image 3" descr="preencoded.png">    </p:cNvPr>
          <p:cNvPicPr>
            <a:picLocks noChangeAspect="1"/>
          </p:cNvPicPr>
          <p:nvPr/>
        </p:nvPicPr>
        <p:blipFill>
          <a:blip r:embed="rId4"/>
          <a:stretch>
            <a:fillRect/>
          </a:stretch>
        </p:blipFill>
        <p:spPr>
          <a:xfrm>
            <a:off x="11605133" y="2946400"/>
            <a:ext cx="1189487" cy="1625600"/>
          </a:xfrm>
          <a:prstGeom prst="rect">
            <a:avLst/>
          </a:prstGeom>
        </p:spPr>
      </p:pic>
      <p:sp>
        <p:nvSpPr>
          <p:cNvPr id="14" name="Text 8"/>
          <p:cNvSpPr/>
          <p:nvPr/>
        </p:nvSpPr>
        <p:spPr>
          <a:xfrm>
            <a:off x="11437780" y="4876800"/>
            <a:ext cx="1524191" cy="1117600"/>
          </a:xfrm>
          <a:prstGeom prst="rect">
            <a:avLst/>
          </a:prstGeom>
          <a:noFill/>
          <a:ln/>
        </p:spPr>
        <p:txBody>
          <a:bodyPr wrap="square" lIns="0" tIns="0" rIns="0" bIns="0" rtlCol="0" anchor="t"/>
          <a:lstStyle/>
          <a:p>
            <a:pPr algn="ctr"/>
            <a:r>
              <a:rPr lang="en-US" sz="4800" dirty="0">
                <a:solidFill>
                  <a:srgbClr val="F7CC7F">
                    <a:alpha val="100000"/>
                  </a:srgbClr>
                </a:solidFill>
                <a:latin typeface="Poppins Bold" pitchFamily="34" charset="0"/>
                <a:ea typeface="Poppins Bold" pitchFamily="34" charset="-122"/>
                <a:cs typeface="Poppins Bold" pitchFamily="34" charset="-120"/>
              </a:rPr>
              <a:t>Elite</a:t>
            </a:r>
            <a:endParaRPr lang="en-US" sz="4800" dirty="0"/>
          </a:p>
        </p:txBody>
      </p:sp>
      <p:sp>
        <p:nvSpPr>
          <p:cNvPr id="15" name="Text 9"/>
          <p:cNvSpPr/>
          <p:nvPr/>
        </p:nvSpPr>
        <p:spPr>
          <a:xfrm>
            <a:off x="9437280"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16" name="Text 10"/>
          <p:cNvSpPr/>
          <p:nvPr/>
        </p:nvSpPr>
        <p:spPr>
          <a:xfrm>
            <a:off x="10307338" y="11684000"/>
            <a:ext cx="3785073"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$50/month</a:t>
            </a:r>
            <a:endParaRPr lang="en-US" sz="4800" dirty="0"/>
          </a:p>
        </p:txBody>
      </p:sp>
      <p:sp>
        <p:nvSpPr>
          <p:cNvPr id="17" name="Shape 11"/>
          <p:cNvSpPr/>
          <p:nvPr/>
        </p:nvSpPr>
        <p:spPr>
          <a:xfrm>
            <a:off x="16181822" y="2489200"/>
            <a:ext cx="6439705" cy="10566400"/>
          </a:xfrm>
          <a:prstGeom prst="roundRect">
            <a:avLst>
              <a:gd name="adj" fmla="val 3124"/>
            </a:avLst>
          </a:prstGeom>
          <a:noFill/>
          <a:ln w="12700">
            <a:solidFill>
              <a:srgbClr val="50BFA5"/>
            </a:solidFill>
            <a:prstDash val="solid"/>
          </a:ln>
        </p:spPr>
      </p:sp>
      <p:pic>
        <p:nvPicPr>
          <p:cNvPr id="18" name="Image 4" descr="preencoded.png">    </p:cNvPr>
          <p:cNvPicPr>
            <a:picLocks noChangeAspect="1"/>
          </p:cNvPicPr>
          <p:nvPr/>
        </p:nvPicPr>
        <p:blipFill>
          <a:blip r:embed="rId5"/>
          <a:stretch>
            <a:fillRect/>
          </a:stretch>
        </p:blipFill>
        <p:spPr>
          <a:xfrm>
            <a:off x="18491183" y="2946400"/>
            <a:ext cx="1820982" cy="1625600"/>
          </a:xfrm>
          <a:prstGeom prst="rect">
            <a:avLst/>
          </a:prstGeom>
        </p:spPr>
      </p:pic>
      <p:sp>
        <p:nvSpPr>
          <p:cNvPr id="19" name="Text 12"/>
          <p:cNvSpPr/>
          <p:nvPr/>
        </p:nvSpPr>
        <p:spPr>
          <a:xfrm>
            <a:off x="17629803" y="4876800"/>
            <a:ext cx="3543743" cy="1117600"/>
          </a:xfrm>
          <a:prstGeom prst="rect">
            <a:avLst/>
          </a:prstGeom>
          <a:noFill/>
          <a:ln/>
        </p:spPr>
        <p:txBody>
          <a:bodyPr wrap="square" lIns="0" tIns="0" rIns="0" bIns="0" rtlCol="0" anchor="t"/>
          <a:lstStyle/>
          <a:p>
            <a:pPr algn="ctr"/>
            <a:r>
              <a:rPr lang="en-US" sz="4800" dirty="0">
                <a:solidFill>
                  <a:srgbClr val="50BFA5">
                    <a:alpha val="100000"/>
                  </a:srgbClr>
                </a:solidFill>
                <a:latin typeface="Poppins Bold" pitchFamily="34" charset="0"/>
                <a:ea typeface="Poppins Bold" pitchFamily="34" charset="-122"/>
                <a:cs typeface="Poppins Bold" pitchFamily="34" charset="-120"/>
              </a:rPr>
              <a:t>Legendary</a:t>
            </a:r>
            <a:endParaRPr lang="en-US" sz="4800" dirty="0"/>
          </a:p>
        </p:txBody>
      </p:sp>
      <p:sp>
        <p:nvSpPr>
          <p:cNvPr id="20" name="Text 13"/>
          <p:cNvSpPr/>
          <p:nvPr/>
        </p:nvSpPr>
        <p:spPr>
          <a:xfrm>
            <a:off x="16639080"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21" name="Text 14"/>
          <p:cNvSpPr/>
          <p:nvPr/>
        </p:nvSpPr>
        <p:spPr>
          <a:xfrm>
            <a:off x="17394824" y="11684000"/>
            <a:ext cx="4013702"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727416" y="1739900"/>
            <a:ext cx="20932139" cy="10375900"/>
          </a:xfrm>
          <a:prstGeom prst="rect">
            <a:avLst/>
          </a:prstGeom>
        </p:spPr>
      </p:pic>
      <p:pic>
        <p:nvPicPr>
          <p:cNvPr id="6" name="Image 3" descr="preencoded.png">    </p:cNvPr>
          <p:cNvPicPr>
            <a:picLocks noChangeAspect="1"/>
          </p:cNvPicPr>
          <p:nvPr/>
        </p:nvPicPr>
        <p:blipFill>
          <a:blip r:embed="rId4"/>
          <a:stretch>
            <a:fillRect/>
          </a:stretch>
        </p:blipFill>
        <p:spPr>
          <a:xfrm>
            <a:off x="1727416" y="1739900"/>
            <a:ext cx="5715662" cy="10375900"/>
          </a:xfrm>
          <a:prstGeom prst="rect">
            <a:avLst/>
          </a:prstGeom>
        </p:spPr>
      </p:pic>
      <p:pic>
        <p:nvPicPr>
          <p:cNvPr id="7" name="Image 4" descr="preencoded.png">    </p:cNvPr>
          <p:cNvPicPr>
            <a:picLocks noChangeAspect="1"/>
          </p:cNvPicPr>
          <p:nvPr/>
        </p:nvPicPr>
        <p:blipFill>
          <a:blip r:embed="rId5"/>
          <a:stretch>
            <a:fillRect/>
          </a:stretch>
        </p:blipFill>
        <p:spPr>
          <a:xfrm>
            <a:off x="1727413" y="1739900"/>
            <a:ext cx="5715659" cy="2844800"/>
          </a:xfrm>
          <a:prstGeom prst="rect">
            <a:avLst/>
          </a:prstGeom>
        </p:spPr>
      </p:pic>
      <p:sp>
        <p:nvSpPr>
          <p:cNvPr id="8" name="Shape 1"/>
          <p:cNvSpPr/>
          <p:nvPr/>
        </p:nvSpPr>
        <p:spPr>
          <a:xfrm>
            <a:off x="2476782" y="2489200"/>
            <a:ext cx="4229629" cy="4229100"/>
          </a:xfrm>
          <a:prstGeom prst="roundRect">
            <a:avLst>
              <a:gd name="adj" fmla="val 100108"/>
            </a:avLst>
          </a:prstGeom>
          <a:solidFill>
            <a:srgbClr val="F7CC7F">
              <a:alpha val="100000"/>
            </a:srgbClr>
          </a:solidFill>
          <a:ln/>
        </p:spPr>
      </p:sp>
      <p:sp>
        <p:nvSpPr>
          <p:cNvPr id="9" name="Text 2"/>
          <p:cNvSpPr/>
          <p:nvPr/>
        </p:nvSpPr>
        <p:spPr>
          <a:xfrm>
            <a:off x="3651678" y="2317750"/>
            <a:ext cx="2895962" cy="5588000"/>
          </a:xfrm>
          <a:prstGeom prst="rect">
            <a:avLst/>
          </a:prstGeom>
          <a:noFill/>
          <a:ln/>
        </p:spPr>
        <p:txBody>
          <a:bodyPr wrap="square" lIns="0" tIns="0" rIns="0" bIns="0" rtlCol="0" anchor="t"/>
          <a:lstStyle/>
          <a:p>
            <a:pPr algn="l"/>
            <a:r>
              <a:rPr lang="en-US" sz="24000" dirty="0">
                <a:solidFill>
                  <a:srgbClr val="FFFFFF">
                    <a:alpha val="100000"/>
                  </a:srgbClr>
                </a:solidFill>
                <a:latin typeface="Poppins Bold" pitchFamily="34" charset="0"/>
                <a:ea typeface="Poppins Bold" pitchFamily="34" charset="-122"/>
                <a:cs typeface="Poppins Bold" pitchFamily="34" charset="-120"/>
              </a:rPr>
              <a:t>S</a:t>
            </a:r>
            <a:endParaRPr lang="en-US" sz="24000" dirty="0"/>
          </a:p>
        </p:txBody>
      </p:sp>
      <p:sp>
        <p:nvSpPr>
          <p:cNvPr id="10" name="Shape 3"/>
          <p:cNvSpPr/>
          <p:nvPr/>
        </p:nvSpPr>
        <p:spPr>
          <a:xfrm>
            <a:off x="2298963" y="8280400"/>
            <a:ext cx="4572572" cy="3835400"/>
          </a:xfrm>
          <a:prstGeom prst="rect">
            <a:avLst/>
          </a:prstGeom>
          <a:noFill/>
          <a:ln/>
        </p:spPr>
      </p:sp>
      <p:sp>
        <p:nvSpPr>
          <p:cNvPr id="11" name="Shape 4"/>
          <p:cNvSpPr/>
          <p:nvPr/>
        </p:nvSpPr>
        <p:spPr>
          <a:xfrm>
            <a:off x="2298963" y="8280400"/>
            <a:ext cx="4572572" cy="3835400"/>
          </a:xfrm>
          <a:prstGeom prst="rect">
            <a:avLst/>
          </a:prstGeom>
          <a:noFill/>
          <a:ln/>
        </p:spPr>
      </p:sp>
      <p:sp>
        <p:nvSpPr>
          <p:cNvPr id="12" name="Shape 5"/>
          <p:cNvSpPr/>
          <p:nvPr/>
        </p:nvSpPr>
        <p:spPr>
          <a:xfrm>
            <a:off x="2298963" y="8280400"/>
            <a:ext cx="4572572" cy="3835400"/>
          </a:xfrm>
          <a:prstGeom prst="rect">
            <a:avLst/>
          </a:prstGeom>
          <a:noFill/>
          <a:ln/>
        </p:spPr>
      </p:sp>
      <p:sp>
        <p:nvSpPr>
          <p:cNvPr id="13" name="Text 6"/>
          <p:cNvSpPr/>
          <p:nvPr/>
        </p:nvSpPr>
        <p:spPr>
          <a:xfrm>
            <a:off x="2298963" y="82804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Strengths</a:t>
            </a:r>
            <a:endParaRPr lang="en-US" sz="3600" dirty="0"/>
          </a:p>
        </p:txBody>
      </p:sp>
      <p:sp>
        <p:nvSpPr>
          <p:cNvPr id="14" name="Text 7"/>
          <p:cNvSpPr/>
          <p:nvPr/>
        </p:nvSpPr>
        <p:spPr>
          <a:xfrm>
            <a:off x="2298963" y="916940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15" name="Image 5" descr="preencoded.png">    </p:cNvPr>
          <p:cNvPicPr>
            <a:picLocks noChangeAspect="1"/>
          </p:cNvPicPr>
          <p:nvPr/>
        </p:nvPicPr>
        <p:blipFill>
          <a:blip r:embed="rId6"/>
          <a:stretch>
            <a:fillRect/>
          </a:stretch>
        </p:blipFill>
        <p:spPr>
          <a:xfrm>
            <a:off x="6808026" y="1739900"/>
            <a:ext cx="5715662" cy="10375900"/>
          </a:xfrm>
          <a:prstGeom prst="rect">
            <a:avLst/>
          </a:prstGeom>
        </p:spPr>
      </p:pic>
      <p:pic>
        <p:nvPicPr>
          <p:cNvPr id="16" name="Image 6" descr="preencoded.png">    </p:cNvPr>
          <p:cNvPicPr>
            <a:picLocks noChangeAspect="1"/>
          </p:cNvPicPr>
          <p:nvPr/>
        </p:nvPicPr>
        <p:blipFill>
          <a:blip r:embed="rId7"/>
          <a:stretch>
            <a:fillRect/>
          </a:stretch>
        </p:blipFill>
        <p:spPr>
          <a:xfrm>
            <a:off x="6808029" y="4584700"/>
            <a:ext cx="5715659" cy="2844800"/>
          </a:xfrm>
          <a:prstGeom prst="rect">
            <a:avLst/>
          </a:prstGeom>
        </p:spPr>
      </p:pic>
      <p:sp>
        <p:nvSpPr>
          <p:cNvPr id="17" name="Shape 8"/>
          <p:cNvSpPr/>
          <p:nvPr/>
        </p:nvSpPr>
        <p:spPr>
          <a:xfrm>
            <a:off x="7557392" y="2489200"/>
            <a:ext cx="4229629" cy="4229100"/>
          </a:xfrm>
          <a:prstGeom prst="roundRect">
            <a:avLst>
              <a:gd name="adj" fmla="val 100108"/>
            </a:avLst>
          </a:prstGeom>
          <a:solidFill>
            <a:srgbClr val="50BFA5">
              <a:alpha val="100000"/>
            </a:srgbClr>
          </a:solidFill>
          <a:ln/>
        </p:spPr>
      </p:sp>
      <p:sp>
        <p:nvSpPr>
          <p:cNvPr id="18" name="Text 9"/>
          <p:cNvSpPr/>
          <p:nvPr/>
        </p:nvSpPr>
        <p:spPr>
          <a:xfrm>
            <a:off x="8065455" y="2317750"/>
            <a:ext cx="4229629" cy="5588000"/>
          </a:xfrm>
          <a:prstGeom prst="rect">
            <a:avLst/>
          </a:prstGeom>
          <a:noFill/>
          <a:ln/>
        </p:spPr>
        <p:txBody>
          <a:bodyPr wrap="square" lIns="0" tIns="0" rIns="0" bIns="0" rtlCol="0" anchor="t"/>
          <a:lstStyle/>
          <a:p>
            <a:pPr algn="l"/>
            <a:r>
              <a:rPr lang="en-US" sz="24000" dirty="0">
                <a:solidFill>
                  <a:srgbClr val="FFFFFF">
                    <a:alpha val="100000"/>
                  </a:srgbClr>
                </a:solidFill>
                <a:latin typeface="Poppins Bold" pitchFamily="34" charset="0"/>
                <a:ea typeface="Poppins Bold" pitchFamily="34" charset="-122"/>
                <a:cs typeface="Poppins Bold" pitchFamily="34" charset="-120"/>
              </a:rPr>
              <a:t>W</a:t>
            </a:r>
            <a:endParaRPr lang="en-US" sz="24000" dirty="0"/>
          </a:p>
        </p:txBody>
      </p:sp>
      <p:sp>
        <p:nvSpPr>
          <p:cNvPr id="19" name="Shape 10"/>
          <p:cNvSpPr/>
          <p:nvPr/>
        </p:nvSpPr>
        <p:spPr>
          <a:xfrm>
            <a:off x="7379573" y="8280400"/>
            <a:ext cx="4572572" cy="3835400"/>
          </a:xfrm>
          <a:prstGeom prst="rect">
            <a:avLst/>
          </a:prstGeom>
          <a:noFill/>
          <a:ln/>
        </p:spPr>
      </p:sp>
      <p:sp>
        <p:nvSpPr>
          <p:cNvPr id="20" name="Shape 11"/>
          <p:cNvSpPr/>
          <p:nvPr/>
        </p:nvSpPr>
        <p:spPr>
          <a:xfrm>
            <a:off x="7379573" y="8280400"/>
            <a:ext cx="4572572" cy="3835400"/>
          </a:xfrm>
          <a:prstGeom prst="rect">
            <a:avLst/>
          </a:prstGeom>
          <a:noFill/>
          <a:ln/>
        </p:spPr>
      </p:sp>
      <p:sp>
        <p:nvSpPr>
          <p:cNvPr id="21" name="Shape 12"/>
          <p:cNvSpPr/>
          <p:nvPr/>
        </p:nvSpPr>
        <p:spPr>
          <a:xfrm>
            <a:off x="7379573" y="8280400"/>
            <a:ext cx="4572572" cy="3835400"/>
          </a:xfrm>
          <a:prstGeom prst="rect">
            <a:avLst/>
          </a:prstGeom>
          <a:noFill/>
          <a:ln/>
        </p:spPr>
      </p:sp>
      <p:sp>
        <p:nvSpPr>
          <p:cNvPr id="22" name="Text 13"/>
          <p:cNvSpPr/>
          <p:nvPr/>
        </p:nvSpPr>
        <p:spPr>
          <a:xfrm>
            <a:off x="7379573" y="82804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Weaknesses</a:t>
            </a:r>
            <a:endParaRPr lang="en-US" sz="3600" dirty="0"/>
          </a:p>
        </p:txBody>
      </p:sp>
      <p:sp>
        <p:nvSpPr>
          <p:cNvPr id="23" name="Text 14"/>
          <p:cNvSpPr/>
          <p:nvPr/>
        </p:nvSpPr>
        <p:spPr>
          <a:xfrm>
            <a:off x="7379573" y="916940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24" name="Image 7" descr="preencoded.png">    </p:cNvPr>
          <p:cNvPicPr>
            <a:picLocks noChangeAspect="1"/>
          </p:cNvPicPr>
          <p:nvPr/>
        </p:nvPicPr>
        <p:blipFill>
          <a:blip r:embed="rId8"/>
          <a:stretch>
            <a:fillRect/>
          </a:stretch>
        </p:blipFill>
        <p:spPr>
          <a:xfrm>
            <a:off x="11787048" y="1739900"/>
            <a:ext cx="5715662" cy="10375900"/>
          </a:xfrm>
          <a:prstGeom prst="rect">
            <a:avLst/>
          </a:prstGeom>
        </p:spPr>
      </p:pic>
      <p:pic>
        <p:nvPicPr>
          <p:cNvPr id="25" name="Image 8" descr="preencoded.png">    </p:cNvPr>
          <p:cNvPicPr>
            <a:picLocks noChangeAspect="1"/>
          </p:cNvPicPr>
          <p:nvPr/>
        </p:nvPicPr>
        <p:blipFill>
          <a:blip r:embed="rId9"/>
          <a:stretch>
            <a:fillRect/>
          </a:stretch>
        </p:blipFill>
        <p:spPr>
          <a:xfrm>
            <a:off x="11787045" y="1739900"/>
            <a:ext cx="5715659" cy="2844800"/>
          </a:xfrm>
          <a:prstGeom prst="rect">
            <a:avLst/>
          </a:prstGeom>
        </p:spPr>
      </p:pic>
      <p:sp>
        <p:nvSpPr>
          <p:cNvPr id="26" name="Shape 15"/>
          <p:cNvSpPr/>
          <p:nvPr/>
        </p:nvSpPr>
        <p:spPr>
          <a:xfrm>
            <a:off x="12536414" y="2489200"/>
            <a:ext cx="4229629" cy="4229100"/>
          </a:xfrm>
          <a:prstGeom prst="roundRect">
            <a:avLst>
              <a:gd name="adj" fmla="val 100108"/>
            </a:avLst>
          </a:prstGeom>
          <a:solidFill>
            <a:srgbClr val="F47458">
              <a:alpha val="100000"/>
            </a:srgbClr>
          </a:solidFill>
          <a:ln/>
        </p:spPr>
      </p:sp>
      <p:sp>
        <p:nvSpPr>
          <p:cNvPr id="27" name="Text 16"/>
          <p:cNvSpPr/>
          <p:nvPr/>
        </p:nvSpPr>
        <p:spPr>
          <a:xfrm>
            <a:off x="13450928" y="2317750"/>
            <a:ext cx="3416727" cy="5588000"/>
          </a:xfrm>
          <a:prstGeom prst="rect">
            <a:avLst/>
          </a:prstGeom>
          <a:noFill/>
          <a:ln/>
        </p:spPr>
        <p:txBody>
          <a:bodyPr wrap="square" lIns="0" tIns="0" rIns="0" bIns="0" rtlCol="0" anchor="t"/>
          <a:lstStyle/>
          <a:p>
            <a:pPr algn="l"/>
            <a:r>
              <a:rPr lang="en-US" sz="24000" dirty="0">
                <a:solidFill>
                  <a:srgbClr val="FFFFFF">
                    <a:alpha val="100000"/>
                  </a:srgbClr>
                </a:solidFill>
                <a:latin typeface="Poppins Bold" pitchFamily="34" charset="0"/>
                <a:ea typeface="Poppins Bold" pitchFamily="34" charset="-122"/>
                <a:cs typeface="Poppins Bold" pitchFamily="34" charset="-120"/>
              </a:rPr>
              <a:t>O</a:t>
            </a:r>
            <a:endParaRPr lang="en-US" sz="24000" dirty="0"/>
          </a:p>
        </p:txBody>
      </p:sp>
      <p:sp>
        <p:nvSpPr>
          <p:cNvPr id="28" name="Shape 17"/>
          <p:cNvSpPr/>
          <p:nvPr/>
        </p:nvSpPr>
        <p:spPr>
          <a:xfrm>
            <a:off x="12358595" y="8280400"/>
            <a:ext cx="4572572" cy="3835400"/>
          </a:xfrm>
          <a:prstGeom prst="rect">
            <a:avLst/>
          </a:prstGeom>
          <a:noFill/>
          <a:ln/>
        </p:spPr>
      </p:sp>
      <p:sp>
        <p:nvSpPr>
          <p:cNvPr id="29" name="Shape 18"/>
          <p:cNvSpPr/>
          <p:nvPr/>
        </p:nvSpPr>
        <p:spPr>
          <a:xfrm>
            <a:off x="12358595" y="8280400"/>
            <a:ext cx="4572572" cy="3835400"/>
          </a:xfrm>
          <a:prstGeom prst="rect">
            <a:avLst/>
          </a:prstGeom>
          <a:noFill/>
          <a:ln/>
        </p:spPr>
      </p:sp>
      <p:sp>
        <p:nvSpPr>
          <p:cNvPr id="30" name="Shape 19"/>
          <p:cNvSpPr/>
          <p:nvPr/>
        </p:nvSpPr>
        <p:spPr>
          <a:xfrm>
            <a:off x="12358595" y="8280400"/>
            <a:ext cx="4572572" cy="3835400"/>
          </a:xfrm>
          <a:prstGeom prst="rect">
            <a:avLst/>
          </a:prstGeom>
          <a:noFill/>
          <a:ln/>
        </p:spPr>
      </p:sp>
      <p:sp>
        <p:nvSpPr>
          <p:cNvPr id="31" name="Text 20"/>
          <p:cNvSpPr/>
          <p:nvPr/>
        </p:nvSpPr>
        <p:spPr>
          <a:xfrm>
            <a:off x="12358595" y="82804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Opportunities</a:t>
            </a:r>
            <a:endParaRPr lang="en-US" sz="3600" dirty="0"/>
          </a:p>
        </p:txBody>
      </p:sp>
      <p:sp>
        <p:nvSpPr>
          <p:cNvPr id="32" name="Text 21"/>
          <p:cNvSpPr/>
          <p:nvPr/>
        </p:nvSpPr>
        <p:spPr>
          <a:xfrm>
            <a:off x="12358595" y="916940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33" name="Image 9" descr="preencoded.png">    </p:cNvPr>
          <p:cNvPicPr>
            <a:picLocks noChangeAspect="1"/>
          </p:cNvPicPr>
          <p:nvPr/>
        </p:nvPicPr>
        <p:blipFill>
          <a:blip r:embed="rId10"/>
          <a:stretch>
            <a:fillRect/>
          </a:stretch>
        </p:blipFill>
        <p:spPr>
          <a:xfrm>
            <a:off x="16943893" y="1739900"/>
            <a:ext cx="5715662" cy="10375900"/>
          </a:xfrm>
          <a:prstGeom prst="rect">
            <a:avLst/>
          </a:prstGeom>
        </p:spPr>
      </p:pic>
      <p:pic>
        <p:nvPicPr>
          <p:cNvPr id="34" name="Image 10" descr="preencoded.png">    </p:cNvPr>
          <p:cNvPicPr>
            <a:picLocks noChangeAspect="1"/>
          </p:cNvPicPr>
          <p:nvPr/>
        </p:nvPicPr>
        <p:blipFill>
          <a:blip r:embed="rId11"/>
          <a:stretch>
            <a:fillRect/>
          </a:stretch>
        </p:blipFill>
        <p:spPr>
          <a:xfrm>
            <a:off x="16943896" y="4584700"/>
            <a:ext cx="5715659" cy="2844800"/>
          </a:xfrm>
          <a:prstGeom prst="rect">
            <a:avLst/>
          </a:prstGeom>
        </p:spPr>
      </p:pic>
      <p:sp>
        <p:nvSpPr>
          <p:cNvPr id="35" name="Shape 22"/>
          <p:cNvSpPr/>
          <p:nvPr/>
        </p:nvSpPr>
        <p:spPr>
          <a:xfrm>
            <a:off x="17693259" y="2489200"/>
            <a:ext cx="4229629" cy="4229100"/>
          </a:xfrm>
          <a:prstGeom prst="roundRect">
            <a:avLst>
              <a:gd name="adj" fmla="val 100108"/>
            </a:avLst>
          </a:prstGeom>
          <a:solidFill>
            <a:srgbClr val="F7CC7F">
              <a:alpha val="100000"/>
            </a:srgbClr>
          </a:solidFill>
          <a:ln/>
        </p:spPr>
      </p:sp>
      <p:sp>
        <p:nvSpPr>
          <p:cNvPr id="36" name="Text 23"/>
          <p:cNvSpPr/>
          <p:nvPr/>
        </p:nvSpPr>
        <p:spPr>
          <a:xfrm>
            <a:off x="18906260" y="2317750"/>
            <a:ext cx="2819752" cy="5588000"/>
          </a:xfrm>
          <a:prstGeom prst="rect">
            <a:avLst/>
          </a:prstGeom>
          <a:noFill/>
          <a:ln/>
        </p:spPr>
        <p:txBody>
          <a:bodyPr wrap="square" lIns="0" tIns="0" rIns="0" bIns="0" rtlCol="0" anchor="t"/>
          <a:lstStyle/>
          <a:p>
            <a:pPr algn="l"/>
            <a:r>
              <a:rPr lang="en-US" sz="24000" dirty="0">
                <a:solidFill>
                  <a:srgbClr val="FFFFFF">
                    <a:alpha val="100000"/>
                  </a:srgbClr>
                </a:solidFill>
                <a:latin typeface="Poppins Bold" pitchFamily="34" charset="0"/>
                <a:ea typeface="Poppins Bold" pitchFamily="34" charset="-122"/>
                <a:cs typeface="Poppins Bold" pitchFamily="34" charset="-120"/>
              </a:rPr>
              <a:t>T</a:t>
            </a:r>
            <a:endParaRPr lang="en-US" sz="24000" dirty="0"/>
          </a:p>
        </p:txBody>
      </p:sp>
      <p:sp>
        <p:nvSpPr>
          <p:cNvPr id="37" name="Shape 24"/>
          <p:cNvSpPr/>
          <p:nvPr/>
        </p:nvSpPr>
        <p:spPr>
          <a:xfrm>
            <a:off x="17515440" y="8280400"/>
            <a:ext cx="4572572" cy="3835400"/>
          </a:xfrm>
          <a:prstGeom prst="rect">
            <a:avLst/>
          </a:prstGeom>
          <a:noFill/>
          <a:ln/>
        </p:spPr>
      </p:sp>
      <p:sp>
        <p:nvSpPr>
          <p:cNvPr id="38" name="Shape 25"/>
          <p:cNvSpPr/>
          <p:nvPr/>
        </p:nvSpPr>
        <p:spPr>
          <a:xfrm>
            <a:off x="17515440" y="8280400"/>
            <a:ext cx="4572572" cy="3835400"/>
          </a:xfrm>
          <a:prstGeom prst="rect">
            <a:avLst/>
          </a:prstGeom>
          <a:noFill/>
          <a:ln/>
        </p:spPr>
      </p:sp>
      <p:sp>
        <p:nvSpPr>
          <p:cNvPr id="39" name="Shape 26"/>
          <p:cNvSpPr/>
          <p:nvPr/>
        </p:nvSpPr>
        <p:spPr>
          <a:xfrm>
            <a:off x="17515440" y="8280400"/>
            <a:ext cx="4572572" cy="3835400"/>
          </a:xfrm>
          <a:prstGeom prst="rect">
            <a:avLst/>
          </a:prstGeom>
          <a:noFill/>
          <a:ln/>
        </p:spPr>
      </p:sp>
      <p:sp>
        <p:nvSpPr>
          <p:cNvPr id="40" name="Text 27"/>
          <p:cNvSpPr/>
          <p:nvPr/>
        </p:nvSpPr>
        <p:spPr>
          <a:xfrm>
            <a:off x="17515440" y="82804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Threats</a:t>
            </a:r>
            <a:endParaRPr lang="en-US" sz="3600" dirty="0"/>
          </a:p>
        </p:txBody>
      </p:sp>
      <p:sp>
        <p:nvSpPr>
          <p:cNvPr id="41" name="Text 28"/>
          <p:cNvSpPr/>
          <p:nvPr/>
        </p:nvSpPr>
        <p:spPr>
          <a:xfrm>
            <a:off x="17515440" y="916940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6905813" y="0"/>
            <a:ext cx="6084060" cy="12268200"/>
          </a:xfrm>
          <a:prstGeom prst="rect">
            <a:avLst/>
          </a:prstGeom>
        </p:spPr>
      </p:pic>
      <p:pic>
        <p:nvPicPr>
          <p:cNvPr id="6" name="Image 3" descr="preencoded.png">    </p:cNvPr>
          <p:cNvPicPr>
            <a:picLocks noChangeAspect="1"/>
          </p:cNvPicPr>
          <p:nvPr/>
        </p:nvPicPr>
        <p:blipFill>
          <a:blip r:embed="rId4"/>
          <a:stretch>
            <a:fillRect/>
          </a:stretch>
        </p:blipFill>
        <p:spPr>
          <a:xfrm>
            <a:off x="10491511" y="1346200"/>
            <a:ext cx="6084060" cy="12369800"/>
          </a:xfrm>
          <a:prstGeom prst="rect">
            <a:avLst/>
          </a:prstGeom>
        </p:spPr>
      </p:pic>
      <p:sp>
        <p:nvSpPr>
          <p:cNvPr id="7" name="Text 1"/>
          <p:cNvSpPr/>
          <p:nvPr/>
        </p:nvSpPr>
        <p:spPr>
          <a:xfrm>
            <a:off x="1397175" y="1143000"/>
            <a:ext cx="10690503" cy="1862667"/>
          </a:xfrm>
          <a:prstGeom prst="rect">
            <a:avLst/>
          </a:prstGeom>
          <a:noFill/>
          <a:ln/>
        </p:spPr>
        <p:txBody>
          <a:bodyPr wrap="square" lIns="0" tIns="0" rIns="0" bIns="0" rtlCol="0" anchor="t"/>
          <a:lstStyle/>
          <a:p>
            <a:pPr algn="l"/>
            <a:r>
              <a:rPr lang="en-US" sz="8000" dirty="0">
                <a:solidFill>
                  <a:srgbClr val="0E0E0E">
                    <a:alpha val="100000"/>
                  </a:srgbClr>
                </a:solidFill>
                <a:latin typeface="Poppins Bold" pitchFamily="34" charset="0"/>
                <a:ea typeface="Poppins Bold" pitchFamily="34" charset="-122"/>
                <a:cs typeface="Poppins Bold" pitchFamily="34" charset="-120"/>
              </a:rPr>
              <a:t>Some Data</a:t>
            </a:r>
            <a:endParaRPr lang="en-US" sz="8000" dirty="0"/>
          </a:p>
        </p:txBody>
      </p:sp>
      <p:sp>
        <p:nvSpPr>
          <p:cNvPr id="8" name="Shape 2"/>
          <p:cNvSpPr/>
          <p:nvPr/>
        </p:nvSpPr>
        <p:spPr>
          <a:xfrm>
            <a:off x="1244756" y="5029200"/>
            <a:ext cx="8573572" cy="7315200"/>
          </a:xfrm>
          <a:prstGeom prst="rect">
            <a:avLst/>
          </a:prstGeom>
          <a:noFill/>
          <a:ln/>
        </p:spPr>
      </p:sp>
      <p:sp>
        <p:nvSpPr>
          <p:cNvPr id="9" name="Shape 3"/>
          <p:cNvSpPr/>
          <p:nvPr/>
        </p:nvSpPr>
        <p:spPr>
          <a:xfrm>
            <a:off x="1244756" y="5029200"/>
            <a:ext cx="8573572" cy="2006600"/>
          </a:xfrm>
          <a:prstGeom prst="rect">
            <a:avLst/>
          </a:prstGeom>
          <a:noFill/>
          <a:ln/>
        </p:spPr>
      </p:sp>
      <p:sp>
        <p:nvSpPr>
          <p:cNvPr id="10" name="Shape 4"/>
          <p:cNvSpPr/>
          <p:nvPr/>
        </p:nvSpPr>
        <p:spPr>
          <a:xfrm>
            <a:off x="1244756" y="5270500"/>
            <a:ext cx="2095762" cy="1524000"/>
          </a:xfrm>
          <a:prstGeom prst="rect">
            <a:avLst/>
          </a:prstGeom>
          <a:noFill/>
          <a:ln/>
        </p:spPr>
      </p:sp>
      <p:sp>
        <p:nvSpPr>
          <p:cNvPr id="11" name="Text 5"/>
          <p:cNvSpPr/>
          <p:nvPr/>
        </p:nvSpPr>
        <p:spPr>
          <a:xfrm>
            <a:off x="1244756" y="5270500"/>
            <a:ext cx="2434471" cy="1862667"/>
          </a:xfrm>
          <a:prstGeom prst="rect">
            <a:avLst/>
          </a:prstGeom>
          <a:noFill/>
          <a:ln/>
        </p:spPr>
        <p:txBody>
          <a:bodyPr wrap="square" lIns="0" tIns="0" rIns="0" bIns="0" rtlCol="0" anchor="t"/>
          <a:lstStyle/>
          <a:p>
            <a:pPr algn="l"/>
            <a:r>
              <a:rPr lang="en-US" sz="8000" dirty="0">
                <a:solidFill>
                  <a:srgbClr val="F47458">
                    <a:alpha val="100000"/>
                  </a:srgbClr>
                </a:solidFill>
                <a:latin typeface="Poppins Bold" pitchFamily="34" charset="0"/>
                <a:ea typeface="Poppins Bold" pitchFamily="34" charset="-122"/>
                <a:cs typeface="Poppins Bold" pitchFamily="34" charset="-120"/>
              </a:rPr>
              <a:t>75%</a:t>
            </a:r>
            <a:endParaRPr lang="en-US" sz="8000" dirty="0"/>
          </a:p>
        </p:txBody>
      </p:sp>
      <p:sp>
        <p:nvSpPr>
          <p:cNvPr id="12" name="Shape 6"/>
          <p:cNvSpPr/>
          <p:nvPr/>
        </p:nvSpPr>
        <p:spPr>
          <a:xfrm>
            <a:off x="3543743" y="5029200"/>
            <a:ext cx="6274584" cy="2006600"/>
          </a:xfrm>
          <a:prstGeom prst="rect">
            <a:avLst/>
          </a:prstGeom>
          <a:noFill/>
          <a:ln/>
        </p:spPr>
      </p:sp>
      <p:sp>
        <p:nvSpPr>
          <p:cNvPr id="13" name="Text 7"/>
          <p:cNvSpPr/>
          <p:nvPr/>
        </p:nvSpPr>
        <p:spPr>
          <a:xfrm>
            <a:off x="3543743" y="5029200"/>
            <a:ext cx="6427003"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Enchanted Creatures</a:t>
            </a:r>
            <a:endParaRPr lang="en-US" sz="3600" dirty="0"/>
          </a:p>
        </p:txBody>
      </p:sp>
      <p:sp>
        <p:nvSpPr>
          <p:cNvPr id="14" name="Text 8"/>
          <p:cNvSpPr/>
          <p:nvPr/>
        </p:nvSpPr>
        <p:spPr>
          <a:xfrm>
            <a:off x="3543743" y="5816600"/>
            <a:ext cx="641006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5" name="Shape 9"/>
          <p:cNvSpPr/>
          <p:nvPr/>
        </p:nvSpPr>
        <p:spPr>
          <a:xfrm>
            <a:off x="1244756" y="7645400"/>
            <a:ext cx="8573572" cy="2082800"/>
          </a:xfrm>
          <a:prstGeom prst="rect">
            <a:avLst/>
          </a:prstGeom>
          <a:noFill/>
          <a:ln/>
        </p:spPr>
      </p:sp>
      <p:sp>
        <p:nvSpPr>
          <p:cNvPr id="16" name="Shape 10"/>
          <p:cNvSpPr/>
          <p:nvPr/>
        </p:nvSpPr>
        <p:spPr>
          <a:xfrm>
            <a:off x="1244756" y="7924800"/>
            <a:ext cx="2197375" cy="1524000"/>
          </a:xfrm>
          <a:prstGeom prst="rect">
            <a:avLst/>
          </a:prstGeom>
          <a:noFill/>
          <a:ln/>
        </p:spPr>
      </p:sp>
      <p:sp>
        <p:nvSpPr>
          <p:cNvPr id="17" name="Text 11"/>
          <p:cNvSpPr/>
          <p:nvPr/>
        </p:nvSpPr>
        <p:spPr>
          <a:xfrm>
            <a:off x="1244756" y="7924800"/>
            <a:ext cx="2536084" cy="1862667"/>
          </a:xfrm>
          <a:prstGeom prst="rect">
            <a:avLst/>
          </a:prstGeom>
          <a:noFill/>
          <a:ln/>
        </p:spPr>
        <p:txBody>
          <a:bodyPr wrap="square" lIns="0" tIns="0" rIns="0" bIns="0" rtlCol="0" anchor="t"/>
          <a:lstStyle/>
          <a:p>
            <a:pPr algn="l"/>
            <a:r>
              <a:rPr lang="en-US" sz="8000" dirty="0">
                <a:solidFill>
                  <a:srgbClr val="F7CC7F">
                    <a:alpha val="100000"/>
                  </a:srgbClr>
                </a:solidFill>
                <a:latin typeface="Poppins Bold" pitchFamily="34" charset="0"/>
                <a:ea typeface="Poppins Bold" pitchFamily="34" charset="-122"/>
                <a:cs typeface="Poppins Bold" pitchFamily="34" charset="-120"/>
              </a:rPr>
              <a:t>60%</a:t>
            </a:r>
            <a:endParaRPr lang="en-US" sz="8000" dirty="0"/>
          </a:p>
        </p:txBody>
      </p:sp>
      <p:sp>
        <p:nvSpPr>
          <p:cNvPr id="18" name="Shape 12"/>
          <p:cNvSpPr/>
          <p:nvPr/>
        </p:nvSpPr>
        <p:spPr>
          <a:xfrm>
            <a:off x="3645356" y="7645400"/>
            <a:ext cx="6172972" cy="2082800"/>
          </a:xfrm>
          <a:prstGeom prst="rect">
            <a:avLst/>
          </a:prstGeom>
          <a:noFill/>
          <a:ln/>
        </p:spPr>
      </p:sp>
      <p:sp>
        <p:nvSpPr>
          <p:cNvPr id="19" name="Text 13"/>
          <p:cNvSpPr/>
          <p:nvPr/>
        </p:nvSpPr>
        <p:spPr>
          <a:xfrm>
            <a:off x="3645356" y="7645400"/>
            <a:ext cx="6325391" cy="15240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Magic-Wielding Individuals</a:t>
            </a:r>
            <a:endParaRPr lang="en-US" sz="3600" dirty="0"/>
          </a:p>
        </p:txBody>
      </p:sp>
      <p:sp>
        <p:nvSpPr>
          <p:cNvPr id="20" name="Text 14"/>
          <p:cNvSpPr/>
          <p:nvPr/>
        </p:nvSpPr>
        <p:spPr>
          <a:xfrm>
            <a:off x="3645356" y="9118600"/>
            <a:ext cx="630845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1" name="Shape 15"/>
          <p:cNvSpPr/>
          <p:nvPr/>
        </p:nvSpPr>
        <p:spPr>
          <a:xfrm>
            <a:off x="1244756" y="10337800"/>
            <a:ext cx="8573572" cy="2006600"/>
          </a:xfrm>
          <a:prstGeom prst="rect">
            <a:avLst/>
          </a:prstGeom>
          <a:noFill/>
          <a:ln/>
        </p:spPr>
      </p:sp>
      <p:sp>
        <p:nvSpPr>
          <p:cNvPr id="22" name="Shape 16"/>
          <p:cNvSpPr/>
          <p:nvPr/>
        </p:nvSpPr>
        <p:spPr>
          <a:xfrm>
            <a:off x="1244756" y="10579100"/>
            <a:ext cx="2184673" cy="1524000"/>
          </a:xfrm>
          <a:prstGeom prst="rect">
            <a:avLst/>
          </a:prstGeom>
          <a:noFill/>
          <a:ln/>
        </p:spPr>
      </p:sp>
      <p:sp>
        <p:nvSpPr>
          <p:cNvPr id="23" name="Text 17"/>
          <p:cNvSpPr/>
          <p:nvPr/>
        </p:nvSpPr>
        <p:spPr>
          <a:xfrm>
            <a:off x="1244756" y="10579100"/>
            <a:ext cx="2523382" cy="1862667"/>
          </a:xfrm>
          <a:prstGeom prst="rect">
            <a:avLst/>
          </a:prstGeom>
          <a:noFill/>
          <a:ln/>
        </p:spPr>
        <p:txBody>
          <a:bodyPr wrap="square" lIns="0" tIns="0" rIns="0" bIns="0" rtlCol="0" anchor="t"/>
          <a:lstStyle/>
          <a:p>
            <a:pPr algn="l"/>
            <a:r>
              <a:rPr lang="en-US" sz="8000" dirty="0">
                <a:solidFill>
                  <a:srgbClr val="50BFA5">
                    <a:alpha val="100000"/>
                  </a:srgbClr>
                </a:solidFill>
                <a:latin typeface="Poppins Bold" pitchFamily="34" charset="0"/>
                <a:ea typeface="Poppins Bold" pitchFamily="34" charset="-122"/>
                <a:cs typeface="Poppins Bold" pitchFamily="34" charset="-120"/>
              </a:rPr>
              <a:t>90%</a:t>
            </a:r>
            <a:endParaRPr lang="en-US" sz="8000" dirty="0"/>
          </a:p>
        </p:txBody>
      </p:sp>
      <p:sp>
        <p:nvSpPr>
          <p:cNvPr id="24" name="Shape 18"/>
          <p:cNvSpPr/>
          <p:nvPr/>
        </p:nvSpPr>
        <p:spPr>
          <a:xfrm>
            <a:off x="3632654" y="10337800"/>
            <a:ext cx="6185673" cy="2006600"/>
          </a:xfrm>
          <a:prstGeom prst="rect">
            <a:avLst/>
          </a:prstGeom>
          <a:noFill/>
          <a:ln/>
        </p:spPr>
      </p:sp>
      <p:sp>
        <p:nvSpPr>
          <p:cNvPr id="25" name="Text 19"/>
          <p:cNvSpPr/>
          <p:nvPr/>
        </p:nvSpPr>
        <p:spPr>
          <a:xfrm>
            <a:off x="3632654" y="10337800"/>
            <a:ext cx="6338092"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Spells Cast</a:t>
            </a:r>
            <a:endParaRPr lang="en-US" sz="3600" dirty="0"/>
          </a:p>
        </p:txBody>
      </p:sp>
      <p:sp>
        <p:nvSpPr>
          <p:cNvPr id="26" name="Text 20"/>
          <p:cNvSpPr/>
          <p:nvPr/>
        </p:nvSpPr>
        <p:spPr>
          <a:xfrm>
            <a:off x="3632654" y="11125200"/>
            <a:ext cx="632115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8544318" y="3581400"/>
            <a:ext cx="5336713" cy="9823996"/>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4305838" y="3403600"/>
            <a:ext cx="15762670" cy="7620000"/>
          </a:xfrm>
          <a:prstGeom prst="rect">
            <a:avLst/>
          </a:prstGeom>
          <a:noFill/>
          <a:ln/>
        </p:spPr>
      </p:sp>
      <p:sp>
        <p:nvSpPr>
          <p:cNvPr id="7" name="Shape 2"/>
          <p:cNvSpPr/>
          <p:nvPr/>
        </p:nvSpPr>
        <p:spPr>
          <a:xfrm>
            <a:off x="4305838" y="3403600"/>
            <a:ext cx="15762670" cy="5994400"/>
          </a:xfrm>
          <a:prstGeom prst="rect">
            <a:avLst/>
          </a:prstGeom>
          <a:noFill/>
          <a:ln/>
        </p:spPr>
      </p:sp>
      <p:sp>
        <p:nvSpPr>
          <p:cNvPr id="8" name="Text 3"/>
          <p:cNvSpPr/>
          <p:nvPr/>
        </p:nvSpPr>
        <p:spPr>
          <a:xfrm>
            <a:off x="5633154" y="3403600"/>
            <a:ext cx="13108038" cy="5588000"/>
          </a:xfrm>
          <a:prstGeom prst="rect">
            <a:avLst/>
          </a:prstGeom>
          <a:noFill/>
          <a:ln/>
        </p:spPr>
        <p:txBody>
          <a:bodyPr wrap="square" lIns="0" tIns="0" rIns="0" bIns="0" rtlCol="0" anchor="t"/>
          <a:lstStyle/>
          <a:p>
            <a:pPr algn="ctr"/>
            <a:r>
              <a:rPr lang="en-US" sz="24000" dirty="0">
                <a:solidFill>
                  <a:srgbClr val="F47458">
                    <a:alpha val="100000"/>
                  </a:srgbClr>
                </a:solidFill>
                <a:latin typeface="Poppins Bold" pitchFamily="34" charset="0"/>
                <a:ea typeface="Poppins Bold" pitchFamily="34" charset="-122"/>
                <a:cs typeface="Poppins Bold" pitchFamily="34" charset="-120"/>
              </a:rPr>
              <a:t>234,567</a:t>
            </a:r>
            <a:endParaRPr lang="en-US" sz="24000" dirty="0"/>
          </a:p>
        </p:txBody>
      </p:sp>
      <p:sp>
        <p:nvSpPr>
          <p:cNvPr id="9" name="Text 4"/>
          <p:cNvSpPr/>
          <p:nvPr/>
        </p:nvSpPr>
        <p:spPr>
          <a:xfrm>
            <a:off x="4170355" y="8178800"/>
            <a:ext cx="16033637" cy="1490133"/>
          </a:xfrm>
          <a:prstGeom prst="rect">
            <a:avLst/>
          </a:prstGeom>
          <a:noFill/>
          <a:ln/>
        </p:spPr>
        <p:txBody>
          <a:bodyPr wrap="square" lIns="0" tIns="0" rIns="0" bIns="0" rtlCol="0" anchor="t"/>
          <a:lstStyle/>
          <a:p>
            <a:pPr algn="ctr"/>
            <a:r>
              <a:rPr lang="en-US" sz="6400" spc="256" kern="0" dirty="0">
                <a:solidFill>
                  <a:srgbClr val="50BFA5">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10" name="Text 5"/>
          <p:cNvSpPr/>
          <p:nvPr/>
        </p:nvSpPr>
        <p:spPr>
          <a:xfrm>
            <a:off x="7483352" y="9804400"/>
            <a:ext cx="9407642"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pic>
        <p:nvPicPr>
          <p:cNvPr id="11" name="Image 3" descr="preencoded.png">    </p:cNvPr>
          <p:cNvPicPr>
            <a:picLocks noChangeAspect="1"/>
          </p:cNvPicPr>
          <p:nvPr/>
        </p:nvPicPr>
        <p:blipFill>
          <a:blip r:embed="rId4"/>
          <a:stretch>
            <a:fillRect/>
          </a:stretch>
        </p:blipFill>
        <p:spPr>
          <a:xfrm>
            <a:off x="1117740" y="2006600"/>
            <a:ext cx="3503210" cy="90129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3391324" y="3263900"/>
            <a:ext cx="7874984" cy="3048000"/>
          </a:xfrm>
          <a:prstGeom prst="rect">
            <a:avLst/>
          </a:prstGeom>
          <a:noFill/>
          <a:ln/>
        </p:spPr>
      </p:sp>
      <p:sp>
        <p:nvSpPr>
          <p:cNvPr id="6" name="Shape 2"/>
          <p:cNvSpPr/>
          <p:nvPr/>
        </p:nvSpPr>
        <p:spPr>
          <a:xfrm>
            <a:off x="3327816" y="3263900"/>
            <a:ext cx="8002000" cy="2438400"/>
          </a:xfrm>
          <a:prstGeom prst="rect">
            <a:avLst/>
          </a:prstGeom>
          <a:noFill/>
          <a:ln/>
        </p:spPr>
      </p:sp>
      <p:sp>
        <p:nvSpPr>
          <p:cNvPr id="7" name="Text 3"/>
          <p:cNvSpPr/>
          <p:nvPr/>
        </p:nvSpPr>
        <p:spPr>
          <a:xfrm>
            <a:off x="3327816" y="3263900"/>
            <a:ext cx="8543935" cy="2980267"/>
          </a:xfrm>
          <a:prstGeom prst="rect">
            <a:avLst/>
          </a:prstGeom>
          <a:noFill/>
          <a:ln/>
        </p:spPr>
        <p:txBody>
          <a:bodyPr wrap="square" lIns="0" tIns="0" rIns="0" bIns="0" rtlCol="0" anchor="t"/>
          <a:lstStyle/>
          <a:p>
            <a:pPr algn="l"/>
            <a:r>
              <a:rPr lang="en-US" sz="12800" dirty="0">
                <a:solidFill>
                  <a:srgbClr val="F47458">
                    <a:alpha val="100000"/>
                  </a:srgbClr>
                </a:solidFill>
                <a:latin typeface="Poppins Bold" pitchFamily="34" charset="0"/>
                <a:ea typeface="Poppins Bold" pitchFamily="34" charset="-122"/>
                <a:cs typeface="Poppins Bold" pitchFamily="34" charset="-120"/>
              </a:rPr>
              <a:t>233 Coins</a:t>
            </a:r>
            <a:endParaRPr lang="en-US" sz="12800" dirty="0"/>
          </a:p>
        </p:txBody>
      </p:sp>
      <p:sp>
        <p:nvSpPr>
          <p:cNvPr id="8" name="Shape 4"/>
          <p:cNvSpPr/>
          <p:nvPr/>
        </p:nvSpPr>
        <p:spPr>
          <a:xfrm>
            <a:off x="3391324" y="5702300"/>
            <a:ext cx="7874984" cy="609600"/>
          </a:xfrm>
          <a:prstGeom prst="rect">
            <a:avLst/>
          </a:prstGeom>
          <a:noFill/>
          <a:ln/>
        </p:spPr>
      </p:sp>
      <p:sp>
        <p:nvSpPr>
          <p:cNvPr id="9" name="Text 5"/>
          <p:cNvSpPr/>
          <p:nvPr/>
        </p:nvSpPr>
        <p:spPr>
          <a:xfrm>
            <a:off x="332358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0" name="Shape 6"/>
          <p:cNvSpPr/>
          <p:nvPr/>
        </p:nvSpPr>
        <p:spPr>
          <a:xfrm>
            <a:off x="3391324" y="6985000"/>
            <a:ext cx="7874984" cy="3048000"/>
          </a:xfrm>
          <a:prstGeom prst="rect">
            <a:avLst/>
          </a:prstGeom>
          <a:noFill/>
          <a:ln/>
        </p:spPr>
      </p:sp>
      <p:sp>
        <p:nvSpPr>
          <p:cNvPr id="11" name="Shape 7"/>
          <p:cNvSpPr/>
          <p:nvPr/>
        </p:nvSpPr>
        <p:spPr>
          <a:xfrm>
            <a:off x="3099187" y="6985000"/>
            <a:ext cx="8459257" cy="2438400"/>
          </a:xfrm>
          <a:prstGeom prst="rect">
            <a:avLst/>
          </a:prstGeom>
          <a:noFill/>
          <a:ln/>
        </p:spPr>
      </p:sp>
      <p:sp>
        <p:nvSpPr>
          <p:cNvPr id="12" name="Text 8"/>
          <p:cNvSpPr/>
          <p:nvPr/>
        </p:nvSpPr>
        <p:spPr>
          <a:xfrm>
            <a:off x="3099187" y="6985000"/>
            <a:ext cx="9001192" cy="2980267"/>
          </a:xfrm>
          <a:prstGeom prst="rect">
            <a:avLst/>
          </a:prstGeom>
          <a:noFill/>
          <a:ln/>
        </p:spPr>
        <p:txBody>
          <a:bodyPr wrap="square" lIns="0" tIns="0" rIns="0" bIns="0" rtlCol="0" anchor="t"/>
          <a:lstStyle/>
          <a:p>
            <a:pPr algn="l"/>
            <a:r>
              <a:rPr lang="en-US" sz="12800" dirty="0">
                <a:solidFill>
                  <a:srgbClr val="50BFA5">
                    <a:alpha val="100000"/>
                  </a:srgbClr>
                </a:solidFill>
                <a:latin typeface="Poppins Bold" pitchFamily="34" charset="0"/>
                <a:ea typeface="Poppins Bold" pitchFamily="34" charset="-122"/>
                <a:cs typeface="Poppins Bold" pitchFamily="34" charset="-120"/>
              </a:rPr>
              <a:t>456 Hours</a:t>
            </a:r>
            <a:endParaRPr lang="en-US" sz="12800" dirty="0"/>
          </a:p>
        </p:txBody>
      </p:sp>
      <p:sp>
        <p:nvSpPr>
          <p:cNvPr id="13" name="Shape 9"/>
          <p:cNvSpPr/>
          <p:nvPr/>
        </p:nvSpPr>
        <p:spPr>
          <a:xfrm>
            <a:off x="3391324" y="9423400"/>
            <a:ext cx="7874984" cy="609600"/>
          </a:xfrm>
          <a:prstGeom prst="rect">
            <a:avLst/>
          </a:prstGeom>
          <a:noFill/>
          <a:ln/>
        </p:spPr>
      </p:sp>
      <p:sp>
        <p:nvSpPr>
          <p:cNvPr id="14" name="Text 10"/>
          <p:cNvSpPr/>
          <p:nvPr/>
        </p:nvSpPr>
        <p:spPr>
          <a:xfrm>
            <a:off x="332358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5" name="Shape 11"/>
          <p:cNvSpPr/>
          <p:nvPr/>
        </p:nvSpPr>
        <p:spPr>
          <a:xfrm>
            <a:off x="13552594" y="3263900"/>
            <a:ext cx="7874984" cy="3048000"/>
          </a:xfrm>
          <a:prstGeom prst="rect">
            <a:avLst/>
          </a:prstGeom>
          <a:noFill/>
          <a:ln/>
        </p:spPr>
      </p:sp>
      <p:sp>
        <p:nvSpPr>
          <p:cNvPr id="16" name="Shape 12"/>
          <p:cNvSpPr/>
          <p:nvPr/>
        </p:nvSpPr>
        <p:spPr>
          <a:xfrm>
            <a:off x="15724565" y="3263900"/>
            <a:ext cx="3531041" cy="2438400"/>
          </a:xfrm>
          <a:prstGeom prst="rect">
            <a:avLst/>
          </a:prstGeom>
          <a:noFill/>
          <a:ln/>
        </p:spPr>
      </p:sp>
      <p:sp>
        <p:nvSpPr>
          <p:cNvPr id="17" name="Text 13"/>
          <p:cNvSpPr/>
          <p:nvPr/>
        </p:nvSpPr>
        <p:spPr>
          <a:xfrm>
            <a:off x="15724565" y="3263900"/>
            <a:ext cx="4072976" cy="2980267"/>
          </a:xfrm>
          <a:prstGeom prst="rect">
            <a:avLst/>
          </a:prstGeom>
          <a:noFill/>
          <a:ln/>
        </p:spPr>
        <p:txBody>
          <a:bodyPr wrap="square" lIns="0" tIns="0" rIns="0" bIns="0" rtlCol="0" anchor="t"/>
          <a:lstStyle/>
          <a:p>
            <a:pPr algn="l"/>
            <a:r>
              <a:rPr lang="en-US" sz="12800" dirty="0">
                <a:solidFill>
                  <a:srgbClr val="F47458">
                    <a:alpha val="100000"/>
                  </a:srgbClr>
                </a:solidFill>
                <a:latin typeface="Poppins Bold" pitchFamily="34" charset="0"/>
                <a:ea typeface="Poppins Bold" pitchFamily="34" charset="-122"/>
                <a:cs typeface="Poppins Bold" pitchFamily="34" charset="-120"/>
              </a:rPr>
              <a:t>85%</a:t>
            </a:r>
            <a:endParaRPr lang="en-US" sz="12800" dirty="0"/>
          </a:p>
        </p:txBody>
      </p:sp>
      <p:sp>
        <p:nvSpPr>
          <p:cNvPr id="18" name="Shape 14"/>
          <p:cNvSpPr/>
          <p:nvPr/>
        </p:nvSpPr>
        <p:spPr>
          <a:xfrm>
            <a:off x="13552594" y="5702300"/>
            <a:ext cx="7874984" cy="609600"/>
          </a:xfrm>
          <a:prstGeom prst="rect">
            <a:avLst/>
          </a:prstGeom>
          <a:noFill/>
          <a:ln/>
        </p:spPr>
      </p:sp>
      <p:sp>
        <p:nvSpPr>
          <p:cNvPr id="19" name="Text 15"/>
          <p:cNvSpPr/>
          <p:nvPr/>
        </p:nvSpPr>
        <p:spPr>
          <a:xfrm>
            <a:off x="1348485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0" name="Shape 16"/>
          <p:cNvSpPr/>
          <p:nvPr/>
        </p:nvSpPr>
        <p:spPr>
          <a:xfrm>
            <a:off x="13552594" y="6985000"/>
            <a:ext cx="7874984" cy="3048000"/>
          </a:xfrm>
          <a:prstGeom prst="rect">
            <a:avLst/>
          </a:prstGeom>
          <a:noFill/>
          <a:ln/>
        </p:spPr>
      </p:sp>
      <p:sp>
        <p:nvSpPr>
          <p:cNvPr id="21" name="Shape 17"/>
          <p:cNvSpPr/>
          <p:nvPr/>
        </p:nvSpPr>
        <p:spPr>
          <a:xfrm>
            <a:off x="14340092" y="6985000"/>
            <a:ext cx="6299987" cy="2438400"/>
          </a:xfrm>
          <a:prstGeom prst="rect">
            <a:avLst/>
          </a:prstGeom>
          <a:noFill/>
          <a:ln/>
        </p:spPr>
      </p:sp>
      <p:sp>
        <p:nvSpPr>
          <p:cNvPr id="22" name="Text 18"/>
          <p:cNvSpPr/>
          <p:nvPr/>
        </p:nvSpPr>
        <p:spPr>
          <a:xfrm>
            <a:off x="14340092" y="6985000"/>
            <a:ext cx="6841922" cy="2980267"/>
          </a:xfrm>
          <a:prstGeom prst="rect">
            <a:avLst/>
          </a:prstGeom>
          <a:noFill/>
          <a:ln/>
        </p:spPr>
        <p:txBody>
          <a:bodyPr wrap="square" lIns="0" tIns="0" rIns="0" bIns="0" rtlCol="0" anchor="t"/>
          <a:lstStyle/>
          <a:p>
            <a:pPr algn="l"/>
            <a:r>
              <a:rPr lang="en-US" sz="12800" dirty="0">
                <a:solidFill>
                  <a:srgbClr val="50BFA5">
                    <a:alpha val="100000"/>
                  </a:srgbClr>
                </a:solidFill>
                <a:latin typeface="Poppins Bold" pitchFamily="34" charset="0"/>
                <a:ea typeface="Poppins Bold" pitchFamily="34" charset="-122"/>
                <a:cs typeface="Poppins Bold" pitchFamily="34" charset="-120"/>
              </a:rPr>
              <a:t>535 Km</a:t>
            </a:r>
            <a:endParaRPr lang="en-US" sz="12800" dirty="0"/>
          </a:p>
        </p:txBody>
      </p:sp>
      <p:sp>
        <p:nvSpPr>
          <p:cNvPr id="23" name="Shape 19"/>
          <p:cNvSpPr/>
          <p:nvPr/>
        </p:nvSpPr>
        <p:spPr>
          <a:xfrm>
            <a:off x="13552594" y="9423400"/>
            <a:ext cx="7874984" cy="609600"/>
          </a:xfrm>
          <a:prstGeom prst="rect">
            <a:avLst/>
          </a:prstGeom>
          <a:noFill/>
          <a:ln/>
        </p:spPr>
      </p:sp>
      <p:sp>
        <p:nvSpPr>
          <p:cNvPr id="24" name="Text 20"/>
          <p:cNvSpPr/>
          <p:nvPr/>
        </p:nvSpPr>
        <p:spPr>
          <a:xfrm>
            <a:off x="1348485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6841922" y="1143000"/>
            <a:ext cx="10690503"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Some Graph</a:t>
            </a:r>
            <a:endParaRPr lang="en-US" sz="8000" dirty="0"/>
          </a:p>
        </p:txBody>
      </p:sp>
      <p:sp>
        <p:nvSpPr>
          <p:cNvPr id="6" name="Shape 2"/>
          <p:cNvSpPr/>
          <p:nvPr/>
        </p:nvSpPr>
        <p:spPr>
          <a:xfrm>
            <a:off x="2718140" y="3771900"/>
            <a:ext cx="8941918" cy="6180901"/>
          </a:xfrm>
          <a:prstGeom prst="rect">
            <a:avLst/>
          </a:prstGeom>
          <a:noFill/>
          <a:ln/>
        </p:spPr>
      </p:sp>
      <p:sp>
        <p:nvSpPr>
          <p:cNvPr id="7"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0</a:t>
            </a:r>
            <a:endParaRPr lang="en-US" sz="1821" dirty="0"/>
          </a:p>
        </p:txBody>
      </p:sp>
      <p:sp>
        <p:nvSpPr>
          <p:cNvPr id="8"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1</a:t>
            </a:r>
            <a:endParaRPr lang="en-US" sz="2185" dirty="0"/>
          </a:p>
        </p:txBody>
      </p:sp>
      <p:sp>
        <p:nvSpPr>
          <p:cNvPr id="9"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2</a:t>
            </a:r>
            <a:endParaRPr lang="en-US" sz="2185" dirty="0"/>
          </a:p>
        </p:txBody>
      </p:sp>
      <p:sp>
        <p:nvSpPr>
          <p:cNvPr id="10"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3</a:t>
            </a:r>
            <a:endParaRPr lang="en-US" sz="2185" dirty="0"/>
          </a:p>
        </p:txBody>
      </p:sp>
      <p:sp>
        <p:nvSpPr>
          <p:cNvPr id="11"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4</a:t>
            </a:r>
            <a:endParaRPr lang="en-US" sz="2185" dirty="0"/>
          </a:p>
        </p:txBody>
      </p:sp>
      <p:sp>
        <p:nvSpPr>
          <p:cNvPr id="12"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5</a:t>
            </a:r>
            <a:endParaRPr lang="en-US" sz="2185" dirty="0"/>
          </a:p>
        </p:txBody>
      </p:sp>
      <p:sp>
        <p:nvSpPr>
          <p:cNvPr id="13"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6</a:t>
            </a:r>
            <a:endParaRPr lang="en-US" sz="2185" dirty="0"/>
          </a:p>
        </p:txBody>
      </p:sp>
      <p:sp>
        <p:nvSpPr>
          <p:cNvPr id="14"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7</a:t>
            </a:r>
            <a:endParaRPr lang="en-US" sz="2185" dirty="0"/>
          </a:p>
        </p:txBody>
      </p:sp>
      <p:sp>
        <p:nvSpPr>
          <p:cNvPr id="15"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50BFA5">
                    <a:alpha val="100000"/>
                  </a:srgbClr>
                </a:solidFill>
                <a:latin typeface="Lato Regular" pitchFamily="34" charset="0"/>
                <a:ea typeface="Lato Regular" pitchFamily="34" charset="-122"/>
                <a:cs typeface="Lato Regular" pitchFamily="34" charset="-120"/>
              </a:rPr>
              <a:t>8</a:t>
            </a:r>
            <a:endParaRPr lang="en-US" sz="2185" dirty="0"/>
          </a:p>
        </p:txBody>
      </p:sp>
      <p:sp>
        <p:nvSpPr>
          <p:cNvPr id="16"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10</a:t>
            </a:r>
            <a:endParaRPr lang="en-US" sz="1821" dirty="0"/>
          </a:p>
        </p:txBody>
      </p:sp>
      <p:sp>
        <p:nvSpPr>
          <p:cNvPr id="17"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20</a:t>
            </a:r>
            <a:endParaRPr lang="en-US" sz="1821" dirty="0"/>
          </a:p>
        </p:txBody>
      </p:sp>
      <p:sp>
        <p:nvSpPr>
          <p:cNvPr id="18"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30</a:t>
            </a:r>
            <a:endParaRPr lang="en-US" sz="1821" dirty="0"/>
          </a:p>
        </p:txBody>
      </p:sp>
      <p:sp>
        <p:nvSpPr>
          <p:cNvPr id="19"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40</a:t>
            </a:r>
            <a:endParaRPr lang="en-US" sz="1821" dirty="0"/>
          </a:p>
        </p:txBody>
      </p:sp>
      <p:sp>
        <p:nvSpPr>
          <p:cNvPr id="20"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50</a:t>
            </a:r>
            <a:endParaRPr lang="en-US" sz="1821" dirty="0"/>
          </a:p>
        </p:txBody>
      </p:sp>
      <p:sp>
        <p:nvSpPr>
          <p:cNvPr id="21"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60</a:t>
            </a:r>
            <a:endParaRPr lang="en-US" sz="1821" dirty="0"/>
          </a:p>
        </p:txBody>
      </p:sp>
      <p:sp>
        <p:nvSpPr>
          <p:cNvPr id="22"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70</a:t>
            </a:r>
            <a:endParaRPr lang="en-US" sz="1821" dirty="0"/>
          </a:p>
        </p:txBody>
      </p:sp>
      <p:sp>
        <p:nvSpPr>
          <p:cNvPr id="23"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80</a:t>
            </a:r>
            <a:endParaRPr lang="en-US" sz="1821" dirty="0"/>
          </a:p>
        </p:txBody>
      </p:sp>
      <p:sp>
        <p:nvSpPr>
          <p:cNvPr id="24"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90</a:t>
            </a:r>
            <a:endParaRPr lang="en-US" sz="1821" dirty="0"/>
          </a:p>
        </p:txBody>
      </p:sp>
      <p:sp>
        <p:nvSpPr>
          <p:cNvPr id="25"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50BFA5">
                    <a:alpha val="100000"/>
                  </a:srgbClr>
                </a:solidFill>
                <a:latin typeface="Lato Regular" pitchFamily="34" charset="0"/>
                <a:ea typeface="Lato Regular" pitchFamily="34" charset="-122"/>
                <a:cs typeface="Lato Regular" pitchFamily="34" charset="-120"/>
              </a:rPr>
              <a:t>100</a:t>
            </a:r>
            <a:endParaRPr lang="en-US" sz="1821" dirty="0"/>
          </a:p>
        </p:txBody>
      </p:sp>
      <p:pic>
        <p:nvPicPr>
          <p:cNvPr id="26" name="Image 2" descr="preencoded.png">    </p:cNvPr>
          <p:cNvPicPr>
            <a:picLocks noChangeAspect="1"/>
          </p:cNvPicPr>
          <p:nvPr/>
        </p:nvPicPr>
        <p:blipFill>
          <a:blip r:embed="rId3"/>
          <a:stretch>
            <a:fillRect/>
          </a:stretch>
        </p:blipFill>
        <p:spPr>
          <a:xfrm>
            <a:off x="3368467" y="3771900"/>
            <a:ext cx="8291591" cy="5511006"/>
          </a:xfrm>
          <a:prstGeom prst="rect">
            <a:avLst/>
          </a:prstGeom>
        </p:spPr>
      </p:pic>
      <p:pic>
        <p:nvPicPr>
          <p:cNvPr id="27" name="Image 3" descr="preencoded.png">    </p:cNvPr>
          <p:cNvPicPr>
            <a:picLocks noChangeAspect="1"/>
          </p:cNvPicPr>
          <p:nvPr/>
        </p:nvPicPr>
        <p:blipFill>
          <a:blip r:embed="rId4"/>
          <a:stretch>
            <a:fillRect/>
          </a:stretch>
        </p:blipFill>
        <p:spPr>
          <a:xfrm>
            <a:off x="4512766" y="4185444"/>
            <a:ext cx="11567" cy="5258445"/>
          </a:xfrm>
          <a:prstGeom prst="rect">
            <a:avLst/>
          </a:prstGeom>
        </p:spPr>
      </p:pic>
      <p:pic>
        <p:nvPicPr>
          <p:cNvPr id="28" name="Image 4" descr="preencoded.png">    </p:cNvPr>
          <p:cNvPicPr>
            <a:picLocks noChangeAspect="1"/>
          </p:cNvPicPr>
          <p:nvPr/>
        </p:nvPicPr>
        <p:blipFill>
          <a:blip r:embed="rId5"/>
          <a:stretch>
            <a:fillRect/>
          </a:stretch>
        </p:blipFill>
        <p:spPr>
          <a:xfrm>
            <a:off x="5651279" y="4185444"/>
            <a:ext cx="11567" cy="5258445"/>
          </a:xfrm>
          <a:prstGeom prst="rect">
            <a:avLst/>
          </a:prstGeom>
        </p:spPr>
      </p:pic>
      <p:pic>
        <p:nvPicPr>
          <p:cNvPr id="29" name="Image 5" descr="preencoded.png">    </p:cNvPr>
          <p:cNvPicPr>
            <a:picLocks noChangeAspect="1"/>
          </p:cNvPicPr>
          <p:nvPr/>
        </p:nvPicPr>
        <p:blipFill>
          <a:blip r:embed="rId6"/>
          <a:stretch>
            <a:fillRect/>
          </a:stretch>
        </p:blipFill>
        <p:spPr>
          <a:xfrm>
            <a:off x="6789795" y="4185444"/>
            <a:ext cx="11567" cy="5258445"/>
          </a:xfrm>
          <a:prstGeom prst="rect">
            <a:avLst/>
          </a:prstGeom>
        </p:spPr>
      </p:pic>
      <p:pic>
        <p:nvPicPr>
          <p:cNvPr id="30" name="Image 6" descr="preencoded.png">    </p:cNvPr>
          <p:cNvPicPr>
            <a:picLocks noChangeAspect="1"/>
          </p:cNvPicPr>
          <p:nvPr/>
        </p:nvPicPr>
        <p:blipFill>
          <a:blip r:embed="rId7"/>
          <a:stretch>
            <a:fillRect/>
          </a:stretch>
        </p:blipFill>
        <p:spPr>
          <a:xfrm>
            <a:off x="7928309" y="41854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9066828"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10205341"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11343854"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3355539" y="5483845"/>
            <a:ext cx="8050168" cy="2373585"/>
          </a:xfrm>
          <a:prstGeom prst="rect">
            <a:avLst/>
          </a:prstGeom>
        </p:spPr>
      </p:pic>
      <p:pic>
        <p:nvPicPr>
          <p:cNvPr id="35" name="Image 11" descr="preencoded.png">    </p:cNvPr>
          <p:cNvPicPr>
            <a:picLocks noChangeAspect="1"/>
          </p:cNvPicPr>
          <p:nvPr/>
        </p:nvPicPr>
        <p:blipFill>
          <a:blip r:embed="rId12"/>
          <a:stretch>
            <a:fillRect/>
          </a:stretch>
        </p:blipFill>
        <p:spPr>
          <a:xfrm>
            <a:off x="3369143" y="6359525"/>
            <a:ext cx="8044031" cy="2268538"/>
          </a:xfrm>
          <a:prstGeom prst="rect">
            <a:avLst/>
          </a:prstGeom>
        </p:spPr>
      </p:pic>
      <p:pic>
        <p:nvPicPr>
          <p:cNvPr id="36" name="Image 12" descr="preencoded.png">    </p:cNvPr>
          <p:cNvPicPr>
            <a:picLocks noChangeAspect="1"/>
          </p:cNvPicPr>
          <p:nvPr/>
        </p:nvPicPr>
        <p:blipFill>
          <a:blip r:embed="rId13"/>
          <a:stretch>
            <a:fillRect/>
          </a:stretch>
        </p:blipFill>
        <p:spPr>
          <a:xfrm>
            <a:off x="4441751" y="6055643"/>
            <a:ext cx="153591" cy="153566"/>
          </a:xfrm>
          <a:prstGeom prst="rect">
            <a:avLst/>
          </a:prstGeom>
        </p:spPr>
      </p:pic>
      <p:pic>
        <p:nvPicPr>
          <p:cNvPr id="37" name="Image 13" descr="preencoded.png">    </p:cNvPr>
          <p:cNvPicPr>
            <a:picLocks noChangeAspect="1"/>
          </p:cNvPicPr>
          <p:nvPr/>
        </p:nvPicPr>
        <p:blipFill>
          <a:blip r:embed="rId14"/>
          <a:stretch>
            <a:fillRect/>
          </a:stretch>
        </p:blipFill>
        <p:spPr>
          <a:xfrm>
            <a:off x="4441751" y="6981130"/>
            <a:ext cx="153591" cy="153566"/>
          </a:xfrm>
          <a:prstGeom prst="rect">
            <a:avLst/>
          </a:prstGeom>
        </p:spPr>
      </p:pic>
      <p:pic>
        <p:nvPicPr>
          <p:cNvPr id="38" name="Image 14" descr="preencoded.png">    </p:cNvPr>
          <p:cNvPicPr>
            <a:picLocks noChangeAspect="1"/>
          </p:cNvPicPr>
          <p:nvPr/>
        </p:nvPicPr>
        <p:blipFill>
          <a:blip r:embed="rId15"/>
          <a:stretch>
            <a:fillRect/>
          </a:stretch>
        </p:blipFill>
        <p:spPr>
          <a:xfrm>
            <a:off x="5580267" y="5651277"/>
            <a:ext cx="153591" cy="153566"/>
          </a:xfrm>
          <a:prstGeom prst="rect">
            <a:avLst/>
          </a:prstGeom>
        </p:spPr>
      </p:pic>
      <p:pic>
        <p:nvPicPr>
          <p:cNvPr id="39" name="Image 15" descr="preencoded.png">    </p:cNvPr>
          <p:cNvPicPr>
            <a:picLocks noChangeAspect="1"/>
          </p:cNvPicPr>
          <p:nvPr/>
        </p:nvPicPr>
        <p:blipFill>
          <a:blip r:embed="rId16"/>
          <a:stretch>
            <a:fillRect/>
          </a:stretch>
        </p:blipFill>
        <p:spPr>
          <a:xfrm>
            <a:off x="5580267" y="7415510"/>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6718783" y="7732812"/>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6718783" y="6311826"/>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7861923" y="6733232"/>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7861923" y="6420644"/>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8995813" y="7667575"/>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8995813" y="7076877"/>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10138955" y="6972449"/>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10138955" y="6572771"/>
            <a:ext cx="153591" cy="153566"/>
          </a:xfrm>
          <a:prstGeom prst="rect">
            <a:avLst/>
          </a:prstGeom>
        </p:spPr>
      </p:pic>
      <p:sp>
        <p:nvSpPr>
          <p:cNvPr id="48" name="Shape 22"/>
          <p:cNvSpPr/>
          <p:nvPr/>
        </p:nvSpPr>
        <p:spPr>
          <a:xfrm>
            <a:off x="14403600" y="4191000"/>
            <a:ext cx="5601400" cy="7620000"/>
          </a:xfrm>
          <a:prstGeom prst="rect">
            <a:avLst/>
          </a:prstGeom>
          <a:noFill/>
          <a:ln/>
        </p:spPr>
      </p:sp>
      <p:sp>
        <p:nvSpPr>
          <p:cNvPr id="49" name="Shape 23"/>
          <p:cNvSpPr/>
          <p:nvPr/>
        </p:nvSpPr>
        <p:spPr>
          <a:xfrm>
            <a:off x="14403600" y="4191000"/>
            <a:ext cx="5601400" cy="7620000"/>
          </a:xfrm>
          <a:prstGeom prst="rect">
            <a:avLst/>
          </a:prstGeom>
          <a:noFill/>
          <a:ln/>
        </p:spPr>
      </p:sp>
      <p:pic>
        <p:nvPicPr>
          <p:cNvPr id="50" name="Image 24" descr="preencoded.png">    </p:cNvPr>
          <p:cNvPicPr>
            <a:picLocks noChangeAspect="1"/>
          </p:cNvPicPr>
          <p:nvPr/>
        </p:nvPicPr>
        <p:blipFill>
          <a:blip r:embed="rId25"/>
          <a:stretch>
            <a:fillRect/>
          </a:stretch>
        </p:blipFill>
        <p:spPr>
          <a:xfrm>
            <a:off x="14403600" y="4191000"/>
            <a:ext cx="5575997" cy="5575300"/>
          </a:xfrm>
          <a:prstGeom prst="rect">
            <a:avLst/>
          </a:prstGeom>
        </p:spPr>
      </p:pic>
      <p:pic>
        <p:nvPicPr>
          <p:cNvPr id="51" name="Image 25" descr="preencoded.png">    </p:cNvPr>
          <p:cNvPicPr>
            <a:picLocks noChangeAspect="1"/>
          </p:cNvPicPr>
          <p:nvPr/>
        </p:nvPicPr>
        <p:blipFill>
          <a:blip r:embed="rId26"/>
          <a:stretch>
            <a:fillRect/>
          </a:stretch>
        </p:blipFill>
        <p:spPr>
          <a:xfrm>
            <a:off x="14403600" y="4191000"/>
            <a:ext cx="5575997" cy="5575300"/>
          </a:xfrm>
          <a:prstGeom prst="rect">
            <a:avLst/>
          </a:prstGeom>
        </p:spPr>
      </p:pic>
      <p:sp>
        <p:nvSpPr>
          <p:cNvPr id="52" name="Shape 24"/>
          <p:cNvSpPr/>
          <p:nvPr/>
        </p:nvSpPr>
        <p:spPr>
          <a:xfrm>
            <a:off x="16150069" y="6365379"/>
            <a:ext cx="2095762" cy="1226566"/>
          </a:xfrm>
          <a:prstGeom prst="rect">
            <a:avLst/>
          </a:prstGeom>
          <a:noFill/>
          <a:ln/>
        </p:spPr>
      </p:sp>
      <p:sp>
        <p:nvSpPr>
          <p:cNvPr id="53" name="Text 25"/>
          <p:cNvSpPr/>
          <p:nvPr/>
        </p:nvSpPr>
        <p:spPr>
          <a:xfrm>
            <a:off x="16150069" y="6216650"/>
            <a:ext cx="229898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34.574</a:t>
            </a:r>
            <a:endParaRPr lang="en-US" sz="4800" dirty="0"/>
          </a:p>
        </p:txBody>
      </p:sp>
      <p:sp>
        <p:nvSpPr>
          <p:cNvPr id="54" name="Text 26"/>
          <p:cNvSpPr/>
          <p:nvPr/>
        </p:nvSpPr>
        <p:spPr>
          <a:xfrm>
            <a:off x="16696237" y="713105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55" name="Shape 27"/>
          <p:cNvSpPr/>
          <p:nvPr/>
        </p:nvSpPr>
        <p:spPr>
          <a:xfrm>
            <a:off x="13260457" y="10515600"/>
            <a:ext cx="7874984" cy="2235200"/>
          </a:xfrm>
          <a:prstGeom prst="rect">
            <a:avLst/>
          </a:prstGeom>
          <a:noFill/>
          <a:ln/>
        </p:spPr>
      </p:sp>
      <p:sp>
        <p:nvSpPr>
          <p:cNvPr id="56" name="Shape 28"/>
          <p:cNvSpPr/>
          <p:nvPr/>
        </p:nvSpPr>
        <p:spPr>
          <a:xfrm>
            <a:off x="13260457" y="10515600"/>
            <a:ext cx="7874984" cy="2235200"/>
          </a:xfrm>
          <a:prstGeom prst="rect">
            <a:avLst/>
          </a:prstGeom>
          <a:noFill/>
          <a:ln/>
        </p:spPr>
      </p:sp>
      <p:sp>
        <p:nvSpPr>
          <p:cNvPr id="57" name="Text 29"/>
          <p:cNvSpPr/>
          <p:nvPr/>
        </p:nvSpPr>
        <p:spPr>
          <a:xfrm>
            <a:off x="13158845"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Treasure Found</a:t>
            </a:r>
            <a:endParaRPr lang="en-US" sz="4800" dirty="0"/>
          </a:p>
        </p:txBody>
      </p:sp>
      <p:sp>
        <p:nvSpPr>
          <p:cNvPr id="58" name="Text 30"/>
          <p:cNvSpPr/>
          <p:nvPr/>
        </p:nvSpPr>
        <p:spPr>
          <a:xfrm>
            <a:off x="13192716"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59" name="Shape 31"/>
          <p:cNvSpPr/>
          <p:nvPr/>
        </p:nvSpPr>
        <p:spPr>
          <a:xfrm>
            <a:off x="3251606" y="10515600"/>
            <a:ext cx="7874984" cy="2235200"/>
          </a:xfrm>
          <a:prstGeom prst="rect">
            <a:avLst/>
          </a:prstGeom>
          <a:noFill/>
          <a:ln/>
        </p:spPr>
      </p:sp>
      <p:sp>
        <p:nvSpPr>
          <p:cNvPr id="60" name="Shape 32"/>
          <p:cNvSpPr/>
          <p:nvPr/>
        </p:nvSpPr>
        <p:spPr>
          <a:xfrm>
            <a:off x="3251606" y="10515600"/>
            <a:ext cx="7874984" cy="2235200"/>
          </a:xfrm>
          <a:prstGeom prst="rect">
            <a:avLst/>
          </a:prstGeom>
          <a:noFill/>
          <a:ln/>
        </p:spPr>
      </p:sp>
      <p:sp>
        <p:nvSpPr>
          <p:cNvPr id="61" name="Text 33"/>
          <p:cNvSpPr/>
          <p:nvPr/>
        </p:nvSpPr>
        <p:spPr>
          <a:xfrm>
            <a:off x="3149994"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Spellcasting Progress</a:t>
            </a:r>
            <a:endParaRPr lang="en-US" sz="4800" dirty="0"/>
          </a:p>
        </p:txBody>
      </p:sp>
      <p:sp>
        <p:nvSpPr>
          <p:cNvPr id="62" name="Text 34"/>
          <p:cNvSpPr/>
          <p:nvPr/>
        </p:nvSpPr>
        <p:spPr>
          <a:xfrm>
            <a:off x="3183865"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3450981" y="5753100"/>
            <a:ext cx="8738692" cy="2336800"/>
          </a:xfrm>
          <a:prstGeom prst="rect">
            <a:avLst/>
          </a:prstGeom>
          <a:noFill/>
          <a:ln/>
        </p:spPr>
      </p:sp>
      <p:sp>
        <p:nvSpPr>
          <p:cNvPr id="6" name="Shape 2"/>
          <p:cNvSpPr/>
          <p:nvPr/>
        </p:nvSpPr>
        <p:spPr>
          <a:xfrm>
            <a:off x="13450981" y="5753100"/>
            <a:ext cx="8738692" cy="2336800"/>
          </a:xfrm>
          <a:prstGeom prst="rect">
            <a:avLst/>
          </a:prstGeom>
          <a:noFill/>
          <a:ln/>
        </p:spPr>
      </p:sp>
      <p:sp>
        <p:nvSpPr>
          <p:cNvPr id="7" name="Text 3"/>
          <p:cNvSpPr/>
          <p:nvPr/>
        </p:nvSpPr>
        <p:spPr>
          <a:xfrm>
            <a:off x="13450981" y="57531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 web application</a:t>
            </a:r>
            <a:endParaRPr lang="en-US" sz="4800" dirty="0"/>
          </a:p>
        </p:txBody>
      </p:sp>
      <p:sp>
        <p:nvSpPr>
          <p:cNvPr id="8" name="Text 4"/>
          <p:cNvSpPr/>
          <p:nvPr/>
        </p:nvSpPr>
        <p:spPr>
          <a:xfrm>
            <a:off x="13450981" y="68707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9" name="Image 2" descr="preencoded.png">    </p:cNvPr>
          <p:cNvPicPr>
            <a:picLocks noChangeAspect="1"/>
          </p:cNvPicPr>
          <p:nvPr/>
        </p:nvPicPr>
        <p:blipFill>
          <a:blip r:embed="rId3"/>
          <a:stretch>
            <a:fillRect/>
          </a:stretch>
        </p:blipFill>
        <p:spPr>
          <a:xfrm>
            <a:off x="254032" y="3251200"/>
            <a:ext cx="13768521" cy="8166100"/>
          </a:xfrm>
          <a:prstGeom prst="rect">
            <a:avLst/>
          </a:prstGeom>
        </p:spPr>
      </p:pic>
      <p:pic>
        <p:nvPicPr>
          <p:cNvPr id="10" name="Image 3" descr="preencoded.png">    </p:cNvPr>
          <p:cNvPicPr>
            <a:picLocks noChangeAspect="1"/>
          </p:cNvPicPr>
          <p:nvPr/>
        </p:nvPicPr>
        <p:blipFill>
          <a:blip r:embed="rId4"/>
          <a:stretch>
            <a:fillRect/>
          </a:stretch>
        </p:blipFill>
        <p:spPr>
          <a:xfrm>
            <a:off x="2184673" y="3594100"/>
            <a:ext cx="9894537" cy="6489700"/>
          </a:xfrm>
          <a:prstGeom prst="rect">
            <a:avLst/>
          </a:prstGeom>
        </p:spPr>
      </p:pic>
      <p:sp>
        <p:nvSpPr>
          <p:cNvPr id="11" name="Text 5"/>
          <p:cNvSpPr/>
          <p:nvPr/>
        </p:nvSpPr>
        <p:spPr>
          <a:xfrm>
            <a:off x="7011276" y="1219200"/>
            <a:ext cx="10690503"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Portal to Adventure</a:t>
            </a:r>
            <a:endParaRPr lang="en-US" sz="8000" dirty="0"/>
          </a:p>
        </p:txBody>
      </p:sp>
      <p:pic>
        <p:nvPicPr>
          <p:cNvPr id="12" name="Image 4" descr="preencoded.png">    </p:cNvPr>
          <p:cNvPicPr>
            <a:picLocks noChangeAspect="1"/>
          </p:cNvPicPr>
          <p:nvPr/>
        </p:nvPicPr>
        <p:blipFill>
          <a:blip r:embed="rId5"/>
          <a:stretch>
            <a:fillRect/>
          </a:stretch>
        </p:blipFill>
        <p:spPr>
          <a:xfrm>
            <a:off x="17363070" y="8764885"/>
            <a:ext cx="4829751" cy="46496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2946768" y="4152900"/>
            <a:ext cx="8738692" cy="2946400"/>
          </a:xfrm>
          <a:prstGeom prst="rect">
            <a:avLst/>
          </a:prstGeom>
          <a:noFill/>
          <a:ln/>
        </p:spPr>
      </p:sp>
      <p:sp>
        <p:nvSpPr>
          <p:cNvPr id="6" name="Shape 2"/>
          <p:cNvSpPr/>
          <p:nvPr/>
        </p:nvSpPr>
        <p:spPr>
          <a:xfrm>
            <a:off x="2946768" y="4152900"/>
            <a:ext cx="8738692" cy="2946400"/>
          </a:xfrm>
          <a:prstGeom prst="rect">
            <a:avLst/>
          </a:prstGeom>
          <a:noFill/>
          <a:ln/>
        </p:spPr>
      </p:sp>
      <p:sp>
        <p:nvSpPr>
          <p:cNvPr id="7" name="Text 3"/>
          <p:cNvSpPr/>
          <p:nvPr/>
        </p:nvSpPr>
        <p:spPr>
          <a:xfrm>
            <a:off x="2946768" y="41529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An mobile app</a:t>
            </a:r>
            <a:endParaRPr lang="en-US" sz="4800" dirty="0"/>
          </a:p>
        </p:txBody>
      </p:sp>
      <p:sp>
        <p:nvSpPr>
          <p:cNvPr id="8" name="Text 4"/>
          <p:cNvSpPr/>
          <p:nvPr/>
        </p:nvSpPr>
        <p:spPr>
          <a:xfrm>
            <a:off x="2946768" y="52705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9" name="Text 5"/>
          <p:cNvSpPr/>
          <p:nvPr/>
        </p:nvSpPr>
        <p:spPr>
          <a:xfrm>
            <a:off x="2946768" y="76581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0" name="Text 6"/>
          <p:cNvSpPr/>
          <p:nvPr/>
        </p:nvSpPr>
        <p:spPr>
          <a:xfrm>
            <a:off x="2895962" y="1854200"/>
            <a:ext cx="1290057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Future of Fantasy</a:t>
            </a:r>
            <a:endParaRPr lang="en-US" sz="8000" dirty="0"/>
          </a:p>
        </p:txBody>
      </p:sp>
      <p:pic>
        <p:nvPicPr>
          <p:cNvPr id="11" name="Image 2" descr="preencoded.png">    </p:cNvPr>
          <p:cNvPicPr>
            <a:picLocks noChangeAspect="1"/>
          </p:cNvPicPr>
          <p:nvPr/>
        </p:nvPicPr>
        <p:blipFill>
          <a:blip r:embed="rId3"/>
          <a:stretch>
            <a:fillRect/>
          </a:stretch>
        </p:blipFill>
        <p:spPr>
          <a:xfrm>
            <a:off x="15457832" y="1028700"/>
            <a:ext cx="5474384" cy="11849100"/>
          </a:xfrm>
          <a:prstGeom prst="rect">
            <a:avLst/>
          </a:prstGeom>
        </p:spPr>
      </p:pic>
      <p:pic>
        <p:nvPicPr>
          <p:cNvPr id="12" name="Image 3" descr="preencoded.png">    </p:cNvPr>
          <p:cNvPicPr>
            <a:picLocks noChangeAspect="1"/>
          </p:cNvPicPr>
          <p:nvPr/>
        </p:nvPicPr>
        <p:blipFill>
          <a:blip r:embed="rId4"/>
          <a:stretch>
            <a:fillRect/>
          </a:stretch>
        </p:blipFill>
        <p:spPr>
          <a:xfrm>
            <a:off x="15648356" y="1765300"/>
            <a:ext cx="5106038" cy="10795000"/>
          </a:xfrm>
          <a:prstGeom prst="rect">
            <a:avLst/>
          </a:prstGeom>
        </p:spPr>
      </p:pic>
      <p:pic>
        <p:nvPicPr>
          <p:cNvPr id="13" name="Image 4" descr="preencoded.png">    </p:cNvPr>
          <p:cNvPicPr>
            <a:picLocks noChangeAspect="1"/>
          </p:cNvPicPr>
          <p:nvPr/>
        </p:nvPicPr>
        <p:blipFill>
          <a:blip r:embed="rId5"/>
          <a:stretch>
            <a:fillRect/>
          </a:stretch>
        </p:blipFill>
        <p:spPr>
          <a:xfrm>
            <a:off x="10377197" y="6451600"/>
            <a:ext cx="3619952" cy="65415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3386667"/>
          </a:xfrm>
          <a:prstGeom prst="rect">
            <a:avLst/>
          </a:prstGeom>
          <a:noFill/>
          <a:ln/>
        </p:spPr>
        <p:txBody>
          <a:bodyPr wrap="square" lIns="0" tIns="0" rIns="0" bIns="0" rtlCol="0" anchor="t"/>
          <a:lstStyle/>
          <a:p>
            <a:pPr algn="r"/>
            <a:r>
              <a:rPr lang="en-US" sz="8000" dirty="0">
                <a:solidFill>
                  <a:srgbClr val="272727">
                    <a:alpha val="100000"/>
                  </a:srgbClr>
                </a:solidFill>
                <a:latin typeface="Poppins Bold" pitchFamily="34" charset="0"/>
                <a:ea typeface="Poppins Bold" pitchFamily="34" charset="-122"/>
                <a:cs typeface="Poppins Bold" pitchFamily="34" charset="-120"/>
              </a:rPr>
              <a:t>A Magic Picture</a:t>
            </a:r>
            <a:endParaRPr lang="en-US" sz="8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0" y="0"/>
            <a:ext cx="7646356" cy="13716000"/>
          </a:xfrm>
          <a:prstGeom prst="rect">
            <a:avLst/>
          </a:prstGeom>
        </p:spPr>
      </p:pic>
      <p:sp>
        <p:nvSpPr>
          <p:cNvPr id="6" name="Shape 1"/>
          <p:cNvSpPr/>
          <p:nvPr/>
        </p:nvSpPr>
        <p:spPr>
          <a:xfrm>
            <a:off x="8675184" y="2578100"/>
            <a:ext cx="6604826" cy="3759200"/>
          </a:xfrm>
          <a:prstGeom prst="rect">
            <a:avLst/>
          </a:prstGeom>
          <a:noFill/>
          <a:ln/>
        </p:spPr>
      </p:sp>
      <p:sp>
        <p:nvSpPr>
          <p:cNvPr id="7" name="Shape 2"/>
          <p:cNvSpPr/>
          <p:nvPr/>
        </p:nvSpPr>
        <p:spPr>
          <a:xfrm>
            <a:off x="8675184" y="3238500"/>
            <a:ext cx="622378" cy="2438400"/>
          </a:xfrm>
          <a:prstGeom prst="rect">
            <a:avLst/>
          </a:prstGeom>
          <a:noFill/>
          <a:ln/>
        </p:spPr>
      </p:sp>
      <p:sp>
        <p:nvSpPr>
          <p:cNvPr id="8" name="Text 3"/>
          <p:cNvSpPr/>
          <p:nvPr/>
        </p:nvSpPr>
        <p:spPr>
          <a:xfrm>
            <a:off x="8675184" y="3238500"/>
            <a:ext cx="1164312" cy="2980267"/>
          </a:xfrm>
          <a:prstGeom prst="rect">
            <a:avLst/>
          </a:prstGeom>
          <a:noFill/>
          <a:ln/>
        </p:spPr>
        <p:txBody>
          <a:bodyPr wrap="square" lIns="0" tIns="0" rIns="0" bIns="0" rtlCol="0" anchor="t"/>
          <a:lstStyle/>
          <a:p>
            <a:pPr algn="l"/>
            <a:r>
              <a:rPr lang="en-US" sz="12800" dirty="0">
                <a:solidFill>
                  <a:srgbClr val="F47458">
                    <a:alpha val="100000"/>
                  </a:srgbClr>
                </a:solidFill>
                <a:latin typeface="Poppins Bold" pitchFamily="34" charset="0"/>
                <a:ea typeface="Poppins Bold" pitchFamily="34" charset="-122"/>
                <a:cs typeface="Poppins Bold" pitchFamily="34" charset="-120"/>
              </a:rPr>
              <a:t>1</a:t>
            </a:r>
            <a:endParaRPr lang="en-US" sz="12800" dirty="0"/>
          </a:p>
        </p:txBody>
      </p:sp>
      <p:sp>
        <p:nvSpPr>
          <p:cNvPr id="9" name="Shape 4"/>
          <p:cNvSpPr/>
          <p:nvPr/>
        </p:nvSpPr>
        <p:spPr>
          <a:xfrm>
            <a:off x="9500787" y="2578100"/>
            <a:ext cx="5779222" cy="3759200"/>
          </a:xfrm>
          <a:prstGeom prst="rect">
            <a:avLst/>
          </a:prstGeom>
          <a:noFill/>
          <a:ln/>
        </p:spPr>
      </p:sp>
      <p:sp>
        <p:nvSpPr>
          <p:cNvPr id="10" name="Text 5"/>
          <p:cNvSpPr/>
          <p:nvPr/>
        </p:nvSpPr>
        <p:spPr>
          <a:xfrm>
            <a:off x="9500787" y="2578100"/>
            <a:ext cx="5982448"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Discover the secrets</a:t>
            </a:r>
            <a:endParaRPr lang="en-US" sz="4800" dirty="0"/>
          </a:p>
        </p:txBody>
      </p:sp>
      <p:sp>
        <p:nvSpPr>
          <p:cNvPr id="11" name="Text 6"/>
          <p:cNvSpPr/>
          <p:nvPr/>
        </p:nvSpPr>
        <p:spPr>
          <a:xfrm>
            <a:off x="9500787" y="4508500"/>
            <a:ext cx="591470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Explore the lush, vibrant forest and uncover the mysteries that lie within.</a:t>
            </a:r>
            <a:endParaRPr lang="en-US" sz="3200" dirty="0"/>
          </a:p>
        </p:txBody>
      </p:sp>
      <p:sp>
        <p:nvSpPr>
          <p:cNvPr id="12" name="Shape 7"/>
          <p:cNvSpPr/>
          <p:nvPr/>
        </p:nvSpPr>
        <p:spPr>
          <a:xfrm>
            <a:off x="8675184" y="6997700"/>
            <a:ext cx="6604826" cy="4368800"/>
          </a:xfrm>
          <a:prstGeom prst="rect">
            <a:avLst/>
          </a:prstGeom>
          <a:noFill/>
          <a:ln/>
        </p:spPr>
      </p:sp>
      <p:sp>
        <p:nvSpPr>
          <p:cNvPr id="13" name="Shape 8"/>
          <p:cNvSpPr/>
          <p:nvPr/>
        </p:nvSpPr>
        <p:spPr>
          <a:xfrm>
            <a:off x="8675184" y="7962900"/>
            <a:ext cx="990724" cy="2438400"/>
          </a:xfrm>
          <a:prstGeom prst="rect">
            <a:avLst/>
          </a:prstGeom>
          <a:noFill/>
          <a:ln/>
        </p:spPr>
      </p:sp>
      <p:sp>
        <p:nvSpPr>
          <p:cNvPr id="14" name="Text 9"/>
          <p:cNvSpPr/>
          <p:nvPr/>
        </p:nvSpPr>
        <p:spPr>
          <a:xfrm>
            <a:off x="8675184" y="7962900"/>
            <a:ext cx="1532658" cy="2980267"/>
          </a:xfrm>
          <a:prstGeom prst="rect">
            <a:avLst/>
          </a:prstGeom>
          <a:noFill/>
          <a:ln/>
        </p:spPr>
        <p:txBody>
          <a:bodyPr wrap="square" lIns="0" tIns="0" rIns="0" bIns="0" rtlCol="0" anchor="t"/>
          <a:lstStyle/>
          <a:p>
            <a:pPr algn="l"/>
            <a:r>
              <a:rPr lang="en-US" sz="12800" dirty="0">
                <a:solidFill>
                  <a:srgbClr val="50BFA5">
                    <a:alpha val="100000"/>
                  </a:srgbClr>
                </a:solidFill>
                <a:latin typeface="Poppins Bold" pitchFamily="34" charset="0"/>
                <a:ea typeface="Poppins Bold" pitchFamily="34" charset="-122"/>
                <a:cs typeface="Poppins Bold" pitchFamily="34" charset="-120"/>
              </a:rPr>
              <a:t>3</a:t>
            </a:r>
            <a:endParaRPr lang="en-US" sz="12800" dirty="0"/>
          </a:p>
        </p:txBody>
      </p:sp>
      <p:sp>
        <p:nvSpPr>
          <p:cNvPr id="15" name="Shape 10"/>
          <p:cNvSpPr/>
          <p:nvPr/>
        </p:nvSpPr>
        <p:spPr>
          <a:xfrm>
            <a:off x="9869133" y="6997700"/>
            <a:ext cx="5410876" cy="4368800"/>
          </a:xfrm>
          <a:prstGeom prst="rect">
            <a:avLst/>
          </a:prstGeom>
          <a:noFill/>
          <a:ln/>
        </p:spPr>
      </p:sp>
      <p:sp>
        <p:nvSpPr>
          <p:cNvPr id="16" name="Text 11"/>
          <p:cNvSpPr/>
          <p:nvPr/>
        </p:nvSpPr>
        <p:spPr>
          <a:xfrm>
            <a:off x="9869133" y="6997700"/>
            <a:ext cx="5614102"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Meet the creatures</a:t>
            </a:r>
            <a:endParaRPr lang="en-US" sz="4800" dirty="0"/>
          </a:p>
        </p:txBody>
      </p:sp>
      <p:sp>
        <p:nvSpPr>
          <p:cNvPr id="17" name="Text 12"/>
          <p:cNvSpPr/>
          <p:nvPr/>
        </p:nvSpPr>
        <p:spPr>
          <a:xfrm>
            <a:off x="9869133" y="8928100"/>
            <a:ext cx="554636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Encounter the mythical creatures that call the forest home, from talking animals to fairies.</a:t>
            </a:r>
            <a:endParaRPr lang="en-US" sz="3200" dirty="0"/>
          </a:p>
        </p:txBody>
      </p:sp>
      <p:sp>
        <p:nvSpPr>
          <p:cNvPr id="18" name="Shape 13"/>
          <p:cNvSpPr/>
          <p:nvPr/>
        </p:nvSpPr>
        <p:spPr>
          <a:xfrm>
            <a:off x="16181822" y="6997700"/>
            <a:ext cx="6604826" cy="4368800"/>
          </a:xfrm>
          <a:prstGeom prst="rect">
            <a:avLst/>
          </a:prstGeom>
          <a:noFill/>
          <a:ln/>
        </p:spPr>
      </p:sp>
      <p:sp>
        <p:nvSpPr>
          <p:cNvPr id="19" name="Shape 14"/>
          <p:cNvSpPr/>
          <p:nvPr/>
        </p:nvSpPr>
        <p:spPr>
          <a:xfrm>
            <a:off x="16181822" y="7962900"/>
            <a:ext cx="1105038" cy="2438400"/>
          </a:xfrm>
          <a:prstGeom prst="rect">
            <a:avLst/>
          </a:prstGeom>
          <a:noFill/>
          <a:ln/>
        </p:spPr>
      </p:sp>
      <p:sp>
        <p:nvSpPr>
          <p:cNvPr id="20" name="Text 15"/>
          <p:cNvSpPr/>
          <p:nvPr/>
        </p:nvSpPr>
        <p:spPr>
          <a:xfrm>
            <a:off x="16181822" y="7962900"/>
            <a:ext cx="1646973" cy="2980267"/>
          </a:xfrm>
          <a:prstGeom prst="rect">
            <a:avLst/>
          </a:prstGeom>
          <a:noFill/>
          <a:ln/>
        </p:spPr>
        <p:txBody>
          <a:bodyPr wrap="square" lIns="0" tIns="0" rIns="0" bIns="0" rtlCol="0" anchor="t"/>
          <a:lstStyle/>
          <a:p>
            <a:pPr algn="l"/>
            <a:r>
              <a:rPr lang="en-US" sz="12800" dirty="0">
                <a:solidFill>
                  <a:srgbClr val="50BFA5">
                    <a:alpha val="100000"/>
                  </a:srgbClr>
                </a:solidFill>
                <a:latin typeface="Poppins Bold" pitchFamily="34" charset="0"/>
                <a:ea typeface="Poppins Bold" pitchFamily="34" charset="-122"/>
                <a:cs typeface="Poppins Bold" pitchFamily="34" charset="-120"/>
              </a:rPr>
              <a:t>4</a:t>
            </a:r>
            <a:endParaRPr lang="en-US" sz="12800" dirty="0"/>
          </a:p>
        </p:txBody>
      </p:sp>
      <p:sp>
        <p:nvSpPr>
          <p:cNvPr id="21" name="Shape 16"/>
          <p:cNvSpPr/>
          <p:nvPr/>
        </p:nvSpPr>
        <p:spPr>
          <a:xfrm>
            <a:off x="17490086" y="6997700"/>
            <a:ext cx="5296562" cy="4368800"/>
          </a:xfrm>
          <a:prstGeom prst="rect">
            <a:avLst/>
          </a:prstGeom>
          <a:noFill/>
          <a:ln/>
        </p:spPr>
      </p:sp>
      <p:sp>
        <p:nvSpPr>
          <p:cNvPr id="22" name="Text 17"/>
          <p:cNvSpPr/>
          <p:nvPr/>
        </p:nvSpPr>
        <p:spPr>
          <a:xfrm>
            <a:off x="17490086" y="6997700"/>
            <a:ext cx="5499787"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Uncover the magic</a:t>
            </a:r>
            <a:endParaRPr lang="en-US" sz="4800" dirty="0"/>
          </a:p>
        </p:txBody>
      </p:sp>
      <p:sp>
        <p:nvSpPr>
          <p:cNvPr id="23" name="Text 18"/>
          <p:cNvSpPr/>
          <p:nvPr/>
        </p:nvSpPr>
        <p:spPr>
          <a:xfrm>
            <a:off x="17490086" y="8928100"/>
            <a:ext cx="5432046"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Learn about the powerful magic that pervades the forest and how it affects all who enter.</a:t>
            </a:r>
            <a:endParaRPr lang="en-US" sz="3200" dirty="0"/>
          </a:p>
        </p:txBody>
      </p:sp>
      <p:sp>
        <p:nvSpPr>
          <p:cNvPr id="24" name="Shape 19"/>
          <p:cNvSpPr/>
          <p:nvPr/>
        </p:nvSpPr>
        <p:spPr>
          <a:xfrm>
            <a:off x="16181822" y="2578100"/>
            <a:ext cx="6604826" cy="3759200"/>
          </a:xfrm>
          <a:prstGeom prst="rect">
            <a:avLst/>
          </a:prstGeom>
          <a:noFill/>
          <a:ln/>
        </p:spPr>
      </p:sp>
      <p:sp>
        <p:nvSpPr>
          <p:cNvPr id="25" name="Shape 20"/>
          <p:cNvSpPr/>
          <p:nvPr/>
        </p:nvSpPr>
        <p:spPr>
          <a:xfrm>
            <a:off x="16181822" y="3238500"/>
            <a:ext cx="939917" cy="2438400"/>
          </a:xfrm>
          <a:prstGeom prst="rect">
            <a:avLst/>
          </a:prstGeom>
          <a:noFill/>
          <a:ln/>
        </p:spPr>
      </p:sp>
      <p:sp>
        <p:nvSpPr>
          <p:cNvPr id="26" name="Text 21"/>
          <p:cNvSpPr/>
          <p:nvPr/>
        </p:nvSpPr>
        <p:spPr>
          <a:xfrm>
            <a:off x="16181822" y="3238500"/>
            <a:ext cx="1481852" cy="2980267"/>
          </a:xfrm>
          <a:prstGeom prst="rect">
            <a:avLst/>
          </a:prstGeom>
          <a:noFill/>
          <a:ln/>
        </p:spPr>
        <p:txBody>
          <a:bodyPr wrap="square" lIns="0" tIns="0" rIns="0" bIns="0" rtlCol="0" anchor="t"/>
          <a:lstStyle/>
          <a:p>
            <a:pPr algn="l"/>
            <a:r>
              <a:rPr lang="en-US" sz="12800" dirty="0">
                <a:solidFill>
                  <a:srgbClr val="F7CC7F">
                    <a:alpha val="100000"/>
                  </a:srgbClr>
                </a:solidFill>
                <a:latin typeface="Poppins Bold" pitchFamily="34" charset="0"/>
                <a:ea typeface="Poppins Bold" pitchFamily="34" charset="-122"/>
                <a:cs typeface="Poppins Bold" pitchFamily="34" charset="-120"/>
              </a:rPr>
              <a:t>2</a:t>
            </a:r>
            <a:endParaRPr lang="en-US" sz="12800" dirty="0"/>
          </a:p>
        </p:txBody>
      </p:sp>
      <p:sp>
        <p:nvSpPr>
          <p:cNvPr id="27" name="Shape 22"/>
          <p:cNvSpPr/>
          <p:nvPr/>
        </p:nvSpPr>
        <p:spPr>
          <a:xfrm>
            <a:off x="17324965" y="2578100"/>
            <a:ext cx="5461683" cy="3759200"/>
          </a:xfrm>
          <a:prstGeom prst="rect">
            <a:avLst/>
          </a:prstGeom>
          <a:noFill/>
          <a:ln/>
        </p:spPr>
      </p:sp>
      <p:sp>
        <p:nvSpPr>
          <p:cNvPr id="28" name="Text 23"/>
          <p:cNvSpPr/>
          <p:nvPr/>
        </p:nvSpPr>
        <p:spPr>
          <a:xfrm>
            <a:off x="17324965" y="2578100"/>
            <a:ext cx="5664908"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Find your own path</a:t>
            </a:r>
            <a:endParaRPr lang="en-US" sz="4800" dirty="0"/>
          </a:p>
        </p:txBody>
      </p:sp>
      <p:sp>
        <p:nvSpPr>
          <p:cNvPr id="29" name="Text 24"/>
          <p:cNvSpPr/>
          <p:nvPr/>
        </p:nvSpPr>
        <p:spPr>
          <a:xfrm>
            <a:off x="17324965" y="4508500"/>
            <a:ext cx="559716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Choose your own path through the forest, and see where it takes you.</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3848581" y="4394200"/>
            <a:ext cx="8480427"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Welcome</a:t>
            </a:r>
            <a:endParaRPr lang="en-US" sz="12800" dirty="0"/>
          </a:p>
        </p:txBody>
      </p:sp>
      <p:sp>
        <p:nvSpPr>
          <p:cNvPr id="6" name="Text 2"/>
          <p:cNvSpPr/>
          <p:nvPr/>
        </p:nvSpPr>
        <p:spPr>
          <a:xfrm>
            <a:off x="3848581" y="6921500"/>
            <a:ext cx="14399366"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pic>
        <p:nvPicPr>
          <p:cNvPr id="7" name="Image 2" descr="preencoded.png">    </p:cNvPr>
          <p:cNvPicPr>
            <a:picLocks noChangeAspect="1"/>
          </p:cNvPicPr>
          <p:nvPr/>
        </p:nvPicPr>
        <p:blipFill>
          <a:blip r:embed="rId3"/>
          <a:stretch>
            <a:fillRect/>
          </a:stretch>
        </p:blipFill>
        <p:spPr>
          <a:xfrm>
            <a:off x="18315689" y="1905000"/>
            <a:ext cx="5564452" cy="107972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508063" y="2578100"/>
            <a:ext cx="14479810" cy="7861300"/>
          </a:xfrm>
          <a:prstGeom prst="rect">
            <a:avLst/>
          </a:prstGeom>
        </p:spPr>
      </p:pic>
      <p:sp>
        <p:nvSpPr>
          <p:cNvPr id="6" name="Text 1"/>
          <p:cNvSpPr/>
          <p:nvPr/>
        </p:nvSpPr>
        <p:spPr>
          <a:xfrm>
            <a:off x="5012893" y="11696700"/>
            <a:ext cx="14348560"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Fantasy Realm at a Glance</a:t>
            </a:r>
            <a:endParaRPr lang="en-US" sz="8000" dirty="0"/>
          </a:p>
        </p:txBody>
      </p:sp>
      <p:sp>
        <p:nvSpPr>
          <p:cNvPr id="7" name="Shape 2"/>
          <p:cNvSpPr/>
          <p:nvPr/>
        </p:nvSpPr>
        <p:spPr>
          <a:xfrm>
            <a:off x="15724565" y="1562100"/>
            <a:ext cx="6935067" cy="2844800"/>
          </a:xfrm>
          <a:prstGeom prst="rect">
            <a:avLst/>
          </a:prstGeom>
          <a:noFill/>
          <a:ln/>
        </p:spPr>
      </p:sp>
      <p:sp>
        <p:nvSpPr>
          <p:cNvPr id="8" name="Shape 3"/>
          <p:cNvSpPr/>
          <p:nvPr/>
        </p:nvSpPr>
        <p:spPr>
          <a:xfrm>
            <a:off x="15724565" y="1562100"/>
            <a:ext cx="6935067" cy="2844800"/>
          </a:xfrm>
          <a:prstGeom prst="rect">
            <a:avLst/>
          </a:prstGeom>
          <a:noFill/>
          <a:ln/>
        </p:spPr>
      </p:sp>
      <p:sp>
        <p:nvSpPr>
          <p:cNvPr id="9" name="Text 4"/>
          <p:cNvSpPr/>
          <p:nvPr/>
        </p:nvSpPr>
        <p:spPr>
          <a:xfrm>
            <a:off x="15724565" y="1562100"/>
            <a:ext cx="7138292" cy="1117600"/>
          </a:xfrm>
          <a:prstGeom prst="rect">
            <a:avLst/>
          </a:prstGeom>
          <a:noFill/>
          <a:ln/>
        </p:spPr>
        <p:txBody>
          <a:bodyPr wrap="square" lIns="0" tIns="0" rIns="0" bIns="0" rtlCol="0" anchor="t"/>
          <a:lstStyle/>
          <a:p>
            <a:pPr algn="l"/>
            <a:r>
              <a:rPr lang="en-US" sz="4800" dirty="0">
                <a:solidFill>
                  <a:srgbClr val="F47458">
                    <a:alpha val="100000"/>
                  </a:srgbClr>
                </a:solidFill>
                <a:latin typeface="Poppins Bold" pitchFamily="34" charset="0"/>
                <a:ea typeface="Poppins Bold" pitchFamily="34" charset="-122"/>
                <a:cs typeface="Poppins Bold" pitchFamily="34" charset="-120"/>
              </a:rPr>
              <a:t>The Enchanted Forest</a:t>
            </a:r>
            <a:endParaRPr lang="en-US" sz="4800" dirty="0"/>
          </a:p>
        </p:txBody>
      </p:sp>
      <p:sp>
        <p:nvSpPr>
          <p:cNvPr id="10" name="Text 5"/>
          <p:cNvSpPr/>
          <p:nvPr/>
        </p:nvSpPr>
        <p:spPr>
          <a:xfrm>
            <a:off x="15724565" y="2578100"/>
            <a:ext cx="7070550" cy="1964267"/>
          </a:xfrm>
          <a:prstGeom prst="rect">
            <a:avLst/>
          </a:prstGeom>
          <a:noFill/>
          <a:ln/>
        </p:spPr>
        <p:txBody>
          <a:bodyPr wrap="square" lIns="0" tIns="0" rIns="0" bIns="0" rtlCol="0" anchor="t"/>
          <a:lstStyle/>
          <a:p>
            <a:pPr algn="l">
              <a:spcAft>
                <a:spcPts val="4000"/>
              </a:spcAft>
            </a:pPr>
            <a:r>
              <a:rPr lang="en-US" sz="3200" dirty="0">
                <a:solidFill>
                  <a:srgbClr val="F47458">
                    <a:alpha val="100000"/>
                  </a:srgbClr>
                </a:solidFill>
                <a:latin typeface="Poppins Regular" pitchFamily="34" charset="0"/>
                <a:ea typeface="Poppins Regular" pitchFamily="34" charset="-122"/>
                <a:cs typeface="Poppins Regular" pitchFamily="34" charset="-120"/>
              </a:rPr>
              <a:t>A magical forest filled with talking animals and enchanted creatures.</a:t>
            </a:r>
            <a:endParaRPr lang="en-US" sz="3200" dirty="0"/>
          </a:p>
        </p:txBody>
      </p:sp>
      <p:sp>
        <p:nvSpPr>
          <p:cNvPr id="11" name="Shape 6"/>
          <p:cNvSpPr/>
          <p:nvPr/>
        </p:nvSpPr>
        <p:spPr>
          <a:xfrm>
            <a:off x="15724565" y="4864100"/>
            <a:ext cx="6935067" cy="2844800"/>
          </a:xfrm>
          <a:prstGeom prst="rect">
            <a:avLst/>
          </a:prstGeom>
          <a:noFill/>
          <a:ln/>
        </p:spPr>
      </p:sp>
      <p:sp>
        <p:nvSpPr>
          <p:cNvPr id="12" name="Shape 7"/>
          <p:cNvSpPr/>
          <p:nvPr/>
        </p:nvSpPr>
        <p:spPr>
          <a:xfrm>
            <a:off x="15724565" y="4864100"/>
            <a:ext cx="6935067" cy="2844800"/>
          </a:xfrm>
          <a:prstGeom prst="rect">
            <a:avLst/>
          </a:prstGeom>
          <a:noFill/>
          <a:ln/>
        </p:spPr>
      </p:sp>
      <p:sp>
        <p:nvSpPr>
          <p:cNvPr id="13" name="Text 8"/>
          <p:cNvSpPr/>
          <p:nvPr/>
        </p:nvSpPr>
        <p:spPr>
          <a:xfrm>
            <a:off x="15724565" y="4864100"/>
            <a:ext cx="7138292" cy="1117600"/>
          </a:xfrm>
          <a:prstGeom prst="rect">
            <a:avLst/>
          </a:prstGeom>
          <a:noFill/>
          <a:ln/>
        </p:spPr>
        <p:txBody>
          <a:bodyPr wrap="square" lIns="0" tIns="0" rIns="0" bIns="0" rtlCol="0" anchor="t"/>
          <a:lstStyle/>
          <a:p>
            <a:pPr algn="l"/>
            <a:r>
              <a:rPr lang="en-US" sz="4800" dirty="0">
                <a:solidFill>
                  <a:srgbClr val="F7CC7F">
                    <a:alpha val="100000"/>
                  </a:srgbClr>
                </a:solidFill>
                <a:latin typeface="Poppins Bold" pitchFamily="34" charset="0"/>
                <a:ea typeface="Poppins Bold" pitchFamily="34" charset="-122"/>
                <a:cs typeface="Poppins Bold" pitchFamily="34" charset="-120"/>
              </a:rPr>
              <a:t>The Crystal Caves</a:t>
            </a:r>
            <a:endParaRPr lang="en-US" sz="4800" dirty="0"/>
          </a:p>
        </p:txBody>
      </p:sp>
      <p:sp>
        <p:nvSpPr>
          <p:cNvPr id="14" name="Text 9"/>
          <p:cNvSpPr/>
          <p:nvPr/>
        </p:nvSpPr>
        <p:spPr>
          <a:xfrm>
            <a:off x="15724565" y="5880100"/>
            <a:ext cx="7070550" cy="1964267"/>
          </a:xfrm>
          <a:prstGeom prst="rect">
            <a:avLst/>
          </a:prstGeom>
          <a:noFill/>
          <a:ln/>
        </p:spPr>
        <p:txBody>
          <a:bodyPr wrap="square" lIns="0" tIns="0" rIns="0" bIns="0" rtlCol="0" anchor="t"/>
          <a:lstStyle/>
          <a:p>
            <a:pPr algn="l">
              <a:spcAft>
                <a:spcPts val="4000"/>
              </a:spcAft>
            </a:pPr>
            <a:r>
              <a:rPr lang="en-US" sz="3200" dirty="0">
                <a:solidFill>
                  <a:srgbClr val="F7CC7F">
                    <a:alpha val="100000"/>
                  </a:srgbClr>
                </a:solidFill>
                <a:latin typeface="Poppins Regular" pitchFamily="34" charset="0"/>
                <a:ea typeface="Poppins Regular" pitchFamily="34" charset="-122"/>
                <a:cs typeface="Poppins Regular" pitchFamily="34" charset="-120"/>
              </a:rPr>
              <a:t>A network of underground caves filled with precious gems and crystals.</a:t>
            </a:r>
            <a:endParaRPr lang="en-US" sz="3200" dirty="0"/>
          </a:p>
        </p:txBody>
      </p:sp>
      <p:sp>
        <p:nvSpPr>
          <p:cNvPr id="15" name="Shape 10"/>
          <p:cNvSpPr/>
          <p:nvPr/>
        </p:nvSpPr>
        <p:spPr>
          <a:xfrm>
            <a:off x="15724565" y="8191500"/>
            <a:ext cx="6935067" cy="2235200"/>
          </a:xfrm>
          <a:prstGeom prst="rect">
            <a:avLst/>
          </a:prstGeom>
          <a:noFill/>
          <a:ln/>
        </p:spPr>
      </p:sp>
      <p:sp>
        <p:nvSpPr>
          <p:cNvPr id="16" name="Shape 11"/>
          <p:cNvSpPr/>
          <p:nvPr/>
        </p:nvSpPr>
        <p:spPr>
          <a:xfrm>
            <a:off x="15724565" y="8191500"/>
            <a:ext cx="6935067" cy="2235200"/>
          </a:xfrm>
          <a:prstGeom prst="rect">
            <a:avLst/>
          </a:prstGeom>
          <a:noFill/>
          <a:ln/>
        </p:spPr>
      </p:sp>
      <p:sp>
        <p:nvSpPr>
          <p:cNvPr id="17" name="Text 12"/>
          <p:cNvSpPr/>
          <p:nvPr/>
        </p:nvSpPr>
        <p:spPr>
          <a:xfrm>
            <a:off x="15724565" y="8191500"/>
            <a:ext cx="7138292" cy="1117600"/>
          </a:xfrm>
          <a:prstGeom prst="rect">
            <a:avLst/>
          </a:prstGeom>
          <a:noFill/>
          <a:ln/>
        </p:spPr>
        <p:txBody>
          <a:bodyPr wrap="square" lIns="0" tIns="0" rIns="0" bIns="0" rtlCol="0" anchor="t"/>
          <a:lstStyle/>
          <a:p>
            <a:pPr algn="l"/>
            <a:r>
              <a:rPr lang="en-US" sz="4800" dirty="0">
                <a:solidFill>
                  <a:srgbClr val="50BFA5">
                    <a:alpha val="100000"/>
                  </a:srgbClr>
                </a:solidFill>
                <a:latin typeface="Poppins Bold" pitchFamily="34" charset="0"/>
                <a:ea typeface="Poppins Bold" pitchFamily="34" charset="-122"/>
                <a:cs typeface="Poppins Bold" pitchFamily="34" charset="-120"/>
              </a:rPr>
              <a:t>The Dragon's Lair</a:t>
            </a:r>
            <a:endParaRPr lang="en-US" sz="4800" dirty="0"/>
          </a:p>
        </p:txBody>
      </p:sp>
      <p:sp>
        <p:nvSpPr>
          <p:cNvPr id="18" name="Text 13"/>
          <p:cNvSpPr/>
          <p:nvPr/>
        </p:nvSpPr>
        <p:spPr>
          <a:xfrm>
            <a:off x="15724565" y="9207500"/>
            <a:ext cx="7070550" cy="1354667"/>
          </a:xfrm>
          <a:prstGeom prst="rect">
            <a:avLst/>
          </a:prstGeom>
          <a:noFill/>
          <a:ln/>
        </p:spPr>
        <p:txBody>
          <a:bodyPr wrap="square" lIns="0" tIns="0" rIns="0" bIns="0" rtlCol="0" anchor="t"/>
          <a:lstStyle/>
          <a:p>
            <a:pPr algn="l">
              <a:spcAft>
                <a:spcPts val="4000"/>
              </a:spcAft>
            </a:pPr>
            <a:r>
              <a:rPr lang="en-US" sz="3200" dirty="0">
                <a:solidFill>
                  <a:srgbClr val="50BFA5">
                    <a:alpha val="100000"/>
                  </a:srgbClr>
                </a:solidFill>
                <a:latin typeface="Poppins Regular" pitchFamily="34" charset="0"/>
                <a:ea typeface="Poppins Regular" pitchFamily="34" charset="-122"/>
                <a:cs typeface="Poppins Regular" pitchFamily="34" charset="-120"/>
              </a:rPr>
              <a:t>A dangerous and mysterious place where dragons reside.</a:t>
            </a:r>
            <a:endParaRPr lang="en-US" sz="3200" dirty="0"/>
          </a:p>
        </p:txBody>
      </p:sp>
      <p:sp>
        <p:nvSpPr>
          <p:cNvPr id="19" name="Shape 14"/>
          <p:cNvSpPr/>
          <p:nvPr/>
        </p:nvSpPr>
        <p:spPr>
          <a:xfrm>
            <a:off x="2794349" y="5067300"/>
            <a:ext cx="711289" cy="711200"/>
          </a:xfrm>
          <a:prstGeom prst="ellipse">
            <a:avLst/>
          </a:prstGeom>
          <a:solidFill>
            <a:srgbClr val="F47458">
              <a:alpha val="100000"/>
            </a:srgbClr>
          </a:solidFill>
          <a:ln/>
        </p:spPr>
      </p:sp>
      <p:sp>
        <p:nvSpPr>
          <p:cNvPr id="20" name="Shape 15"/>
          <p:cNvSpPr/>
          <p:nvPr/>
        </p:nvSpPr>
        <p:spPr>
          <a:xfrm>
            <a:off x="8370346" y="4279900"/>
            <a:ext cx="1041530" cy="1041400"/>
          </a:xfrm>
          <a:prstGeom prst="ellipse">
            <a:avLst/>
          </a:prstGeom>
          <a:solidFill>
            <a:srgbClr val="F7CC7F">
              <a:alpha val="100000"/>
            </a:srgbClr>
          </a:solidFill>
          <a:ln/>
        </p:spPr>
      </p:sp>
      <p:sp>
        <p:nvSpPr>
          <p:cNvPr id="21" name="Shape 16"/>
          <p:cNvSpPr/>
          <p:nvPr/>
        </p:nvSpPr>
        <p:spPr>
          <a:xfrm>
            <a:off x="10542318" y="6032500"/>
            <a:ext cx="584273" cy="584200"/>
          </a:xfrm>
          <a:prstGeom prst="ellipse">
            <a:avLst/>
          </a:prstGeom>
          <a:solidFill>
            <a:srgbClr val="50BFA5">
              <a:alpha val="100000"/>
            </a:srgbClr>
          </a:solid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6054423" y="965200"/>
            <a:ext cx="12278201"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The Timeline</a:t>
            </a:r>
            <a:endParaRPr lang="en-US" sz="8000" dirty="0"/>
          </a:p>
        </p:txBody>
      </p:sp>
      <p:sp>
        <p:nvSpPr>
          <p:cNvPr id="6" name="Shape 2"/>
          <p:cNvSpPr/>
          <p:nvPr/>
        </p:nvSpPr>
        <p:spPr>
          <a:xfrm>
            <a:off x="4064508" y="3949700"/>
            <a:ext cx="16258032" cy="8166100"/>
          </a:xfrm>
          <a:prstGeom prst="rect">
            <a:avLst/>
          </a:prstGeom>
          <a:noFill/>
          <a:ln/>
        </p:spPr>
      </p:sp>
      <p:sp>
        <p:nvSpPr>
          <p:cNvPr id="7" name="Shape 3"/>
          <p:cNvSpPr/>
          <p:nvPr/>
        </p:nvSpPr>
        <p:spPr>
          <a:xfrm>
            <a:off x="4064508" y="3949700"/>
            <a:ext cx="4572572" cy="8166100"/>
          </a:xfrm>
          <a:prstGeom prst="rect">
            <a:avLst/>
          </a:prstGeom>
          <a:noFill/>
          <a:ln/>
        </p:spPr>
      </p:sp>
      <p:sp>
        <p:nvSpPr>
          <p:cNvPr id="8" name="Shape 4"/>
          <p:cNvSpPr/>
          <p:nvPr/>
        </p:nvSpPr>
        <p:spPr>
          <a:xfrm>
            <a:off x="5537892" y="3949700"/>
            <a:ext cx="1625803" cy="4229100"/>
          </a:xfrm>
          <a:prstGeom prst="rect">
            <a:avLst/>
          </a:prstGeom>
          <a:noFill/>
          <a:ln/>
        </p:spPr>
      </p:sp>
      <p:pic>
        <p:nvPicPr>
          <p:cNvPr id="9" name="Image 2" descr="preencoded.png">    </p:cNvPr>
          <p:cNvPicPr>
            <a:picLocks noChangeAspect="1"/>
          </p:cNvPicPr>
          <p:nvPr/>
        </p:nvPicPr>
        <p:blipFill>
          <a:blip r:embed="rId3"/>
          <a:stretch>
            <a:fillRect/>
          </a:stretch>
        </p:blipFill>
        <p:spPr>
          <a:xfrm>
            <a:off x="6255532" y="3949700"/>
            <a:ext cx="190524" cy="2603500"/>
          </a:xfrm>
          <a:prstGeom prst="rect">
            <a:avLst/>
          </a:prstGeom>
        </p:spPr>
      </p:pic>
      <p:sp>
        <p:nvSpPr>
          <p:cNvPr id="10" name="Shape 5"/>
          <p:cNvSpPr/>
          <p:nvPr/>
        </p:nvSpPr>
        <p:spPr>
          <a:xfrm>
            <a:off x="5537892" y="6553200"/>
            <a:ext cx="1625803" cy="1625600"/>
          </a:xfrm>
          <a:prstGeom prst="roundRect">
            <a:avLst>
              <a:gd name="adj" fmla="val 8680500"/>
            </a:avLst>
          </a:prstGeom>
          <a:solidFill>
            <a:srgbClr val="F47458">
              <a:alpha val="100000"/>
            </a:srgbClr>
          </a:solidFill>
          <a:ln/>
        </p:spPr>
      </p:sp>
      <p:sp>
        <p:nvSpPr>
          <p:cNvPr id="11" name="Shape 6"/>
          <p:cNvSpPr/>
          <p:nvPr/>
        </p:nvSpPr>
        <p:spPr>
          <a:xfrm>
            <a:off x="5537892" y="6553200"/>
            <a:ext cx="1625803" cy="1625600"/>
          </a:xfrm>
          <a:prstGeom prst="roundRect">
            <a:avLst>
              <a:gd name="adj" fmla="val 12375"/>
            </a:avLst>
          </a:prstGeom>
          <a:noFill/>
          <a:ln/>
        </p:spPr>
      </p:sp>
      <p:sp>
        <p:nvSpPr>
          <p:cNvPr id="12" name="Text 7"/>
          <p:cNvSpPr/>
          <p:nvPr/>
        </p:nvSpPr>
        <p:spPr>
          <a:xfrm>
            <a:off x="5760170" y="6946900"/>
            <a:ext cx="1181248" cy="838200"/>
          </a:xfrm>
          <a:prstGeom prst="rect">
            <a:avLst/>
          </a:prstGeom>
          <a:noFill/>
          <a:ln/>
        </p:spPr>
        <p:txBody>
          <a:bodyPr wrap="square" lIns="0" tIns="0" rIns="0" bIns="0" rtlCol="0" anchor="ctr"/>
          <a:lstStyle/>
          <a:p>
            <a:pPr algn="ctr"/>
            <a:r>
              <a:rPr lang="en-US" sz="3600" dirty="0">
                <a:solidFill>
                  <a:srgbClr val="FFFFFF">
                    <a:alpha val="100000"/>
                  </a:srgbClr>
                </a:solidFill>
                <a:latin typeface="Poppins Bold" pitchFamily="34" charset="0"/>
                <a:ea typeface="Poppins Bold" pitchFamily="34" charset="-122"/>
                <a:cs typeface="Poppins Bold" pitchFamily="34" charset="-120"/>
              </a:rPr>
              <a:t>2015</a:t>
            </a:r>
            <a:endParaRPr lang="en-US" sz="3600" dirty="0"/>
          </a:p>
        </p:txBody>
      </p:sp>
      <p:sp>
        <p:nvSpPr>
          <p:cNvPr id="13" name="Shape 8"/>
          <p:cNvSpPr/>
          <p:nvPr/>
        </p:nvSpPr>
        <p:spPr>
          <a:xfrm>
            <a:off x="4064508" y="8788400"/>
            <a:ext cx="4572572" cy="3327400"/>
          </a:xfrm>
          <a:prstGeom prst="rect">
            <a:avLst/>
          </a:prstGeom>
          <a:noFill/>
          <a:ln/>
        </p:spPr>
      </p:sp>
      <p:sp>
        <p:nvSpPr>
          <p:cNvPr id="14" name="Shape 9"/>
          <p:cNvSpPr/>
          <p:nvPr/>
        </p:nvSpPr>
        <p:spPr>
          <a:xfrm>
            <a:off x="4064508" y="8788400"/>
            <a:ext cx="4572572" cy="3327400"/>
          </a:xfrm>
          <a:prstGeom prst="rect">
            <a:avLst/>
          </a:prstGeom>
          <a:noFill/>
          <a:ln/>
        </p:spPr>
      </p:sp>
      <p:sp>
        <p:nvSpPr>
          <p:cNvPr id="15" name="Shape 10"/>
          <p:cNvSpPr/>
          <p:nvPr/>
        </p:nvSpPr>
        <p:spPr>
          <a:xfrm>
            <a:off x="4064508" y="8788400"/>
            <a:ext cx="4572572" cy="3327400"/>
          </a:xfrm>
          <a:prstGeom prst="rect">
            <a:avLst/>
          </a:prstGeom>
          <a:noFill/>
          <a:ln/>
        </p:spPr>
      </p:sp>
      <p:sp>
        <p:nvSpPr>
          <p:cNvPr id="16" name="Text 11"/>
          <p:cNvSpPr/>
          <p:nvPr/>
        </p:nvSpPr>
        <p:spPr>
          <a:xfrm>
            <a:off x="3988298" y="8788400"/>
            <a:ext cx="4724991" cy="838200"/>
          </a:xfrm>
          <a:prstGeom prst="rect">
            <a:avLst/>
          </a:prstGeom>
          <a:noFill/>
          <a:ln/>
        </p:spPr>
        <p:txBody>
          <a:bodyPr wrap="square" lIns="0" tIns="0" rIns="0" bIns="0" rtlCol="0" anchor="t"/>
          <a:lstStyle/>
          <a:p>
            <a:pPr algn="ctr"/>
            <a:r>
              <a:rPr lang="en-US" sz="3600" dirty="0">
                <a:solidFill>
                  <a:srgbClr val="0E0E0E">
                    <a:alpha val="100000"/>
                  </a:srgbClr>
                </a:solidFill>
                <a:latin typeface="Poppins Bold" pitchFamily="34" charset="0"/>
                <a:ea typeface="Poppins Bold" pitchFamily="34" charset="-122"/>
                <a:cs typeface="Poppins Bold" pitchFamily="34" charset="-120"/>
              </a:rPr>
              <a:t>Eclipse</a:t>
            </a:r>
            <a:endParaRPr lang="en-US" sz="3600" dirty="0"/>
          </a:p>
        </p:txBody>
      </p:sp>
      <p:sp>
        <p:nvSpPr>
          <p:cNvPr id="17" name="Text 12"/>
          <p:cNvSpPr/>
          <p:nvPr/>
        </p:nvSpPr>
        <p:spPr>
          <a:xfrm>
            <a:off x="3996766" y="9677400"/>
            <a:ext cx="470805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rare eclipse occurs, causing strange and unpredictable magical effects.</a:t>
            </a:r>
            <a:endParaRPr lang="en-US" sz="3200" dirty="0"/>
          </a:p>
        </p:txBody>
      </p:sp>
      <p:sp>
        <p:nvSpPr>
          <p:cNvPr id="18" name="Shape 13"/>
          <p:cNvSpPr/>
          <p:nvPr/>
        </p:nvSpPr>
        <p:spPr>
          <a:xfrm>
            <a:off x="9907238" y="3949700"/>
            <a:ext cx="4572572" cy="8166100"/>
          </a:xfrm>
          <a:prstGeom prst="rect">
            <a:avLst/>
          </a:prstGeom>
          <a:noFill/>
          <a:ln/>
        </p:spPr>
      </p:sp>
      <p:sp>
        <p:nvSpPr>
          <p:cNvPr id="19" name="Shape 14"/>
          <p:cNvSpPr/>
          <p:nvPr/>
        </p:nvSpPr>
        <p:spPr>
          <a:xfrm>
            <a:off x="11380622" y="3949700"/>
            <a:ext cx="1625803" cy="4229100"/>
          </a:xfrm>
          <a:prstGeom prst="rect">
            <a:avLst/>
          </a:prstGeom>
          <a:noFill/>
          <a:ln/>
        </p:spPr>
      </p:sp>
      <p:pic>
        <p:nvPicPr>
          <p:cNvPr id="20" name="Image 3" descr="preencoded.png">    </p:cNvPr>
          <p:cNvPicPr>
            <a:picLocks noChangeAspect="1"/>
          </p:cNvPicPr>
          <p:nvPr/>
        </p:nvPicPr>
        <p:blipFill>
          <a:blip r:embed="rId4"/>
          <a:stretch>
            <a:fillRect/>
          </a:stretch>
        </p:blipFill>
        <p:spPr>
          <a:xfrm>
            <a:off x="12098262" y="3949700"/>
            <a:ext cx="190524" cy="2603500"/>
          </a:xfrm>
          <a:prstGeom prst="rect">
            <a:avLst/>
          </a:prstGeom>
        </p:spPr>
      </p:pic>
      <p:sp>
        <p:nvSpPr>
          <p:cNvPr id="21" name="Shape 15"/>
          <p:cNvSpPr/>
          <p:nvPr/>
        </p:nvSpPr>
        <p:spPr>
          <a:xfrm>
            <a:off x="11380622" y="6553200"/>
            <a:ext cx="1625803" cy="1625600"/>
          </a:xfrm>
          <a:prstGeom prst="roundRect">
            <a:avLst>
              <a:gd name="adj" fmla="val 8680500"/>
            </a:avLst>
          </a:prstGeom>
          <a:solidFill>
            <a:srgbClr val="F7CC7F">
              <a:alpha val="100000"/>
            </a:srgbClr>
          </a:solidFill>
          <a:ln/>
        </p:spPr>
      </p:sp>
      <p:sp>
        <p:nvSpPr>
          <p:cNvPr id="22" name="Shape 16"/>
          <p:cNvSpPr/>
          <p:nvPr/>
        </p:nvSpPr>
        <p:spPr>
          <a:xfrm>
            <a:off x="11380622" y="6553200"/>
            <a:ext cx="1625803" cy="1625600"/>
          </a:xfrm>
          <a:prstGeom prst="roundRect">
            <a:avLst>
              <a:gd name="adj" fmla="val 12375"/>
            </a:avLst>
          </a:prstGeom>
          <a:noFill/>
          <a:ln/>
        </p:spPr>
      </p:sp>
      <p:sp>
        <p:nvSpPr>
          <p:cNvPr id="23" name="Text 17"/>
          <p:cNvSpPr/>
          <p:nvPr/>
        </p:nvSpPr>
        <p:spPr>
          <a:xfrm>
            <a:off x="11602900" y="6946900"/>
            <a:ext cx="1181248" cy="838200"/>
          </a:xfrm>
          <a:prstGeom prst="rect">
            <a:avLst/>
          </a:prstGeom>
          <a:noFill/>
          <a:ln/>
        </p:spPr>
        <p:txBody>
          <a:bodyPr wrap="square" lIns="0" tIns="0" rIns="0" bIns="0" rtlCol="0" anchor="ctr"/>
          <a:lstStyle/>
          <a:p>
            <a:pPr algn="ctr"/>
            <a:r>
              <a:rPr lang="en-US" sz="3600" dirty="0">
                <a:solidFill>
                  <a:srgbClr val="FFFFFF">
                    <a:alpha val="100000"/>
                  </a:srgbClr>
                </a:solidFill>
                <a:latin typeface="Poppins Bold" pitchFamily="34" charset="0"/>
                <a:ea typeface="Poppins Bold" pitchFamily="34" charset="-122"/>
                <a:cs typeface="Poppins Bold" pitchFamily="34" charset="-120"/>
              </a:rPr>
              <a:t>2016</a:t>
            </a:r>
            <a:endParaRPr lang="en-US" sz="3600" dirty="0"/>
          </a:p>
        </p:txBody>
      </p:sp>
      <p:sp>
        <p:nvSpPr>
          <p:cNvPr id="24" name="Shape 18"/>
          <p:cNvSpPr/>
          <p:nvPr/>
        </p:nvSpPr>
        <p:spPr>
          <a:xfrm>
            <a:off x="9907238" y="8788400"/>
            <a:ext cx="4572572" cy="3327400"/>
          </a:xfrm>
          <a:prstGeom prst="rect">
            <a:avLst/>
          </a:prstGeom>
          <a:noFill/>
          <a:ln/>
        </p:spPr>
      </p:sp>
      <p:sp>
        <p:nvSpPr>
          <p:cNvPr id="25" name="Shape 19"/>
          <p:cNvSpPr/>
          <p:nvPr/>
        </p:nvSpPr>
        <p:spPr>
          <a:xfrm>
            <a:off x="9907238" y="8788400"/>
            <a:ext cx="4572572" cy="3327400"/>
          </a:xfrm>
          <a:prstGeom prst="rect">
            <a:avLst/>
          </a:prstGeom>
          <a:noFill/>
          <a:ln/>
        </p:spPr>
      </p:sp>
      <p:sp>
        <p:nvSpPr>
          <p:cNvPr id="26" name="Shape 20"/>
          <p:cNvSpPr/>
          <p:nvPr/>
        </p:nvSpPr>
        <p:spPr>
          <a:xfrm>
            <a:off x="9907238" y="8788400"/>
            <a:ext cx="4572572" cy="3327400"/>
          </a:xfrm>
          <a:prstGeom prst="rect">
            <a:avLst/>
          </a:prstGeom>
          <a:noFill/>
          <a:ln/>
        </p:spPr>
      </p:sp>
      <p:sp>
        <p:nvSpPr>
          <p:cNvPr id="27" name="Text 21"/>
          <p:cNvSpPr/>
          <p:nvPr/>
        </p:nvSpPr>
        <p:spPr>
          <a:xfrm>
            <a:off x="9831029" y="8788400"/>
            <a:ext cx="4724991" cy="838200"/>
          </a:xfrm>
          <a:prstGeom prst="rect">
            <a:avLst/>
          </a:prstGeom>
          <a:noFill/>
          <a:ln/>
        </p:spPr>
        <p:txBody>
          <a:bodyPr wrap="square" lIns="0" tIns="0" rIns="0" bIns="0" rtlCol="0" anchor="t"/>
          <a:lstStyle/>
          <a:p>
            <a:pPr algn="ctr"/>
            <a:r>
              <a:rPr lang="en-US" sz="3600" dirty="0">
                <a:solidFill>
                  <a:srgbClr val="0E0E0E">
                    <a:alpha val="100000"/>
                  </a:srgbClr>
                </a:solidFill>
                <a:latin typeface="Poppins Bold" pitchFamily="34" charset="0"/>
                <a:ea typeface="Poppins Bold" pitchFamily="34" charset="-122"/>
                <a:cs typeface="Poppins Bold" pitchFamily="34" charset="-120"/>
              </a:rPr>
              <a:t>War</a:t>
            </a:r>
            <a:endParaRPr lang="en-US" sz="3600" dirty="0"/>
          </a:p>
        </p:txBody>
      </p:sp>
      <p:sp>
        <p:nvSpPr>
          <p:cNvPr id="28" name="Text 22"/>
          <p:cNvSpPr/>
          <p:nvPr/>
        </p:nvSpPr>
        <p:spPr>
          <a:xfrm>
            <a:off x="9839496" y="9677400"/>
            <a:ext cx="470805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volcanic eruption devastates a nearby city, forcing its inhabitants.</a:t>
            </a:r>
            <a:endParaRPr lang="en-US" sz="3200" dirty="0"/>
          </a:p>
        </p:txBody>
      </p:sp>
      <p:sp>
        <p:nvSpPr>
          <p:cNvPr id="29" name="Shape 23"/>
          <p:cNvSpPr/>
          <p:nvPr/>
        </p:nvSpPr>
        <p:spPr>
          <a:xfrm>
            <a:off x="15749969" y="3949700"/>
            <a:ext cx="4572572" cy="8166100"/>
          </a:xfrm>
          <a:prstGeom prst="rect">
            <a:avLst/>
          </a:prstGeom>
          <a:noFill/>
          <a:ln/>
        </p:spPr>
      </p:sp>
      <p:sp>
        <p:nvSpPr>
          <p:cNvPr id="30" name="Shape 24"/>
          <p:cNvSpPr/>
          <p:nvPr/>
        </p:nvSpPr>
        <p:spPr>
          <a:xfrm>
            <a:off x="17223353" y="3949700"/>
            <a:ext cx="1625803" cy="4229100"/>
          </a:xfrm>
          <a:prstGeom prst="rect">
            <a:avLst/>
          </a:prstGeom>
          <a:noFill/>
          <a:ln/>
        </p:spPr>
      </p:sp>
      <p:pic>
        <p:nvPicPr>
          <p:cNvPr id="31" name="Image 4" descr="preencoded.png">    </p:cNvPr>
          <p:cNvPicPr>
            <a:picLocks noChangeAspect="1"/>
          </p:cNvPicPr>
          <p:nvPr/>
        </p:nvPicPr>
        <p:blipFill>
          <a:blip r:embed="rId5"/>
          <a:stretch>
            <a:fillRect/>
          </a:stretch>
        </p:blipFill>
        <p:spPr>
          <a:xfrm>
            <a:off x="17940992" y="3949700"/>
            <a:ext cx="190524" cy="2603500"/>
          </a:xfrm>
          <a:prstGeom prst="rect">
            <a:avLst/>
          </a:prstGeom>
        </p:spPr>
      </p:pic>
      <p:sp>
        <p:nvSpPr>
          <p:cNvPr id="32" name="Shape 25"/>
          <p:cNvSpPr/>
          <p:nvPr/>
        </p:nvSpPr>
        <p:spPr>
          <a:xfrm>
            <a:off x="17223353" y="6553200"/>
            <a:ext cx="1625803" cy="1625600"/>
          </a:xfrm>
          <a:prstGeom prst="roundRect">
            <a:avLst>
              <a:gd name="adj" fmla="val 8680500"/>
            </a:avLst>
          </a:prstGeom>
          <a:solidFill>
            <a:srgbClr val="50BFA5">
              <a:alpha val="100000"/>
            </a:srgbClr>
          </a:solidFill>
          <a:ln/>
        </p:spPr>
      </p:sp>
      <p:sp>
        <p:nvSpPr>
          <p:cNvPr id="33" name="Shape 26"/>
          <p:cNvSpPr/>
          <p:nvPr/>
        </p:nvSpPr>
        <p:spPr>
          <a:xfrm>
            <a:off x="17223353" y="6553200"/>
            <a:ext cx="1625803" cy="1625600"/>
          </a:xfrm>
          <a:prstGeom prst="roundRect">
            <a:avLst>
              <a:gd name="adj" fmla="val 12375"/>
            </a:avLst>
          </a:prstGeom>
          <a:noFill/>
          <a:ln/>
        </p:spPr>
      </p:sp>
      <p:sp>
        <p:nvSpPr>
          <p:cNvPr id="34" name="Text 27"/>
          <p:cNvSpPr/>
          <p:nvPr/>
        </p:nvSpPr>
        <p:spPr>
          <a:xfrm>
            <a:off x="17471034" y="6946900"/>
            <a:ext cx="1130441" cy="838200"/>
          </a:xfrm>
          <a:prstGeom prst="rect">
            <a:avLst/>
          </a:prstGeom>
          <a:noFill/>
          <a:ln/>
        </p:spPr>
        <p:txBody>
          <a:bodyPr wrap="square" lIns="0" tIns="0" rIns="0" bIns="0" rtlCol="0" anchor="ctr"/>
          <a:lstStyle/>
          <a:p>
            <a:pPr algn="ctr"/>
            <a:r>
              <a:rPr lang="en-US" sz="3600" dirty="0">
                <a:solidFill>
                  <a:srgbClr val="FFFFFF">
                    <a:alpha val="100000"/>
                  </a:srgbClr>
                </a:solidFill>
                <a:latin typeface="Poppins Bold" pitchFamily="34" charset="0"/>
                <a:ea typeface="Poppins Bold" pitchFamily="34" charset="-122"/>
                <a:cs typeface="Poppins Bold" pitchFamily="34" charset="-120"/>
              </a:rPr>
              <a:t>2017</a:t>
            </a:r>
            <a:endParaRPr lang="en-US" sz="3600" dirty="0"/>
          </a:p>
        </p:txBody>
      </p:sp>
      <p:sp>
        <p:nvSpPr>
          <p:cNvPr id="35" name="Shape 28"/>
          <p:cNvSpPr/>
          <p:nvPr/>
        </p:nvSpPr>
        <p:spPr>
          <a:xfrm>
            <a:off x="15749969" y="8788400"/>
            <a:ext cx="4572572" cy="3327400"/>
          </a:xfrm>
          <a:prstGeom prst="rect">
            <a:avLst/>
          </a:prstGeom>
          <a:noFill/>
          <a:ln/>
        </p:spPr>
      </p:sp>
      <p:sp>
        <p:nvSpPr>
          <p:cNvPr id="36" name="Shape 29"/>
          <p:cNvSpPr/>
          <p:nvPr/>
        </p:nvSpPr>
        <p:spPr>
          <a:xfrm>
            <a:off x="15749969" y="8788400"/>
            <a:ext cx="4572572" cy="3327400"/>
          </a:xfrm>
          <a:prstGeom prst="rect">
            <a:avLst/>
          </a:prstGeom>
          <a:noFill/>
          <a:ln/>
        </p:spPr>
      </p:sp>
      <p:sp>
        <p:nvSpPr>
          <p:cNvPr id="37" name="Shape 30"/>
          <p:cNvSpPr/>
          <p:nvPr/>
        </p:nvSpPr>
        <p:spPr>
          <a:xfrm>
            <a:off x="15749969" y="8788400"/>
            <a:ext cx="4572572" cy="3327400"/>
          </a:xfrm>
          <a:prstGeom prst="rect">
            <a:avLst/>
          </a:prstGeom>
          <a:noFill/>
          <a:ln/>
        </p:spPr>
      </p:sp>
      <p:sp>
        <p:nvSpPr>
          <p:cNvPr id="38" name="Text 31"/>
          <p:cNvSpPr/>
          <p:nvPr/>
        </p:nvSpPr>
        <p:spPr>
          <a:xfrm>
            <a:off x="15673759" y="8788400"/>
            <a:ext cx="4724991" cy="838200"/>
          </a:xfrm>
          <a:prstGeom prst="rect">
            <a:avLst/>
          </a:prstGeom>
          <a:noFill/>
          <a:ln/>
        </p:spPr>
        <p:txBody>
          <a:bodyPr wrap="square" lIns="0" tIns="0" rIns="0" bIns="0" rtlCol="0" anchor="t"/>
          <a:lstStyle/>
          <a:p>
            <a:pPr algn="ctr"/>
            <a:r>
              <a:rPr lang="en-US" sz="3600" dirty="0">
                <a:solidFill>
                  <a:srgbClr val="0E0E0E">
                    <a:alpha val="100000"/>
                  </a:srgbClr>
                </a:solidFill>
                <a:latin typeface="Poppins Bold" pitchFamily="34" charset="0"/>
                <a:ea typeface="Poppins Bold" pitchFamily="34" charset="-122"/>
                <a:cs typeface="Poppins Bold" pitchFamily="34" charset="-120"/>
              </a:rPr>
              <a:t>Obtain</a:t>
            </a:r>
            <a:endParaRPr lang="en-US" sz="3600" dirty="0"/>
          </a:p>
        </p:txBody>
      </p:sp>
      <p:sp>
        <p:nvSpPr>
          <p:cNvPr id="39" name="Text 32"/>
          <p:cNvSpPr/>
          <p:nvPr/>
        </p:nvSpPr>
        <p:spPr>
          <a:xfrm>
            <a:off x="15682227" y="9677400"/>
            <a:ext cx="470805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group of adventurers sets out to recover an ancient artifact.</a:t>
            </a:r>
            <a:endParaRPr lang="en-US" sz="3200" dirty="0"/>
          </a:p>
        </p:txBody>
      </p:sp>
      <p:pic>
        <p:nvPicPr>
          <p:cNvPr id="40" name="Image 5" descr="preencoded.png">    </p:cNvPr>
          <p:cNvPicPr>
            <a:picLocks noChangeAspect="1"/>
          </p:cNvPicPr>
          <p:nvPr/>
        </p:nvPicPr>
        <p:blipFill>
          <a:blip r:embed="rId6"/>
          <a:stretch>
            <a:fillRect/>
          </a:stretch>
        </p:blipFill>
        <p:spPr>
          <a:xfrm>
            <a:off x="6261883" y="4025900"/>
            <a:ext cx="11774372" cy="38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3010276" y="927100"/>
            <a:ext cx="5851198"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Graph</a:t>
            </a:r>
            <a:endParaRPr lang="en-US" sz="8000" dirty="0"/>
          </a:p>
        </p:txBody>
      </p:sp>
      <p:pic>
        <p:nvPicPr>
          <p:cNvPr id="6" name="Image 2" descr="preencoded.png">    </p:cNvPr>
          <p:cNvPicPr>
            <a:picLocks noChangeAspect="1"/>
          </p:cNvPicPr>
          <p:nvPr/>
        </p:nvPicPr>
        <p:blipFill>
          <a:blip r:embed="rId3"/>
          <a:stretch>
            <a:fillRect/>
          </a:stretch>
        </p:blipFill>
        <p:spPr>
          <a:xfrm>
            <a:off x="3010276" y="3162300"/>
            <a:ext cx="18366496" cy="9258300"/>
          </a:xfrm>
          <a:prstGeom prst="rect">
            <a:avLst/>
          </a:prstGeom>
        </p:spPr>
      </p:pic>
      <p:pic>
        <p:nvPicPr>
          <p:cNvPr id="7" name="Image 3" descr="preencoded.png">    </p:cNvPr>
          <p:cNvPicPr>
            <a:picLocks noChangeAspect="1"/>
          </p:cNvPicPr>
          <p:nvPr/>
        </p:nvPicPr>
        <p:blipFill>
          <a:blip r:embed="rId4"/>
          <a:stretch>
            <a:fillRect/>
          </a:stretch>
        </p:blipFill>
        <p:spPr>
          <a:xfrm>
            <a:off x="3010276" y="3162300"/>
            <a:ext cx="18366496" cy="9258300"/>
          </a:xfrm>
          <a:prstGeom prst="rect">
            <a:avLst/>
          </a:prstGeom>
        </p:spPr>
      </p:pic>
      <p:sp>
        <p:nvSpPr>
          <p:cNvPr id="8" name="Shape 2"/>
          <p:cNvSpPr/>
          <p:nvPr/>
        </p:nvSpPr>
        <p:spPr>
          <a:xfrm>
            <a:off x="3010276" y="3162300"/>
            <a:ext cx="18366496" cy="9029700"/>
          </a:xfrm>
          <a:prstGeom prst="rect">
            <a:avLst/>
          </a:prstGeom>
          <a:noFill/>
          <a:ln/>
        </p:spPr>
      </p:sp>
      <p:sp>
        <p:nvSpPr>
          <p:cNvPr id="9" name="Shape 3"/>
          <p:cNvSpPr/>
          <p:nvPr/>
        </p:nvSpPr>
        <p:spPr>
          <a:xfrm>
            <a:off x="3010276" y="3162300"/>
            <a:ext cx="18366496" cy="609600"/>
          </a:xfrm>
          <a:prstGeom prst="rect">
            <a:avLst/>
          </a:prstGeom>
          <a:noFill/>
          <a:ln/>
        </p:spPr>
      </p:sp>
      <p:sp>
        <p:nvSpPr>
          <p:cNvPr id="10" name="Text 4"/>
          <p:cNvSpPr/>
          <p:nvPr/>
        </p:nvSpPr>
        <p:spPr>
          <a:xfrm>
            <a:off x="2874793" y="31623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12</a:t>
            </a:r>
            <a:endParaRPr lang="en-US" sz="3200" dirty="0"/>
          </a:p>
        </p:txBody>
      </p:sp>
      <p:pic>
        <p:nvPicPr>
          <p:cNvPr id="11" name="Image 4" descr="preencoded.png">    </p:cNvPr>
          <p:cNvPicPr>
            <a:picLocks noChangeAspect="1"/>
          </p:cNvPicPr>
          <p:nvPr/>
        </p:nvPicPr>
        <p:blipFill>
          <a:blip r:embed="rId5"/>
          <a:stretch>
            <a:fillRect/>
          </a:stretch>
        </p:blipFill>
        <p:spPr>
          <a:xfrm>
            <a:off x="3619952" y="3467100"/>
            <a:ext cx="17756819" cy="0"/>
          </a:xfrm>
          <a:prstGeom prst="rect">
            <a:avLst/>
          </a:prstGeom>
        </p:spPr>
      </p:pic>
      <p:pic>
        <p:nvPicPr>
          <p:cNvPr id="12" name="Image 5" descr="preencoded.png">    </p:cNvPr>
          <p:cNvPicPr>
            <a:picLocks noChangeAspect="1"/>
          </p:cNvPicPr>
          <p:nvPr/>
        </p:nvPicPr>
        <p:blipFill>
          <a:blip r:embed="rId6"/>
          <a:stretch>
            <a:fillRect/>
          </a:stretch>
        </p:blipFill>
        <p:spPr>
          <a:xfrm>
            <a:off x="3619952" y="3454400"/>
            <a:ext cx="17756819" cy="12700"/>
          </a:xfrm>
          <a:prstGeom prst="rect">
            <a:avLst/>
          </a:prstGeom>
        </p:spPr>
      </p:pic>
      <p:sp>
        <p:nvSpPr>
          <p:cNvPr id="13" name="Shape 5"/>
          <p:cNvSpPr/>
          <p:nvPr/>
        </p:nvSpPr>
        <p:spPr>
          <a:xfrm>
            <a:off x="3010276" y="4565650"/>
            <a:ext cx="18366496" cy="609600"/>
          </a:xfrm>
          <a:prstGeom prst="rect">
            <a:avLst/>
          </a:prstGeom>
          <a:noFill/>
          <a:ln/>
        </p:spPr>
      </p:sp>
      <p:sp>
        <p:nvSpPr>
          <p:cNvPr id="14" name="Text 6"/>
          <p:cNvSpPr/>
          <p:nvPr/>
        </p:nvSpPr>
        <p:spPr>
          <a:xfrm>
            <a:off x="2874793" y="45656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10</a:t>
            </a:r>
            <a:endParaRPr lang="en-US" sz="3200" dirty="0"/>
          </a:p>
        </p:txBody>
      </p:sp>
      <p:pic>
        <p:nvPicPr>
          <p:cNvPr id="15" name="Image 6" descr="preencoded.png">    </p:cNvPr>
          <p:cNvPicPr>
            <a:picLocks noChangeAspect="1"/>
          </p:cNvPicPr>
          <p:nvPr/>
        </p:nvPicPr>
        <p:blipFill>
          <a:blip r:embed="rId7"/>
          <a:stretch>
            <a:fillRect/>
          </a:stretch>
        </p:blipFill>
        <p:spPr>
          <a:xfrm>
            <a:off x="3619952" y="4870450"/>
            <a:ext cx="17756819" cy="0"/>
          </a:xfrm>
          <a:prstGeom prst="rect">
            <a:avLst/>
          </a:prstGeom>
        </p:spPr>
      </p:pic>
      <p:pic>
        <p:nvPicPr>
          <p:cNvPr id="16" name="Image 7" descr="preencoded.png">    </p:cNvPr>
          <p:cNvPicPr>
            <a:picLocks noChangeAspect="1"/>
          </p:cNvPicPr>
          <p:nvPr/>
        </p:nvPicPr>
        <p:blipFill>
          <a:blip r:embed="rId8"/>
          <a:stretch>
            <a:fillRect/>
          </a:stretch>
        </p:blipFill>
        <p:spPr>
          <a:xfrm>
            <a:off x="3619952" y="4857750"/>
            <a:ext cx="17756819" cy="12700"/>
          </a:xfrm>
          <a:prstGeom prst="rect">
            <a:avLst/>
          </a:prstGeom>
        </p:spPr>
      </p:pic>
      <p:sp>
        <p:nvSpPr>
          <p:cNvPr id="17" name="Shape 7"/>
          <p:cNvSpPr/>
          <p:nvPr/>
        </p:nvSpPr>
        <p:spPr>
          <a:xfrm>
            <a:off x="3010276" y="5969000"/>
            <a:ext cx="18366496" cy="609600"/>
          </a:xfrm>
          <a:prstGeom prst="rect">
            <a:avLst/>
          </a:prstGeom>
          <a:noFill/>
          <a:ln/>
        </p:spPr>
      </p:sp>
      <p:sp>
        <p:nvSpPr>
          <p:cNvPr id="18" name="Text 8"/>
          <p:cNvSpPr/>
          <p:nvPr/>
        </p:nvSpPr>
        <p:spPr>
          <a:xfrm>
            <a:off x="2874793" y="59690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8</a:t>
            </a:r>
            <a:endParaRPr lang="en-US" sz="3200" dirty="0"/>
          </a:p>
        </p:txBody>
      </p:sp>
      <p:pic>
        <p:nvPicPr>
          <p:cNvPr id="19" name="Image 8" descr="preencoded.png">    </p:cNvPr>
          <p:cNvPicPr>
            <a:picLocks noChangeAspect="1"/>
          </p:cNvPicPr>
          <p:nvPr/>
        </p:nvPicPr>
        <p:blipFill>
          <a:blip r:embed="rId9"/>
          <a:stretch>
            <a:fillRect/>
          </a:stretch>
        </p:blipFill>
        <p:spPr>
          <a:xfrm>
            <a:off x="3619952" y="6273800"/>
            <a:ext cx="17756819" cy="0"/>
          </a:xfrm>
          <a:prstGeom prst="rect">
            <a:avLst/>
          </a:prstGeom>
        </p:spPr>
      </p:pic>
      <p:pic>
        <p:nvPicPr>
          <p:cNvPr id="20" name="Image 9" descr="preencoded.png">    </p:cNvPr>
          <p:cNvPicPr>
            <a:picLocks noChangeAspect="1"/>
          </p:cNvPicPr>
          <p:nvPr/>
        </p:nvPicPr>
        <p:blipFill>
          <a:blip r:embed="rId10"/>
          <a:stretch>
            <a:fillRect/>
          </a:stretch>
        </p:blipFill>
        <p:spPr>
          <a:xfrm>
            <a:off x="3619952" y="6261100"/>
            <a:ext cx="17756819" cy="12700"/>
          </a:xfrm>
          <a:prstGeom prst="rect">
            <a:avLst/>
          </a:prstGeom>
        </p:spPr>
      </p:pic>
      <p:sp>
        <p:nvSpPr>
          <p:cNvPr id="21" name="Shape 9"/>
          <p:cNvSpPr/>
          <p:nvPr/>
        </p:nvSpPr>
        <p:spPr>
          <a:xfrm>
            <a:off x="3010276" y="7372350"/>
            <a:ext cx="18366496" cy="609600"/>
          </a:xfrm>
          <a:prstGeom prst="rect">
            <a:avLst/>
          </a:prstGeom>
          <a:noFill/>
          <a:ln/>
        </p:spPr>
      </p:sp>
      <p:sp>
        <p:nvSpPr>
          <p:cNvPr id="22" name="Text 10"/>
          <p:cNvSpPr/>
          <p:nvPr/>
        </p:nvSpPr>
        <p:spPr>
          <a:xfrm>
            <a:off x="2874793" y="73723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6</a:t>
            </a:r>
            <a:endParaRPr lang="en-US" sz="3200" dirty="0"/>
          </a:p>
        </p:txBody>
      </p:sp>
      <p:pic>
        <p:nvPicPr>
          <p:cNvPr id="23" name="Image 10" descr="preencoded.png">    </p:cNvPr>
          <p:cNvPicPr>
            <a:picLocks noChangeAspect="1"/>
          </p:cNvPicPr>
          <p:nvPr/>
        </p:nvPicPr>
        <p:blipFill>
          <a:blip r:embed="rId11"/>
          <a:stretch>
            <a:fillRect/>
          </a:stretch>
        </p:blipFill>
        <p:spPr>
          <a:xfrm>
            <a:off x="3619952" y="7677150"/>
            <a:ext cx="17756819" cy="0"/>
          </a:xfrm>
          <a:prstGeom prst="rect">
            <a:avLst/>
          </a:prstGeom>
        </p:spPr>
      </p:pic>
      <p:pic>
        <p:nvPicPr>
          <p:cNvPr id="24" name="Image 11" descr="preencoded.png">    </p:cNvPr>
          <p:cNvPicPr>
            <a:picLocks noChangeAspect="1"/>
          </p:cNvPicPr>
          <p:nvPr/>
        </p:nvPicPr>
        <p:blipFill>
          <a:blip r:embed="rId12"/>
          <a:stretch>
            <a:fillRect/>
          </a:stretch>
        </p:blipFill>
        <p:spPr>
          <a:xfrm>
            <a:off x="3619952" y="7664450"/>
            <a:ext cx="17756819" cy="12700"/>
          </a:xfrm>
          <a:prstGeom prst="rect">
            <a:avLst/>
          </a:prstGeom>
        </p:spPr>
      </p:pic>
      <p:sp>
        <p:nvSpPr>
          <p:cNvPr id="25" name="Shape 11"/>
          <p:cNvSpPr/>
          <p:nvPr/>
        </p:nvSpPr>
        <p:spPr>
          <a:xfrm>
            <a:off x="3010276" y="8775700"/>
            <a:ext cx="18366496" cy="609600"/>
          </a:xfrm>
          <a:prstGeom prst="rect">
            <a:avLst/>
          </a:prstGeom>
          <a:noFill/>
          <a:ln/>
        </p:spPr>
      </p:sp>
      <p:sp>
        <p:nvSpPr>
          <p:cNvPr id="26" name="Text 12"/>
          <p:cNvSpPr/>
          <p:nvPr/>
        </p:nvSpPr>
        <p:spPr>
          <a:xfrm>
            <a:off x="2874793" y="87757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4</a:t>
            </a:r>
            <a:endParaRPr lang="en-US" sz="3200" dirty="0"/>
          </a:p>
        </p:txBody>
      </p:sp>
      <p:pic>
        <p:nvPicPr>
          <p:cNvPr id="27" name="Image 12" descr="preencoded.png">    </p:cNvPr>
          <p:cNvPicPr>
            <a:picLocks noChangeAspect="1"/>
          </p:cNvPicPr>
          <p:nvPr/>
        </p:nvPicPr>
        <p:blipFill>
          <a:blip r:embed="rId13"/>
          <a:stretch>
            <a:fillRect/>
          </a:stretch>
        </p:blipFill>
        <p:spPr>
          <a:xfrm>
            <a:off x="3619952" y="9080500"/>
            <a:ext cx="17756819" cy="0"/>
          </a:xfrm>
          <a:prstGeom prst="rect">
            <a:avLst/>
          </a:prstGeom>
        </p:spPr>
      </p:pic>
      <p:pic>
        <p:nvPicPr>
          <p:cNvPr id="28" name="Image 13" descr="preencoded.png">    </p:cNvPr>
          <p:cNvPicPr>
            <a:picLocks noChangeAspect="1"/>
          </p:cNvPicPr>
          <p:nvPr/>
        </p:nvPicPr>
        <p:blipFill>
          <a:blip r:embed="rId14"/>
          <a:stretch>
            <a:fillRect/>
          </a:stretch>
        </p:blipFill>
        <p:spPr>
          <a:xfrm>
            <a:off x="3619952" y="9067800"/>
            <a:ext cx="17756819" cy="12700"/>
          </a:xfrm>
          <a:prstGeom prst="rect">
            <a:avLst/>
          </a:prstGeom>
        </p:spPr>
      </p:pic>
      <p:sp>
        <p:nvSpPr>
          <p:cNvPr id="29" name="Shape 13"/>
          <p:cNvSpPr/>
          <p:nvPr/>
        </p:nvSpPr>
        <p:spPr>
          <a:xfrm>
            <a:off x="3010276" y="10179050"/>
            <a:ext cx="18366496" cy="609600"/>
          </a:xfrm>
          <a:prstGeom prst="rect">
            <a:avLst/>
          </a:prstGeom>
          <a:noFill/>
          <a:ln/>
        </p:spPr>
      </p:sp>
      <p:sp>
        <p:nvSpPr>
          <p:cNvPr id="30" name="Text 14"/>
          <p:cNvSpPr/>
          <p:nvPr/>
        </p:nvSpPr>
        <p:spPr>
          <a:xfrm>
            <a:off x="2874793" y="101790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a:t>
            </a:r>
            <a:endParaRPr lang="en-US" sz="3200" dirty="0"/>
          </a:p>
        </p:txBody>
      </p:sp>
      <p:pic>
        <p:nvPicPr>
          <p:cNvPr id="31" name="Image 14" descr="preencoded.png">    </p:cNvPr>
          <p:cNvPicPr>
            <a:picLocks noChangeAspect="1"/>
          </p:cNvPicPr>
          <p:nvPr/>
        </p:nvPicPr>
        <p:blipFill>
          <a:blip r:embed="rId15"/>
          <a:stretch>
            <a:fillRect/>
          </a:stretch>
        </p:blipFill>
        <p:spPr>
          <a:xfrm>
            <a:off x="3619952" y="10483850"/>
            <a:ext cx="17756819" cy="0"/>
          </a:xfrm>
          <a:prstGeom prst="rect">
            <a:avLst/>
          </a:prstGeom>
        </p:spPr>
      </p:pic>
      <p:pic>
        <p:nvPicPr>
          <p:cNvPr id="32" name="Image 15" descr="preencoded.png">    </p:cNvPr>
          <p:cNvPicPr>
            <a:picLocks noChangeAspect="1"/>
          </p:cNvPicPr>
          <p:nvPr/>
        </p:nvPicPr>
        <p:blipFill>
          <a:blip r:embed="rId16"/>
          <a:stretch>
            <a:fillRect/>
          </a:stretch>
        </p:blipFill>
        <p:spPr>
          <a:xfrm>
            <a:off x="3619952" y="10471150"/>
            <a:ext cx="17756819" cy="12700"/>
          </a:xfrm>
          <a:prstGeom prst="rect">
            <a:avLst/>
          </a:prstGeom>
        </p:spPr>
      </p:pic>
      <p:sp>
        <p:nvSpPr>
          <p:cNvPr id="33" name="Shape 15"/>
          <p:cNvSpPr/>
          <p:nvPr/>
        </p:nvSpPr>
        <p:spPr>
          <a:xfrm>
            <a:off x="3010276" y="11582400"/>
            <a:ext cx="18366496" cy="609600"/>
          </a:xfrm>
          <a:prstGeom prst="rect">
            <a:avLst/>
          </a:prstGeom>
          <a:noFill/>
          <a:ln/>
        </p:spPr>
      </p:sp>
      <p:sp>
        <p:nvSpPr>
          <p:cNvPr id="34" name="Text 16"/>
          <p:cNvSpPr/>
          <p:nvPr/>
        </p:nvSpPr>
        <p:spPr>
          <a:xfrm>
            <a:off x="2874793" y="115824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0</a:t>
            </a:r>
            <a:endParaRPr lang="en-US" sz="3200" dirty="0"/>
          </a:p>
        </p:txBody>
      </p:sp>
      <p:pic>
        <p:nvPicPr>
          <p:cNvPr id="35" name="Image 16" descr="preencoded.png">    </p:cNvPr>
          <p:cNvPicPr>
            <a:picLocks noChangeAspect="1"/>
          </p:cNvPicPr>
          <p:nvPr/>
        </p:nvPicPr>
        <p:blipFill>
          <a:blip r:embed="rId17"/>
          <a:stretch>
            <a:fillRect/>
          </a:stretch>
        </p:blipFill>
        <p:spPr>
          <a:xfrm>
            <a:off x="3619952" y="12090400"/>
            <a:ext cx="17756819" cy="101600"/>
          </a:xfrm>
          <a:prstGeom prst="rect">
            <a:avLst/>
          </a:prstGeom>
        </p:spPr>
      </p:pic>
      <p:pic>
        <p:nvPicPr>
          <p:cNvPr id="36" name="Image 17" descr="preencoded.png">    </p:cNvPr>
          <p:cNvPicPr>
            <a:picLocks noChangeAspect="1"/>
          </p:cNvPicPr>
          <p:nvPr/>
        </p:nvPicPr>
        <p:blipFill>
          <a:blip r:embed="rId18"/>
          <a:stretch>
            <a:fillRect/>
          </a:stretch>
        </p:blipFill>
        <p:spPr>
          <a:xfrm>
            <a:off x="3619952" y="12090400"/>
            <a:ext cx="17756819" cy="12700"/>
          </a:xfrm>
          <a:prstGeom prst="rect">
            <a:avLst/>
          </a:prstGeom>
        </p:spPr>
      </p:pic>
      <p:pic>
        <p:nvPicPr>
          <p:cNvPr id="37" name="Image 18" descr="preencoded.png">    </p:cNvPr>
          <p:cNvPicPr>
            <a:picLocks noChangeAspect="1"/>
          </p:cNvPicPr>
          <p:nvPr/>
        </p:nvPicPr>
        <p:blipFill>
          <a:blip r:embed="rId19"/>
          <a:stretch>
            <a:fillRect/>
          </a:stretch>
        </p:blipFill>
        <p:spPr>
          <a:xfrm>
            <a:off x="3619952" y="12090400"/>
            <a:ext cx="12702" cy="101600"/>
          </a:xfrm>
          <a:prstGeom prst="rect">
            <a:avLst/>
          </a:prstGeom>
        </p:spPr>
      </p:pic>
      <p:pic>
        <p:nvPicPr>
          <p:cNvPr id="38" name="Image 19" descr="preencoded.png">    </p:cNvPr>
          <p:cNvPicPr>
            <a:picLocks noChangeAspect="1"/>
          </p:cNvPicPr>
          <p:nvPr/>
        </p:nvPicPr>
        <p:blipFill>
          <a:blip r:embed="rId20"/>
          <a:stretch>
            <a:fillRect/>
          </a:stretch>
        </p:blipFill>
        <p:spPr>
          <a:xfrm>
            <a:off x="21364070" y="12090400"/>
            <a:ext cx="12702" cy="101600"/>
          </a:xfrm>
          <a:prstGeom prst="rect">
            <a:avLst/>
          </a:prstGeom>
        </p:spPr>
      </p:pic>
      <p:sp>
        <p:nvSpPr>
          <p:cNvPr id="39" name="Shape 17"/>
          <p:cNvSpPr/>
          <p:nvPr/>
        </p:nvSpPr>
        <p:spPr>
          <a:xfrm>
            <a:off x="3619952" y="3162300"/>
            <a:ext cx="17756819" cy="9258300"/>
          </a:xfrm>
          <a:prstGeom prst="rect">
            <a:avLst/>
          </a:prstGeom>
          <a:noFill/>
          <a:ln/>
        </p:spPr>
      </p:sp>
      <p:pic>
        <p:nvPicPr>
          <p:cNvPr id="40" name="Image 20" descr="preencoded.png">    </p:cNvPr>
          <p:cNvPicPr>
            <a:picLocks noChangeAspect="1"/>
          </p:cNvPicPr>
          <p:nvPr/>
        </p:nvPicPr>
        <p:blipFill>
          <a:blip r:embed="rId21"/>
          <a:stretch>
            <a:fillRect/>
          </a:stretch>
        </p:blipFill>
        <p:spPr>
          <a:xfrm>
            <a:off x="3619952" y="3162300"/>
            <a:ext cx="2536689" cy="9258300"/>
          </a:xfrm>
          <a:prstGeom prst="rect">
            <a:avLst/>
          </a:prstGeom>
        </p:spPr>
      </p:pic>
      <p:sp>
        <p:nvSpPr>
          <p:cNvPr id="41" name="Text 18"/>
          <p:cNvSpPr/>
          <p:nvPr/>
        </p:nvSpPr>
        <p:spPr>
          <a:xfrm>
            <a:off x="4377814" y="12217400"/>
            <a:ext cx="1011893" cy="7450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2015</a:t>
            </a:r>
            <a:endParaRPr lang="en-US" sz="3200" dirty="0"/>
          </a:p>
        </p:txBody>
      </p:sp>
      <p:pic>
        <p:nvPicPr>
          <p:cNvPr id="42" name="Image 21" descr="preencoded.png">    </p:cNvPr>
          <p:cNvPicPr>
            <a:picLocks noChangeAspect="1"/>
          </p:cNvPicPr>
          <p:nvPr/>
        </p:nvPicPr>
        <p:blipFill>
          <a:blip r:embed="rId22"/>
          <a:stretch>
            <a:fillRect/>
          </a:stretch>
        </p:blipFill>
        <p:spPr>
          <a:xfrm>
            <a:off x="3619952" y="12090400"/>
            <a:ext cx="12702" cy="101600"/>
          </a:xfrm>
          <a:prstGeom prst="rect">
            <a:avLst/>
          </a:prstGeom>
        </p:spPr>
      </p:pic>
      <p:pic>
        <p:nvPicPr>
          <p:cNvPr id="43" name="Image 22" descr="preencoded.png">    </p:cNvPr>
          <p:cNvPicPr>
            <a:picLocks noChangeAspect="1"/>
          </p:cNvPicPr>
          <p:nvPr/>
        </p:nvPicPr>
        <p:blipFill>
          <a:blip r:embed="rId23"/>
          <a:stretch>
            <a:fillRect/>
          </a:stretch>
        </p:blipFill>
        <p:spPr>
          <a:xfrm>
            <a:off x="6156642" y="3162300"/>
            <a:ext cx="2536689" cy="9258300"/>
          </a:xfrm>
          <a:prstGeom prst="rect">
            <a:avLst/>
          </a:prstGeom>
        </p:spPr>
      </p:pic>
      <p:sp>
        <p:nvSpPr>
          <p:cNvPr id="44" name="Text 19"/>
          <p:cNvSpPr/>
          <p:nvPr/>
        </p:nvSpPr>
        <p:spPr>
          <a:xfrm>
            <a:off x="6901802" y="12217400"/>
            <a:ext cx="1024595" cy="7450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2016</a:t>
            </a:r>
            <a:endParaRPr lang="en-US" sz="3200" dirty="0"/>
          </a:p>
        </p:txBody>
      </p:sp>
      <p:pic>
        <p:nvPicPr>
          <p:cNvPr id="45" name="Image 23" descr="preencoded.png">    </p:cNvPr>
          <p:cNvPicPr>
            <a:picLocks noChangeAspect="1"/>
          </p:cNvPicPr>
          <p:nvPr/>
        </p:nvPicPr>
        <p:blipFill>
          <a:blip r:embed="rId24"/>
          <a:stretch>
            <a:fillRect/>
          </a:stretch>
        </p:blipFill>
        <p:spPr>
          <a:xfrm>
            <a:off x="6156642" y="12090400"/>
            <a:ext cx="12702" cy="101600"/>
          </a:xfrm>
          <a:prstGeom prst="rect">
            <a:avLst/>
          </a:prstGeom>
        </p:spPr>
      </p:pic>
      <p:pic>
        <p:nvPicPr>
          <p:cNvPr id="46" name="Image 24" descr="preencoded.png">    </p:cNvPr>
          <p:cNvPicPr>
            <a:picLocks noChangeAspect="1"/>
          </p:cNvPicPr>
          <p:nvPr/>
        </p:nvPicPr>
        <p:blipFill>
          <a:blip r:embed="rId25"/>
          <a:stretch>
            <a:fillRect/>
          </a:stretch>
        </p:blipFill>
        <p:spPr>
          <a:xfrm>
            <a:off x="8693328" y="3162300"/>
            <a:ext cx="2536689" cy="9258300"/>
          </a:xfrm>
          <a:prstGeom prst="rect">
            <a:avLst/>
          </a:prstGeom>
        </p:spPr>
      </p:pic>
      <p:sp>
        <p:nvSpPr>
          <p:cNvPr id="47" name="Text 20"/>
          <p:cNvSpPr/>
          <p:nvPr/>
        </p:nvSpPr>
        <p:spPr>
          <a:xfrm>
            <a:off x="9463891" y="12217400"/>
            <a:ext cx="986490" cy="7450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2017</a:t>
            </a:r>
            <a:endParaRPr lang="en-US" sz="3200" dirty="0"/>
          </a:p>
        </p:txBody>
      </p:sp>
      <p:pic>
        <p:nvPicPr>
          <p:cNvPr id="48" name="Image 25" descr="preencoded.png">    </p:cNvPr>
          <p:cNvPicPr>
            <a:picLocks noChangeAspect="1"/>
          </p:cNvPicPr>
          <p:nvPr/>
        </p:nvPicPr>
        <p:blipFill>
          <a:blip r:embed="rId26"/>
          <a:stretch>
            <a:fillRect/>
          </a:stretch>
        </p:blipFill>
        <p:spPr>
          <a:xfrm>
            <a:off x="8693328" y="12090400"/>
            <a:ext cx="12702" cy="101600"/>
          </a:xfrm>
          <a:prstGeom prst="rect">
            <a:avLst/>
          </a:prstGeom>
        </p:spPr>
      </p:pic>
      <p:pic>
        <p:nvPicPr>
          <p:cNvPr id="49" name="Image 26" descr="preencoded.png">    </p:cNvPr>
          <p:cNvPicPr>
            <a:picLocks noChangeAspect="1"/>
          </p:cNvPicPr>
          <p:nvPr/>
        </p:nvPicPr>
        <p:blipFill>
          <a:blip r:embed="rId27"/>
          <a:stretch>
            <a:fillRect/>
          </a:stretch>
        </p:blipFill>
        <p:spPr>
          <a:xfrm>
            <a:off x="11230017" y="3162300"/>
            <a:ext cx="2536689" cy="9258300"/>
          </a:xfrm>
          <a:prstGeom prst="rect">
            <a:avLst/>
          </a:prstGeom>
        </p:spPr>
      </p:pic>
      <p:sp>
        <p:nvSpPr>
          <p:cNvPr id="50" name="Text 21"/>
          <p:cNvSpPr/>
          <p:nvPr/>
        </p:nvSpPr>
        <p:spPr>
          <a:xfrm>
            <a:off x="11987879" y="12217400"/>
            <a:ext cx="1011893" cy="7450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2018</a:t>
            </a:r>
            <a:endParaRPr lang="en-US" sz="3200" dirty="0"/>
          </a:p>
        </p:txBody>
      </p:sp>
      <p:pic>
        <p:nvPicPr>
          <p:cNvPr id="51" name="Image 27" descr="preencoded.png">    </p:cNvPr>
          <p:cNvPicPr>
            <a:picLocks noChangeAspect="1"/>
          </p:cNvPicPr>
          <p:nvPr/>
        </p:nvPicPr>
        <p:blipFill>
          <a:blip r:embed="rId28"/>
          <a:stretch>
            <a:fillRect/>
          </a:stretch>
        </p:blipFill>
        <p:spPr>
          <a:xfrm>
            <a:off x="11230017" y="12090400"/>
            <a:ext cx="12702" cy="101600"/>
          </a:xfrm>
          <a:prstGeom prst="rect">
            <a:avLst/>
          </a:prstGeom>
        </p:spPr>
      </p:pic>
      <p:pic>
        <p:nvPicPr>
          <p:cNvPr id="52" name="Image 28" descr="preencoded.png">    </p:cNvPr>
          <p:cNvPicPr>
            <a:picLocks noChangeAspect="1"/>
          </p:cNvPicPr>
          <p:nvPr/>
        </p:nvPicPr>
        <p:blipFill>
          <a:blip r:embed="rId29"/>
          <a:stretch>
            <a:fillRect/>
          </a:stretch>
        </p:blipFill>
        <p:spPr>
          <a:xfrm>
            <a:off x="13766707" y="3162300"/>
            <a:ext cx="2536689" cy="9258300"/>
          </a:xfrm>
          <a:prstGeom prst="rect">
            <a:avLst/>
          </a:prstGeom>
        </p:spPr>
      </p:pic>
      <p:sp>
        <p:nvSpPr>
          <p:cNvPr id="53" name="Text 22"/>
          <p:cNvSpPr/>
          <p:nvPr/>
        </p:nvSpPr>
        <p:spPr>
          <a:xfrm>
            <a:off x="14524568" y="12217400"/>
            <a:ext cx="1011893" cy="7450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2019</a:t>
            </a:r>
            <a:endParaRPr lang="en-US" sz="3200" dirty="0"/>
          </a:p>
        </p:txBody>
      </p:sp>
      <p:pic>
        <p:nvPicPr>
          <p:cNvPr id="54" name="Image 29" descr="preencoded.png">    </p:cNvPr>
          <p:cNvPicPr>
            <a:picLocks noChangeAspect="1"/>
          </p:cNvPicPr>
          <p:nvPr/>
        </p:nvPicPr>
        <p:blipFill>
          <a:blip r:embed="rId30"/>
          <a:stretch>
            <a:fillRect/>
          </a:stretch>
        </p:blipFill>
        <p:spPr>
          <a:xfrm>
            <a:off x="13766707" y="12090400"/>
            <a:ext cx="12702" cy="101600"/>
          </a:xfrm>
          <a:prstGeom prst="rect">
            <a:avLst/>
          </a:prstGeom>
        </p:spPr>
      </p:pic>
      <p:pic>
        <p:nvPicPr>
          <p:cNvPr id="55" name="Image 30" descr="preencoded.png">    </p:cNvPr>
          <p:cNvPicPr>
            <a:picLocks noChangeAspect="1"/>
          </p:cNvPicPr>
          <p:nvPr/>
        </p:nvPicPr>
        <p:blipFill>
          <a:blip r:embed="rId31"/>
          <a:stretch>
            <a:fillRect/>
          </a:stretch>
        </p:blipFill>
        <p:spPr>
          <a:xfrm>
            <a:off x="16303393" y="3162300"/>
            <a:ext cx="2536689" cy="9258300"/>
          </a:xfrm>
          <a:prstGeom prst="rect">
            <a:avLst/>
          </a:prstGeom>
        </p:spPr>
      </p:pic>
      <p:sp>
        <p:nvSpPr>
          <p:cNvPr id="56" name="Text 23"/>
          <p:cNvSpPr/>
          <p:nvPr/>
        </p:nvSpPr>
        <p:spPr>
          <a:xfrm>
            <a:off x="17010448" y="12217400"/>
            <a:ext cx="1113506" cy="7450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2020</a:t>
            </a:r>
            <a:endParaRPr lang="en-US" sz="3200" dirty="0"/>
          </a:p>
        </p:txBody>
      </p:sp>
      <p:pic>
        <p:nvPicPr>
          <p:cNvPr id="57" name="Image 31" descr="preencoded.png">    </p:cNvPr>
          <p:cNvPicPr>
            <a:picLocks noChangeAspect="1"/>
          </p:cNvPicPr>
          <p:nvPr/>
        </p:nvPicPr>
        <p:blipFill>
          <a:blip r:embed="rId32"/>
          <a:stretch>
            <a:fillRect/>
          </a:stretch>
        </p:blipFill>
        <p:spPr>
          <a:xfrm>
            <a:off x="16303393" y="12090400"/>
            <a:ext cx="12702" cy="101600"/>
          </a:xfrm>
          <a:prstGeom prst="rect">
            <a:avLst/>
          </a:prstGeom>
        </p:spPr>
      </p:pic>
      <p:pic>
        <p:nvPicPr>
          <p:cNvPr id="58" name="Image 32" descr="preencoded.png">    </p:cNvPr>
          <p:cNvPicPr>
            <a:picLocks noChangeAspect="1"/>
          </p:cNvPicPr>
          <p:nvPr/>
        </p:nvPicPr>
        <p:blipFill>
          <a:blip r:embed="rId33"/>
          <a:stretch>
            <a:fillRect/>
          </a:stretch>
        </p:blipFill>
        <p:spPr>
          <a:xfrm>
            <a:off x="18840082" y="3162300"/>
            <a:ext cx="2536689" cy="9258300"/>
          </a:xfrm>
          <a:prstGeom prst="rect">
            <a:avLst/>
          </a:prstGeom>
        </p:spPr>
      </p:pic>
      <p:sp>
        <p:nvSpPr>
          <p:cNvPr id="59" name="Text 24"/>
          <p:cNvSpPr/>
          <p:nvPr/>
        </p:nvSpPr>
        <p:spPr>
          <a:xfrm>
            <a:off x="19597944" y="12217400"/>
            <a:ext cx="999192" cy="7450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2021</a:t>
            </a:r>
            <a:endParaRPr lang="en-US" sz="3200" dirty="0"/>
          </a:p>
        </p:txBody>
      </p:sp>
      <p:pic>
        <p:nvPicPr>
          <p:cNvPr id="60" name="Image 33" descr="preencoded.png">    </p:cNvPr>
          <p:cNvPicPr>
            <a:picLocks noChangeAspect="1"/>
          </p:cNvPicPr>
          <p:nvPr/>
        </p:nvPicPr>
        <p:blipFill>
          <a:blip r:embed="rId34"/>
          <a:stretch>
            <a:fillRect/>
          </a:stretch>
        </p:blipFill>
        <p:spPr>
          <a:xfrm>
            <a:off x="18840082" y="12090400"/>
            <a:ext cx="12702" cy="101600"/>
          </a:xfrm>
          <a:prstGeom prst="rect">
            <a:avLst/>
          </a:prstGeom>
        </p:spPr>
      </p:pic>
      <p:sp>
        <p:nvSpPr>
          <p:cNvPr id="61" name="Shape 25"/>
          <p:cNvSpPr/>
          <p:nvPr/>
        </p:nvSpPr>
        <p:spPr>
          <a:xfrm>
            <a:off x="5537892" y="7569200"/>
            <a:ext cx="1625803" cy="1625600"/>
          </a:xfrm>
          <a:prstGeom prst="roundRect">
            <a:avLst>
              <a:gd name="adj" fmla="val 781313"/>
            </a:avLst>
          </a:prstGeom>
          <a:solidFill>
            <a:srgbClr val="50BFA5">
              <a:alpha val="100000"/>
            </a:srgbClr>
          </a:solidFill>
          <a:ln/>
        </p:spPr>
      </p:sp>
      <p:sp>
        <p:nvSpPr>
          <p:cNvPr id="62" name="Text 26"/>
          <p:cNvSpPr/>
          <p:nvPr/>
        </p:nvSpPr>
        <p:spPr>
          <a:xfrm>
            <a:off x="6045956" y="7823200"/>
            <a:ext cx="609676"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B</a:t>
            </a:r>
            <a:endParaRPr lang="en-US" sz="4800" dirty="0"/>
          </a:p>
        </p:txBody>
      </p:sp>
      <p:sp>
        <p:nvSpPr>
          <p:cNvPr id="63" name="Shape 27"/>
          <p:cNvSpPr/>
          <p:nvPr/>
        </p:nvSpPr>
        <p:spPr>
          <a:xfrm>
            <a:off x="11672759" y="7493000"/>
            <a:ext cx="2464108" cy="2463800"/>
          </a:xfrm>
          <a:prstGeom prst="roundRect">
            <a:avLst>
              <a:gd name="adj" fmla="val 515505"/>
            </a:avLst>
          </a:prstGeom>
          <a:solidFill>
            <a:srgbClr val="F7CC7F">
              <a:alpha val="100000"/>
            </a:srgbClr>
          </a:solidFill>
          <a:ln/>
        </p:spPr>
      </p:sp>
      <p:sp>
        <p:nvSpPr>
          <p:cNvPr id="64" name="Text 28"/>
          <p:cNvSpPr/>
          <p:nvPr/>
        </p:nvSpPr>
        <p:spPr>
          <a:xfrm>
            <a:off x="12568221" y="8166100"/>
            <a:ext cx="673184"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C</a:t>
            </a:r>
            <a:endParaRPr lang="en-US" sz="4800" dirty="0"/>
          </a:p>
        </p:txBody>
      </p:sp>
      <p:sp>
        <p:nvSpPr>
          <p:cNvPr id="65" name="Shape 29"/>
          <p:cNvSpPr/>
          <p:nvPr/>
        </p:nvSpPr>
        <p:spPr>
          <a:xfrm>
            <a:off x="16753394" y="5384800"/>
            <a:ext cx="1105038" cy="1104900"/>
          </a:xfrm>
          <a:prstGeom prst="roundRect">
            <a:avLst>
              <a:gd name="adj" fmla="val 1149517"/>
            </a:avLst>
          </a:prstGeom>
          <a:solidFill>
            <a:srgbClr val="F47458">
              <a:alpha val="100000"/>
            </a:srgbClr>
          </a:solidFill>
          <a:ln/>
        </p:spPr>
      </p:sp>
      <p:sp>
        <p:nvSpPr>
          <p:cNvPr id="66" name="Text 30"/>
          <p:cNvSpPr/>
          <p:nvPr/>
        </p:nvSpPr>
        <p:spPr>
          <a:xfrm>
            <a:off x="16975672" y="5378450"/>
            <a:ext cx="660483"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A</a:t>
            </a: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3581848" y="711200"/>
            <a:ext cx="5851198"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Our Team</a:t>
            </a:r>
            <a:endParaRPr lang="en-US" sz="8000" dirty="0"/>
          </a:p>
        </p:txBody>
      </p:sp>
      <p:sp>
        <p:nvSpPr>
          <p:cNvPr id="6" name="Shape 2"/>
          <p:cNvSpPr/>
          <p:nvPr/>
        </p:nvSpPr>
        <p:spPr>
          <a:xfrm>
            <a:off x="3556445" y="2755900"/>
            <a:ext cx="4788498" cy="10109200"/>
          </a:xfrm>
          <a:prstGeom prst="rect">
            <a:avLst/>
          </a:prstGeom>
          <a:noFill/>
          <a:ln/>
        </p:spPr>
      </p:sp>
      <p:pic>
        <p:nvPicPr>
          <p:cNvPr id="7" name="Image 2" descr="preencoded.png">    </p:cNvPr>
          <p:cNvPicPr>
            <a:picLocks noChangeAspect="1"/>
          </p:cNvPicPr>
          <p:nvPr/>
        </p:nvPicPr>
        <p:blipFill>
          <a:blip r:embed="rId3"/>
          <a:stretch>
            <a:fillRect/>
          </a:stretch>
        </p:blipFill>
        <p:spPr>
          <a:xfrm>
            <a:off x="3556445" y="2755900"/>
            <a:ext cx="4788498" cy="8229600"/>
          </a:xfrm>
          <a:prstGeom prst="rect">
            <a:avLst/>
          </a:prstGeom>
        </p:spPr>
      </p:pic>
      <p:sp>
        <p:nvSpPr>
          <p:cNvPr id="8" name="Shape 3"/>
          <p:cNvSpPr/>
          <p:nvPr/>
        </p:nvSpPr>
        <p:spPr>
          <a:xfrm>
            <a:off x="3556445" y="11188700"/>
            <a:ext cx="4788498" cy="1676400"/>
          </a:xfrm>
          <a:prstGeom prst="rect">
            <a:avLst/>
          </a:prstGeom>
          <a:noFill/>
          <a:ln/>
        </p:spPr>
      </p:sp>
      <p:sp>
        <p:nvSpPr>
          <p:cNvPr id="9" name="Shape 4"/>
          <p:cNvSpPr/>
          <p:nvPr/>
        </p:nvSpPr>
        <p:spPr>
          <a:xfrm>
            <a:off x="3556445" y="11188700"/>
            <a:ext cx="4788498" cy="1676400"/>
          </a:xfrm>
          <a:prstGeom prst="rect">
            <a:avLst/>
          </a:prstGeom>
          <a:noFill/>
          <a:ln/>
        </p:spPr>
      </p:sp>
      <p:sp>
        <p:nvSpPr>
          <p:cNvPr id="10" name="Text 5"/>
          <p:cNvSpPr/>
          <p:nvPr/>
        </p:nvSpPr>
        <p:spPr>
          <a:xfrm>
            <a:off x="3454832" y="11188700"/>
            <a:ext cx="4991724" cy="1117600"/>
          </a:xfrm>
          <a:prstGeom prst="rect">
            <a:avLst/>
          </a:prstGeom>
          <a:noFill/>
          <a:ln/>
        </p:spPr>
        <p:txBody>
          <a:bodyPr wrap="square" lIns="0" tIns="0" rIns="0" bIns="0" rtlCol="0" anchor="t"/>
          <a:lstStyle/>
          <a:p>
            <a:pPr algn="ctr"/>
            <a:r>
              <a:rPr lang="en-US" sz="4800" dirty="0">
                <a:solidFill>
                  <a:srgbClr val="F47458">
                    <a:alpha val="100000"/>
                  </a:srgbClr>
                </a:solidFill>
                <a:latin typeface="Poppins Bold" pitchFamily="34" charset="0"/>
                <a:ea typeface="Poppins Bold" pitchFamily="34" charset="-122"/>
                <a:cs typeface="Poppins Bold" pitchFamily="34" charset="-120"/>
              </a:rPr>
              <a:t>Eldruin</a:t>
            </a:r>
            <a:endParaRPr lang="en-US" sz="4800" dirty="0"/>
          </a:p>
        </p:txBody>
      </p:sp>
      <p:sp>
        <p:nvSpPr>
          <p:cNvPr id="11" name="Text 6"/>
          <p:cNvSpPr/>
          <p:nvPr/>
        </p:nvSpPr>
        <p:spPr>
          <a:xfrm>
            <a:off x="34887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Fire Mage</a:t>
            </a:r>
            <a:endParaRPr lang="en-US" sz="3200" dirty="0"/>
          </a:p>
        </p:txBody>
      </p:sp>
      <p:sp>
        <p:nvSpPr>
          <p:cNvPr id="12" name="Shape 7"/>
          <p:cNvSpPr/>
          <p:nvPr/>
        </p:nvSpPr>
        <p:spPr>
          <a:xfrm>
            <a:off x="9157845" y="2755900"/>
            <a:ext cx="4788498" cy="10109200"/>
          </a:xfrm>
          <a:prstGeom prst="rect">
            <a:avLst/>
          </a:prstGeom>
          <a:noFill/>
          <a:ln/>
        </p:spPr>
      </p:sp>
      <p:pic>
        <p:nvPicPr>
          <p:cNvPr id="13" name="Image 3" descr="preencoded.png">    </p:cNvPr>
          <p:cNvPicPr>
            <a:picLocks noChangeAspect="1"/>
          </p:cNvPicPr>
          <p:nvPr/>
        </p:nvPicPr>
        <p:blipFill>
          <a:blip r:embed="rId4"/>
          <a:stretch>
            <a:fillRect/>
          </a:stretch>
        </p:blipFill>
        <p:spPr>
          <a:xfrm>
            <a:off x="9157845" y="2755900"/>
            <a:ext cx="4788498" cy="8229600"/>
          </a:xfrm>
          <a:prstGeom prst="rect">
            <a:avLst/>
          </a:prstGeom>
        </p:spPr>
      </p:pic>
      <p:sp>
        <p:nvSpPr>
          <p:cNvPr id="14" name="Shape 8"/>
          <p:cNvSpPr/>
          <p:nvPr/>
        </p:nvSpPr>
        <p:spPr>
          <a:xfrm>
            <a:off x="9157845" y="11188700"/>
            <a:ext cx="4788498" cy="1676400"/>
          </a:xfrm>
          <a:prstGeom prst="rect">
            <a:avLst/>
          </a:prstGeom>
          <a:noFill/>
          <a:ln/>
        </p:spPr>
      </p:sp>
      <p:sp>
        <p:nvSpPr>
          <p:cNvPr id="15" name="Shape 9"/>
          <p:cNvSpPr/>
          <p:nvPr/>
        </p:nvSpPr>
        <p:spPr>
          <a:xfrm>
            <a:off x="9157845" y="11188700"/>
            <a:ext cx="4788498" cy="1676400"/>
          </a:xfrm>
          <a:prstGeom prst="rect">
            <a:avLst/>
          </a:prstGeom>
          <a:noFill/>
          <a:ln/>
        </p:spPr>
      </p:sp>
      <p:sp>
        <p:nvSpPr>
          <p:cNvPr id="16" name="Text 10"/>
          <p:cNvSpPr/>
          <p:nvPr/>
        </p:nvSpPr>
        <p:spPr>
          <a:xfrm>
            <a:off x="9056232" y="11188700"/>
            <a:ext cx="4991724" cy="1117600"/>
          </a:xfrm>
          <a:prstGeom prst="rect">
            <a:avLst/>
          </a:prstGeom>
          <a:noFill/>
          <a:ln/>
        </p:spPr>
        <p:txBody>
          <a:bodyPr wrap="square" lIns="0" tIns="0" rIns="0" bIns="0" rtlCol="0" anchor="t"/>
          <a:lstStyle/>
          <a:p>
            <a:pPr algn="ctr"/>
            <a:r>
              <a:rPr lang="en-US" sz="4800" dirty="0">
                <a:solidFill>
                  <a:srgbClr val="F7CC7F">
                    <a:alpha val="100000"/>
                  </a:srgbClr>
                </a:solidFill>
                <a:latin typeface="Poppins Bold" pitchFamily="34" charset="0"/>
                <a:ea typeface="Poppins Bold" pitchFamily="34" charset="-122"/>
                <a:cs typeface="Poppins Bold" pitchFamily="34" charset="-120"/>
              </a:rPr>
              <a:t>Elementalen</a:t>
            </a:r>
            <a:endParaRPr lang="en-US" sz="4800" dirty="0"/>
          </a:p>
        </p:txBody>
      </p:sp>
      <p:sp>
        <p:nvSpPr>
          <p:cNvPr id="17" name="Text 11"/>
          <p:cNvSpPr/>
          <p:nvPr/>
        </p:nvSpPr>
        <p:spPr>
          <a:xfrm>
            <a:off x="90901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Guardian</a:t>
            </a:r>
            <a:endParaRPr lang="en-US" sz="3200" dirty="0"/>
          </a:p>
        </p:txBody>
      </p:sp>
      <p:sp>
        <p:nvSpPr>
          <p:cNvPr id="18" name="Shape 12"/>
          <p:cNvSpPr/>
          <p:nvPr/>
        </p:nvSpPr>
        <p:spPr>
          <a:xfrm>
            <a:off x="14759245" y="2755900"/>
            <a:ext cx="4788498" cy="10109200"/>
          </a:xfrm>
          <a:prstGeom prst="rect">
            <a:avLst/>
          </a:prstGeom>
          <a:noFill/>
          <a:ln/>
        </p:spPr>
      </p:sp>
      <p:pic>
        <p:nvPicPr>
          <p:cNvPr id="19" name="Image 4" descr="preencoded.png">    </p:cNvPr>
          <p:cNvPicPr>
            <a:picLocks noChangeAspect="1"/>
          </p:cNvPicPr>
          <p:nvPr/>
        </p:nvPicPr>
        <p:blipFill>
          <a:blip r:embed="rId5"/>
          <a:stretch>
            <a:fillRect/>
          </a:stretch>
        </p:blipFill>
        <p:spPr>
          <a:xfrm>
            <a:off x="14759245" y="2755900"/>
            <a:ext cx="4788498" cy="8229600"/>
          </a:xfrm>
          <a:prstGeom prst="rect">
            <a:avLst/>
          </a:prstGeom>
        </p:spPr>
      </p:pic>
      <p:sp>
        <p:nvSpPr>
          <p:cNvPr id="20" name="Shape 13"/>
          <p:cNvSpPr/>
          <p:nvPr/>
        </p:nvSpPr>
        <p:spPr>
          <a:xfrm>
            <a:off x="14759245" y="11188700"/>
            <a:ext cx="4788498" cy="1676400"/>
          </a:xfrm>
          <a:prstGeom prst="rect">
            <a:avLst/>
          </a:prstGeom>
          <a:noFill/>
          <a:ln/>
        </p:spPr>
      </p:sp>
      <p:sp>
        <p:nvSpPr>
          <p:cNvPr id="21" name="Shape 14"/>
          <p:cNvSpPr/>
          <p:nvPr/>
        </p:nvSpPr>
        <p:spPr>
          <a:xfrm>
            <a:off x="14759245" y="11188700"/>
            <a:ext cx="4788498" cy="1676400"/>
          </a:xfrm>
          <a:prstGeom prst="rect">
            <a:avLst/>
          </a:prstGeom>
          <a:noFill/>
          <a:ln/>
        </p:spPr>
      </p:sp>
      <p:sp>
        <p:nvSpPr>
          <p:cNvPr id="22" name="Text 15"/>
          <p:cNvSpPr/>
          <p:nvPr/>
        </p:nvSpPr>
        <p:spPr>
          <a:xfrm>
            <a:off x="14657632" y="11188700"/>
            <a:ext cx="4991724" cy="1117600"/>
          </a:xfrm>
          <a:prstGeom prst="rect">
            <a:avLst/>
          </a:prstGeom>
          <a:noFill/>
          <a:ln/>
        </p:spPr>
        <p:txBody>
          <a:bodyPr wrap="square" lIns="0" tIns="0" rIns="0" bIns="0" rtlCol="0" anchor="t"/>
          <a:lstStyle/>
          <a:p>
            <a:pPr algn="ctr"/>
            <a:r>
              <a:rPr lang="en-US" sz="4800" dirty="0">
                <a:solidFill>
                  <a:srgbClr val="50BFA5">
                    <a:alpha val="100000"/>
                  </a:srgbClr>
                </a:solidFill>
                <a:latin typeface="Poppins Bold" pitchFamily="34" charset="0"/>
                <a:ea typeface="Poppins Bold" pitchFamily="34" charset="-122"/>
                <a:cs typeface="Poppins Bold" pitchFamily="34" charset="-120"/>
              </a:rPr>
              <a:t>Lunaria</a:t>
            </a:r>
            <a:endParaRPr lang="en-US" sz="4800" dirty="0"/>
          </a:p>
        </p:txBody>
      </p:sp>
      <p:sp>
        <p:nvSpPr>
          <p:cNvPr id="23" name="Text 16"/>
          <p:cNvSpPr/>
          <p:nvPr/>
        </p:nvSpPr>
        <p:spPr>
          <a:xfrm>
            <a:off x="146915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Moon Priestess</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9560445" cy="13716000"/>
          </a:xfrm>
          <a:prstGeom prst="rect">
            <a:avLst/>
          </a:prstGeom>
        </p:spPr>
      </p:pic>
      <p:pic>
        <p:nvPicPr>
          <p:cNvPr id="3" name="Image 1" descr="preencoded.png">    </p:cNvPr>
          <p:cNvPicPr>
            <a:picLocks noChangeAspect="1"/>
          </p:cNvPicPr>
          <p:nvPr/>
        </p:nvPicPr>
        <p:blipFill>
          <a:blip r:embed="rId2"/>
          <a:stretch>
            <a:fillRect/>
          </a:stretch>
        </p:blipFill>
        <p:spPr>
          <a:xfrm>
            <a:off x="7354219" y="1841500"/>
            <a:ext cx="17032829" cy="118745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4"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sp>
        <p:nvSpPr>
          <p:cNvPr id="7" name="Shape 2"/>
          <p:cNvSpPr/>
          <p:nvPr/>
        </p:nvSpPr>
        <p:spPr>
          <a:xfrm>
            <a:off x="304838" y="609600"/>
            <a:ext cx="8167121" cy="12801600"/>
          </a:xfrm>
          <a:prstGeom prst="roundRect">
            <a:avLst>
              <a:gd name="adj" fmla="val 15563"/>
            </a:avLst>
          </a:prstGeom>
          <a:noFill/>
          <a:ln/>
        </p:spPr>
      </p:sp>
      <p:sp>
        <p:nvSpPr>
          <p:cNvPr id="8" name="Text 3"/>
          <p:cNvSpPr/>
          <p:nvPr/>
        </p:nvSpPr>
        <p:spPr>
          <a:xfrm>
            <a:off x="1117740" y="1422400"/>
            <a:ext cx="6880027" cy="4910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Thank you for choosing EaTemp</a:t>
            </a:r>
            <a:endParaRPr lang="en-US" sz="8000" dirty="0"/>
          </a:p>
        </p:txBody>
      </p:sp>
      <p:sp>
        <p:nvSpPr>
          <p:cNvPr id="9" name="Text 4"/>
          <p:cNvSpPr/>
          <p:nvPr/>
        </p:nvSpPr>
        <p:spPr>
          <a:xfrm>
            <a:off x="1117740" y="6604000"/>
            <a:ext cx="6676801" cy="6129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4864708" y="749300"/>
            <a:ext cx="15199566"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Table of Contents</a:t>
            </a:r>
            <a:endParaRPr lang="en-US" sz="12800" dirty="0"/>
          </a:p>
        </p:txBody>
      </p:sp>
      <p:sp>
        <p:nvSpPr>
          <p:cNvPr id="6" name="Shape 2"/>
          <p:cNvSpPr/>
          <p:nvPr/>
        </p:nvSpPr>
        <p:spPr>
          <a:xfrm>
            <a:off x="4801200" y="4051300"/>
            <a:ext cx="7316114" cy="1625600"/>
          </a:xfrm>
          <a:prstGeom prst="rect">
            <a:avLst/>
          </a:prstGeom>
          <a:noFill/>
          <a:ln/>
        </p:spPr>
      </p:sp>
      <p:sp>
        <p:nvSpPr>
          <p:cNvPr id="7" name="Shape 3"/>
          <p:cNvSpPr/>
          <p:nvPr/>
        </p:nvSpPr>
        <p:spPr>
          <a:xfrm>
            <a:off x="4801200" y="4051300"/>
            <a:ext cx="1625803" cy="1625600"/>
          </a:xfrm>
          <a:prstGeom prst="roundRect">
            <a:avLst>
              <a:gd name="adj" fmla="val 781313"/>
            </a:avLst>
          </a:prstGeom>
          <a:solidFill>
            <a:srgbClr val="F47458">
              <a:alpha val="100000"/>
            </a:srgbClr>
          </a:solidFill>
          <a:ln/>
        </p:spPr>
      </p:sp>
      <p:sp>
        <p:nvSpPr>
          <p:cNvPr id="8" name="Text 4"/>
          <p:cNvSpPr/>
          <p:nvPr/>
        </p:nvSpPr>
        <p:spPr>
          <a:xfrm>
            <a:off x="5194949" y="4305300"/>
            <a:ext cx="838305"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01</a:t>
            </a:r>
            <a:endParaRPr lang="en-US" sz="4800" dirty="0"/>
          </a:p>
        </p:txBody>
      </p:sp>
      <p:sp>
        <p:nvSpPr>
          <p:cNvPr id="9" name="Shape 5"/>
          <p:cNvSpPr/>
          <p:nvPr/>
        </p:nvSpPr>
        <p:spPr>
          <a:xfrm>
            <a:off x="6630229" y="4051300"/>
            <a:ext cx="5487086" cy="1625600"/>
          </a:xfrm>
          <a:prstGeom prst="rect">
            <a:avLst/>
          </a:prstGeom>
          <a:noFill/>
          <a:ln/>
        </p:spPr>
      </p:sp>
      <p:sp>
        <p:nvSpPr>
          <p:cNvPr id="10" name="Text 6"/>
          <p:cNvSpPr/>
          <p:nvPr/>
        </p:nvSpPr>
        <p:spPr>
          <a:xfrm>
            <a:off x="6630229" y="4051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Introduction</a:t>
            </a:r>
            <a:endParaRPr lang="en-US" sz="4800" dirty="0"/>
          </a:p>
        </p:txBody>
      </p:sp>
      <p:sp>
        <p:nvSpPr>
          <p:cNvPr id="11" name="Text 7"/>
          <p:cNvSpPr/>
          <p:nvPr/>
        </p:nvSpPr>
        <p:spPr>
          <a:xfrm>
            <a:off x="6630229" y="5067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2" name="Shape 8"/>
          <p:cNvSpPr/>
          <p:nvPr/>
        </p:nvSpPr>
        <p:spPr>
          <a:xfrm>
            <a:off x="12269734" y="4051300"/>
            <a:ext cx="7316114" cy="1625600"/>
          </a:xfrm>
          <a:prstGeom prst="rect">
            <a:avLst/>
          </a:prstGeom>
          <a:noFill/>
          <a:ln/>
        </p:spPr>
      </p:sp>
      <p:sp>
        <p:nvSpPr>
          <p:cNvPr id="13" name="Shape 9"/>
          <p:cNvSpPr/>
          <p:nvPr/>
        </p:nvSpPr>
        <p:spPr>
          <a:xfrm>
            <a:off x="12269734" y="4051300"/>
            <a:ext cx="1625803" cy="1625600"/>
          </a:xfrm>
          <a:prstGeom prst="roundRect">
            <a:avLst>
              <a:gd name="adj" fmla="val 781313"/>
            </a:avLst>
          </a:prstGeom>
          <a:solidFill>
            <a:srgbClr val="F47458">
              <a:alpha val="100000"/>
            </a:srgbClr>
          </a:solidFill>
          <a:ln/>
        </p:spPr>
      </p:sp>
      <p:sp>
        <p:nvSpPr>
          <p:cNvPr id="14" name="Text 10"/>
          <p:cNvSpPr/>
          <p:nvPr/>
        </p:nvSpPr>
        <p:spPr>
          <a:xfrm>
            <a:off x="12606326" y="4305300"/>
            <a:ext cx="952619"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02</a:t>
            </a:r>
            <a:endParaRPr lang="en-US" sz="4800" dirty="0"/>
          </a:p>
        </p:txBody>
      </p:sp>
      <p:sp>
        <p:nvSpPr>
          <p:cNvPr id="15" name="Shape 11"/>
          <p:cNvSpPr/>
          <p:nvPr/>
        </p:nvSpPr>
        <p:spPr>
          <a:xfrm>
            <a:off x="14098762" y="4051300"/>
            <a:ext cx="5487086" cy="1625600"/>
          </a:xfrm>
          <a:prstGeom prst="rect">
            <a:avLst/>
          </a:prstGeom>
          <a:noFill/>
          <a:ln/>
        </p:spPr>
      </p:sp>
      <p:sp>
        <p:nvSpPr>
          <p:cNvPr id="16" name="Text 12"/>
          <p:cNvSpPr/>
          <p:nvPr/>
        </p:nvSpPr>
        <p:spPr>
          <a:xfrm>
            <a:off x="14098762" y="4051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Encounters</a:t>
            </a:r>
            <a:endParaRPr lang="en-US" sz="4800" dirty="0"/>
          </a:p>
        </p:txBody>
      </p:sp>
      <p:sp>
        <p:nvSpPr>
          <p:cNvPr id="17" name="Text 13"/>
          <p:cNvSpPr/>
          <p:nvPr/>
        </p:nvSpPr>
        <p:spPr>
          <a:xfrm>
            <a:off x="14098762" y="5067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18" name="Shape 14"/>
          <p:cNvSpPr/>
          <p:nvPr/>
        </p:nvSpPr>
        <p:spPr>
          <a:xfrm>
            <a:off x="4801200" y="7035800"/>
            <a:ext cx="7316114" cy="1625600"/>
          </a:xfrm>
          <a:prstGeom prst="rect">
            <a:avLst/>
          </a:prstGeom>
          <a:noFill/>
          <a:ln/>
        </p:spPr>
      </p:sp>
      <p:sp>
        <p:nvSpPr>
          <p:cNvPr id="19" name="Shape 15"/>
          <p:cNvSpPr/>
          <p:nvPr/>
        </p:nvSpPr>
        <p:spPr>
          <a:xfrm>
            <a:off x="4801200" y="7035800"/>
            <a:ext cx="1625803" cy="1625600"/>
          </a:xfrm>
          <a:prstGeom prst="roundRect">
            <a:avLst>
              <a:gd name="adj" fmla="val 781313"/>
            </a:avLst>
          </a:prstGeom>
          <a:solidFill>
            <a:srgbClr val="F7CC7F">
              <a:alpha val="100000"/>
            </a:srgbClr>
          </a:solidFill>
          <a:ln/>
        </p:spPr>
      </p:sp>
      <p:sp>
        <p:nvSpPr>
          <p:cNvPr id="20" name="Text 16"/>
          <p:cNvSpPr/>
          <p:nvPr/>
        </p:nvSpPr>
        <p:spPr>
          <a:xfrm>
            <a:off x="5125091" y="7289800"/>
            <a:ext cx="978022"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03</a:t>
            </a:r>
            <a:endParaRPr lang="en-US" sz="4800" dirty="0"/>
          </a:p>
        </p:txBody>
      </p:sp>
      <p:sp>
        <p:nvSpPr>
          <p:cNvPr id="21" name="Shape 17"/>
          <p:cNvSpPr/>
          <p:nvPr/>
        </p:nvSpPr>
        <p:spPr>
          <a:xfrm>
            <a:off x="6630229" y="7035800"/>
            <a:ext cx="5487086" cy="1625600"/>
          </a:xfrm>
          <a:prstGeom prst="rect">
            <a:avLst/>
          </a:prstGeom>
          <a:noFill/>
          <a:ln/>
        </p:spPr>
      </p:sp>
      <p:sp>
        <p:nvSpPr>
          <p:cNvPr id="22" name="Text 18"/>
          <p:cNvSpPr/>
          <p:nvPr/>
        </p:nvSpPr>
        <p:spPr>
          <a:xfrm>
            <a:off x="6630229" y="70358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Wonders</a:t>
            </a:r>
            <a:endParaRPr lang="en-US" sz="4800" dirty="0"/>
          </a:p>
        </p:txBody>
      </p:sp>
      <p:sp>
        <p:nvSpPr>
          <p:cNvPr id="23" name="Text 19"/>
          <p:cNvSpPr/>
          <p:nvPr/>
        </p:nvSpPr>
        <p:spPr>
          <a:xfrm>
            <a:off x="6630229" y="80518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pic>
        <p:nvPicPr>
          <p:cNvPr id="24" name="Image 2" descr="preencoded.png">    </p:cNvPr>
          <p:cNvPicPr>
            <a:picLocks noChangeAspect="1"/>
          </p:cNvPicPr>
          <p:nvPr/>
        </p:nvPicPr>
        <p:blipFill>
          <a:blip r:embed="rId3"/>
          <a:stretch>
            <a:fillRect/>
          </a:stretch>
        </p:blipFill>
        <p:spPr>
          <a:xfrm>
            <a:off x="1028829" y="1625600"/>
            <a:ext cx="1708612" cy="12090400"/>
          </a:xfrm>
          <a:prstGeom prst="rect">
            <a:avLst/>
          </a:prstGeom>
        </p:spPr>
      </p:pic>
      <p:sp>
        <p:nvSpPr>
          <p:cNvPr id="25" name="Shape 20"/>
          <p:cNvSpPr/>
          <p:nvPr/>
        </p:nvSpPr>
        <p:spPr>
          <a:xfrm>
            <a:off x="12269734" y="7035800"/>
            <a:ext cx="7316114" cy="1625600"/>
          </a:xfrm>
          <a:prstGeom prst="rect">
            <a:avLst/>
          </a:prstGeom>
          <a:noFill/>
          <a:ln/>
        </p:spPr>
      </p:sp>
      <p:sp>
        <p:nvSpPr>
          <p:cNvPr id="26" name="Shape 21"/>
          <p:cNvSpPr/>
          <p:nvPr/>
        </p:nvSpPr>
        <p:spPr>
          <a:xfrm>
            <a:off x="12269734" y="7035800"/>
            <a:ext cx="1625803" cy="1625600"/>
          </a:xfrm>
          <a:prstGeom prst="roundRect">
            <a:avLst>
              <a:gd name="adj" fmla="val 781313"/>
            </a:avLst>
          </a:prstGeom>
          <a:solidFill>
            <a:srgbClr val="F7CC7F">
              <a:alpha val="100000"/>
            </a:srgbClr>
          </a:solidFill>
          <a:ln/>
        </p:spPr>
      </p:sp>
      <p:sp>
        <p:nvSpPr>
          <p:cNvPr id="27" name="Text 22"/>
          <p:cNvSpPr/>
          <p:nvPr/>
        </p:nvSpPr>
        <p:spPr>
          <a:xfrm>
            <a:off x="12574572" y="7289800"/>
            <a:ext cx="1016127"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04</a:t>
            </a:r>
            <a:endParaRPr lang="en-US" sz="4800" dirty="0"/>
          </a:p>
        </p:txBody>
      </p:sp>
      <p:sp>
        <p:nvSpPr>
          <p:cNvPr id="28" name="Shape 23"/>
          <p:cNvSpPr/>
          <p:nvPr/>
        </p:nvSpPr>
        <p:spPr>
          <a:xfrm>
            <a:off x="14098762" y="7035800"/>
            <a:ext cx="5487086" cy="1625600"/>
          </a:xfrm>
          <a:prstGeom prst="rect">
            <a:avLst/>
          </a:prstGeom>
          <a:noFill/>
          <a:ln/>
        </p:spPr>
      </p:sp>
      <p:sp>
        <p:nvSpPr>
          <p:cNvPr id="29" name="Text 24"/>
          <p:cNvSpPr/>
          <p:nvPr/>
        </p:nvSpPr>
        <p:spPr>
          <a:xfrm>
            <a:off x="14098762" y="70358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Magic</a:t>
            </a:r>
            <a:endParaRPr lang="en-US" sz="4800" dirty="0"/>
          </a:p>
        </p:txBody>
      </p:sp>
      <p:sp>
        <p:nvSpPr>
          <p:cNvPr id="30" name="Text 25"/>
          <p:cNvSpPr/>
          <p:nvPr/>
        </p:nvSpPr>
        <p:spPr>
          <a:xfrm>
            <a:off x="14098762" y="80518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1" name="Shape 26"/>
          <p:cNvSpPr/>
          <p:nvPr/>
        </p:nvSpPr>
        <p:spPr>
          <a:xfrm>
            <a:off x="4801200" y="10020300"/>
            <a:ext cx="7316114" cy="1625600"/>
          </a:xfrm>
          <a:prstGeom prst="rect">
            <a:avLst/>
          </a:prstGeom>
          <a:noFill/>
          <a:ln/>
        </p:spPr>
      </p:sp>
      <p:sp>
        <p:nvSpPr>
          <p:cNvPr id="32" name="Shape 27"/>
          <p:cNvSpPr/>
          <p:nvPr/>
        </p:nvSpPr>
        <p:spPr>
          <a:xfrm>
            <a:off x="4801200" y="10020300"/>
            <a:ext cx="1625803" cy="1625600"/>
          </a:xfrm>
          <a:prstGeom prst="roundRect">
            <a:avLst>
              <a:gd name="adj" fmla="val 781313"/>
            </a:avLst>
          </a:prstGeom>
          <a:solidFill>
            <a:srgbClr val="50BFA5">
              <a:alpha val="100000"/>
            </a:srgbClr>
          </a:solidFill>
          <a:ln/>
        </p:spPr>
      </p:sp>
      <p:sp>
        <p:nvSpPr>
          <p:cNvPr id="33" name="Text 28"/>
          <p:cNvSpPr/>
          <p:nvPr/>
        </p:nvSpPr>
        <p:spPr>
          <a:xfrm>
            <a:off x="5112389" y="10274300"/>
            <a:ext cx="1003425"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05</a:t>
            </a:r>
            <a:endParaRPr lang="en-US" sz="4800" dirty="0"/>
          </a:p>
        </p:txBody>
      </p:sp>
      <p:sp>
        <p:nvSpPr>
          <p:cNvPr id="34" name="Shape 29"/>
          <p:cNvSpPr/>
          <p:nvPr/>
        </p:nvSpPr>
        <p:spPr>
          <a:xfrm>
            <a:off x="6630229" y="10020300"/>
            <a:ext cx="5487086" cy="1625600"/>
          </a:xfrm>
          <a:prstGeom prst="rect">
            <a:avLst/>
          </a:prstGeom>
          <a:noFill/>
          <a:ln/>
        </p:spPr>
      </p:sp>
      <p:sp>
        <p:nvSpPr>
          <p:cNvPr id="35" name="Text 30"/>
          <p:cNvSpPr/>
          <p:nvPr/>
        </p:nvSpPr>
        <p:spPr>
          <a:xfrm>
            <a:off x="6630229" y="10020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Adventure</a:t>
            </a:r>
            <a:endParaRPr lang="en-US" sz="4800" dirty="0"/>
          </a:p>
        </p:txBody>
      </p:sp>
      <p:sp>
        <p:nvSpPr>
          <p:cNvPr id="36" name="Text 31"/>
          <p:cNvSpPr/>
          <p:nvPr/>
        </p:nvSpPr>
        <p:spPr>
          <a:xfrm>
            <a:off x="6630229" y="11036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37" name="Shape 32"/>
          <p:cNvSpPr/>
          <p:nvPr/>
        </p:nvSpPr>
        <p:spPr>
          <a:xfrm>
            <a:off x="12269734" y="10020300"/>
            <a:ext cx="7316114" cy="1625600"/>
          </a:xfrm>
          <a:prstGeom prst="rect">
            <a:avLst/>
          </a:prstGeom>
          <a:noFill/>
          <a:ln/>
        </p:spPr>
      </p:sp>
      <p:sp>
        <p:nvSpPr>
          <p:cNvPr id="38" name="Shape 33"/>
          <p:cNvSpPr/>
          <p:nvPr/>
        </p:nvSpPr>
        <p:spPr>
          <a:xfrm>
            <a:off x="12269734" y="10020300"/>
            <a:ext cx="1625803" cy="1625600"/>
          </a:xfrm>
          <a:prstGeom prst="roundRect">
            <a:avLst>
              <a:gd name="adj" fmla="val 781313"/>
            </a:avLst>
          </a:prstGeom>
          <a:solidFill>
            <a:srgbClr val="50BFA5">
              <a:alpha val="100000"/>
            </a:srgbClr>
          </a:solidFill>
          <a:ln/>
        </p:spPr>
      </p:sp>
      <p:sp>
        <p:nvSpPr>
          <p:cNvPr id="39" name="Text 34"/>
          <p:cNvSpPr/>
          <p:nvPr/>
        </p:nvSpPr>
        <p:spPr>
          <a:xfrm>
            <a:off x="12587273" y="10274300"/>
            <a:ext cx="990724"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06</a:t>
            </a:r>
            <a:endParaRPr lang="en-US" sz="4800" dirty="0"/>
          </a:p>
        </p:txBody>
      </p:sp>
      <p:sp>
        <p:nvSpPr>
          <p:cNvPr id="40" name="Shape 35"/>
          <p:cNvSpPr/>
          <p:nvPr/>
        </p:nvSpPr>
        <p:spPr>
          <a:xfrm>
            <a:off x="14098762" y="10020300"/>
            <a:ext cx="5487086" cy="1625600"/>
          </a:xfrm>
          <a:prstGeom prst="rect">
            <a:avLst/>
          </a:prstGeom>
          <a:noFill/>
          <a:ln/>
        </p:spPr>
      </p:sp>
      <p:sp>
        <p:nvSpPr>
          <p:cNvPr id="41" name="Text 36"/>
          <p:cNvSpPr/>
          <p:nvPr/>
        </p:nvSpPr>
        <p:spPr>
          <a:xfrm>
            <a:off x="14098762" y="10020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Conclusion</a:t>
            </a:r>
            <a:endParaRPr lang="en-US" sz="4800" dirty="0"/>
          </a:p>
        </p:txBody>
      </p:sp>
      <p:sp>
        <p:nvSpPr>
          <p:cNvPr id="42" name="Text 37"/>
          <p:cNvSpPr/>
          <p:nvPr/>
        </p:nvSpPr>
        <p:spPr>
          <a:xfrm>
            <a:off x="14098762" y="11036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43" name="Image 3" descr="preencoded.png">    </p:cNvPr>
          <p:cNvPicPr>
            <a:picLocks noChangeAspect="1"/>
          </p:cNvPicPr>
          <p:nvPr/>
        </p:nvPicPr>
        <p:blipFill>
          <a:blip r:embed="rId4"/>
          <a:stretch>
            <a:fillRect/>
          </a:stretch>
        </p:blipFill>
        <p:spPr>
          <a:xfrm>
            <a:off x="18645930" y="4051300"/>
            <a:ext cx="5400522" cy="9664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3289711" y="2743200"/>
            <a:ext cx="1641891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Realm of the Extraordinary</a:t>
            </a:r>
            <a:endParaRPr lang="en-US" sz="8000" dirty="0"/>
          </a:p>
        </p:txBody>
      </p:sp>
      <p:sp>
        <p:nvSpPr>
          <p:cNvPr id="6" name="Text 2"/>
          <p:cNvSpPr/>
          <p:nvPr/>
        </p:nvSpPr>
        <p:spPr>
          <a:xfrm>
            <a:off x="3289711"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7" name="Text 3"/>
          <p:cNvSpPr/>
          <p:nvPr/>
        </p:nvSpPr>
        <p:spPr>
          <a:xfrm>
            <a:off x="13031829"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pic>
        <p:nvPicPr>
          <p:cNvPr id="8" name="Image 2" descr="preencoded.png">    </p:cNvPr>
          <p:cNvPicPr>
            <a:picLocks noChangeAspect="1"/>
          </p:cNvPicPr>
          <p:nvPr/>
        </p:nvPicPr>
        <p:blipFill>
          <a:blip r:embed="rId3"/>
          <a:stretch>
            <a:fillRect/>
          </a:stretch>
        </p:blipFill>
        <p:spPr>
          <a:xfrm>
            <a:off x="0" y="965200"/>
            <a:ext cx="5312312" cy="1775333"/>
          </a:xfrm>
          <a:prstGeom prst="rect">
            <a:avLst/>
          </a:prstGeom>
        </p:spPr>
      </p:pic>
      <p:pic>
        <p:nvPicPr>
          <p:cNvPr id="9" name="Image 3" descr="preencoded.png">    </p:cNvPr>
          <p:cNvPicPr>
            <a:picLocks noChangeAspect="1"/>
          </p:cNvPicPr>
          <p:nvPr/>
        </p:nvPicPr>
        <p:blipFill>
          <a:blip r:embed="rId4"/>
          <a:stretch>
            <a:fillRect/>
          </a:stretch>
        </p:blipFill>
        <p:spPr>
          <a:xfrm>
            <a:off x="20843305" y="139700"/>
            <a:ext cx="3543743" cy="11878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0" y="0"/>
            <a:ext cx="11685461" cy="13716000"/>
          </a:xfrm>
          <a:prstGeom prst="rect">
            <a:avLst/>
          </a:prstGeom>
        </p:spPr>
      </p:pic>
      <p:sp>
        <p:nvSpPr>
          <p:cNvPr id="6" name="Shape 1"/>
          <p:cNvSpPr/>
          <p:nvPr/>
        </p:nvSpPr>
        <p:spPr>
          <a:xfrm>
            <a:off x="13057232" y="2705100"/>
            <a:ext cx="9907238" cy="3556000"/>
          </a:xfrm>
          <a:prstGeom prst="rect">
            <a:avLst/>
          </a:prstGeom>
          <a:noFill/>
          <a:ln/>
        </p:spPr>
      </p:sp>
      <p:pic>
        <p:nvPicPr>
          <p:cNvPr id="7" name="Image 3" descr="preencoded.png">    </p:cNvPr>
          <p:cNvPicPr>
            <a:picLocks noChangeAspect="1"/>
          </p:cNvPicPr>
          <p:nvPr/>
        </p:nvPicPr>
        <p:blipFill>
          <a:blip r:embed="rId4"/>
          <a:stretch>
            <a:fillRect/>
          </a:stretch>
        </p:blipFill>
        <p:spPr>
          <a:xfrm>
            <a:off x="13057232" y="3543895"/>
            <a:ext cx="1409876" cy="1878416"/>
          </a:xfrm>
          <a:prstGeom prst="rect">
            <a:avLst/>
          </a:prstGeom>
        </p:spPr>
      </p:pic>
      <p:sp>
        <p:nvSpPr>
          <p:cNvPr id="8" name="Shape 2"/>
          <p:cNvSpPr/>
          <p:nvPr/>
        </p:nvSpPr>
        <p:spPr>
          <a:xfrm>
            <a:off x="14873559" y="2705100"/>
            <a:ext cx="8090911" cy="3556000"/>
          </a:xfrm>
          <a:prstGeom prst="rect">
            <a:avLst/>
          </a:prstGeom>
          <a:noFill/>
          <a:ln/>
        </p:spPr>
      </p:sp>
      <p:sp>
        <p:nvSpPr>
          <p:cNvPr id="9" name="Text 3"/>
          <p:cNvSpPr/>
          <p:nvPr/>
        </p:nvSpPr>
        <p:spPr>
          <a:xfrm>
            <a:off x="14873559" y="2705100"/>
            <a:ext cx="829413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10" name="Text 4"/>
          <p:cNvSpPr/>
          <p:nvPr/>
        </p:nvSpPr>
        <p:spPr>
          <a:xfrm>
            <a:off x="14873559" y="3822700"/>
            <a:ext cx="8226395"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1" name="Shape 5"/>
          <p:cNvSpPr/>
          <p:nvPr/>
        </p:nvSpPr>
        <p:spPr>
          <a:xfrm>
            <a:off x="13057232" y="6858000"/>
            <a:ext cx="9907238" cy="3556000"/>
          </a:xfrm>
          <a:prstGeom prst="rect">
            <a:avLst/>
          </a:prstGeom>
          <a:noFill/>
          <a:ln/>
        </p:spPr>
      </p:sp>
      <p:pic>
        <p:nvPicPr>
          <p:cNvPr id="12" name="Image 4" descr="preencoded.png">    </p:cNvPr>
          <p:cNvPicPr>
            <a:picLocks noChangeAspect="1"/>
          </p:cNvPicPr>
          <p:nvPr/>
        </p:nvPicPr>
        <p:blipFill>
          <a:blip r:embed="rId5"/>
          <a:stretch>
            <a:fillRect/>
          </a:stretch>
        </p:blipFill>
        <p:spPr>
          <a:xfrm>
            <a:off x="13057232" y="7740346"/>
            <a:ext cx="1409876" cy="1791302"/>
          </a:xfrm>
          <a:prstGeom prst="rect">
            <a:avLst/>
          </a:prstGeom>
        </p:spPr>
      </p:pic>
      <p:sp>
        <p:nvSpPr>
          <p:cNvPr id="13" name="Shape 6"/>
          <p:cNvSpPr/>
          <p:nvPr/>
        </p:nvSpPr>
        <p:spPr>
          <a:xfrm>
            <a:off x="14873559" y="6858000"/>
            <a:ext cx="8090911" cy="3556000"/>
          </a:xfrm>
          <a:prstGeom prst="rect">
            <a:avLst/>
          </a:prstGeom>
          <a:noFill/>
          <a:ln/>
        </p:spPr>
      </p:sp>
      <p:sp>
        <p:nvSpPr>
          <p:cNvPr id="14" name="Text 7"/>
          <p:cNvSpPr/>
          <p:nvPr/>
        </p:nvSpPr>
        <p:spPr>
          <a:xfrm>
            <a:off x="14873559" y="6858000"/>
            <a:ext cx="829413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15" name="Text 8"/>
          <p:cNvSpPr/>
          <p:nvPr/>
        </p:nvSpPr>
        <p:spPr>
          <a:xfrm>
            <a:off x="14873559" y="7975600"/>
            <a:ext cx="8226395"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3543743" y="1384300"/>
            <a:ext cx="8129016" cy="11214100"/>
          </a:xfrm>
          <a:prstGeom prst="rect">
            <a:avLst/>
          </a:prstGeom>
          <a:noFill/>
          <a:ln/>
        </p:spPr>
      </p:sp>
      <p:pic>
        <p:nvPicPr>
          <p:cNvPr id="6" name="Image 2" descr="preencoded.png">    </p:cNvPr>
          <p:cNvPicPr>
            <a:picLocks noChangeAspect="1"/>
          </p:cNvPicPr>
          <p:nvPr/>
        </p:nvPicPr>
        <p:blipFill>
          <a:blip r:embed="rId3"/>
          <a:stretch>
            <a:fillRect/>
          </a:stretch>
        </p:blipFill>
        <p:spPr>
          <a:xfrm>
            <a:off x="6988745" y="1384300"/>
            <a:ext cx="1239009" cy="1625600"/>
          </a:xfrm>
          <a:prstGeom prst="rect">
            <a:avLst/>
          </a:prstGeom>
        </p:spPr>
      </p:pic>
      <p:sp>
        <p:nvSpPr>
          <p:cNvPr id="7" name="Shape 2"/>
          <p:cNvSpPr/>
          <p:nvPr/>
        </p:nvSpPr>
        <p:spPr>
          <a:xfrm>
            <a:off x="4832954" y="3619500"/>
            <a:ext cx="5550594" cy="914400"/>
          </a:xfrm>
          <a:prstGeom prst="rect">
            <a:avLst/>
          </a:prstGeom>
          <a:noFill/>
          <a:ln/>
        </p:spPr>
      </p:sp>
      <p:sp>
        <p:nvSpPr>
          <p:cNvPr id="8" name="Text 3"/>
          <p:cNvSpPr/>
          <p:nvPr/>
        </p:nvSpPr>
        <p:spPr>
          <a:xfrm>
            <a:off x="4832954" y="3619500"/>
            <a:ext cx="5753819"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9" name="Shape 4"/>
          <p:cNvSpPr/>
          <p:nvPr/>
        </p:nvSpPr>
        <p:spPr>
          <a:xfrm>
            <a:off x="3543743" y="5143500"/>
            <a:ext cx="8129016" cy="1828800"/>
          </a:xfrm>
          <a:prstGeom prst="rect">
            <a:avLst/>
          </a:prstGeom>
          <a:noFill/>
          <a:ln/>
        </p:spPr>
      </p:sp>
      <p:sp>
        <p:nvSpPr>
          <p:cNvPr id="10" name="Text 5"/>
          <p:cNvSpPr/>
          <p:nvPr/>
        </p:nvSpPr>
        <p:spPr>
          <a:xfrm>
            <a:off x="3476001" y="5143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1" name="Image 3" descr="preencoded.png">    </p:cNvPr>
          <p:cNvPicPr>
            <a:picLocks noChangeAspect="1"/>
          </p:cNvPicPr>
          <p:nvPr/>
        </p:nvPicPr>
        <p:blipFill>
          <a:blip r:embed="rId4"/>
          <a:stretch>
            <a:fillRect/>
          </a:stretch>
        </p:blipFill>
        <p:spPr>
          <a:xfrm>
            <a:off x="3543743" y="7581900"/>
            <a:ext cx="8129016" cy="5016500"/>
          </a:xfrm>
          <a:prstGeom prst="rect">
            <a:avLst/>
          </a:prstGeom>
        </p:spPr>
      </p:pic>
      <p:sp>
        <p:nvSpPr>
          <p:cNvPr id="12" name="Shape 6"/>
          <p:cNvSpPr/>
          <p:nvPr/>
        </p:nvSpPr>
        <p:spPr>
          <a:xfrm>
            <a:off x="12663483" y="1384300"/>
            <a:ext cx="8129016" cy="11214100"/>
          </a:xfrm>
          <a:prstGeom prst="rect">
            <a:avLst/>
          </a:prstGeom>
          <a:noFill/>
          <a:ln/>
        </p:spPr>
      </p:sp>
      <p:pic>
        <p:nvPicPr>
          <p:cNvPr id="13" name="Image 4" descr="preencoded.png">    </p:cNvPr>
          <p:cNvPicPr>
            <a:picLocks noChangeAspect="1"/>
          </p:cNvPicPr>
          <p:nvPr/>
        </p:nvPicPr>
        <p:blipFill>
          <a:blip r:embed="rId5"/>
          <a:stretch>
            <a:fillRect/>
          </a:stretch>
        </p:blipFill>
        <p:spPr>
          <a:xfrm>
            <a:off x="15914782" y="1384300"/>
            <a:ext cx="1626420" cy="1625600"/>
          </a:xfrm>
          <a:prstGeom prst="rect">
            <a:avLst/>
          </a:prstGeom>
        </p:spPr>
      </p:pic>
      <p:sp>
        <p:nvSpPr>
          <p:cNvPr id="14" name="Shape 7"/>
          <p:cNvSpPr/>
          <p:nvPr/>
        </p:nvSpPr>
        <p:spPr>
          <a:xfrm>
            <a:off x="14282935" y="3619500"/>
            <a:ext cx="4890111" cy="914400"/>
          </a:xfrm>
          <a:prstGeom prst="rect">
            <a:avLst/>
          </a:prstGeom>
          <a:noFill/>
          <a:ln/>
        </p:spPr>
      </p:sp>
      <p:sp>
        <p:nvSpPr>
          <p:cNvPr id="15" name="Text 8"/>
          <p:cNvSpPr/>
          <p:nvPr/>
        </p:nvSpPr>
        <p:spPr>
          <a:xfrm>
            <a:off x="14282935" y="3619500"/>
            <a:ext cx="509333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16" name="Shape 9"/>
          <p:cNvSpPr/>
          <p:nvPr/>
        </p:nvSpPr>
        <p:spPr>
          <a:xfrm>
            <a:off x="12663483" y="5143500"/>
            <a:ext cx="8129016" cy="1828800"/>
          </a:xfrm>
          <a:prstGeom prst="rect">
            <a:avLst/>
          </a:prstGeom>
          <a:noFill/>
          <a:ln/>
        </p:spPr>
      </p:sp>
      <p:sp>
        <p:nvSpPr>
          <p:cNvPr id="17" name="Text 10"/>
          <p:cNvSpPr/>
          <p:nvPr/>
        </p:nvSpPr>
        <p:spPr>
          <a:xfrm>
            <a:off x="12595741" y="5143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18" name="Image 5" descr="preencoded.png">    </p:cNvPr>
          <p:cNvPicPr>
            <a:picLocks noChangeAspect="1"/>
          </p:cNvPicPr>
          <p:nvPr/>
        </p:nvPicPr>
        <p:blipFill>
          <a:blip r:embed="rId6"/>
          <a:stretch>
            <a:fillRect/>
          </a:stretch>
        </p:blipFill>
        <p:spPr>
          <a:xfrm>
            <a:off x="12663483" y="7581900"/>
            <a:ext cx="8129016" cy="5016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774797" y="1384300"/>
            <a:ext cx="5966698" cy="4437887"/>
          </a:xfrm>
          <a:prstGeom prst="rect">
            <a:avLst/>
          </a:prstGeom>
        </p:spPr>
      </p:pic>
      <p:sp>
        <p:nvSpPr>
          <p:cNvPr id="6" name="Shape 1"/>
          <p:cNvSpPr/>
          <p:nvPr/>
        </p:nvSpPr>
        <p:spPr>
          <a:xfrm>
            <a:off x="5931641" y="3619500"/>
            <a:ext cx="13603400" cy="6477000"/>
          </a:xfrm>
          <a:prstGeom prst="rect">
            <a:avLst/>
          </a:prstGeom>
          <a:noFill/>
          <a:ln/>
        </p:spPr>
      </p:sp>
      <p:sp>
        <p:nvSpPr>
          <p:cNvPr id="7" name="Text 2"/>
          <p:cNvSpPr/>
          <p:nvPr/>
        </p:nvSpPr>
        <p:spPr>
          <a:xfrm>
            <a:off x="5931641" y="3619500"/>
            <a:ext cx="13806626" cy="5689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8" name="Text 3"/>
          <p:cNvSpPr/>
          <p:nvPr/>
        </p:nvSpPr>
        <p:spPr>
          <a:xfrm>
            <a:off x="5931641" y="9410700"/>
            <a:ext cx="464878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The Dream Weaver</a:t>
            </a:r>
            <a:endParaRPr lang="en-US" sz="3600" dirty="0"/>
          </a:p>
        </p:txBody>
      </p:sp>
      <p:pic>
        <p:nvPicPr>
          <p:cNvPr id="9" name="Image 3" descr="preencoded.png">    </p:cNvPr>
          <p:cNvPicPr>
            <a:picLocks noChangeAspect="1"/>
          </p:cNvPicPr>
          <p:nvPr/>
        </p:nvPicPr>
        <p:blipFill>
          <a:blip r:embed="rId4"/>
          <a:stretch>
            <a:fillRect/>
          </a:stretch>
        </p:blipFill>
        <p:spPr>
          <a:xfrm>
            <a:off x="15343518" y="9105900"/>
            <a:ext cx="8027403" cy="4610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397175" y="0"/>
            <a:ext cx="22989873"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393751" y="1765300"/>
            <a:ext cx="16842303" cy="10172700"/>
          </a:xfrm>
          <a:prstGeom prst="rect">
            <a:avLst/>
          </a:prstGeom>
        </p:spPr>
      </p:pic>
      <p:sp>
        <p:nvSpPr>
          <p:cNvPr id="6" name="Shape 1"/>
          <p:cNvSpPr/>
          <p:nvPr/>
        </p:nvSpPr>
        <p:spPr>
          <a:xfrm>
            <a:off x="17998149" y="2413000"/>
            <a:ext cx="5372772" cy="3962400"/>
          </a:xfrm>
          <a:prstGeom prst="rect">
            <a:avLst/>
          </a:prstGeom>
          <a:noFill/>
          <a:ln/>
        </p:spPr>
      </p:sp>
      <p:sp>
        <p:nvSpPr>
          <p:cNvPr id="7" name="Text 2"/>
          <p:cNvSpPr/>
          <p:nvPr/>
        </p:nvSpPr>
        <p:spPr>
          <a:xfrm>
            <a:off x="17998149" y="2413000"/>
            <a:ext cx="5575997"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 Technique</a:t>
            </a:r>
            <a:endParaRPr lang="en-US" sz="4800" dirty="0"/>
          </a:p>
        </p:txBody>
      </p:sp>
      <p:sp>
        <p:nvSpPr>
          <p:cNvPr id="8" name="Text 3"/>
          <p:cNvSpPr/>
          <p:nvPr/>
        </p:nvSpPr>
        <p:spPr>
          <a:xfrm>
            <a:off x="17998149" y="4546600"/>
            <a:ext cx="5508255"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9" name="Shape 4"/>
          <p:cNvSpPr/>
          <p:nvPr/>
        </p:nvSpPr>
        <p:spPr>
          <a:xfrm>
            <a:off x="17998149" y="7480300"/>
            <a:ext cx="5372772" cy="3962400"/>
          </a:xfrm>
          <a:prstGeom prst="rect">
            <a:avLst/>
          </a:prstGeom>
          <a:noFill/>
          <a:ln/>
        </p:spPr>
      </p:sp>
      <p:sp>
        <p:nvSpPr>
          <p:cNvPr id="10" name="Text 5"/>
          <p:cNvSpPr/>
          <p:nvPr/>
        </p:nvSpPr>
        <p:spPr>
          <a:xfrm>
            <a:off x="17998149" y="7480300"/>
            <a:ext cx="5575997"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Art of Unicorn Sighting</a:t>
            </a:r>
            <a:endParaRPr lang="en-US" sz="4800" dirty="0"/>
          </a:p>
        </p:txBody>
      </p:sp>
      <p:sp>
        <p:nvSpPr>
          <p:cNvPr id="11" name="Text 6"/>
          <p:cNvSpPr/>
          <p:nvPr/>
        </p:nvSpPr>
        <p:spPr>
          <a:xfrm>
            <a:off x="17998149" y="9613900"/>
            <a:ext cx="5508255"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D1E3E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Text 0"/>
          <p:cNvSpPr/>
          <p:nvPr/>
        </p:nvSpPr>
        <p:spPr>
          <a:xfrm>
            <a:off x="2091528" y="749300"/>
            <a:ext cx="20216693"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The Magic of Dragons: A Research</a:t>
            </a:r>
            <a:endParaRPr lang="en-US" sz="8000" dirty="0"/>
          </a:p>
        </p:txBody>
      </p:sp>
      <p:sp>
        <p:nvSpPr>
          <p:cNvPr id="4" name="Shape 1"/>
          <p:cNvSpPr/>
          <p:nvPr/>
        </p:nvSpPr>
        <p:spPr>
          <a:xfrm>
            <a:off x="2146568" y="4025900"/>
            <a:ext cx="8205226" cy="8204200"/>
          </a:xfrm>
          <a:prstGeom prst="rect">
            <a:avLst/>
          </a:prstGeom>
          <a:noFill/>
          <a:ln/>
        </p:spPr>
      </p:sp>
      <p:sp>
        <p:nvSpPr>
          <p:cNvPr id="5" name="Shape 2"/>
          <p:cNvSpPr/>
          <p:nvPr/>
        </p:nvSpPr>
        <p:spPr>
          <a:xfrm>
            <a:off x="2146568" y="4025900"/>
            <a:ext cx="8205226" cy="8204200"/>
          </a:xfrm>
          <a:prstGeom prst="ellipse">
            <a:avLst/>
          </a:prstGeom>
          <a:solidFill>
            <a:srgbClr val="F47458">
              <a:alpha val="100000"/>
            </a:srgbClr>
          </a:solidFill>
          <a:ln/>
        </p:spPr>
      </p:sp>
      <p:sp>
        <p:nvSpPr>
          <p:cNvPr id="6" name="Shape 3"/>
          <p:cNvSpPr/>
          <p:nvPr/>
        </p:nvSpPr>
        <p:spPr>
          <a:xfrm>
            <a:off x="3175397" y="5918200"/>
            <a:ext cx="6160270" cy="6159500"/>
          </a:xfrm>
          <a:prstGeom prst="ellipse">
            <a:avLst/>
          </a:prstGeom>
          <a:solidFill>
            <a:srgbClr val="F7CC7F">
              <a:alpha val="100000"/>
            </a:srgbClr>
          </a:solidFill>
          <a:ln/>
        </p:spPr>
      </p:sp>
      <p:sp>
        <p:nvSpPr>
          <p:cNvPr id="7" name="Shape 4"/>
          <p:cNvSpPr/>
          <p:nvPr/>
        </p:nvSpPr>
        <p:spPr>
          <a:xfrm>
            <a:off x="4204225" y="7797800"/>
            <a:ext cx="4089911" cy="4089400"/>
          </a:xfrm>
          <a:prstGeom prst="ellipse">
            <a:avLst/>
          </a:prstGeom>
          <a:solidFill>
            <a:srgbClr val="50BFA5">
              <a:alpha val="100000"/>
            </a:srgbClr>
          </a:solidFill>
          <a:ln/>
        </p:spPr>
      </p:sp>
      <p:sp>
        <p:nvSpPr>
          <p:cNvPr id="8" name="Text 5"/>
          <p:cNvSpPr/>
          <p:nvPr/>
        </p:nvSpPr>
        <p:spPr>
          <a:xfrm>
            <a:off x="5410876" y="4470400"/>
            <a:ext cx="1651206"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6.7M</a:t>
            </a:r>
            <a:endParaRPr lang="en-US" sz="4800" dirty="0"/>
          </a:p>
        </p:txBody>
      </p:sp>
      <p:sp>
        <p:nvSpPr>
          <p:cNvPr id="9" name="Text 6"/>
          <p:cNvSpPr/>
          <p:nvPr/>
        </p:nvSpPr>
        <p:spPr>
          <a:xfrm>
            <a:off x="5423578" y="9283700"/>
            <a:ext cx="1663908"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2.3M</a:t>
            </a:r>
            <a:endParaRPr lang="en-US" sz="4800" dirty="0"/>
          </a:p>
        </p:txBody>
      </p:sp>
      <p:sp>
        <p:nvSpPr>
          <p:cNvPr id="10" name="Text 7"/>
          <p:cNvSpPr/>
          <p:nvPr/>
        </p:nvSpPr>
        <p:spPr>
          <a:xfrm>
            <a:off x="5372772" y="6350000"/>
            <a:ext cx="1765521"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4.4M</a:t>
            </a:r>
            <a:endParaRPr lang="en-US" sz="4800" dirty="0"/>
          </a:p>
        </p:txBody>
      </p:sp>
      <p:sp>
        <p:nvSpPr>
          <p:cNvPr id="11" name="Shape 8"/>
          <p:cNvSpPr/>
          <p:nvPr/>
        </p:nvSpPr>
        <p:spPr>
          <a:xfrm>
            <a:off x="23370921" y="10515600"/>
            <a:ext cx="1016127" cy="3200400"/>
          </a:xfrm>
          <a:prstGeom prst="rect">
            <a:avLst/>
          </a:prstGeom>
          <a:noFill/>
          <a:ln/>
        </p:spPr>
      </p:sp>
      <p:pic>
        <p:nvPicPr>
          <p:cNvPr id="12"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13" name="Shape 9"/>
          <p:cNvSpPr/>
          <p:nvPr/>
        </p:nvSpPr>
        <p:spPr>
          <a:xfrm>
            <a:off x="12638080" y="3594100"/>
            <a:ext cx="8459257" cy="2540000"/>
          </a:xfrm>
          <a:prstGeom prst="rect">
            <a:avLst/>
          </a:prstGeom>
          <a:noFill/>
          <a:ln/>
        </p:spPr>
      </p:sp>
      <p:sp>
        <p:nvSpPr>
          <p:cNvPr id="14" name="Shape 10"/>
          <p:cNvSpPr/>
          <p:nvPr/>
        </p:nvSpPr>
        <p:spPr>
          <a:xfrm>
            <a:off x="12638080" y="3594100"/>
            <a:ext cx="1016127" cy="1016000"/>
          </a:xfrm>
          <a:prstGeom prst="roundRect">
            <a:avLst>
              <a:gd name="adj" fmla="val 125100"/>
            </a:avLst>
          </a:prstGeom>
          <a:noFill/>
          <a:ln/>
        </p:spPr>
      </p:sp>
      <p:pic>
        <p:nvPicPr>
          <p:cNvPr id="15" name="Image 2" descr="preencoded.png">    </p:cNvPr>
          <p:cNvPicPr>
            <a:picLocks noChangeAspect="1"/>
          </p:cNvPicPr>
          <p:nvPr/>
        </p:nvPicPr>
        <p:blipFill>
          <a:blip r:embed="rId3"/>
          <a:stretch>
            <a:fillRect/>
          </a:stretch>
        </p:blipFill>
        <p:spPr>
          <a:xfrm>
            <a:off x="12638080" y="3594100"/>
            <a:ext cx="1016127" cy="1016000"/>
          </a:xfrm>
          <a:prstGeom prst="rect">
            <a:avLst/>
          </a:prstGeom>
        </p:spPr>
      </p:pic>
      <p:pic>
        <p:nvPicPr>
          <p:cNvPr id="16" name="Image 3" descr="preencoded.png">    </p:cNvPr>
          <p:cNvPicPr>
            <a:picLocks noChangeAspect="1"/>
          </p:cNvPicPr>
          <p:nvPr/>
        </p:nvPicPr>
        <p:blipFill>
          <a:blip r:embed="rId4"/>
          <a:stretch>
            <a:fillRect/>
          </a:stretch>
        </p:blipFill>
        <p:spPr>
          <a:xfrm>
            <a:off x="12799826" y="3689350"/>
            <a:ext cx="693626" cy="825537"/>
          </a:xfrm>
          <a:prstGeom prst="rect">
            <a:avLst/>
          </a:prstGeom>
        </p:spPr>
      </p:pic>
      <p:sp>
        <p:nvSpPr>
          <p:cNvPr id="17" name="Shape 11"/>
          <p:cNvSpPr/>
          <p:nvPr/>
        </p:nvSpPr>
        <p:spPr>
          <a:xfrm>
            <a:off x="12638080" y="4914900"/>
            <a:ext cx="8459257" cy="1219200"/>
          </a:xfrm>
          <a:prstGeom prst="rect">
            <a:avLst/>
          </a:prstGeom>
          <a:noFill/>
          <a:ln/>
        </p:spPr>
      </p:sp>
      <p:sp>
        <p:nvSpPr>
          <p:cNvPr id="18" name="Text 12"/>
          <p:cNvSpPr/>
          <p:nvPr/>
        </p:nvSpPr>
        <p:spPr>
          <a:xfrm>
            <a:off x="12638080" y="49149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t>
            </a:r>
            <a:endParaRPr lang="en-US" sz="3200" dirty="0"/>
          </a:p>
        </p:txBody>
      </p:sp>
      <p:sp>
        <p:nvSpPr>
          <p:cNvPr id="19" name="Shape 13"/>
          <p:cNvSpPr/>
          <p:nvPr/>
        </p:nvSpPr>
        <p:spPr>
          <a:xfrm>
            <a:off x="12638080" y="6946900"/>
            <a:ext cx="8459257" cy="2540000"/>
          </a:xfrm>
          <a:prstGeom prst="rect">
            <a:avLst/>
          </a:prstGeom>
          <a:noFill/>
          <a:ln/>
        </p:spPr>
      </p:sp>
      <p:sp>
        <p:nvSpPr>
          <p:cNvPr id="20" name="Shape 14"/>
          <p:cNvSpPr/>
          <p:nvPr/>
        </p:nvSpPr>
        <p:spPr>
          <a:xfrm>
            <a:off x="12638080" y="6946900"/>
            <a:ext cx="1016127" cy="1016000"/>
          </a:xfrm>
          <a:prstGeom prst="roundRect">
            <a:avLst>
              <a:gd name="adj" fmla="val 125100"/>
            </a:avLst>
          </a:prstGeom>
          <a:noFill/>
          <a:ln/>
        </p:spPr>
      </p:sp>
      <p:pic>
        <p:nvPicPr>
          <p:cNvPr id="21" name="Image 4" descr="preencoded.png">    </p:cNvPr>
          <p:cNvPicPr>
            <a:picLocks noChangeAspect="1"/>
          </p:cNvPicPr>
          <p:nvPr/>
        </p:nvPicPr>
        <p:blipFill>
          <a:blip r:embed="rId5"/>
          <a:stretch>
            <a:fillRect/>
          </a:stretch>
        </p:blipFill>
        <p:spPr>
          <a:xfrm>
            <a:off x="12638080" y="6946900"/>
            <a:ext cx="1016127" cy="1016000"/>
          </a:xfrm>
          <a:prstGeom prst="rect">
            <a:avLst/>
          </a:prstGeom>
        </p:spPr>
      </p:pic>
      <p:pic>
        <p:nvPicPr>
          <p:cNvPr id="22" name="Image 5" descr="preencoded.png">    </p:cNvPr>
          <p:cNvPicPr>
            <a:picLocks noChangeAspect="1"/>
          </p:cNvPicPr>
          <p:nvPr/>
        </p:nvPicPr>
        <p:blipFill>
          <a:blip r:embed="rId6"/>
          <a:stretch>
            <a:fillRect/>
          </a:stretch>
        </p:blipFill>
        <p:spPr>
          <a:xfrm>
            <a:off x="12733341" y="7089775"/>
            <a:ext cx="777972" cy="762000"/>
          </a:xfrm>
          <a:prstGeom prst="rect">
            <a:avLst/>
          </a:prstGeom>
        </p:spPr>
      </p:pic>
      <p:sp>
        <p:nvSpPr>
          <p:cNvPr id="23" name="Shape 15"/>
          <p:cNvSpPr/>
          <p:nvPr/>
        </p:nvSpPr>
        <p:spPr>
          <a:xfrm>
            <a:off x="12638080" y="8267700"/>
            <a:ext cx="8459257" cy="1219200"/>
          </a:xfrm>
          <a:prstGeom prst="rect">
            <a:avLst/>
          </a:prstGeom>
          <a:noFill/>
          <a:ln/>
        </p:spPr>
      </p:sp>
      <p:sp>
        <p:nvSpPr>
          <p:cNvPr id="24" name="Text 16"/>
          <p:cNvSpPr/>
          <p:nvPr/>
        </p:nvSpPr>
        <p:spPr>
          <a:xfrm>
            <a:off x="12638080" y="82677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a:t>
            </a:r>
            <a:endParaRPr lang="en-US" sz="3200" dirty="0"/>
          </a:p>
        </p:txBody>
      </p:sp>
      <p:sp>
        <p:nvSpPr>
          <p:cNvPr id="25" name="Shape 17"/>
          <p:cNvSpPr/>
          <p:nvPr/>
        </p:nvSpPr>
        <p:spPr>
          <a:xfrm>
            <a:off x="12638080" y="10299700"/>
            <a:ext cx="8459257" cy="2540000"/>
          </a:xfrm>
          <a:prstGeom prst="rect">
            <a:avLst/>
          </a:prstGeom>
          <a:noFill/>
          <a:ln/>
        </p:spPr>
      </p:sp>
      <p:sp>
        <p:nvSpPr>
          <p:cNvPr id="26" name="Shape 18"/>
          <p:cNvSpPr/>
          <p:nvPr/>
        </p:nvSpPr>
        <p:spPr>
          <a:xfrm>
            <a:off x="12638080" y="10299700"/>
            <a:ext cx="1016127" cy="1016000"/>
          </a:xfrm>
          <a:prstGeom prst="roundRect">
            <a:avLst>
              <a:gd name="adj" fmla="val 125100"/>
            </a:avLst>
          </a:prstGeom>
          <a:noFill/>
          <a:ln/>
        </p:spPr>
      </p:sp>
      <p:pic>
        <p:nvPicPr>
          <p:cNvPr id="27" name="Image 6" descr="preencoded.png">    </p:cNvPr>
          <p:cNvPicPr>
            <a:picLocks noChangeAspect="1"/>
          </p:cNvPicPr>
          <p:nvPr/>
        </p:nvPicPr>
        <p:blipFill>
          <a:blip r:embed="rId7"/>
          <a:stretch>
            <a:fillRect/>
          </a:stretch>
        </p:blipFill>
        <p:spPr>
          <a:xfrm>
            <a:off x="12638080" y="10299700"/>
            <a:ext cx="1016127" cy="1016000"/>
          </a:xfrm>
          <a:prstGeom prst="rect">
            <a:avLst/>
          </a:prstGeom>
        </p:spPr>
      </p:pic>
      <p:pic>
        <p:nvPicPr>
          <p:cNvPr id="28" name="Image 7" descr="preencoded.png">    </p:cNvPr>
          <p:cNvPicPr>
            <a:picLocks noChangeAspect="1"/>
          </p:cNvPicPr>
          <p:nvPr/>
        </p:nvPicPr>
        <p:blipFill>
          <a:blip r:embed="rId8"/>
          <a:stretch>
            <a:fillRect/>
          </a:stretch>
        </p:blipFill>
        <p:spPr>
          <a:xfrm>
            <a:off x="12780972" y="10442575"/>
            <a:ext cx="730341" cy="730250"/>
          </a:xfrm>
          <a:prstGeom prst="rect">
            <a:avLst/>
          </a:prstGeom>
        </p:spPr>
      </p:pic>
      <p:sp>
        <p:nvSpPr>
          <p:cNvPr id="29" name="Shape 19"/>
          <p:cNvSpPr/>
          <p:nvPr/>
        </p:nvSpPr>
        <p:spPr>
          <a:xfrm>
            <a:off x="12638080" y="11620500"/>
            <a:ext cx="8459257" cy="1219200"/>
          </a:xfrm>
          <a:prstGeom prst="rect">
            <a:avLst/>
          </a:prstGeom>
          <a:noFill/>
          <a:ln/>
        </p:spPr>
      </p:sp>
      <p:sp>
        <p:nvSpPr>
          <p:cNvPr id="30" name="Text 20"/>
          <p:cNvSpPr/>
          <p:nvPr/>
        </p:nvSpPr>
        <p:spPr>
          <a:xfrm>
            <a:off x="12638080" y="116205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2023-06-23T07:40:31Z</dcterms:created>
  <dcterms:modified xsi:type="dcterms:W3CDTF">2023-06-23T07:40:31Z</dcterms:modified>
</cp:coreProperties>
</file>