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424B"/>
    <a:srgbClr val="9D3038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42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9D3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E041428-9A3B-45C2-9578-1772597824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BFCD281-5604-45F9-85C8-67762A3493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BD28D5D-C4DD-4C38-960D-AA25A4237D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2019-09-16T19:25:11Z</dcterms:modified>
</cp:coreProperties>
</file>