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2" r:id="rId4"/>
    <p:sldId id="279" r:id="rId5"/>
    <p:sldId id="281" r:id="rId6"/>
    <p:sldId id="283" r:id="rId7"/>
    <p:sldId id="280" r:id="rId8"/>
    <p:sldId id="282" r:id="rId9"/>
    <p:sldId id="28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05/05/2025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05/05/2025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05/05/2025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05/05/2025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05/05/2025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05/05/2025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05/05/2025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05/05/2025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05/05/2025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05/05/2025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05/05/2025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05/05/2025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CON SẼ DÂNG CHÉN CỨU ĐỘ</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5324535"/>
          </a:xfrm>
          <a:prstGeom prst="rect">
            <a:avLst/>
          </a:prstGeom>
        </p:spPr>
        <p:txBody>
          <a:bodyPr wrap="square">
            <a:spAutoFit/>
          </a:bodyPr>
          <a:lstStyle/>
          <a:p>
            <a:pPr algn="just"/>
            <a:r>
              <a:rPr lang="en-US" sz="6800" b="1" dirty="0" smtClean="0">
                <a:solidFill>
                  <a:srgbClr val="FF0000"/>
                </a:solidFill>
                <a:latin typeface="Arial" panose="020B0604020202020204" pitchFamily="34" charset="0"/>
                <a:cs typeface="Arial" panose="020B0604020202020204" pitchFamily="34" charset="0"/>
              </a:rPr>
              <a:t>ĐK</a:t>
            </a:r>
            <a:r>
              <a:rPr lang="vi-VN" sz="6800" b="1" dirty="0" smtClean="0">
                <a:solidFill>
                  <a:srgbClr val="FF0000"/>
                </a:solidFill>
                <a:effectLst/>
                <a:latin typeface="Arial" panose="020B0604020202020204" pitchFamily="34" charset="0"/>
                <a:cs typeface="Arial" panose="020B0604020202020204" pitchFamily="34" charset="0"/>
              </a:rPr>
              <a:t>.</a:t>
            </a:r>
            <a:r>
              <a:rPr lang="vi-VN" sz="6800" b="1" i="0" dirty="0" smtClean="0">
                <a:solidFill>
                  <a:srgbClr val="FF0000"/>
                </a:solidFill>
                <a:effectLst/>
                <a:latin typeface="Arial" panose="020B0604020202020204" pitchFamily="34" charset="0"/>
                <a:cs typeface="Arial" panose="020B0604020202020204" pitchFamily="34" charset="0"/>
              </a:rPr>
              <a:t> </a:t>
            </a:r>
            <a:r>
              <a:rPr lang="vi-VN" sz="6800" dirty="0"/>
              <a:t> </a:t>
            </a:r>
            <a:r>
              <a:rPr lang="vi-VN" sz="6800" b="1" dirty="0"/>
              <a:t>Con sẽ dâng chén cứu độ, và con sẽ kêu cầu Danh Chúa. Xin cho </a:t>
            </a:r>
            <a:r>
              <a:rPr lang="vi-VN" sz="6800" b="1" dirty="0" smtClean="0"/>
              <a:t>lời </a:t>
            </a:r>
            <a:r>
              <a:rPr lang="vi-VN" sz="6800" b="1" dirty="0"/>
              <a:t>kinh thơm ngát như hương trầm,</a:t>
            </a:r>
            <a:endParaRPr lang="vi-VN" sz="6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452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3" y="412124"/>
            <a:ext cx="11150566" cy="624786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en-US" sz="8000" b="1" dirty="0" err="1"/>
              <a:t>xin</a:t>
            </a:r>
            <a:r>
              <a:rPr lang="en-US" sz="8000" b="1" dirty="0"/>
              <a:t> </a:t>
            </a:r>
            <a:r>
              <a:rPr lang="en-US" sz="8000" b="1" dirty="0" err="1"/>
              <a:t>cho</a:t>
            </a:r>
            <a:r>
              <a:rPr lang="en-US" sz="8000" b="1" dirty="0"/>
              <a:t> </a:t>
            </a:r>
            <a:r>
              <a:rPr lang="en-US" sz="8000" b="1" dirty="0" err="1"/>
              <a:t>đời</a:t>
            </a:r>
            <a:r>
              <a:rPr lang="en-US" sz="8000" b="1" dirty="0"/>
              <a:t> con </a:t>
            </a:r>
            <a:r>
              <a:rPr lang="en-US" sz="8000" b="1" dirty="0" err="1"/>
              <a:t>nên</a:t>
            </a:r>
            <a:r>
              <a:rPr lang="en-US" sz="8000" b="1" dirty="0"/>
              <a:t> </a:t>
            </a:r>
            <a:r>
              <a:rPr lang="en-US" sz="8000" b="1" dirty="0" err="1"/>
              <a:t>lễ</a:t>
            </a:r>
            <a:r>
              <a:rPr lang="en-US" sz="8000" b="1" dirty="0"/>
              <a:t> </a:t>
            </a:r>
            <a:r>
              <a:rPr lang="en-US" sz="8000" b="1" dirty="0" err="1"/>
              <a:t>dâng</a:t>
            </a:r>
            <a:r>
              <a:rPr lang="en-US" sz="8000" b="1" dirty="0"/>
              <a:t> </a:t>
            </a:r>
            <a:r>
              <a:rPr lang="en-US" sz="8000" b="1" dirty="0" err="1"/>
              <a:t>tinh</a:t>
            </a:r>
            <a:r>
              <a:rPr lang="en-US" sz="8000" b="1" dirty="0"/>
              <a:t> </a:t>
            </a:r>
            <a:r>
              <a:rPr lang="en-US" sz="8000" b="1" dirty="0" err="1"/>
              <a:t>tuyền</a:t>
            </a:r>
            <a:r>
              <a:rPr lang="en-US" sz="8000" b="1" dirty="0"/>
              <a:t>. </a:t>
            </a:r>
            <a:r>
              <a:rPr lang="en-US" sz="8000" b="1" dirty="0" err="1"/>
              <a:t>Này</a:t>
            </a:r>
            <a:r>
              <a:rPr lang="en-US" sz="8000" b="1" dirty="0"/>
              <a:t> con </a:t>
            </a:r>
            <a:r>
              <a:rPr lang="en-US" sz="8000" b="1" dirty="0" err="1"/>
              <a:t>dâng</a:t>
            </a:r>
            <a:r>
              <a:rPr lang="en-US" sz="8000" b="1" dirty="0"/>
              <a:t> </a:t>
            </a:r>
            <a:r>
              <a:rPr lang="en-US" sz="8000" b="1" dirty="0" err="1"/>
              <a:t>lên</a:t>
            </a:r>
            <a:r>
              <a:rPr lang="en-US" sz="8000" b="1" dirty="0"/>
              <a:t> </a:t>
            </a:r>
            <a:r>
              <a:rPr lang="en-US" sz="8000" b="1" dirty="0" err="1"/>
              <a:t>hy</a:t>
            </a:r>
            <a:r>
              <a:rPr lang="en-US" sz="8000" b="1" dirty="0"/>
              <a:t> </a:t>
            </a:r>
            <a:r>
              <a:rPr lang="en-US" sz="8000" b="1" dirty="0" err="1"/>
              <a:t>tế</a:t>
            </a:r>
            <a:r>
              <a:rPr lang="en-US" sz="8000" b="1" dirty="0"/>
              <a:t>, </a:t>
            </a:r>
            <a:r>
              <a:rPr lang="en-US" sz="8000" b="1" dirty="0" err="1"/>
              <a:t>cảm</a:t>
            </a:r>
            <a:r>
              <a:rPr lang="en-US" sz="8000" b="1" dirty="0"/>
              <a:t> </a:t>
            </a:r>
            <a:r>
              <a:rPr lang="en-US" sz="8000" b="1" dirty="0" err="1"/>
              <a:t>tạ</a:t>
            </a:r>
            <a:r>
              <a:rPr lang="en-US" sz="8000" b="1" dirty="0"/>
              <a:t> </a:t>
            </a:r>
            <a:r>
              <a:rPr lang="en-US" sz="8000" b="1" dirty="0" err="1"/>
              <a:t>hồng</a:t>
            </a:r>
            <a:r>
              <a:rPr lang="en-US" sz="8000" b="1" dirty="0"/>
              <a:t> </a:t>
            </a:r>
            <a:r>
              <a:rPr lang="en-US" sz="8000" b="1" dirty="0" err="1"/>
              <a:t>ân</a:t>
            </a:r>
            <a:r>
              <a:rPr lang="en-US" sz="8000" b="1" dirty="0"/>
              <a:t> </a:t>
            </a:r>
            <a:r>
              <a:rPr lang="en-US" sz="8000" b="1" dirty="0" err="1"/>
              <a:t>Chúa</a:t>
            </a:r>
            <a:r>
              <a:rPr lang="en-US" sz="8000" b="1" dirty="0"/>
              <a:t> ban.</a:t>
            </a:r>
            <a:endParaRPr lang="vi-VN" sz="8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9187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Như giọt nước biến tan trong rượu nho, xin cho con hiệp nhất trong Ngài. Như bánh thơm bởi muôn hạt lúa miến, xin cho Giáo Hội hiệp nhất vững bền.</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4955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5324535"/>
          </a:xfrm>
          <a:prstGeom prst="rect">
            <a:avLst/>
          </a:prstGeom>
        </p:spPr>
        <p:txBody>
          <a:bodyPr wrap="square">
            <a:spAutoFit/>
          </a:bodyPr>
          <a:lstStyle/>
          <a:p>
            <a:pPr algn="just"/>
            <a:r>
              <a:rPr lang="en-US" sz="6800" b="1" dirty="0" smtClean="0">
                <a:solidFill>
                  <a:srgbClr val="FF0000"/>
                </a:solidFill>
                <a:latin typeface="Arial" panose="020B0604020202020204" pitchFamily="34" charset="0"/>
                <a:cs typeface="Arial" panose="020B0604020202020204" pitchFamily="34" charset="0"/>
              </a:rPr>
              <a:t>ĐK</a:t>
            </a:r>
            <a:r>
              <a:rPr lang="vi-VN" sz="6800" b="1" dirty="0" smtClean="0">
                <a:solidFill>
                  <a:srgbClr val="FF0000"/>
                </a:solidFill>
                <a:effectLst/>
                <a:latin typeface="Arial" panose="020B0604020202020204" pitchFamily="34" charset="0"/>
                <a:cs typeface="Arial" panose="020B0604020202020204" pitchFamily="34" charset="0"/>
              </a:rPr>
              <a:t>.</a:t>
            </a:r>
            <a:r>
              <a:rPr lang="vi-VN" sz="6800" b="1" i="0" dirty="0" smtClean="0">
                <a:solidFill>
                  <a:srgbClr val="FF0000"/>
                </a:solidFill>
                <a:effectLst/>
                <a:latin typeface="Arial" panose="020B0604020202020204" pitchFamily="34" charset="0"/>
                <a:cs typeface="Arial" panose="020B0604020202020204" pitchFamily="34" charset="0"/>
              </a:rPr>
              <a:t> </a:t>
            </a:r>
            <a:r>
              <a:rPr lang="vi-VN" sz="6800" dirty="0"/>
              <a:t> </a:t>
            </a:r>
            <a:r>
              <a:rPr lang="vi-VN" sz="6800" b="1" dirty="0"/>
              <a:t>Con sẽ dâng chén cứu độ, và con sẽ kêu cầu Danh Chúa. Xin cho </a:t>
            </a:r>
            <a:r>
              <a:rPr lang="vi-VN" sz="6800" b="1" dirty="0" smtClean="0"/>
              <a:t>lời </a:t>
            </a:r>
            <a:r>
              <a:rPr lang="vi-VN" sz="6800" b="1" dirty="0"/>
              <a:t>kinh thơm ngát như hương trầm,</a:t>
            </a:r>
            <a:endParaRPr lang="vi-VN" sz="6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05750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3" y="412124"/>
            <a:ext cx="11150566" cy="624786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en-US" sz="8000" b="1" dirty="0" err="1"/>
              <a:t>xin</a:t>
            </a:r>
            <a:r>
              <a:rPr lang="en-US" sz="8000" b="1" dirty="0"/>
              <a:t> </a:t>
            </a:r>
            <a:r>
              <a:rPr lang="en-US" sz="8000" b="1" dirty="0" err="1"/>
              <a:t>cho</a:t>
            </a:r>
            <a:r>
              <a:rPr lang="en-US" sz="8000" b="1" dirty="0"/>
              <a:t> </a:t>
            </a:r>
            <a:r>
              <a:rPr lang="en-US" sz="8000" b="1" dirty="0" err="1"/>
              <a:t>đời</a:t>
            </a:r>
            <a:r>
              <a:rPr lang="en-US" sz="8000" b="1" dirty="0"/>
              <a:t> con </a:t>
            </a:r>
            <a:r>
              <a:rPr lang="en-US" sz="8000" b="1" dirty="0" err="1"/>
              <a:t>nên</a:t>
            </a:r>
            <a:r>
              <a:rPr lang="en-US" sz="8000" b="1" dirty="0"/>
              <a:t> </a:t>
            </a:r>
            <a:r>
              <a:rPr lang="en-US" sz="8000" b="1" dirty="0" err="1"/>
              <a:t>lễ</a:t>
            </a:r>
            <a:r>
              <a:rPr lang="en-US" sz="8000" b="1" dirty="0"/>
              <a:t> </a:t>
            </a:r>
            <a:r>
              <a:rPr lang="en-US" sz="8000" b="1" dirty="0" err="1"/>
              <a:t>dâng</a:t>
            </a:r>
            <a:r>
              <a:rPr lang="en-US" sz="8000" b="1" dirty="0"/>
              <a:t> </a:t>
            </a:r>
            <a:r>
              <a:rPr lang="en-US" sz="8000" b="1" dirty="0" err="1"/>
              <a:t>tinh</a:t>
            </a:r>
            <a:r>
              <a:rPr lang="en-US" sz="8000" b="1" dirty="0"/>
              <a:t> </a:t>
            </a:r>
            <a:r>
              <a:rPr lang="en-US" sz="8000" b="1" dirty="0" err="1"/>
              <a:t>tuyền</a:t>
            </a:r>
            <a:r>
              <a:rPr lang="en-US" sz="8000" b="1" dirty="0"/>
              <a:t>. </a:t>
            </a:r>
            <a:r>
              <a:rPr lang="en-US" sz="8000" b="1" dirty="0" err="1"/>
              <a:t>Này</a:t>
            </a:r>
            <a:r>
              <a:rPr lang="en-US" sz="8000" b="1" dirty="0"/>
              <a:t> con </a:t>
            </a:r>
            <a:r>
              <a:rPr lang="en-US" sz="8000" b="1" dirty="0" err="1"/>
              <a:t>dâng</a:t>
            </a:r>
            <a:r>
              <a:rPr lang="en-US" sz="8000" b="1" dirty="0"/>
              <a:t> </a:t>
            </a:r>
            <a:r>
              <a:rPr lang="en-US" sz="8000" b="1" dirty="0" err="1"/>
              <a:t>lên</a:t>
            </a:r>
            <a:r>
              <a:rPr lang="en-US" sz="8000" b="1" dirty="0"/>
              <a:t> </a:t>
            </a:r>
            <a:r>
              <a:rPr lang="en-US" sz="8000" b="1" dirty="0" err="1"/>
              <a:t>hy</a:t>
            </a:r>
            <a:r>
              <a:rPr lang="en-US" sz="8000" b="1" dirty="0"/>
              <a:t> </a:t>
            </a:r>
            <a:r>
              <a:rPr lang="en-US" sz="8000" b="1" dirty="0" err="1"/>
              <a:t>tế</a:t>
            </a:r>
            <a:r>
              <a:rPr lang="en-US" sz="8000" b="1" dirty="0"/>
              <a:t>, </a:t>
            </a:r>
            <a:r>
              <a:rPr lang="en-US" sz="8000" b="1" dirty="0" err="1"/>
              <a:t>cảm</a:t>
            </a:r>
            <a:r>
              <a:rPr lang="en-US" sz="8000" b="1" dirty="0"/>
              <a:t> </a:t>
            </a:r>
            <a:r>
              <a:rPr lang="en-US" sz="8000" b="1" dirty="0" err="1"/>
              <a:t>tạ</a:t>
            </a:r>
            <a:r>
              <a:rPr lang="en-US" sz="8000" b="1" dirty="0"/>
              <a:t> </a:t>
            </a:r>
            <a:r>
              <a:rPr lang="en-US" sz="8000" b="1" dirty="0" err="1"/>
              <a:t>hồng</a:t>
            </a:r>
            <a:r>
              <a:rPr lang="en-US" sz="8000" b="1" dirty="0"/>
              <a:t> </a:t>
            </a:r>
            <a:r>
              <a:rPr lang="en-US" sz="8000" b="1" dirty="0" err="1"/>
              <a:t>ân</a:t>
            </a:r>
            <a:r>
              <a:rPr lang="en-US" sz="8000" b="1" dirty="0"/>
              <a:t> </a:t>
            </a:r>
            <a:r>
              <a:rPr lang="en-US" sz="8000" b="1" dirty="0" err="1"/>
              <a:t>Chúa</a:t>
            </a:r>
            <a:r>
              <a:rPr lang="en-US" sz="8000" b="1" dirty="0"/>
              <a:t> ban.</a:t>
            </a:r>
            <a:endParaRPr lang="vi-VN" sz="8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89345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dirty="0"/>
              <a:t> </a:t>
            </a:r>
            <a:r>
              <a:rPr lang="vi-VN" sz="7200" b="1" dirty="0"/>
              <a:t> </a:t>
            </a:r>
            <a:r>
              <a:rPr lang="vi-VN" dirty="0"/>
              <a:t> </a:t>
            </a:r>
            <a:r>
              <a:rPr lang="vi-VN" sz="6000" b="1" dirty="0"/>
              <a:t>Xin rửa con hết vết nhơ tội khiên, cho tim con không vướng bụi trần. Xin dắt con đi trên đường công chính, xin thương nâng dậy khi chúng con lỗi lầm.</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7610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5324535"/>
          </a:xfrm>
          <a:prstGeom prst="rect">
            <a:avLst/>
          </a:prstGeom>
        </p:spPr>
        <p:txBody>
          <a:bodyPr wrap="square">
            <a:spAutoFit/>
          </a:bodyPr>
          <a:lstStyle/>
          <a:p>
            <a:pPr algn="just"/>
            <a:r>
              <a:rPr lang="en-US" sz="6800" b="1" dirty="0" smtClean="0">
                <a:solidFill>
                  <a:srgbClr val="FF0000"/>
                </a:solidFill>
                <a:latin typeface="Arial" panose="020B0604020202020204" pitchFamily="34" charset="0"/>
                <a:cs typeface="Arial" panose="020B0604020202020204" pitchFamily="34" charset="0"/>
              </a:rPr>
              <a:t>ĐK</a:t>
            </a:r>
            <a:r>
              <a:rPr lang="vi-VN" sz="6800" b="1" dirty="0" smtClean="0">
                <a:solidFill>
                  <a:srgbClr val="FF0000"/>
                </a:solidFill>
                <a:effectLst/>
                <a:latin typeface="Arial" panose="020B0604020202020204" pitchFamily="34" charset="0"/>
                <a:cs typeface="Arial" panose="020B0604020202020204" pitchFamily="34" charset="0"/>
              </a:rPr>
              <a:t>.</a:t>
            </a:r>
            <a:r>
              <a:rPr lang="vi-VN" sz="6800" b="1" i="0" dirty="0" smtClean="0">
                <a:solidFill>
                  <a:srgbClr val="FF0000"/>
                </a:solidFill>
                <a:effectLst/>
                <a:latin typeface="Arial" panose="020B0604020202020204" pitchFamily="34" charset="0"/>
                <a:cs typeface="Arial" panose="020B0604020202020204" pitchFamily="34" charset="0"/>
              </a:rPr>
              <a:t> </a:t>
            </a:r>
            <a:r>
              <a:rPr lang="vi-VN" sz="6800" dirty="0"/>
              <a:t> </a:t>
            </a:r>
            <a:r>
              <a:rPr lang="vi-VN" sz="6800" b="1" dirty="0"/>
              <a:t>Con sẽ dâng chén cứu độ, và con sẽ kêu cầu Danh Chúa. Xin cho </a:t>
            </a:r>
            <a:r>
              <a:rPr lang="vi-VN" sz="6800" b="1" dirty="0" smtClean="0"/>
              <a:t>lời </a:t>
            </a:r>
            <a:r>
              <a:rPr lang="vi-VN" sz="6800" b="1" dirty="0"/>
              <a:t>kinh thơm ngát như hương trầm,</a:t>
            </a:r>
            <a:endParaRPr lang="vi-VN" sz="6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74415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3" y="412124"/>
            <a:ext cx="11150566" cy="624786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en-US" sz="8000" b="1" dirty="0" err="1"/>
              <a:t>xin</a:t>
            </a:r>
            <a:r>
              <a:rPr lang="en-US" sz="8000" b="1" dirty="0"/>
              <a:t> </a:t>
            </a:r>
            <a:r>
              <a:rPr lang="en-US" sz="8000" b="1" dirty="0" err="1"/>
              <a:t>cho</a:t>
            </a:r>
            <a:r>
              <a:rPr lang="en-US" sz="8000" b="1" dirty="0"/>
              <a:t> </a:t>
            </a:r>
            <a:r>
              <a:rPr lang="en-US" sz="8000" b="1" dirty="0" err="1"/>
              <a:t>đời</a:t>
            </a:r>
            <a:r>
              <a:rPr lang="en-US" sz="8000" b="1" dirty="0"/>
              <a:t> con </a:t>
            </a:r>
            <a:r>
              <a:rPr lang="en-US" sz="8000" b="1" dirty="0" err="1"/>
              <a:t>nên</a:t>
            </a:r>
            <a:r>
              <a:rPr lang="en-US" sz="8000" b="1" dirty="0"/>
              <a:t> </a:t>
            </a:r>
            <a:r>
              <a:rPr lang="en-US" sz="8000" b="1" dirty="0" err="1"/>
              <a:t>lễ</a:t>
            </a:r>
            <a:r>
              <a:rPr lang="en-US" sz="8000" b="1" dirty="0"/>
              <a:t> </a:t>
            </a:r>
            <a:r>
              <a:rPr lang="en-US" sz="8000" b="1" dirty="0" err="1"/>
              <a:t>dâng</a:t>
            </a:r>
            <a:r>
              <a:rPr lang="en-US" sz="8000" b="1" dirty="0"/>
              <a:t> </a:t>
            </a:r>
            <a:r>
              <a:rPr lang="en-US" sz="8000" b="1" dirty="0" err="1"/>
              <a:t>tinh</a:t>
            </a:r>
            <a:r>
              <a:rPr lang="en-US" sz="8000" b="1" dirty="0"/>
              <a:t> </a:t>
            </a:r>
            <a:r>
              <a:rPr lang="en-US" sz="8000" b="1" dirty="0" err="1"/>
              <a:t>tuyền</a:t>
            </a:r>
            <a:r>
              <a:rPr lang="en-US" sz="8000" b="1" dirty="0"/>
              <a:t>. </a:t>
            </a:r>
            <a:r>
              <a:rPr lang="en-US" sz="8000" b="1" dirty="0" err="1"/>
              <a:t>Này</a:t>
            </a:r>
            <a:r>
              <a:rPr lang="en-US" sz="8000" b="1" dirty="0"/>
              <a:t> con </a:t>
            </a:r>
            <a:r>
              <a:rPr lang="en-US" sz="8000" b="1" dirty="0" err="1"/>
              <a:t>dâng</a:t>
            </a:r>
            <a:r>
              <a:rPr lang="en-US" sz="8000" b="1" dirty="0"/>
              <a:t> </a:t>
            </a:r>
            <a:r>
              <a:rPr lang="en-US" sz="8000" b="1" dirty="0" err="1"/>
              <a:t>lên</a:t>
            </a:r>
            <a:r>
              <a:rPr lang="en-US" sz="8000" b="1" dirty="0"/>
              <a:t> </a:t>
            </a:r>
            <a:r>
              <a:rPr lang="en-US" sz="8000" b="1" dirty="0" err="1"/>
              <a:t>hy</a:t>
            </a:r>
            <a:r>
              <a:rPr lang="en-US" sz="8000" b="1" dirty="0"/>
              <a:t> </a:t>
            </a:r>
            <a:r>
              <a:rPr lang="en-US" sz="8000" b="1" dirty="0" err="1"/>
              <a:t>tế</a:t>
            </a:r>
            <a:r>
              <a:rPr lang="en-US" sz="8000" b="1" dirty="0"/>
              <a:t>, </a:t>
            </a:r>
            <a:r>
              <a:rPr lang="en-US" sz="8000" b="1" dirty="0" err="1"/>
              <a:t>cảm</a:t>
            </a:r>
            <a:r>
              <a:rPr lang="en-US" sz="8000" b="1" dirty="0"/>
              <a:t> </a:t>
            </a:r>
            <a:r>
              <a:rPr lang="en-US" sz="8000" b="1" dirty="0" err="1"/>
              <a:t>tạ</a:t>
            </a:r>
            <a:r>
              <a:rPr lang="en-US" sz="8000" b="1" dirty="0"/>
              <a:t> </a:t>
            </a:r>
            <a:r>
              <a:rPr lang="en-US" sz="8000" b="1" dirty="0" err="1"/>
              <a:t>hồng</a:t>
            </a:r>
            <a:r>
              <a:rPr lang="en-US" sz="8000" b="1" dirty="0"/>
              <a:t> </a:t>
            </a:r>
            <a:r>
              <a:rPr lang="en-US" sz="8000" b="1" dirty="0" err="1"/>
              <a:t>ân</a:t>
            </a:r>
            <a:r>
              <a:rPr lang="en-US" sz="8000" b="1" dirty="0"/>
              <a:t> </a:t>
            </a:r>
            <a:r>
              <a:rPr lang="en-US" sz="8000" b="1" dirty="0" err="1"/>
              <a:t>Chúa</a:t>
            </a:r>
            <a:r>
              <a:rPr lang="en-US" sz="8000" b="1" dirty="0"/>
              <a:t> ban.</a:t>
            </a:r>
            <a:endParaRPr lang="vi-VN" sz="8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45229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93</TotalTime>
  <Words>129</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CON SẼ DÂNG CHÉN CỨU ĐỘ</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Windows User</cp:lastModifiedBy>
  <cp:revision>34</cp:revision>
  <dcterms:created xsi:type="dcterms:W3CDTF">2024-12-05T09:15:52Z</dcterms:created>
  <dcterms:modified xsi:type="dcterms:W3CDTF">2025-05-05T02:59:37Z</dcterms:modified>
</cp:coreProperties>
</file>