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83" r:id="rId4"/>
    <p:sldId id="287" r:id="rId5"/>
    <p:sldId id="285" r:id="rId6"/>
    <p:sldId id="288" r:id="rId7"/>
    <p:sldId id="286" r:id="rId8"/>
    <p:sldId id="28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B2D0FE1-7B04-4692-BAF6-A2D1E0A8D3B2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214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6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B2D0FE1-7B04-4692-BAF6-A2D1E0A8D3B2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02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2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1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760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B2D0FE1-7B04-4692-BAF6-A2D1E0A8D3B2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692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B2D0FE1-7B04-4692-BAF6-A2D1E0A8D3B2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3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 TRỖI DẬY</a:t>
            </a:r>
            <a:endParaRPr lang="en-US" sz="6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079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515155"/>
            <a:ext cx="1111362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</a:rPr>
              <a:t>ĐK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en-US" dirty="0"/>
              <a:t> </a:t>
            </a:r>
            <a:r>
              <a:rPr lang="vi-VN" sz="6600" b="1" dirty="0"/>
              <a:t>Hãy trỗi dậy hỡi ai ngủ mê, hãy trỗi dậy từ cõi chết. Chúa sẽ chiếu ngời ánh quang vinh trên đầu ngươi.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08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90152"/>
            <a:ext cx="1125528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800" b="1" dirty="0"/>
              <a:t> </a:t>
            </a:r>
            <a:r>
              <a:rPr lang="en-US" sz="7200" b="1" dirty="0" smtClean="0">
                <a:solidFill>
                  <a:srgbClr val="FF0000"/>
                </a:solidFill>
              </a:rPr>
              <a:t>1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vi-VN" dirty="0"/>
              <a:t> </a:t>
            </a:r>
            <a:r>
              <a:rPr lang="vi-VN" sz="6000" b="1" dirty="0"/>
              <a:t> </a:t>
            </a:r>
            <a:r>
              <a:rPr lang="vi-VN" sz="6000" b="1" dirty="0"/>
              <a:t>Đã bao năm qua gian trần miệt mài sống trong vòng u tối, giờ được Chúa dẫn vào nguồn sáng ta hãy bước theo đường quang minh.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8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515155"/>
            <a:ext cx="1111362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</a:rPr>
              <a:t>ĐK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en-US" dirty="0"/>
              <a:t> </a:t>
            </a:r>
            <a:r>
              <a:rPr lang="vi-VN" sz="6600" b="1" dirty="0"/>
              <a:t>Hãy trỗi dậy hỡi ai ngủ mê, hãy trỗi dậy từ cõi chết. Chúa sẽ chiếu ngời ánh quang vinh trên đầu ngươi.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7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154547"/>
            <a:ext cx="11229531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800" b="1" dirty="0"/>
              <a:t> </a:t>
            </a:r>
            <a:r>
              <a:rPr lang="en-US" sz="7200" b="1" dirty="0" smtClean="0">
                <a:solidFill>
                  <a:srgbClr val="FF0000"/>
                </a:solidFill>
              </a:rPr>
              <a:t>2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vi-VN" sz="6000" b="1" dirty="0"/>
              <a:t>Hãy chung câu ca, chung lời nguyện cầu tán dương một Thiên Chúa, nguyện lòng trí muôn người hợp nhất trong một Đức Tin, một Tình Yêu.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54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515155"/>
            <a:ext cx="1111362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</a:rPr>
              <a:t>ĐK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en-US" dirty="0"/>
              <a:t> </a:t>
            </a:r>
            <a:r>
              <a:rPr lang="vi-VN" sz="6600" b="1" dirty="0"/>
              <a:t>Hãy trỗi dậy hỡi ai ngủ mê, hãy trỗi dậy từ cõi chết. Chúa sẽ chiếu ngời ánh quang vinh trên đầu ngươi.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22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399245"/>
            <a:ext cx="1119089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800" b="1" dirty="0"/>
              <a:t> </a:t>
            </a:r>
            <a:r>
              <a:rPr lang="en-US" sz="7200" b="1" dirty="0" smtClean="0">
                <a:solidFill>
                  <a:srgbClr val="FF0000"/>
                </a:solidFill>
              </a:rPr>
              <a:t>3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vi-VN" dirty="0"/>
              <a:t> </a:t>
            </a:r>
            <a:r>
              <a:rPr lang="vi-VN" sz="6000" b="1" dirty="0"/>
              <a:t> </a:t>
            </a:r>
            <a:r>
              <a:rPr lang="vi-VN" sz="6000" b="1" dirty="0"/>
              <a:t>Ngước trông lên cao, thôi đừng miệt mài bước theo đường tội lỗi, hãy mặc lấy tâm tình của Chúa trong nguồn phúc ân ngày cứu rỗi.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69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515155"/>
            <a:ext cx="1111362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</a:rPr>
              <a:t>ĐK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en-US" dirty="0"/>
              <a:t> </a:t>
            </a:r>
            <a:r>
              <a:rPr lang="vi-VN" sz="6600" b="1" dirty="0"/>
              <a:t>Hãy trỗi dậy hỡi ai ngủ mê, hãy trỗi dậy từ cõi chết. Chúa sẽ chiếu ngời ánh quang vinh trên đầu ngươi.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54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108</TotalTime>
  <Words>11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Garamond</vt:lpstr>
      <vt:lpstr>Verdana</vt:lpstr>
      <vt:lpstr>Savon</vt:lpstr>
      <vt:lpstr>HÃY TRỖI DẬY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CHÚNG TA LÊN ĐƯỜNG</dc:title>
  <dc:creator>Admin</dc:creator>
  <cp:lastModifiedBy>Windows User</cp:lastModifiedBy>
  <cp:revision>45</cp:revision>
  <dcterms:created xsi:type="dcterms:W3CDTF">2024-12-09T09:20:09Z</dcterms:created>
  <dcterms:modified xsi:type="dcterms:W3CDTF">2025-05-05T02:43:21Z</dcterms:modified>
</cp:coreProperties>
</file>