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3" r:id="rId3"/>
    <p:sldId id="292" r:id="rId4"/>
    <p:sldId id="294" r:id="rId5"/>
    <p:sldId id="286" r:id="rId6"/>
    <p:sldId id="295" r:id="rId7"/>
    <p:sldId id="293" r:id="rId8"/>
    <p:sldId id="29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A2F3A7E2-C490-4ACC-B7EB-7F2BE849CD08}" type="datetimeFigureOut">
              <a:rPr lang="en-US" smtClean="0"/>
              <a:t>05/05/2025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78BC8-C166-4CDF-B08B-3FA6A9D20A32}" type="slidenum">
              <a:rPr lang="en-US" smtClean="0"/>
              <a:t>‹#›</a:t>
            </a:fld>
            <a:endParaRPr lang="en-US"/>
          </a:p>
        </p:txBody>
      </p:sp>
    </p:spTree>
    <p:extLst>
      <p:ext uri="{BB962C8B-B14F-4D97-AF65-F5344CB8AC3E}">
        <p14:creationId xmlns:p14="http://schemas.microsoft.com/office/powerpoint/2010/main" val="157663437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F3A7E2-C490-4ACC-B7EB-7F2BE849CD08}" type="datetimeFigureOut">
              <a:rPr lang="en-US" smtClean="0"/>
              <a:t>05/05/2025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4263465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F3A7E2-C490-4ACC-B7EB-7F2BE849CD08}" type="datetimeFigureOut">
              <a:rPr lang="en-US" smtClean="0"/>
              <a:t>05/05/2025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2931128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2F3A7E2-C490-4ACC-B7EB-7F2BE849CD08}" type="datetimeFigureOut">
              <a:rPr lang="en-US" smtClean="0"/>
              <a:t>05/05/2025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347579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A2F3A7E2-C490-4ACC-B7EB-7F2BE849CD08}" type="datetimeFigureOut">
              <a:rPr lang="en-US" smtClean="0"/>
              <a:t>05/05/2025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358994687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2F3A7E2-C490-4ACC-B7EB-7F2BE849CD08}" type="datetimeFigureOut">
              <a:rPr lang="en-US" smtClean="0"/>
              <a:t>05/05/2025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51844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2F3A7E2-C490-4ACC-B7EB-7F2BE849CD08}" type="datetimeFigureOut">
              <a:rPr lang="en-US" smtClean="0"/>
              <a:t>05/05/2025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1702616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2F3A7E2-C490-4ACC-B7EB-7F2BE849CD08}" type="datetimeFigureOut">
              <a:rPr lang="en-US" smtClean="0"/>
              <a:t>05/05/2025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2675158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F3A7E2-C490-4ACC-B7EB-7F2BE849CD08}" type="datetimeFigureOut">
              <a:rPr lang="en-US" smtClean="0"/>
              <a:t>05/05/2025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3055083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A2F3A7E2-C490-4ACC-B7EB-7F2BE849CD08}" type="datetimeFigureOut">
              <a:rPr lang="en-US" smtClean="0"/>
              <a:t>05/05/2025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78BC8-C166-4CDF-B08B-3FA6A9D20A32}"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07326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2F3A7E2-C490-4ACC-B7EB-7F2BE849CD08}" type="datetimeFigureOut">
              <a:rPr lang="en-US" smtClean="0"/>
              <a:t>05/05/2025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78BC8-C166-4CDF-B08B-3FA6A9D20A32}"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52827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A2F3A7E2-C490-4ACC-B7EB-7F2BE849CD08}" type="datetimeFigureOut">
              <a:rPr lang="en-US" smtClean="0"/>
              <a:t>05/05/2025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78BC8-C166-4CDF-B08B-3FA6A9D20A32}" type="slidenum">
              <a:rPr lang="en-US" smtClean="0"/>
              <a:t>‹#›</a:t>
            </a:fld>
            <a:endParaRPr lang="en-US"/>
          </a:p>
        </p:txBody>
      </p:sp>
    </p:spTree>
    <p:extLst>
      <p:ext uri="{BB962C8B-B14F-4D97-AF65-F5344CB8AC3E}">
        <p14:creationId xmlns:p14="http://schemas.microsoft.com/office/powerpoint/2010/main" val="115031803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8000" b="1" dirty="0" smtClean="0">
                <a:solidFill>
                  <a:srgbClr val="FF0000"/>
                </a:solidFill>
                <a:latin typeface="Arial" panose="020B0604020202020204" pitchFamily="34" charset="0"/>
                <a:cs typeface="Arial" panose="020B0604020202020204" pitchFamily="34" charset="0"/>
              </a:rPr>
              <a:t>REO VANG LÊN</a:t>
            </a:r>
            <a:endParaRPr lang="en-US" sz="8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6686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5" y="0"/>
            <a:ext cx="12575567" cy="7109717"/>
          </a:xfrm>
          <a:prstGeom prst="rect">
            <a:avLst/>
          </a:prstGeom>
        </p:spPr>
      </p:pic>
      <p:sp>
        <p:nvSpPr>
          <p:cNvPr id="4" name="Rectangle 3"/>
          <p:cNvSpPr/>
          <p:nvPr/>
        </p:nvSpPr>
        <p:spPr>
          <a:xfrm>
            <a:off x="438727" y="605138"/>
            <a:ext cx="11314545"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400" b="1" dirty="0"/>
              <a:t> </a:t>
            </a:r>
            <a:r>
              <a:rPr lang="vi-VN" sz="5400" b="1" dirty="0"/>
              <a:t>Reo vang lên chúc tụng này khắp chúng sinh cho không gian vang dội muôn lời kính mến. Tung hô lên chúc tụng này toàn dân cho nơi nơi rạng ngời vinh quang Chúa Trời.</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31131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5" y="0"/>
            <a:ext cx="12575567" cy="7109717"/>
          </a:xfrm>
          <a:prstGeom prst="rect">
            <a:avLst/>
          </a:prstGeom>
        </p:spPr>
      </p:pic>
      <p:sp>
        <p:nvSpPr>
          <p:cNvPr id="4" name="Rectangle 3"/>
          <p:cNvSpPr/>
          <p:nvPr/>
        </p:nvSpPr>
        <p:spPr>
          <a:xfrm>
            <a:off x="438727" y="605138"/>
            <a:ext cx="11314545" cy="5170646"/>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1</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400" b="1" dirty="0"/>
              <a:t> </a:t>
            </a:r>
            <a:r>
              <a:rPr lang="vi-VN" dirty="0"/>
              <a:t> </a:t>
            </a:r>
            <a:r>
              <a:rPr lang="vi-VN" sz="6600" b="1" dirty="0"/>
              <a:t>Ðịa cầu hỡi phải quỳ lạy Chúa chí nhân và đàn hát mừng khen danh Chúa Người hiển vinh.</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11315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5" y="0"/>
            <a:ext cx="12575567" cy="7109717"/>
          </a:xfrm>
          <a:prstGeom prst="rect">
            <a:avLst/>
          </a:prstGeom>
        </p:spPr>
      </p:pic>
      <p:sp>
        <p:nvSpPr>
          <p:cNvPr id="4" name="Rectangle 3"/>
          <p:cNvSpPr/>
          <p:nvPr/>
        </p:nvSpPr>
        <p:spPr>
          <a:xfrm>
            <a:off x="438727" y="605138"/>
            <a:ext cx="11314545"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400" b="1" dirty="0"/>
              <a:t> </a:t>
            </a:r>
            <a:r>
              <a:rPr lang="vi-VN" sz="5400" b="1" dirty="0"/>
              <a:t>Reo vang lên chúc tụng này khắp chúng sinh cho không gian vang dội muôn lời kính mến. Tung hô lên chúc tụng này toàn dân cho nơi nơi rạng ngời vinh quang Chúa Trời.</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68784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5" y="0"/>
            <a:ext cx="12575567" cy="7109717"/>
          </a:xfrm>
          <a:prstGeom prst="rect">
            <a:avLst/>
          </a:prstGeom>
        </p:spPr>
      </p:pic>
      <p:sp>
        <p:nvSpPr>
          <p:cNvPr id="4" name="Rectangle 3"/>
          <p:cNvSpPr/>
          <p:nvPr/>
        </p:nvSpPr>
        <p:spPr>
          <a:xfrm>
            <a:off x="438727" y="605138"/>
            <a:ext cx="11314545"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7200" b="1" dirty="0"/>
              <a:t>Nào cùng đến nhìn xem cho biết công trình bàn tay Chúa Người đã làm nên thật đáng kính.</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53072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5" y="0"/>
            <a:ext cx="12575567" cy="7109717"/>
          </a:xfrm>
          <a:prstGeom prst="rect">
            <a:avLst/>
          </a:prstGeom>
        </p:spPr>
      </p:pic>
      <p:sp>
        <p:nvSpPr>
          <p:cNvPr id="4" name="Rectangle 3"/>
          <p:cNvSpPr/>
          <p:nvPr/>
        </p:nvSpPr>
        <p:spPr>
          <a:xfrm>
            <a:off x="438727" y="605138"/>
            <a:ext cx="11314545"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400" b="1" dirty="0"/>
              <a:t> </a:t>
            </a:r>
            <a:r>
              <a:rPr lang="vi-VN" sz="5400" b="1" dirty="0"/>
              <a:t>Reo vang lên chúc tụng này khắp chúng sinh cho không gian vang dội muôn lời kính mến. Tung hô lên chúc tụng này toàn dân cho nơi nơi rạng ngời vinh quang Chúa Trời.</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35471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5" y="0"/>
            <a:ext cx="12575567" cy="7109717"/>
          </a:xfrm>
          <a:prstGeom prst="rect">
            <a:avLst/>
          </a:prstGeom>
        </p:spPr>
      </p:pic>
      <p:sp>
        <p:nvSpPr>
          <p:cNvPr id="4" name="Rectangle 3"/>
          <p:cNvSpPr/>
          <p:nvPr/>
        </p:nvSpPr>
        <p:spPr>
          <a:xfrm>
            <a:off x="438727" y="605138"/>
            <a:ext cx="11314545"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3</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400" b="1" dirty="0"/>
              <a:t> </a:t>
            </a:r>
            <a:r>
              <a:rPr lang="vi-VN" sz="7200" b="1" dirty="0"/>
              <a:t>Người truyền khiến biển khơi trở nên đất liền. Thật danh Chúa quyền uy khôn ví và tín trung.</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56190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5" y="0"/>
            <a:ext cx="12575567" cy="7109717"/>
          </a:xfrm>
          <a:prstGeom prst="rect">
            <a:avLst/>
          </a:prstGeom>
        </p:spPr>
      </p:pic>
      <p:sp>
        <p:nvSpPr>
          <p:cNvPr id="4" name="Rectangle 3"/>
          <p:cNvSpPr/>
          <p:nvPr/>
        </p:nvSpPr>
        <p:spPr>
          <a:xfrm>
            <a:off x="438727" y="605138"/>
            <a:ext cx="11314545"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400" b="1" dirty="0"/>
              <a:t> </a:t>
            </a:r>
            <a:r>
              <a:rPr lang="vi-VN" sz="5400" b="1" dirty="0"/>
              <a:t>Reo vang lên chúc tụng này khắp chúng sinh cho không gian vang dội muôn lời kính mến. Tung hô lên chúc tụng này toàn dân cho nơi nơi rạng ngời vinh quang Chúa Trời.</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05095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223</TotalTime>
  <Words>17</Words>
  <Application>Microsoft Office PowerPoint</Application>
  <PresentationFormat>Widescreen</PresentationFormat>
  <Paragraphs>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Garamond</vt:lpstr>
      <vt:lpstr>Verdana</vt:lpstr>
      <vt:lpstr>Savon</vt:lpstr>
      <vt:lpstr>REO VANG LÊN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Windows User</cp:lastModifiedBy>
  <cp:revision>40</cp:revision>
  <dcterms:created xsi:type="dcterms:W3CDTF">2024-12-09T02:06:03Z</dcterms:created>
  <dcterms:modified xsi:type="dcterms:W3CDTF">2025-05-05T02:39:52Z</dcterms:modified>
</cp:coreProperties>
</file>