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316" r:id="rId3"/>
    <p:sldId id="317" r:id="rId4"/>
    <p:sldId id="318" r:id="rId5"/>
    <p:sldId id="321" r:id="rId6"/>
    <p:sldId id="319" r:id="rId7"/>
    <p:sldId id="322" r:id="rId8"/>
    <p:sldId id="320" r:id="rId9"/>
    <p:sldId id="323"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p:scale>
          <a:sx n="75" d="100"/>
          <a:sy n="75" d="100"/>
        </p:scale>
        <p:origin x="2280" y="108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txBody>
          <a:bodyPr/>
          <a:lstStyle/>
          <a:p>
            <a:endParaRPr lang="en-US"/>
          </a:p>
        </p:txBody>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txBody>
          <a:bodyPr/>
          <a:lstStyle/>
          <a:p>
            <a:endParaRPr lang="en-US"/>
          </a:p>
        </p:txBody>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31E51FBF-C29D-44CC-ACAD-203681F9CF3D}" type="datetimeFigureOut">
              <a:rPr lang="en-US" smtClean="0"/>
              <a:t>1/19/2026</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07F34017-7ED8-4369-BECC-9008E39C9749}" type="slidenum">
              <a:rPr lang="en-US" smtClean="0"/>
              <a:t>‹#›</a:t>
            </a:fld>
            <a:endParaRPr lang="en-US"/>
          </a:p>
        </p:txBody>
      </p:sp>
    </p:spTree>
    <p:extLst>
      <p:ext uri="{BB962C8B-B14F-4D97-AF65-F5344CB8AC3E}">
        <p14:creationId xmlns:p14="http://schemas.microsoft.com/office/powerpoint/2010/main" val="2763453319"/>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1E51FBF-C29D-44CC-ACAD-203681F9CF3D}" type="datetimeFigureOut">
              <a:rPr lang="en-US" smtClean="0"/>
              <a:t>1/19/2026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522989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1E51FBF-C29D-44CC-ACAD-203681F9CF3D}" type="datetimeFigureOut">
              <a:rPr lang="en-US" smtClean="0"/>
              <a:t>1/19/2026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6157006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1E51FBF-C29D-44CC-ACAD-203681F9CF3D}" type="datetimeFigureOut">
              <a:rPr lang="en-US" smtClean="0"/>
              <a:t>1/19/2026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17038658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31E51FBF-C29D-44CC-ACAD-203681F9CF3D}" type="datetimeFigureOut">
              <a:rPr lang="en-US" smtClean="0"/>
              <a:t>1/19/2026</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693923736"/>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1E51FBF-C29D-44CC-ACAD-203681F9CF3D}" type="datetimeFigureOut">
              <a:rPr lang="en-US" smtClean="0"/>
              <a:t>1/19/2026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33202641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1E51FBF-C29D-44CC-ACAD-203681F9CF3D}" type="datetimeFigureOut">
              <a:rPr lang="en-US" smtClean="0"/>
              <a:t>1/19/2026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24959255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1E51FBF-C29D-44CC-ACAD-203681F9CF3D}" type="datetimeFigureOut">
              <a:rPr lang="en-US" smtClean="0"/>
              <a:t>1/19/2026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17562445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1E51FBF-C29D-44CC-ACAD-203681F9CF3D}" type="datetimeFigureOut">
              <a:rPr lang="en-US" smtClean="0"/>
              <a:t>1/19/2026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9539859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p:txBody>
          <a:bodyPr/>
          <a:lstStyle/>
          <a:p>
            <a:fld id="{31E51FBF-C29D-44CC-ACAD-203681F9CF3D}" type="datetimeFigureOut">
              <a:rPr lang="en-US" smtClean="0"/>
              <a:t>1/19/2026</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07F34017-7ED8-4369-BECC-9008E39C9749}"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122008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31E51FBF-C29D-44CC-ACAD-203681F9CF3D}" type="datetimeFigureOut">
              <a:rPr lang="en-US" smtClean="0"/>
              <a:t>1/19/2026</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07F34017-7ED8-4369-BECC-9008E39C9749}"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3963586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txBody>
          <a:bodyPr/>
          <a:lstStyle/>
          <a:p>
            <a:endParaRPr lang="en-US"/>
          </a:p>
        </p:txBody>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31E51FBF-C29D-44CC-ACAD-203681F9CF3D}" type="datetimeFigureOut">
              <a:rPr lang="en-US" smtClean="0"/>
              <a:t>1/19/2026</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07F34017-7ED8-4369-BECC-9008E39C9749}" type="slidenum">
              <a:rPr lang="en-US" smtClean="0"/>
              <a:t>‹#›</a:t>
            </a:fld>
            <a:endParaRPr lang="en-US"/>
          </a:p>
        </p:txBody>
      </p:sp>
    </p:spTree>
    <p:extLst>
      <p:ext uri="{BB962C8B-B14F-4D97-AF65-F5344CB8AC3E}">
        <p14:creationId xmlns:p14="http://schemas.microsoft.com/office/powerpoint/2010/main" val="335950882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6000" b="1" dirty="0" err="1">
                <a:solidFill>
                  <a:srgbClr val="FF0000"/>
                </a:solidFill>
                <a:latin typeface="Arial" panose="020B0604020202020204" pitchFamily="34" charset="0"/>
                <a:cs typeface="Arial" panose="020B0604020202020204" pitchFamily="34" charset="0"/>
              </a:rPr>
              <a:t>Ân</a:t>
            </a:r>
            <a:r>
              <a:rPr lang="en-US" sz="6000" b="1" dirty="0">
                <a:solidFill>
                  <a:srgbClr val="FF0000"/>
                </a:solidFill>
                <a:latin typeface="Arial" panose="020B0604020202020204" pitchFamily="34" charset="0"/>
                <a:cs typeface="Arial" panose="020B0604020202020204" pitchFamily="34" charset="0"/>
              </a:rPr>
              <a:t> </a:t>
            </a:r>
            <a:r>
              <a:rPr lang="en-US" sz="6000" b="1" dirty="0" err="1">
                <a:solidFill>
                  <a:srgbClr val="FF0000"/>
                </a:solidFill>
                <a:latin typeface="Arial" panose="020B0604020202020204" pitchFamily="34" charset="0"/>
                <a:cs typeface="Arial" panose="020B0604020202020204" pitchFamily="34" charset="0"/>
              </a:rPr>
              <a:t>tình</a:t>
            </a:r>
            <a:r>
              <a:rPr lang="en-US" sz="6000" b="1" dirty="0">
                <a:solidFill>
                  <a:srgbClr val="FF0000"/>
                </a:solidFill>
                <a:latin typeface="Arial" panose="020B0604020202020204" pitchFamily="34" charset="0"/>
                <a:cs typeface="Arial" panose="020B0604020202020204" pitchFamily="34" charset="0"/>
              </a:rPr>
              <a:t> </a:t>
            </a:r>
            <a:r>
              <a:rPr lang="en-US" sz="6000" b="1" dirty="0" err="1">
                <a:solidFill>
                  <a:srgbClr val="FF0000"/>
                </a:solidFill>
                <a:latin typeface="Arial" panose="020B0604020202020204" pitchFamily="34" charset="0"/>
                <a:cs typeface="Arial" panose="020B0604020202020204" pitchFamily="34" charset="0"/>
              </a:rPr>
              <a:t>chúa</a:t>
            </a:r>
            <a:r>
              <a:rPr lang="en-US" sz="6000" b="1" dirty="0">
                <a:solidFill>
                  <a:srgbClr val="FF0000"/>
                </a:solidFill>
                <a:latin typeface="Arial" panose="020B0604020202020204" pitchFamily="34" charset="0"/>
                <a:cs typeface="Arial" panose="020B0604020202020204" pitchFamily="34" charset="0"/>
              </a:rPr>
              <a:t> </a:t>
            </a:r>
            <a:r>
              <a:rPr lang="en-US" sz="6000" b="1" dirty="0" err="1">
                <a:solidFill>
                  <a:srgbClr val="FF0000"/>
                </a:solidFill>
                <a:latin typeface="Arial" panose="020B0604020202020204" pitchFamily="34" charset="0"/>
                <a:cs typeface="Arial" panose="020B0604020202020204" pitchFamily="34" charset="0"/>
              </a:rPr>
              <a:t>xuân</a:t>
            </a:r>
            <a:endParaRPr lang="en-US" sz="48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677279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5619FC-B662-56E3-465B-4113446C2BD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E7BB6DB-BE09-780C-D8DE-C236CB807099}"/>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6F7C3F88-3F3E-E434-5566-156353E526B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10654C42-5090-89FF-0620-4DB7F6136BC4}"/>
              </a:ext>
            </a:extLst>
          </p:cNvPr>
          <p:cNvSpPr/>
          <p:nvPr/>
        </p:nvSpPr>
        <p:spPr>
          <a:xfrm>
            <a:off x="538367" y="302359"/>
            <a:ext cx="11087865" cy="5447645"/>
          </a:xfrm>
          <a:prstGeom prst="rect">
            <a:avLst/>
          </a:prstGeom>
        </p:spPr>
        <p:txBody>
          <a:bodyPr wrap="square">
            <a:spAutoFit/>
          </a:bodyPr>
          <a:lstStyle/>
          <a:p>
            <a:pPr algn="just"/>
            <a:r>
              <a:rPr lang="vi-VN" sz="5800" b="1" dirty="0">
                <a:solidFill>
                  <a:srgbClr val="FF0000"/>
                </a:solidFill>
                <a:latin typeface="Arial" panose="020B0604020202020204" pitchFamily="34" charset="0"/>
                <a:cs typeface="Arial" panose="020B0604020202020204" pitchFamily="34" charset="0"/>
              </a:rPr>
              <a:t>1. </a:t>
            </a:r>
            <a:r>
              <a:rPr lang="vi-VN" sz="5800" b="1" dirty="0">
                <a:latin typeface="Arial" panose="020B0604020202020204" pitchFamily="34" charset="0"/>
                <a:cs typeface="Arial" panose="020B0604020202020204" pitchFamily="34" charset="0"/>
              </a:rPr>
              <a:t>Ngày tháng qua đi trong đời con, một năm Chúa ban bao ơn lành; một năm với bốn mùa thay đổi, một năm cuộc đời bao sóng gió gian nan Chúa ơi, xuân nay lại đến rồi.</a:t>
            </a:r>
          </a:p>
        </p:txBody>
      </p:sp>
    </p:spTree>
    <p:extLst>
      <p:ext uri="{BB962C8B-B14F-4D97-AF65-F5344CB8AC3E}">
        <p14:creationId xmlns:p14="http://schemas.microsoft.com/office/powerpoint/2010/main" val="30799074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BD9247-9C91-CA35-0314-D790E2D9F38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3642F4A-C5BC-7AFD-E6C8-98096920059E}"/>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52522B27-7265-07C8-96AF-46F8B84623F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116336B8-DCA9-0949-D2CE-1BC3769A27C4}"/>
              </a:ext>
            </a:extLst>
          </p:cNvPr>
          <p:cNvSpPr/>
          <p:nvPr/>
        </p:nvSpPr>
        <p:spPr>
          <a:xfrm>
            <a:off x="538367" y="302359"/>
            <a:ext cx="11087865" cy="6494085"/>
          </a:xfrm>
          <a:prstGeom prst="rect">
            <a:avLst/>
          </a:prstGeom>
        </p:spPr>
        <p:txBody>
          <a:bodyPr wrap="square">
            <a:spAutoFit/>
          </a:bodyPr>
          <a:lstStyle/>
          <a:p>
            <a:pPr algn="just"/>
            <a:r>
              <a:rPr lang="vi-VN" sz="5200" b="1" dirty="0">
                <a:solidFill>
                  <a:srgbClr val="FF0000"/>
                </a:solidFill>
                <a:latin typeface="Arial" panose="020B0604020202020204" pitchFamily="34" charset="0"/>
                <a:cs typeface="Arial" panose="020B0604020202020204" pitchFamily="34" charset="0"/>
              </a:rPr>
              <a:t>ĐK: </a:t>
            </a:r>
            <a:r>
              <a:rPr lang="vi-VN" sz="5200" b="1" dirty="0">
                <a:latin typeface="Arial" panose="020B0604020202020204" pitchFamily="34" charset="0"/>
                <a:cs typeface="Arial" panose="020B0604020202020204" pitchFamily="34" charset="0"/>
              </a:rPr>
              <a:t>Tình thương Chúa chất ngất như trời cao, tình thương Chúa vẫn luôn luôn dạt dào, từ ngàn năm vững bền như núi cao, như biển rộng. Đời con mãi khắc dấu ân tình sâu, đời con mãi khắc ghi ân tình Ngài trọn đời con hát bài ca tán dương Chúa tình thương.</a:t>
            </a:r>
          </a:p>
        </p:txBody>
      </p:sp>
    </p:spTree>
    <p:extLst>
      <p:ext uri="{BB962C8B-B14F-4D97-AF65-F5344CB8AC3E}">
        <p14:creationId xmlns:p14="http://schemas.microsoft.com/office/powerpoint/2010/main" val="16124096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5A6E24-4920-6BC4-3CFE-4F743C6D225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0B35C12-B87E-457F-00F7-8658F8E5C809}"/>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599445C6-64F5-E4BB-DB25-95F37957570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1C524024-D581-24C4-C9F9-9AD34D5FFDA4}"/>
              </a:ext>
            </a:extLst>
          </p:cNvPr>
          <p:cNvSpPr/>
          <p:nvPr/>
        </p:nvSpPr>
        <p:spPr>
          <a:xfrm>
            <a:off x="538367" y="302359"/>
            <a:ext cx="11087865" cy="6340197"/>
          </a:xfrm>
          <a:prstGeom prst="rect">
            <a:avLst/>
          </a:prstGeom>
        </p:spPr>
        <p:txBody>
          <a:bodyPr wrap="square">
            <a:spAutoFit/>
          </a:bodyPr>
          <a:lstStyle/>
          <a:p>
            <a:pPr algn="just"/>
            <a:r>
              <a:rPr lang="vi-VN" sz="5800" b="1" dirty="0">
                <a:solidFill>
                  <a:srgbClr val="FF0000"/>
                </a:solidFill>
                <a:latin typeface="Arial" panose="020B0604020202020204" pitchFamily="34" charset="0"/>
                <a:cs typeface="Arial" panose="020B0604020202020204" pitchFamily="34" charset="0"/>
              </a:rPr>
              <a:t>2. </a:t>
            </a:r>
            <a:r>
              <a:rPr lang="vi-VN" sz="5800" b="1" dirty="0">
                <a:latin typeface="Arial" panose="020B0604020202020204" pitchFamily="34" charset="0"/>
                <a:cs typeface="Arial" panose="020B0604020202020204" pitchFamily="34" charset="0"/>
              </a:rPr>
              <a:t>Hạt giống hôm qua gieo đồng xa, giờ đây trổ hoa thơm mặn mà; mùa xuân gió mới về trong nắng, chợt nghe vọng lời trong thơ vắng mênh mông, ấm êm ca dao tình đất trời.</a:t>
            </a:r>
          </a:p>
        </p:txBody>
      </p:sp>
    </p:spTree>
    <p:extLst>
      <p:ext uri="{BB962C8B-B14F-4D97-AF65-F5344CB8AC3E}">
        <p14:creationId xmlns:p14="http://schemas.microsoft.com/office/powerpoint/2010/main" val="20121318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B0559F-296D-535B-3C2E-ECF1D913876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D831F7E-AC56-248C-7B5F-A377CB5D5AED}"/>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2764034C-1E48-B985-BEE2-90BD0A434F5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4976EFC8-A6B8-F5CF-549D-05953141E136}"/>
              </a:ext>
            </a:extLst>
          </p:cNvPr>
          <p:cNvSpPr/>
          <p:nvPr/>
        </p:nvSpPr>
        <p:spPr>
          <a:xfrm>
            <a:off x="538367" y="302359"/>
            <a:ext cx="11087865" cy="6494085"/>
          </a:xfrm>
          <a:prstGeom prst="rect">
            <a:avLst/>
          </a:prstGeom>
        </p:spPr>
        <p:txBody>
          <a:bodyPr wrap="square">
            <a:spAutoFit/>
          </a:bodyPr>
          <a:lstStyle/>
          <a:p>
            <a:pPr algn="just"/>
            <a:r>
              <a:rPr lang="vi-VN" sz="5200" b="1" dirty="0">
                <a:solidFill>
                  <a:srgbClr val="FF0000"/>
                </a:solidFill>
                <a:latin typeface="Arial" panose="020B0604020202020204" pitchFamily="34" charset="0"/>
                <a:cs typeface="Arial" panose="020B0604020202020204" pitchFamily="34" charset="0"/>
              </a:rPr>
              <a:t>ĐK: </a:t>
            </a:r>
            <a:r>
              <a:rPr lang="vi-VN" sz="5200" b="1" dirty="0">
                <a:latin typeface="Arial" panose="020B0604020202020204" pitchFamily="34" charset="0"/>
                <a:cs typeface="Arial" panose="020B0604020202020204" pitchFamily="34" charset="0"/>
              </a:rPr>
              <a:t>Tình thương Chúa chất ngất như trời cao, tình thương Chúa vẫn luôn luôn dạt dào, từ ngàn năm vững bền như núi cao, như biển rộng. Đời con mãi khắc dấu ân tình sâu, đời con mãi khắc ghi ân tình Ngài trọn đời con hát bài ca tán dương Chúa tình thương.</a:t>
            </a:r>
          </a:p>
        </p:txBody>
      </p:sp>
    </p:spTree>
    <p:extLst>
      <p:ext uri="{BB962C8B-B14F-4D97-AF65-F5344CB8AC3E}">
        <p14:creationId xmlns:p14="http://schemas.microsoft.com/office/powerpoint/2010/main" val="18558228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97F015-3BF4-5731-8A71-9B6D5660364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F070B55-775F-864B-48B9-9EE0A5AC9A32}"/>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8C5A316B-5919-91BD-3B6D-E81F0D8FC0A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6051BFAD-E7BC-3790-4E27-AC9DA31A4673}"/>
              </a:ext>
            </a:extLst>
          </p:cNvPr>
          <p:cNvSpPr/>
          <p:nvPr/>
        </p:nvSpPr>
        <p:spPr>
          <a:xfrm>
            <a:off x="538367" y="302359"/>
            <a:ext cx="11087865" cy="5447645"/>
          </a:xfrm>
          <a:prstGeom prst="rect">
            <a:avLst/>
          </a:prstGeom>
        </p:spPr>
        <p:txBody>
          <a:bodyPr wrap="square">
            <a:spAutoFit/>
          </a:bodyPr>
          <a:lstStyle/>
          <a:p>
            <a:pPr algn="just"/>
            <a:r>
              <a:rPr lang="vi-VN" sz="5800" b="1" dirty="0">
                <a:solidFill>
                  <a:srgbClr val="FF0000"/>
                </a:solidFill>
                <a:latin typeface="Arial" panose="020B0604020202020204" pitchFamily="34" charset="0"/>
                <a:cs typeface="Arial" panose="020B0604020202020204" pitchFamily="34" charset="0"/>
              </a:rPr>
              <a:t>3. </a:t>
            </a:r>
            <a:r>
              <a:rPr lang="vi-VN" sz="5800" b="1" dirty="0">
                <a:latin typeface="Arial" panose="020B0604020202020204" pitchFamily="34" charset="0"/>
                <a:cs typeface="Arial" panose="020B0604020202020204" pitchFamily="34" charset="0"/>
              </a:rPr>
              <a:t>Cuộc sống bon chen theo thời gian, đời con lãng quên ân tình Ngài; đời con vướng mắc nhiều sai lỗi, giờ đây tìm về trong hối tiếc, xin tha, Chúa ơi, bao nhiêu là lỗi lầm.</a:t>
            </a:r>
          </a:p>
        </p:txBody>
      </p:sp>
    </p:spTree>
    <p:extLst>
      <p:ext uri="{BB962C8B-B14F-4D97-AF65-F5344CB8AC3E}">
        <p14:creationId xmlns:p14="http://schemas.microsoft.com/office/powerpoint/2010/main" val="38367333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7C4165-52EF-4CE0-0C8B-388FAFC3EDC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14AECF3-F268-7F8E-7A83-4DCCA35EF578}"/>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9C56625F-BD8B-9A95-9D0F-8C4191B357C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E0A1E386-EDC6-3DB6-BAA9-9DACD0174F72}"/>
              </a:ext>
            </a:extLst>
          </p:cNvPr>
          <p:cNvSpPr/>
          <p:nvPr/>
        </p:nvSpPr>
        <p:spPr>
          <a:xfrm>
            <a:off x="538367" y="302359"/>
            <a:ext cx="11087865" cy="6494085"/>
          </a:xfrm>
          <a:prstGeom prst="rect">
            <a:avLst/>
          </a:prstGeom>
        </p:spPr>
        <p:txBody>
          <a:bodyPr wrap="square">
            <a:spAutoFit/>
          </a:bodyPr>
          <a:lstStyle/>
          <a:p>
            <a:pPr algn="just"/>
            <a:r>
              <a:rPr lang="vi-VN" sz="5200" b="1" dirty="0">
                <a:solidFill>
                  <a:srgbClr val="FF0000"/>
                </a:solidFill>
                <a:latin typeface="Arial" panose="020B0604020202020204" pitchFamily="34" charset="0"/>
                <a:cs typeface="Arial" panose="020B0604020202020204" pitchFamily="34" charset="0"/>
              </a:rPr>
              <a:t>ĐK: </a:t>
            </a:r>
            <a:r>
              <a:rPr lang="vi-VN" sz="5200" b="1" dirty="0">
                <a:latin typeface="Arial" panose="020B0604020202020204" pitchFamily="34" charset="0"/>
                <a:cs typeface="Arial" panose="020B0604020202020204" pitchFamily="34" charset="0"/>
              </a:rPr>
              <a:t>Tình thương Chúa chất ngất như trời cao, tình thương Chúa vẫn luôn luôn dạt dào, từ ngàn năm vững bền như núi cao, như biển rộng. Đời con mãi khắc dấu ân tình sâu, đời con mãi khắc ghi ân tình Ngài trọn đời con hát bài ca tán dương Chúa tình thương.</a:t>
            </a:r>
          </a:p>
        </p:txBody>
      </p:sp>
    </p:spTree>
    <p:extLst>
      <p:ext uri="{BB962C8B-B14F-4D97-AF65-F5344CB8AC3E}">
        <p14:creationId xmlns:p14="http://schemas.microsoft.com/office/powerpoint/2010/main" val="4424750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FB74B7-CEC8-1454-AAD4-F85A6EA1516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FDE659A-1E7A-CA00-F13D-22A63070916F}"/>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83124556-00E9-458C-8946-003820030FF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62159E32-4CD8-7CCA-BAC2-79F19297945C}"/>
              </a:ext>
            </a:extLst>
          </p:cNvPr>
          <p:cNvSpPr/>
          <p:nvPr/>
        </p:nvSpPr>
        <p:spPr>
          <a:xfrm>
            <a:off x="538367" y="302359"/>
            <a:ext cx="11087865" cy="6340197"/>
          </a:xfrm>
          <a:prstGeom prst="rect">
            <a:avLst/>
          </a:prstGeom>
        </p:spPr>
        <p:txBody>
          <a:bodyPr wrap="square">
            <a:spAutoFit/>
          </a:bodyPr>
          <a:lstStyle/>
          <a:p>
            <a:pPr algn="just"/>
            <a:r>
              <a:rPr lang="vi-VN" sz="5800" b="1" dirty="0">
                <a:solidFill>
                  <a:srgbClr val="FF0000"/>
                </a:solidFill>
                <a:latin typeface="Arial" panose="020B0604020202020204" pitchFamily="34" charset="0"/>
                <a:cs typeface="Arial" panose="020B0604020202020204" pitchFamily="34" charset="0"/>
              </a:rPr>
              <a:t>4. </a:t>
            </a:r>
            <a:r>
              <a:rPr lang="vi-VN" sz="5800" b="1" dirty="0">
                <a:latin typeface="Arial" panose="020B0604020202020204" pitchFamily="34" charset="0"/>
                <a:cs typeface="Arial" panose="020B0604020202020204" pitchFamily="34" charset="0"/>
              </a:rPr>
              <a:t>Còn đó bao nhiêu giọt mồ hôi, một năm nắng mưa trên ruộng đồng; một năm đã cấy cày vun xới, chờ mong tình Ngài thương ban xuống ơn thiêng, sướng vui, hân hoan mùa lúa về.</a:t>
            </a:r>
          </a:p>
        </p:txBody>
      </p:sp>
    </p:spTree>
    <p:extLst>
      <p:ext uri="{BB962C8B-B14F-4D97-AF65-F5344CB8AC3E}">
        <p14:creationId xmlns:p14="http://schemas.microsoft.com/office/powerpoint/2010/main" val="378103216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B6972A-4C6D-67EC-DCA5-EAF0CC1DC83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0BC2D72-6AFD-B908-32BB-B9EF60A01E4B}"/>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F1FDDE85-B082-EB5E-ABD7-A9A2D45F0AF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D0C270BA-09AC-52E1-66C7-AEE0A0328D95}"/>
              </a:ext>
            </a:extLst>
          </p:cNvPr>
          <p:cNvSpPr/>
          <p:nvPr/>
        </p:nvSpPr>
        <p:spPr>
          <a:xfrm>
            <a:off x="538367" y="302359"/>
            <a:ext cx="11087865" cy="6494085"/>
          </a:xfrm>
          <a:prstGeom prst="rect">
            <a:avLst/>
          </a:prstGeom>
        </p:spPr>
        <p:txBody>
          <a:bodyPr wrap="square">
            <a:spAutoFit/>
          </a:bodyPr>
          <a:lstStyle/>
          <a:p>
            <a:pPr algn="just"/>
            <a:r>
              <a:rPr lang="vi-VN" sz="5200" b="1" dirty="0">
                <a:solidFill>
                  <a:srgbClr val="FF0000"/>
                </a:solidFill>
                <a:latin typeface="Arial" panose="020B0604020202020204" pitchFamily="34" charset="0"/>
                <a:cs typeface="Arial" panose="020B0604020202020204" pitchFamily="34" charset="0"/>
              </a:rPr>
              <a:t>ĐK: </a:t>
            </a:r>
            <a:r>
              <a:rPr lang="vi-VN" sz="5200" b="1" dirty="0">
                <a:latin typeface="Arial" panose="020B0604020202020204" pitchFamily="34" charset="0"/>
                <a:cs typeface="Arial" panose="020B0604020202020204" pitchFamily="34" charset="0"/>
              </a:rPr>
              <a:t>Tình thương Chúa chất ngất như trời cao, tình thương Chúa vẫn luôn luôn dạt dào, từ ngàn năm vững bền như núi cao, như biển rộng. Đời con mãi khắc dấu ân tình sâu, đời con mãi khắc ghi ân tình Ngài trọn đời con hát bài ca tán dương Chúa tình thương.</a:t>
            </a:r>
          </a:p>
        </p:txBody>
      </p:sp>
    </p:spTree>
    <p:extLst>
      <p:ext uri="{BB962C8B-B14F-4D97-AF65-F5344CB8AC3E}">
        <p14:creationId xmlns:p14="http://schemas.microsoft.com/office/powerpoint/2010/main" val="297977782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203</TotalTime>
  <Words>431</Words>
  <Application>Microsoft Office PowerPoint</Application>
  <PresentationFormat>Widescreen</PresentationFormat>
  <Paragraphs>9</Paragraphs>
  <Slides>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Arial</vt:lpstr>
      <vt:lpstr>Century Gothic</vt:lpstr>
      <vt:lpstr>Garamond</vt:lpstr>
      <vt:lpstr>Savon</vt:lpstr>
      <vt:lpstr>Ân tình chúa xuân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LỄ VẬT DÂNG CHÚA</dc:title>
  <dc:creator>Admin</dc:creator>
  <cp:lastModifiedBy>DINH GIA</cp:lastModifiedBy>
  <cp:revision>48</cp:revision>
  <dcterms:created xsi:type="dcterms:W3CDTF">2024-12-09T09:23:25Z</dcterms:created>
  <dcterms:modified xsi:type="dcterms:W3CDTF">2026-01-19T11:34:02Z</dcterms:modified>
</cp:coreProperties>
</file>