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3" r:id="rId4"/>
    <p:sldId id="284" r:id="rId5"/>
    <p:sldId id="287" r:id="rId6"/>
    <p:sldId id="262" r:id="rId7"/>
    <p:sldId id="285" r:id="rId8"/>
    <p:sldId id="292" r:id="rId9"/>
    <p:sldId id="296" r:id="rId10"/>
    <p:sldId id="288" r:id="rId11"/>
    <p:sldId id="279" r:id="rId12"/>
    <p:sldId id="293" r:id="rId13"/>
    <p:sldId id="297" r:id="rId14"/>
    <p:sldId id="286" r:id="rId15"/>
    <p:sldId id="289" r:id="rId16"/>
    <p:sldId id="294" r:id="rId17"/>
    <p:sldId id="298" r:id="rId18"/>
    <p:sldId id="290" r:id="rId19"/>
    <p:sldId id="291" r:id="rId20"/>
    <p:sldId id="295" r:id="rId21"/>
    <p:sldId id="29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63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0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0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47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3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9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9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485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851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B6B3F0A-7510-45D8-A201-6C105F27051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9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 CHO ĐẾN CÙNG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76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Yêu cho đến cùng Ngài đã yêu con đến cùng. Trao ban chính Mình làm thần lương để dưỡng nuôi con.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30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159319"/>
            <a:ext cx="1149003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Yêu cho đến cùng Ngài ân ban những lời hằng sống. Con đâu có hiểu Ngài đã yêu đến tận cùng yêu thương.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4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Con theo Ngài bấy lâu mà con vẫn chưa hiểu Ngài. Ngài là Thầy là Chúa của con Ngài yêu thương tất cả thế giới.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93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Nay con </a:t>
            </a:r>
            <a:r>
              <a:rPr lang="en-US" sz="6600" b="1" dirty="0" err="1"/>
              <a:t>nguyện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và</a:t>
            </a:r>
            <a:r>
              <a:rPr lang="en-US" sz="6600" b="1" dirty="0"/>
              <a:t> </a:t>
            </a:r>
            <a:r>
              <a:rPr lang="en-US" sz="6600" b="1" dirty="0" err="1"/>
              <a:t>theo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trọn</a:t>
            </a:r>
            <a:r>
              <a:rPr lang="en-US" sz="6600" b="1" dirty="0"/>
              <a:t> </a:t>
            </a:r>
            <a:r>
              <a:rPr lang="en-US" sz="6600" b="1" dirty="0" err="1"/>
              <a:t>cuộc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r>
              <a:rPr lang="en-US" sz="6600" b="1" dirty="0" err="1"/>
              <a:t>Tiếp</a:t>
            </a:r>
            <a:r>
              <a:rPr lang="en-US" sz="6600" b="1" dirty="0"/>
              <a:t> </a:t>
            </a:r>
            <a:r>
              <a:rPr lang="en-US" sz="6600" b="1" dirty="0" err="1"/>
              <a:t>nối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anh</a:t>
            </a:r>
            <a:r>
              <a:rPr lang="en-US" sz="6600" b="1" dirty="0"/>
              <a:t> </a:t>
            </a:r>
            <a:r>
              <a:rPr lang="en-US" sz="6600" b="1" dirty="0" err="1"/>
              <a:t>em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63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cho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</a:t>
            </a:r>
            <a:r>
              <a:rPr lang="en-US" sz="7200" b="1" dirty="0" err="1"/>
              <a:t>Ngài</a:t>
            </a:r>
            <a:r>
              <a:rPr lang="en-US" sz="7200" b="1" dirty="0"/>
              <a:t> </a:t>
            </a:r>
            <a:r>
              <a:rPr lang="en-US" sz="7200" b="1" dirty="0" err="1"/>
              <a:t>rửa</a:t>
            </a:r>
            <a:r>
              <a:rPr lang="en-US" sz="7200" b="1" dirty="0"/>
              <a:t> </a:t>
            </a:r>
            <a:r>
              <a:rPr lang="en-US" sz="7200" b="1" dirty="0" err="1"/>
              <a:t>chân</a:t>
            </a:r>
            <a:r>
              <a:rPr lang="en-US" sz="7200" b="1" dirty="0"/>
              <a:t> </a:t>
            </a:r>
            <a:r>
              <a:rPr lang="en-US" sz="7200" b="1" dirty="0" err="1"/>
              <a:t>từng</a:t>
            </a:r>
            <a:r>
              <a:rPr lang="en-US" sz="7200" b="1" dirty="0"/>
              <a:t> </a:t>
            </a:r>
            <a:r>
              <a:rPr lang="en-US" sz="7200" b="1" dirty="0" err="1"/>
              <a:t>môn</a:t>
            </a:r>
            <a:r>
              <a:rPr lang="en-US" sz="7200" b="1" dirty="0"/>
              <a:t> </a:t>
            </a:r>
            <a:r>
              <a:rPr lang="en-US" sz="7200" b="1" dirty="0" err="1"/>
              <a:t>đệ</a:t>
            </a:r>
            <a:r>
              <a:rPr lang="en-US" sz="7200" b="1" dirty="0"/>
              <a:t>.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cho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</a:t>
            </a:r>
            <a:r>
              <a:rPr lang="en-US" sz="7200" b="1" dirty="0" err="1"/>
              <a:t>Ngài</a:t>
            </a:r>
            <a:r>
              <a:rPr lang="en-US" sz="7200" b="1" dirty="0"/>
              <a:t> </a:t>
            </a:r>
            <a:r>
              <a:rPr lang="en-US" sz="7200" b="1" dirty="0" err="1"/>
              <a:t>liều</a:t>
            </a:r>
            <a:r>
              <a:rPr lang="en-US" sz="7200" b="1" dirty="0"/>
              <a:t> </a:t>
            </a:r>
            <a:r>
              <a:rPr lang="en-US" sz="7200" b="1" dirty="0" err="1"/>
              <a:t>thân</a:t>
            </a:r>
            <a:r>
              <a:rPr lang="en-US" sz="7200" b="1" dirty="0"/>
              <a:t> </a:t>
            </a:r>
            <a:r>
              <a:rPr lang="en-US" sz="7200" b="1" dirty="0" err="1"/>
              <a:t>chịu</a:t>
            </a:r>
            <a:r>
              <a:rPr lang="en-US" sz="7200" b="1" dirty="0"/>
              <a:t> </a:t>
            </a:r>
            <a:r>
              <a:rPr lang="en-US" sz="7200" b="1" dirty="0" err="1"/>
              <a:t>chết</a:t>
            </a:r>
            <a:r>
              <a:rPr lang="en-US" sz="7200" b="1" dirty="0"/>
              <a:t> </a:t>
            </a:r>
            <a:r>
              <a:rPr lang="en-US" sz="7200" b="1" dirty="0" err="1"/>
              <a:t>thảm</a:t>
            </a:r>
            <a:r>
              <a:rPr lang="en-US" sz="7200" b="1" dirty="0"/>
              <a:t> </a:t>
            </a:r>
            <a:r>
              <a:rPr lang="en-US" sz="7200" b="1" dirty="0" err="1"/>
              <a:t>thê</a:t>
            </a:r>
            <a:r>
              <a:rPr lang="en-US" sz="7200" b="1" dirty="0"/>
              <a:t>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76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Yêu cho đến cùng Ngài xin vâng nên một của lễ. Yêu cho đến cùng Ngài thành ơn cứu độ của nhân gian.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39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Con theo Ngài bấy lâu mà con vẫn chưa hiểu Ngài. Ngài là Thầy là Chúa của con Ngài yêu thương tất cả thế giới.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43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Nay con </a:t>
            </a:r>
            <a:r>
              <a:rPr lang="en-US" sz="6600" b="1" dirty="0" err="1"/>
              <a:t>nguyện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và</a:t>
            </a:r>
            <a:r>
              <a:rPr lang="en-US" sz="6600" b="1" dirty="0"/>
              <a:t> </a:t>
            </a:r>
            <a:r>
              <a:rPr lang="en-US" sz="6600" b="1" dirty="0" err="1"/>
              <a:t>theo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trọn</a:t>
            </a:r>
            <a:r>
              <a:rPr lang="en-US" sz="6600" b="1" dirty="0"/>
              <a:t> </a:t>
            </a:r>
            <a:r>
              <a:rPr lang="en-US" sz="6600" b="1" dirty="0" err="1"/>
              <a:t>cuộc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r>
              <a:rPr lang="en-US" sz="6600" b="1" dirty="0" err="1"/>
              <a:t>Tiếp</a:t>
            </a:r>
            <a:r>
              <a:rPr lang="en-US" sz="6600" b="1" dirty="0"/>
              <a:t> </a:t>
            </a:r>
            <a:r>
              <a:rPr lang="en-US" sz="6600" b="1" dirty="0" err="1"/>
              <a:t>nối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anh</a:t>
            </a:r>
            <a:r>
              <a:rPr lang="en-US" sz="6600" b="1" dirty="0"/>
              <a:t> </a:t>
            </a:r>
            <a:r>
              <a:rPr lang="en-US" sz="6600" b="1" dirty="0" err="1"/>
              <a:t>em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4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Con theo bước Ngài được sống trong đời linh mục. Con mơ ước hoài nguyện được sống và chết vì yêu.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0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/>
              <a:t>Tay</a:t>
            </a:r>
            <a:r>
              <a:rPr lang="en-US" sz="7200" b="1" dirty="0"/>
              <a:t> con </a:t>
            </a:r>
            <a:r>
              <a:rPr lang="en-US" sz="7200" b="1" dirty="0" err="1"/>
              <a:t>bé</a:t>
            </a:r>
            <a:r>
              <a:rPr lang="en-US" sz="7200" b="1" dirty="0"/>
              <a:t> </a:t>
            </a:r>
            <a:r>
              <a:rPr lang="en-US" sz="7200" b="1" dirty="0" err="1"/>
              <a:t>nhỏ</a:t>
            </a:r>
            <a:r>
              <a:rPr lang="en-US" sz="7200" b="1" dirty="0"/>
              <a:t>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tim</a:t>
            </a:r>
            <a:r>
              <a:rPr lang="en-US" sz="7200" b="1" dirty="0"/>
              <a:t> con </a:t>
            </a:r>
            <a:r>
              <a:rPr lang="en-US" sz="7200" b="1" dirty="0" err="1"/>
              <a:t>không</a:t>
            </a:r>
            <a:r>
              <a:rPr lang="en-US" sz="7200" b="1" dirty="0"/>
              <a:t> </a:t>
            </a:r>
            <a:r>
              <a:rPr lang="en-US" sz="7200" b="1" dirty="0" err="1"/>
              <a:t>bờ</a:t>
            </a:r>
            <a:r>
              <a:rPr lang="en-US" sz="7200" b="1" dirty="0"/>
              <a:t> </a:t>
            </a:r>
            <a:r>
              <a:rPr lang="en-US" sz="7200" b="1" dirty="0" err="1"/>
              <a:t>không</a:t>
            </a:r>
            <a:r>
              <a:rPr lang="en-US" sz="7200" b="1" dirty="0"/>
              <a:t> </a:t>
            </a:r>
            <a:r>
              <a:rPr lang="en-US" sz="7200" b="1" dirty="0" err="1"/>
              <a:t>bến</a:t>
            </a:r>
            <a:r>
              <a:rPr lang="en-US" sz="7200" b="1" dirty="0"/>
              <a:t>. </a:t>
            </a:r>
            <a:r>
              <a:rPr lang="en-US" sz="7200" b="1" dirty="0" err="1"/>
              <a:t>Bên</a:t>
            </a:r>
            <a:r>
              <a:rPr lang="en-US" sz="7200" b="1" dirty="0"/>
              <a:t> con </a:t>
            </a:r>
            <a:r>
              <a:rPr lang="en-US" sz="7200" b="1" dirty="0" err="1"/>
              <a:t>có</a:t>
            </a:r>
            <a:r>
              <a:rPr lang="en-US" sz="7200" b="1" dirty="0"/>
              <a:t> </a:t>
            </a:r>
            <a:r>
              <a:rPr lang="en-US" sz="7200" b="1" dirty="0" err="1"/>
              <a:t>Ngài</a:t>
            </a:r>
            <a:r>
              <a:rPr lang="en-US" sz="7200" b="1" dirty="0"/>
              <a:t> </a:t>
            </a:r>
            <a:r>
              <a:rPr lang="en-US" sz="7200" b="1" dirty="0" err="1"/>
              <a:t>thì</a:t>
            </a:r>
            <a:r>
              <a:rPr lang="en-US" sz="7200" b="1" dirty="0"/>
              <a:t> </a:t>
            </a:r>
            <a:r>
              <a:rPr lang="en-US" sz="7200" b="1" dirty="0" err="1"/>
              <a:t>tình</a:t>
            </a:r>
            <a:r>
              <a:rPr lang="en-US" sz="7200" b="1" dirty="0"/>
              <a:t> con </a:t>
            </a:r>
            <a:r>
              <a:rPr lang="en-US" sz="7200" b="1" dirty="0" err="1"/>
              <a:t>mãi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tình</a:t>
            </a:r>
            <a:r>
              <a:rPr lang="en-US" sz="7200" b="1" dirty="0"/>
              <a:t> </a:t>
            </a:r>
            <a:r>
              <a:rPr lang="en-US" sz="7200" b="1" dirty="0" err="1"/>
              <a:t>Giê-su</a:t>
            </a:r>
            <a:r>
              <a:rPr lang="en-US" sz="7200" b="1" dirty="0"/>
              <a:t>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2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cho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</a:t>
            </a:r>
            <a:r>
              <a:rPr lang="en-US" sz="7200" b="1" dirty="0" err="1"/>
              <a:t>Ngài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họ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.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cho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tình</a:t>
            </a:r>
            <a:r>
              <a:rPr lang="en-US" sz="7200" b="1" dirty="0"/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chỉ</a:t>
            </a:r>
            <a:r>
              <a:rPr lang="en-US" sz="7200" b="1" dirty="0"/>
              <a:t> </a:t>
            </a:r>
            <a:r>
              <a:rPr lang="en-US" sz="7200" b="1" dirty="0" err="1"/>
              <a:t>biết</a:t>
            </a:r>
            <a:r>
              <a:rPr lang="en-US" sz="7200" b="1" dirty="0"/>
              <a:t> </a:t>
            </a:r>
            <a:r>
              <a:rPr lang="en-US" sz="7200" b="1" dirty="0" err="1"/>
              <a:t>trao</a:t>
            </a:r>
            <a:r>
              <a:rPr lang="en-US" sz="7200" b="1" dirty="0"/>
              <a:t> </a:t>
            </a:r>
            <a:r>
              <a:rPr lang="en-US" sz="7200" b="1" dirty="0" err="1"/>
              <a:t>dâng</a:t>
            </a:r>
            <a:r>
              <a:rPr lang="en-US" sz="7200" b="1" dirty="0"/>
              <a:t>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71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Con theo Ngài bấy lâu mà con vẫn chưa hiểu Ngài. Ngài là Thầy là Chúa của con Ngài yêu thương tất cả thế giới.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5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Nay con </a:t>
            </a:r>
            <a:r>
              <a:rPr lang="en-US" sz="6600" b="1" dirty="0" err="1"/>
              <a:t>nguyện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và</a:t>
            </a:r>
            <a:r>
              <a:rPr lang="en-US" sz="6600" b="1" dirty="0"/>
              <a:t> </a:t>
            </a:r>
            <a:r>
              <a:rPr lang="en-US" sz="6600" b="1" dirty="0" err="1"/>
              <a:t>theo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trọn</a:t>
            </a:r>
            <a:r>
              <a:rPr lang="en-US" sz="6600" b="1" dirty="0"/>
              <a:t> </a:t>
            </a:r>
            <a:r>
              <a:rPr lang="en-US" sz="6600" b="1" dirty="0" err="1"/>
              <a:t>cuộc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r>
              <a:rPr lang="en-US" sz="6600" b="1" dirty="0" err="1"/>
              <a:t>Tiếp</a:t>
            </a:r>
            <a:r>
              <a:rPr lang="en-US" sz="6600" b="1" dirty="0"/>
              <a:t> </a:t>
            </a:r>
            <a:r>
              <a:rPr lang="en-US" sz="6600" b="1" dirty="0" err="1"/>
              <a:t>nối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anh</a:t>
            </a:r>
            <a:r>
              <a:rPr lang="en-US" sz="6600" b="1" dirty="0"/>
              <a:t> </a:t>
            </a:r>
            <a:r>
              <a:rPr lang="en-US" sz="6600" b="1" dirty="0" err="1"/>
              <a:t>em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35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Yêu cho đến cùng là hy sinh quên cả mạng sống. Yêu cho đến cùng một tình yêu hiến tặng nhưng không.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45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Con theo Ngài bấy lâu mà con vẫn chưa hiểu Ngài. Ngài là Thầy là Chúa của con Ngài yêu thương tất cả thế giới.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0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Nay con </a:t>
            </a:r>
            <a:r>
              <a:rPr lang="en-US" sz="6600" b="1" dirty="0" err="1"/>
              <a:t>nguyện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và</a:t>
            </a:r>
            <a:r>
              <a:rPr lang="en-US" sz="6600" b="1" dirty="0"/>
              <a:t> </a:t>
            </a:r>
            <a:r>
              <a:rPr lang="en-US" sz="6600" b="1" dirty="0" err="1"/>
              <a:t>theo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trọn</a:t>
            </a:r>
            <a:r>
              <a:rPr lang="en-US" sz="6600" b="1" dirty="0"/>
              <a:t> </a:t>
            </a:r>
            <a:r>
              <a:rPr lang="en-US" sz="6600" b="1" dirty="0" err="1"/>
              <a:t>cuộc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r>
              <a:rPr lang="en-US" sz="6600" b="1" dirty="0" err="1"/>
              <a:t>Tiếp</a:t>
            </a:r>
            <a:r>
              <a:rPr lang="en-US" sz="6600" b="1" dirty="0"/>
              <a:t> </a:t>
            </a:r>
            <a:r>
              <a:rPr lang="en-US" sz="6600" b="1" dirty="0" err="1"/>
              <a:t>nối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anh</a:t>
            </a:r>
            <a:r>
              <a:rPr lang="en-US" sz="6600" b="1" dirty="0"/>
              <a:t> </a:t>
            </a:r>
            <a:r>
              <a:rPr lang="en-US" sz="6600" b="1" dirty="0" err="1"/>
              <a:t>em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65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605138"/>
            <a:ext cx="1149003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Yêu cho đến cùng Ngài đã sinh nơi máng lừa. Yêu cho đến cùng Ngài được xuôi về khắp mọi nơi.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89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Yêu cho đến cùng Ngài giang tay đón người tội lỗi. Yêu cho đến cùng Ngài ủi an vỗ về kẻ đơn côi.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26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Con theo Ngài bấy lâu mà con vẫn chưa hiểu Ngài. Ngài là Thầy là Chúa của con Ngài yêu thương tất cả thế giới.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02276"/>
            <a:ext cx="1140742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Nay con </a:t>
            </a:r>
            <a:r>
              <a:rPr lang="en-US" sz="6600" b="1" dirty="0" err="1"/>
              <a:t>nguyện</a:t>
            </a:r>
            <a:r>
              <a:rPr lang="en-US" sz="6600" b="1" dirty="0"/>
              <a:t> </a:t>
            </a:r>
            <a:r>
              <a:rPr lang="en-US" sz="6600" b="1" dirty="0" err="1"/>
              <a:t>mến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và</a:t>
            </a:r>
            <a:r>
              <a:rPr lang="en-US" sz="6600" b="1" dirty="0"/>
              <a:t> </a:t>
            </a:r>
            <a:r>
              <a:rPr lang="en-US" sz="6600" b="1" dirty="0" err="1"/>
              <a:t>theo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trọn</a:t>
            </a:r>
            <a:r>
              <a:rPr lang="en-US" sz="6600" b="1" dirty="0"/>
              <a:t> </a:t>
            </a:r>
            <a:r>
              <a:rPr lang="en-US" sz="6600" b="1" dirty="0" err="1"/>
              <a:t>cuộc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r>
              <a:rPr lang="en-US" sz="6600" b="1" dirty="0" err="1"/>
              <a:t>Tiếp</a:t>
            </a:r>
            <a:r>
              <a:rPr lang="en-US" sz="6600" b="1" dirty="0"/>
              <a:t> </a:t>
            </a:r>
            <a:r>
              <a:rPr lang="en-US" sz="6600" b="1" dirty="0" err="1"/>
              <a:t>nối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để</a:t>
            </a:r>
            <a:r>
              <a:rPr lang="en-US" sz="6600" b="1" dirty="0"/>
              <a:t> </a:t>
            </a:r>
            <a:r>
              <a:rPr lang="en-US" sz="6600" b="1" dirty="0" err="1"/>
              <a:t>yêu</a:t>
            </a:r>
            <a:r>
              <a:rPr lang="en-US" sz="6600" b="1" dirty="0"/>
              <a:t> </a:t>
            </a:r>
            <a:r>
              <a:rPr lang="en-US" sz="6600" b="1" dirty="0" err="1"/>
              <a:t>anh</a:t>
            </a:r>
            <a:r>
              <a:rPr lang="en-US" sz="6600" b="1" dirty="0"/>
              <a:t> </a:t>
            </a:r>
            <a:r>
              <a:rPr lang="en-US" sz="6600" b="1" dirty="0" err="1"/>
              <a:t>em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96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100</TotalTime>
  <Words>533</Words>
  <Application>Microsoft Office PowerPoint</Application>
  <PresentationFormat>Widescreen</PresentationFormat>
  <Paragraphs>21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Garamond</vt:lpstr>
      <vt:lpstr>Verdana</vt:lpstr>
      <vt:lpstr>Savon</vt:lpstr>
      <vt:lpstr> YÊU CHO ĐẾN CÙNG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Dâng hài nhi</dc:title>
  <dc:creator>Admin</dc:creator>
  <cp:lastModifiedBy>Windows User</cp:lastModifiedBy>
  <cp:revision>28</cp:revision>
  <dcterms:created xsi:type="dcterms:W3CDTF">2024-12-05T03:14:57Z</dcterms:created>
  <dcterms:modified xsi:type="dcterms:W3CDTF">2025-03-25T03:40:52Z</dcterms:modified>
</cp:coreProperties>
</file>