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9" r:id="rId5"/>
    <p:sldId id="270" r:id="rId6"/>
    <p:sldId id="268"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Nếu yêu mến Thầy</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1. </a:t>
            </a:r>
            <a:r>
              <a:rPr lang="en-US" sz="6000" b="1">
                <a:latin typeface="Arial" panose="020B0604020202020204" pitchFamily="34" charset="0"/>
                <a:cs typeface="Arial" panose="020B0604020202020204" pitchFamily="34" charset="0"/>
              </a:rPr>
              <a:t>Nếu yêu mến Thầy thì sẽ giữ lời Thầy, và Cha Thầy sẽ ban cho các con một Đấng phù trợ khác. Thầy sẽ không bỏ các con mồ côi, vì Thầy ở trong những ai yêu mến Thầy.</a:t>
            </a:r>
            <a:endParaRPr lang="vi-VN" sz="6600" b="1" dirty="0"/>
          </a:p>
        </p:txBody>
      </p:sp>
    </p:spTree>
    <p:extLst>
      <p:ext uri="{BB962C8B-B14F-4D97-AF65-F5344CB8AC3E}">
        <p14:creationId xmlns:p14="http://schemas.microsoft.com/office/powerpoint/2010/main" val="3532797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45E10-7547-4845-248A-61315800B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D946D-E9C3-EBD6-070A-F5287BE1E4F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41AB1DE-74B3-1082-BB23-265648B5A7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BD31188-8CCA-75E0-EA3A-9AB78F650F5D}"/>
              </a:ext>
            </a:extLst>
          </p:cNvPr>
          <p:cNvSpPr/>
          <p:nvPr/>
        </p:nvSpPr>
        <p:spPr>
          <a:xfrm>
            <a:off x="438727" y="476517"/>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Thầy ở với Cha Thầy và Thầy ở trong các con. Ai yêu mến Thầy thì sẽ giữ luật Thầy truyền. Ai yêu mến Thầy sẽ được Cha Thầy yêu mến. Ai yêu mến Thầy, Thầy sẽ tỏ lộ mình ra.</a:t>
            </a:r>
            <a:endParaRPr lang="vi-VN" sz="5800" b="1" dirty="0"/>
          </a:p>
        </p:txBody>
      </p:sp>
    </p:spTree>
    <p:extLst>
      <p:ext uri="{BB962C8B-B14F-4D97-AF65-F5344CB8AC3E}">
        <p14:creationId xmlns:p14="http://schemas.microsoft.com/office/powerpoint/2010/main" val="1318584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B1D8-6BAF-E25B-C34C-26E6D83F94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997F6D-526A-D1A2-C134-808DDE4FD86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9B2DCB8-DE78-18B9-F669-7484210A4D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B97BEF3-F882-EDBF-7659-7706586ED072}"/>
              </a:ext>
            </a:extLst>
          </p:cNvPr>
          <p:cNvSpPr/>
          <p:nvPr/>
        </p:nvSpPr>
        <p:spPr>
          <a:xfrm>
            <a:off x="438727" y="476517"/>
            <a:ext cx="11087865" cy="6555641"/>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2. </a:t>
            </a:r>
            <a:r>
              <a:rPr lang="en-US" sz="5800" b="1">
                <a:latin typeface="Arial" panose="020B0604020202020204" pitchFamily="34" charset="0"/>
                <a:cs typeface="Arial" panose="020B0604020202020204" pitchFamily="34" charset="0"/>
              </a:rPr>
              <a:t>Nếu yêu mến Thầy thì sẽ sống cùng Thầy, và Cha Thầy se ban cho các con sự sống của Thần Khí. Ngài sẽ trao tặng các con bình an, và đổ tràn lan thánh ân mang phúc lành.</a:t>
            </a:r>
            <a:endParaRPr lang="vi-VN" sz="5800" b="1" dirty="0"/>
          </a:p>
        </p:txBody>
      </p:sp>
    </p:spTree>
    <p:extLst>
      <p:ext uri="{BB962C8B-B14F-4D97-AF65-F5344CB8AC3E}">
        <p14:creationId xmlns:p14="http://schemas.microsoft.com/office/powerpoint/2010/main" val="2137901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9D6E8-621C-CB24-F973-3F41415B9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56E2C-E2F1-DFB0-4779-B474296C21F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4D3C949-94CF-64E2-C229-14520FA23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306D07-40CE-CE4D-211D-E4E83EFEC66A}"/>
              </a:ext>
            </a:extLst>
          </p:cNvPr>
          <p:cNvSpPr/>
          <p:nvPr/>
        </p:nvSpPr>
        <p:spPr>
          <a:xfrm>
            <a:off x="438727" y="476517"/>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Thầy ở với Cha Thầy và Thầy ở trong các con. Ai yêu mến Thầy thì sẽ giữ luật Thầy truyền. Ai yêu mến Thầy sẽ được Cha Thầy yêu mến. Ai yêu mến Thầy, Thầy sẽ tỏ lộ mình ra.</a:t>
            </a:r>
            <a:endParaRPr lang="vi-VN" sz="5800" b="1" dirty="0"/>
          </a:p>
        </p:txBody>
      </p:sp>
    </p:spTree>
    <p:extLst>
      <p:ext uri="{BB962C8B-B14F-4D97-AF65-F5344CB8AC3E}">
        <p14:creationId xmlns:p14="http://schemas.microsoft.com/office/powerpoint/2010/main" val="2908594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66854-0D30-32C1-02BC-9CF8C192D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58226-DCA5-859E-BDBA-C791C5155A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AD3E354-8741-8AF8-C31C-43ECF18A85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08B6503-E3E4-8CA5-AFA5-140F0EEACD1F}"/>
              </a:ext>
            </a:extLst>
          </p:cNvPr>
          <p:cNvSpPr/>
          <p:nvPr/>
        </p:nvSpPr>
        <p:spPr>
          <a:xfrm>
            <a:off x="438727" y="476517"/>
            <a:ext cx="11087865" cy="6555641"/>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Hãy yêu mến hoài đời sống sẽ ngọt ngào, vì yêu nhiều sẽ mang cho chúng ta ngàn phúc lộc của Chúa. Tình Chúa trong tình thế nhân bền lâu, cùng hợp lòng trong khúc ca dâng tiến Người.</a:t>
            </a:r>
            <a:endParaRPr lang="vi-VN" sz="5800" b="1" dirty="0"/>
          </a:p>
        </p:txBody>
      </p:sp>
    </p:spTree>
    <p:extLst>
      <p:ext uri="{BB962C8B-B14F-4D97-AF65-F5344CB8AC3E}">
        <p14:creationId xmlns:p14="http://schemas.microsoft.com/office/powerpoint/2010/main" val="4117067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EE19-EAD3-CD74-2876-C35FFAAD92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CA99A-CBE3-0E69-BF79-AE84099E2B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DDA7213-E75D-F23C-54DA-47CF07FBA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B3F2452-C902-70BA-0EB7-EB30D5DA36A4}"/>
              </a:ext>
            </a:extLst>
          </p:cNvPr>
          <p:cNvSpPr/>
          <p:nvPr/>
        </p:nvSpPr>
        <p:spPr>
          <a:xfrm>
            <a:off x="438727" y="476517"/>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Thầy ở với Cha Thầy và Thầy ở trong các con. Ai yêu mến Thầy thì sẽ giữ luật Thầy truyền. Ai yêu mến Thầy sẽ được Cha Thầy yêu mến. Ai yêu mến Thầy, Thầy sẽ tỏ lộ mình ra.</a:t>
            </a:r>
            <a:endParaRPr lang="vi-VN" sz="5800" b="1" dirty="0"/>
          </a:p>
        </p:txBody>
      </p:sp>
    </p:spTree>
    <p:extLst>
      <p:ext uri="{BB962C8B-B14F-4D97-AF65-F5344CB8AC3E}">
        <p14:creationId xmlns:p14="http://schemas.microsoft.com/office/powerpoint/2010/main" val="3473514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283</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Nếu yêu mến Thầy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36</cp:revision>
  <dcterms:created xsi:type="dcterms:W3CDTF">2024-12-09T09:23:25Z</dcterms:created>
  <dcterms:modified xsi:type="dcterms:W3CDTF">2025-05-03T10:29:06Z</dcterms:modified>
</cp:coreProperties>
</file>