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765E4-5558-D03A-34D6-1193260A1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D7044C9-DADE-1442-6ECA-24B74AB157F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7044C9-DADE-1442-6ECA-24B74AB15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548B701-0A76-81DB-476B-560556643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9B5439F-9D6D-F8AB-B9C1-B22FF72D0377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" name="Shape0_20220512_134702">
            <a:extLst>
              <a:ext uri="{FF2B5EF4-FFF2-40B4-BE49-F238E27FC236}">
                <a16:creationId xmlns:a16="http://schemas.microsoft.com/office/drawing/2014/main" id="{F8034AF1-C03F-C162-E734-56A82E28A1CA}"/>
              </a:ext>
            </a:extLst>
          </p:cNvPr>
          <p:cNvSpPr/>
          <p:nvPr/>
        </p:nvSpPr>
        <p:spPr>
          <a:xfrm>
            <a:off x="813256" y="1156607"/>
            <a:ext cx="4117986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F55BFA-40BC-23B4-B368-AE52FF57245B}"/>
              </a:ext>
            </a:extLst>
          </p:cNvPr>
          <p:cNvSpPr>
            <a:spLocks/>
          </p:cNvSpPr>
          <p:nvPr/>
        </p:nvSpPr>
        <p:spPr>
          <a:xfrm>
            <a:off x="747364" y="2250707"/>
            <a:ext cx="4292650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2A4B7A3-3C45-CAD3-B8F8-571D0ADECA86}"/>
              </a:ext>
            </a:extLst>
          </p:cNvPr>
          <p:cNvSpPr txBox="1">
            <a:spLocks/>
          </p:cNvSpPr>
          <p:nvPr/>
        </p:nvSpPr>
        <p:spPr>
          <a:xfrm>
            <a:off x="747364" y="2591598"/>
            <a:ext cx="4292650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02B0799-2146-CAF6-0C96-0C3DA760A5EC}"/>
              </a:ext>
            </a:extLst>
          </p:cNvPr>
          <p:cNvSpPr txBox="1">
            <a:spLocks/>
          </p:cNvSpPr>
          <p:nvPr/>
        </p:nvSpPr>
        <p:spPr>
          <a:xfrm>
            <a:off x="7135808" y="2591598"/>
            <a:ext cx="4292650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B389C7-B97C-5D78-460F-CC4533DF7F8E}"/>
              </a:ext>
            </a:extLst>
          </p:cNvPr>
          <p:cNvSpPr>
            <a:spLocks/>
          </p:cNvSpPr>
          <p:nvPr/>
        </p:nvSpPr>
        <p:spPr>
          <a:xfrm>
            <a:off x="7135808" y="2250706"/>
            <a:ext cx="4292650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1" name="Shape1_20220512_134702">
            <a:extLst>
              <a:ext uri="{FF2B5EF4-FFF2-40B4-BE49-F238E27FC236}">
                <a16:creationId xmlns:a16="http://schemas.microsoft.com/office/drawing/2014/main" id="{54391248-0B1E-C042-67ED-717D64F5D539}"/>
              </a:ext>
            </a:extLst>
          </p:cNvPr>
          <p:cNvSpPr/>
          <p:nvPr/>
        </p:nvSpPr>
        <p:spPr>
          <a:xfrm>
            <a:off x="7201694" y="1156607"/>
            <a:ext cx="4117986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12" name="Shape0_20210625_174740">
            <a:extLst>
              <a:ext uri="{FF2B5EF4-FFF2-40B4-BE49-F238E27FC236}">
                <a16:creationId xmlns:a16="http://schemas.microsoft.com/office/drawing/2014/main" id="{EE025C60-816E-DD8F-9BE1-8E33E161C263}"/>
              </a:ext>
            </a:extLst>
          </p:cNvPr>
          <p:cNvCxnSpPr>
            <a:cxnSpLocks/>
          </p:cNvCxnSpPr>
          <p:nvPr/>
        </p:nvCxnSpPr>
        <p:spPr>
          <a:xfrm>
            <a:off x="6066465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1_20220317_110454">
            <a:extLst>
              <a:ext uri="{FF2B5EF4-FFF2-40B4-BE49-F238E27FC236}">
                <a16:creationId xmlns:a16="http://schemas.microsoft.com/office/drawing/2014/main" id="{FC89CD21-4C2D-B461-B1E5-0A1AB50A9B1E}"/>
              </a:ext>
            </a:extLst>
          </p:cNvPr>
          <p:cNvCxnSpPr>
            <a:cxnSpLocks/>
          </p:cNvCxnSpPr>
          <p:nvPr/>
        </p:nvCxnSpPr>
        <p:spPr>
          <a:xfrm>
            <a:off x="407823" y="2021182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1_20220317_110454">
            <a:extLst>
              <a:ext uri="{FF2B5EF4-FFF2-40B4-BE49-F238E27FC236}">
                <a16:creationId xmlns:a16="http://schemas.microsoft.com/office/drawing/2014/main" id="{00E8445E-8539-FFA5-C4DF-1D31F62FF0F3}"/>
              </a:ext>
            </a:extLst>
          </p:cNvPr>
          <p:cNvCxnSpPr>
            <a:cxnSpLocks/>
          </p:cNvCxnSpPr>
          <p:nvPr/>
        </p:nvCxnSpPr>
        <p:spPr>
          <a:xfrm>
            <a:off x="407823" y="6180881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50E62136-E033-89A8-6AEC-A34DE80D12FB}"/>
              </a:ext>
            </a:extLst>
          </p:cNvPr>
          <p:cNvSpPr/>
          <p:nvPr/>
        </p:nvSpPr>
        <p:spPr>
          <a:xfrm>
            <a:off x="808895" y="1931884"/>
            <a:ext cx="4126709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D460CAD-062D-4205-F7E5-8B49BD945E47}"/>
              </a:ext>
            </a:extLst>
          </p:cNvPr>
          <p:cNvSpPr/>
          <p:nvPr/>
        </p:nvSpPr>
        <p:spPr>
          <a:xfrm>
            <a:off x="7197339" y="1931884"/>
            <a:ext cx="4126709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2731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8602</TotalTime>
  <Words>12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 Lt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573</cp:revision>
  <dcterms:created xsi:type="dcterms:W3CDTF">2021-03-31T02:49:57Z</dcterms:created>
  <dcterms:modified xsi:type="dcterms:W3CDTF">2025-10-15T08:46:49Z</dcterms:modified>
  <cp:category/>
</cp:coreProperties>
</file>