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4" r:id="rId3"/>
    <p:sldId id="262" r:id="rId4"/>
    <p:sldId id="287" r:id="rId5"/>
    <p:sldId id="285" r:id="rId6"/>
    <p:sldId id="288" r:id="rId7"/>
    <p:sldId id="286" r:id="rId8"/>
    <p:sldId id="289" r:id="rId9"/>
    <p:sldId id="280" r:id="rId10"/>
    <p:sldId id="29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301366-D603-476B-84BC-B73C9D87DD4E}" type="datetimeFigureOut">
              <a:rPr lang="en-US" smtClean="0"/>
              <a:t>02/05/2025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297526934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02/05/2025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621027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02/05/2025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846522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02/05/2025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4103324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D301366-D603-476B-84BC-B73C9D87DD4E}" type="datetimeFigureOut">
              <a:rPr lang="en-US" smtClean="0"/>
              <a:t>02/05/2025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12754310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D301366-D603-476B-84BC-B73C9D87DD4E}" type="datetimeFigureOut">
              <a:rPr lang="en-US" smtClean="0"/>
              <a:t>02/05/2025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923666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02/05/2025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330360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D301366-D603-476B-84BC-B73C9D87DD4E}" type="datetimeFigureOut">
              <a:rPr lang="en-US" smtClean="0"/>
              <a:t>02/05/2025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79437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301366-D603-476B-84BC-B73C9D87DD4E}" type="datetimeFigureOut">
              <a:rPr lang="en-US" smtClean="0"/>
              <a:t>02/05/2025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422437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DD301366-D603-476B-84BC-B73C9D87DD4E}" type="datetimeFigureOut">
              <a:rPr lang="en-US" smtClean="0"/>
              <a:t>02/05/2025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31667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D301366-D603-476B-84BC-B73C9D87DD4E}" type="datetimeFigureOut">
              <a:rPr lang="en-US" smtClean="0"/>
              <a:t>02/05/2025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67242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D301366-D603-476B-84BC-B73C9D87DD4E}" type="datetimeFigureOut">
              <a:rPr lang="en-US" smtClean="0"/>
              <a:t>02/05/2025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3120458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TUNG HÔ NỮ VƯƠNG</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59661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5" y="0"/>
            <a:ext cx="10947213" cy="6494085"/>
          </a:xfrm>
          <a:prstGeom prst="rect">
            <a:avLst/>
          </a:prstGeom>
        </p:spPr>
        <p:txBody>
          <a:bodyPr wrap="square">
            <a:spAutoFit/>
          </a:bodyPr>
          <a:lstStyle/>
          <a:p>
            <a:pPr algn="just"/>
            <a:r>
              <a:rPr lang="en-US" sz="5400" b="1" dirty="0">
                <a:solidFill>
                  <a:srgbClr val="FF0000"/>
                </a:solidFill>
                <a:latin typeface="Arial" panose="020B0604020202020204" pitchFamily="34" charset="0"/>
                <a:cs typeface="Arial" panose="020B0604020202020204" pitchFamily="34" charset="0"/>
              </a:rPr>
              <a:t>Đ</a:t>
            </a:r>
            <a:r>
              <a:rPr lang="en-US" sz="5400" b="1" dirty="0" smtClean="0">
                <a:solidFill>
                  <a:srgbClr val="FF0000"/>
                </a:solidFill>
                <a:latin typeface="Arial" panose="020B0604020202020204" pitchFamily="34" charset="0"/>
                <a:cs typeface="Arial" panose="020B0604020202020204" pitchFamily="34" charset="0"/>
              </a:rPr>
              <a:t>K</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5000" b="1" dirty="0"/>
              <a:t>Tung hô Nữ Vương cao sáng hiển vinh! Ôi Mẹ khiết trinh! Tình lân ái hằng thương khắp người thế. Xin cho chúng con xa chốn trùng khơi. An bình, sáng tươi! Lời hoan hỉ còn vang khắp muôn đời.</a:t>
            </a:r>
            <a:endParaRPr lang="vi-VN" sz="5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30016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5" y="0"/>
            <a:ext cx="10947213" cy="6494085"/>
          </a:xfrm>
          <a:prstGeom prst="rect">
            <a:avLst/>
          </a:prstGeom>
        </p:spPr>
        <p:txBody>
          <a:bodyPr wrap="square">
            <a:spAutoFit/>
          </a:bodyPr>
          <a:lstStyle/>
          <a:p>
            <a:pPr algn="just"/>
            <a:r>
              <a:rPr lang="en-US" sz="5400" b="1" dirty="0">
                <a:solidFill>
                  <a:srgbClr val="FF0000"/>
                </a:solidFill>
                <a:latin typeface="Arial" panose="020B0604020202020204" pitchFamily="34" charset="0"/>
                <a:cs typeface="Arial" panose="020B0604020202020204" pitchFamily="34" charset="0"/>
              </a:rPr>
              <a:t>Đ</a:t>
            </a:r>
            <a:r>
              <a:rPr lang="en-US" sz="5400" b="1" dirty="0" smtClean="0">
                <a:solidFill>
                  <a:srgbClr val="FF0000"/>
                </a:solidFill>
                <a:latin typeface="Arial" panose="020B0604020202020204" pitchFamily="34" charset="0"/>
                <a:cs typeface="Arial" panose="020B0604020202020204" pitchFamily="34" charset="0"/>
              </a:rPr>
              <a:t>K</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5000" b="1" dirty="0"/>
              <a:t>Tung hô Nữ Vương cao sáng hiển vinh! Ôi Mẹ khiết trinh! Tình lân ái hằng thương khắp người thế. Xin cho chúng con xa chốn trùng khơi. An bình, sáng tươi! Lời hoan hỉ còn vang khắp muôn đời.</a:t>
            </a:r>
            <a:endParaRPr lang="vi-VN" sz="5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16991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1018" y="231820"/>
            <a:ext cx="11218605" cy="6309420"/>
          </a:xfrm>
          <a:prstGeom prst="rect">
            <a:avLst/>
          </a:prstGeom>
        </p:spPr>
        <p:txBody>
          <a:bodyPr wrap="square">
            <a:spAutoFit/>
          </a:bodyPr>
          <a:lstStyle/>
          <a:p>
            <a:pPr algn="just"/>
            <a:r>
              <a:rPr lang="vi-VN" sz="5400" b="1" dirty="0" smtClean="0">
                <a:solidFill>
                  <a:srgbClr val="FF0000"/>
                </a:solidFill>
                <a:effectLst/>
                <a:latin typeface="Arial" panose="020B0604020202020204" pitchFamily="34" charset="0"/>
                <a:cs typeface="Arial" panose="020B0604020202020204" pitchFamily="34" charset="0"/>
              </a:rPr>
              <a:t> </a:t>
            </a:r>
            <a:r>
              <a:rPr lang="en-US" sz="6000" b="1" dirty="0" smtClean="0">
                <a:solidFill>
                  <a:srgbClr val="FF0000"/>
                </a:solidFill>
                <a:latin typeface="Arial" panose="020B0604020202020204" pitchFamily="34" charset="0"/>
                <a:cs typeface="Arial" panose="020B0604020202020204" pitchFamily="34" charset="0"/>
              </a:rPr>
              <a:t>1</a:t>
            </a:r>
            <a:r>
              <a:rPr lang="en-US" sz="8000" b="1" dirty="0" smtClean="0">
                <a:solidFill>
                  <a:srgbClr val="FF0000"/>
                </a:solidFill>
                <a:effectLst/>
                <a:latin typeface="Arial" panose="020B0604020202020204" pitchFamily="34" charset="0"/>
                <a:cs typeface="Arial" panose="020B0604020202020204" pitchFamily="34" charset="0"/>
              </a:rPr>
              <a:t>.</a:t>
            </a:r>
            <a:r>
              <a:rPr lang="en-US" sz="5400" b="1" dirty="0" smtClean="0">
                <a:solidFill>
                  <a:srgbClr val="FF0000"/>
                </a:solidFill>
                <a:effectLst/>
                <a:latin typeface="Arial" panose="020B0604020202020204" pitchFamily="34" charset="0"/>
                <a:cs typeface="Arial" panose="020B0604020202020204" pitchFamily="34" charset="0"/>
              </a:rPr>
              <a:t> </a:t>
            </a:r>
            <a:r>
              <a:rPr lang="vi-VN" sz="5400" b="1" dirty="0"/>
              <a:t> Nơi huy hoàng thiều quang các Thánh cùng ca hát, Hoà kính Nữ Vương chín tầng lưu luyến. Cao ngự toà cực sang xuống phúc lành lai láng, Hùng vĩ sắc hương lẫy lừng uy quyền.</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87321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5" y="0"/>
            <a:ext cx="10947213" cy="6494085"/>
          </a:xfrm>
          <a:prstGeom prst="rect">
            <a:avLst/>
          </a:prstGeom>
        </p:spPr>
        <p:txBody>
          <a:bodyPr wrap="square">
            <a:spAutoFit/>
          </a:bodyPr>
          <a:lstStyle/>
          <a:p>
            <a:pPr algn="just"/>
            <a:r>
              <a:rPr lang="en-US" sz="5400" b="1" dirty="0">
                <a:solidFill>
                  <a:srgbClr val="FF0000"/>
                </a:solidFill>
                <a:latin typeface="Arial" panose="020B0604020202020204" pitchFamily="34" charset="0"/>
                <a:cs typeface="Arial" panose="020B0604020202020204" pitchFamily="34" charset="0"/>
              </a:rPr>
              <a:t>Đ</a:t>
            </a:r>
            <a:r>
              <a:rPr lang="en-US" sz="5400" b="1" dirty="0" smtClean="0">
                <a:solidFill>
                  <a:srgbClr val="FF0000"/>
                </a:solidFill>
                <a:latin typeface="Arial" panose="020B0604020202020204" pitchFamily="34" charset="0"/>
                <a:cs typeface="Arial" panose="020B0604020202020204" pitchFamily="34" charset="0"/>
              </a:rPr>
              <a:t>K</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5000" b="1" dirty="0"/>
              <a:t>Tung hô Nữ Vương cao sáng hiển vinh! Ôi Mẹ khiết trinh! Tình lân ái hằng thương khắp người thế. Xin cho chúng con xa chốn trùng khơi. An bình, sáng tươi! Lời hoan hỉ còn vang khắp muôn đời.</a:t>
            </a:r>
            <a:endParaRPr lang="vi-VN" sz="5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87957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257577"/>
            <a:ext cx="10869940" cy="609397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5400" b="1" dirty="0"/>
              <a:t>Xưa bởi ngành Jes-se thắm nở mầu xinh tốt, Lưu tiếng vẻ vang chức Mẹ Thiên Chúa. Muôn điệu nhạc hỉ hoan xướng kính Mẹ không ngớt, Trông đến chúng dân hãy còn lưu đày.</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20609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5" y="0"/>
            <a:ext cx="10947213" cy="6494085"/>
          </a:xfrm>
          <a:prstGeom prst="rect">
            <a:avLst/>
          </a:prstGeom>
        </p:spPr>
        <p:txBody>
          <a:bodyPr wrap="square">
            <a:spAutoFit/>
          </a:bodyPr>
          <a:lstStyle/>
          <a:p>
            <a:pPr algn="just"/>
            <a:r>
              <a:rPr lang="en-US" sz="5400" b="1" dirty="0">
                <a:solidFill>
                  <a:srgbClr val="FF0000"/>
                </a:solidFill>
                <a:latin typeface="Arial" panose="020B0604020202020204" pitchFamily="34" charset="0"/>
                <a:cs typeface="Arial" panose="020B0604020202020204" pitchFamily="34" charset="0"/>
              </a:rPr>
              <a:t>Đ</a:t>
            </a:r>
            <a:r>
              <a:rPr lang="en-US" sz="5400" b="1" dirty="0" smtClean="0">
                <a:solidFill>
                  <a:srgbClr val="FF0000"/>
                </a:solidFill>
                <a:latin typeface="Arial" panose="020B0604020202020204" pitchFamily="34" charset="0"/>
                <a:cs typeface="Arial" panose="020B0604020202020204" pitchFamily="34" charset="0"/>
              </a:rPr>
              <a:t>K</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5000" b="1" dirty="0"/>
              <a:t>Tung hô Nữ Vương cao sáng hiển vinh! Ôi Mẹ khiết trinh! Tình lân ái hằng thương khắp người thế. Xin cho chúng con xa chốn trùng khơi. An bình, sáng tươi! Lời hoan hỉ còn vang khắp muôn đời.</a:t>
            </a:r>
            <a:endParaRPr lang="vi-VN" sz="5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97075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1018" y="412125"/>
            <a:ext cx="11051179" cy="6309420"/>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en-US" sz="8000" b="1" dirty="0" smtClean="0">
                <a:solidFill>
                  <a:srgbClr val="FF0000"/>
                </a:solidFill>
                <a:effectLst/>
                <a:latin typeface="Arial" panose="020B0604020202020204" pitchFamily="34" charset="0"/>
                <a:cs typeface="Arial" panose="020B0604020202020204" pitchFamily="34" charset="0"/>
              </a:rPr>
              <a:t>.</a:t>
            </a:r>
            <a:r>
              <a:rPr lang="en-US" sz="5400" b="1" dirty="0" smtClean="0">
                <a:solidFill>
                  <a:srgbClr val="FF0000"/>
                </a:solidFill>
                <a:effectLst/>
                <a:latin typeface="Arial" panose="020B0604020202020204" pitchFamily="34" charset="0"/>
                <a:cs typeface="Arial" panose="020B0604020202020204" pitchFamily="34" charset="0"/>
              </a:rPr>
              <a:t> </a:t>
            </a:r>
            <a:r>
              <a:rPr lang="vi-VN" sz="5400" b="1" dirty="0"/>
              <a:t>Vui mừng Is-ra-el, phúc đức thành ánh sáng! Sung sướng bốn phương hướng về kêu khấn. Xin cho lòng con thơ kính mến Mẹ nhân ái, Nương náu bóng Mẹ tới ngày vui vầy.</a:t>
            </a:r>
            <a:r>
              <a:rPr lang="vi-VN" sz="5400" b="1" dirty="0"/>
              <a:t> </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2886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5" y="0"/>
            <a:ext cx="10947213" cy="6494085"/>
          </a:xfrm>
          <a:prstGeom prst="rect">
            <a:avLst/>
          </a:prstGeom>
        </p:spPr>
        <p:txBody>
          <a:bodyPr wrap="square">
            <a:spAutoFit/>
          </a:bodyPr>
          <a:lstStyle/>
          <a:p>
            <a:pPr algn="just"/>
            <a:r>
              <a:rPr lang="en-US" sz="5400" b="1" dirty="0">
                <a:solidFill>
                  <a:srgbClr val="FF0000"/>
                </a:solidFill>
                <a:latin typeface="Arial" panose="020B0604020202020204" pitchFamily="34" charset="0"/>
                <a:cs typeface="Arial" panose="020B0604020202020204" pitchFamily="34" charset="0"/>
              </a:rPr>
              <a:t>Đ</a:t>
            </a:r>
            <a:r>
              <a:rPr lang="en-US" sz="5400" b="1" dirty="0" smtClean="0">
                <a:solidFill>
                  <a:srgbClr val="FF0000"/>
                </a:solidFill>
                <a:latin typeface="Arial" panose="020B0604020202020204" pitchFamily="34" charset="0"/>
                <a:cs typeface="Arial" panose="020B0604020202020204" pitchFamily="34" charset="0"/>
              </a:rPr>
              <a:t>K</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5000" b="1" dirty="0"/>
              <a:t>Tung hô Nữ Vương cao sáng hiển vinh! Ôi Mẹ khiết trinh! Tình lân ái hằng thương khắp người thế. Xin cho chúng con xa chốn trùng khơi. An bình, sáng tươi! Lời hoan hỉ còn vang khắp muôn đời.</a:t>
            </a:r>
            <a:endParaRPr lang="vi-VN" sz="5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74552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7" y="450761"/>
            <a:ext cx="10766908"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4</a:t>
            </a:r>
            <a:r>
              <a:rPr lang="vi-VN" sz="6600" b="1" dirty="0" smtClean="0">
                <a:solidFill>
                  <a:srgbClr val="FF0000"/>
                </a:solidFill>
                <a:effectLst/>
                <a:latin typeface="Arial" panose="020B0604020202020204" pitchFamily="34" charset="0"/>
                <a:cs typeface="Arial" panose="020B0604020202020204" pitchFamily="34" charset="0"/>
              </a:rPr>
              <a:t>.</a:t>
            </a:r>
            <a:r>
              <a:rPr lang="vi-VN" sz="5000" b="1" dirty="0" smtClean="0">
                <a:solidFill>
                  <a:srgbClr val="FF0000"/>
                </a:solidFill>
                <a:effectLst/>
                <a:latin typeface="Arial" panose="020B0604020202020204" pitchFamily="34" charset="0"/>
                <a:cs typeface="Arial" panose="020B0604020202020204" pitchFamily="34" charset="0"/>
              </a:rPr>
              <a:t> </a:t>
            </a:r>
            <a:r>
              <a:rPr lang="vi-VN" sz="5400" b="1" dirty="0"/>
              <a:t>Như con thuyền trên khơi đón ánh vàng soi lối, Con đón ánh Mẹ giữa trời tăm tối. Cho muôn tâm hồn lầm than chóng thấy ngày quang sáng, Non nước mến yêu thấy ngày huy hoàng.</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903367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73</TotalTime>
  <Words>103</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Garamond</vt:lpstr>
      <vt:lpstr>Verdana</vt:lpstr>
      <vt:lpstr>Savon</vt:lpstr>
      <vt:lpstr>TUNG HÔ NỮ VƯƠNG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NGÀY ÁNH SÁNG</dc:title>
  <dc:creator>Admin</dc:creator>
  <cp:lastModifiedBy>Windows User</cp:lastModifiedBy>
  <cp:revision>36</cp:revision>
  <dcterms:created xsi:type="dcterms:W3CDTF">2024-12-06T02:45:28Z</dcterms:created>
  <dcterms:modified xsi:type="dcterms:W3CDTF">2025-05-01T17:40:51Z</dcterms:modified>
</cp:coreProperties>
</file>