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61" r:id="rId4"/>
    <p:sldId id="268" r:id="rId5"/>
    <p:sldId id="270" r:id="rId6"/>
    <p:sldId id="272" r:id="rId7"/>
    <p:sldId id="269" r:id="rId8"/>
    <p:sldId id="271" r:id="rId9"/>
    <p:sldId id="273" r:id="rId10"/>
    <p:sldId id="274" r:id="rId11"/>
    <p:sldId id="275" r:id="rId12"/>
    <p:sldId id="276" r:id="rId13"/>
    <p:sldId id="277" r:id="rId14"/>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74" d="100"/>
          <a:sy n="74" d="100"/>
        </p:scale>
        <p:origin x="576" y="5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48D68738-6F56-4F73-B9BE-332F8CB46988}" type="datetimeFigureOut">
              <a:rPr lang="en-US" smtClean="0"/>
              <a:t>02/05/2025</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751550746"/>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4941358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48D68738-6F56-4F73-B9BE-332F8CB46988}" type="datetimeFigureOut">
              <a:rPr lang="en-US" smtClean="0"/>
              <a:t>02/05/2025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2410499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372132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smtClean="0"/>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48D68738-6F56-4F73-B9BE-332F8CB46988}" type="datetimeFigureOut">
              <a:rPr lang="en-US" smtClean="0"/>
              <a:t>02/05/2025</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2258768770"/>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48D68738-6F56-4F73-B9BE-332F8CB46988}" type="datetimeFigureOut">
              <a:rPr lang="en-US" smtClean="0"/>
              <a:t>02/05/2025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34604362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48D68738-6F56-4F73-B9BE-332F8CB46988}" type="datetimeFigureOut">
              <a:rPr lang="en-US" smtClean="0"/>
              <a:t>02/05/2025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16715983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48D68738-6F56-4F73-B9BE-332F8CB46988}" type="datetimeFigureOut">
              <a:rPr lang="en-US" smtClean="0"/>
              <a:t>02/05/2025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417595785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8D68738-6F56-4F73-B9BE-332F8CB46988}" type="datetimeFigureOut">
              <a:rPr lang="en-US" smtClean="0"/>
              <a:t>02/05/2025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D480773-9496-479C-B4FA-2D2BB61DC7E5}" type="slidenum">
              <a:rPr lang="en-US" smtClean="0"/>
              <a:t>‹#›</a:t>
            </a:fld>
            <a:endParaRPr lang="en-US"/>
          </a:p>
        </p:txBody>
      </p:sp>
    </p:spTree>
    <p:extLst>
      <p:ext uri="{BB962C8B-B14F-4D97-AF65-F5344CB8AC3E}">
        <p14:creationId xmlns:p14="http://schemas.microsoft.com/office/powerpoint/2010/main" val="134290872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smtClean="0"/>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8" name="Date Placeholder 7"/>
          <p:cNvSpPr>
            <a:spLocks noGrp="1"/>
          </p:cNvSpPr>
          <p:nvPr>
            <p:ph type="dt" sz="half" idx="10"/>
          </p:nvPr>
        </p:nvSpPr>
        <p:spPr/>
        <p:txBody>
          <a:bodyPr/>
          <a:lstStyle/>
          <a:p>
            <a:fld id="{48D68738-6F56-4F73-B9BE-332F8CB46988}" type="datetimeFigureOut">
              <a:rPr lang="en-US" smtClean="0"/>
              <a:t>02/05/2025</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6529837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48D68738-6F56-4F73-B9BE-332F8CB46988}" type="datetimeFigureOut">
              <a:rPr lang="en-US" smtClean="0"/>
              <a:t>02/05/2025</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1D480773-9496-479C-B4FA-2D2BB61DC7E5}"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127625530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48D68738-6F56-4F73-B9BE-332F8CB46988}" type="datetimeFigureOut">
              <a:rPr lang="en-US" smtClean="0"/>
              <a:t>02/05/2025</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1D480773-9496-479C-B4FA-2D2BB61DC7E5}" type="slidenum">
              <a:rPr lang="en-US" smtClean="0"/>
              <a:t>‹#›</a:t>
            </a:fld>
            <a:endParaRPr lang="en-US"/>
          </a:p>
        </p:txBody>
      </p:sp>
    </p:spTree>
    <p:extLst>
      <p:ext uri="{BB962C8B-B14F-4D97-AF65-F5344CB8AC3E}">
        <p14:creationId xmlns:p14="http://schemas.microsoft.com/office/powerpoint/2010/main" val="245548536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6000" b="1" dirty="0" smtClean="0">
                <a:solidFill>
                  <a:srgbClr val="FF0000"/>
                </a:solidFill>
                <a:latin typeface="Arial" panose="020B0604020202020204" pitchFamily="34" charset="0"/>
                <a:cs typeface="Arial" panose="020B0604020202020204" pitchFamily="34" charset="0"/>
              </a:rPr>
              <a:t/>
            </a:r>
            <a:br>
              <a:rPr lang="en-US" sz="6000" b="1" dirty="0" smtClean="0">
                <a:solidFill>
                  <a:srgbClr val="FF0000"/>
                </a:solidFill>
                <a:latin typeface="Arial" panose="020B0604020202020204" pitchFamily="34" charset="0"/>
                <a:cs typeface="Arial" panose="020B0604020202020204" pitchFamily="34" charset="0"/>
              </a:rPr>
            </a:br>
            <a:r>
              <a:rPr lang="en-US" sz="5400" b="1" dirty="0" smtClean="0">
                <a:solidFill>
                  <a:srgbClr val="FF0000"/>
                </a:solidFill>
                <a:latin typeface="Arial" panose="020B0604020202020204" pitchFamily="34" charset="0"/>
                <a:cs typeface="Arial" panose="020B0604020202020204" pitchFamily="34" charset="0"/>
              </a:rPr>
              <a:t>CHÚA TRONG LÒNG CON</a:t>
            </a:r>
            <a:endParaRPr lang="en-US" sz="5400" b="1" dirty="0">
              <a:solidFill>
                <a:srgbClr val="FF0000"/>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903462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563231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Chúa trong lòng con xin cho con say đắm chìm sâu, hòa nhập vào sức sống Thần Linh đang tuôn trào chan chứa dường bao.</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38040153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83336"/>
            <a:ext cx="11310814" cy="6787460"/>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ĐK</a:t>
            </a:r>
            <a:r>
              <a:rPr lang="vi-VN" sz="5800" b="1" dirty="0" smtClean="0">
                <a:solidFill>
                  <a:srgbClr val="FF0000"/>
                </a:solidFill>
                <a:effectLst/>
                <a:latin typeface="Arial" panose="020B0604020202020204" pitchFamily="34" charset="0"/>
                <a:cs typeface="Arial" panose="020B0604020202020204" pitchFamily="34" charset="0"/>
              </a:rPr>
              <a:t>. </a:t>
            </a:r>
            <a:r>
              <a:rPr lang="vi-VN" sz="6000" b="1" dirty="0"/>
              <a:t>Trong tim con tràn dâng khôn vơi bao no say muôn lời ân phúc, ôi linh thiêng một trời cao vút. Khi con đã gặp Ngài (khi con gặp Ngài) con như rơi vào (con như rơi vào)</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70627"/>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600" b="1" dirty="0"/>
              <a:t>đại dương mênh mông (đại dương mênh mông) con như chìm ngập (con như chìm ngập) vào trong thinh không. </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4147462"/>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dirty="0"/>
              <a:t> </a:t>
            </a:r>
            <a:r>
              <a:rPr lang="vi-VN" sz="6000" b="1" dirty="0"/>
              <a:t>Không còn con và Ngài nữa, con chẳng là gì Chúa ơi và Ngài là tất cả trong con, cho con được chìm sâu trong Ngài (chìm sâu trong Ngài, chìm sâu trong Ngài).</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09278216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515154"/>
            <a:ext cx="11233540" cy="5632311"/>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1</a:t>
            </a:r>
            <a:r>
              <a:rPr lang="vi-VN" sz="5800" b="1" dirty="0" smtClean="0">
                <a:solidFill>
                  <a:srgbClr val="FF0000"/>
                </a:solidFill>
                <a:effectLst/>
                <a:latin typeface="Arial" panose="020B0604020202020204" pitchFamily="34" charset="0"/>
                <a:cs typeface="Arial" panose="020B0604020202020204" pitchFamily="34" charset="0"/>
              </a:rPr>
              <a:t>. </a:t>
            </a:r>
            <a:r>
              <a:rPr lang="en-US" sz="6000" b="1" dirty="0"/>
              <a:t> </a:t>
            </a:r>
            <a:r>
              <a:rPr lang="en-US" sz="6000" b="1" dirty="0" err="1"/>
              <a:t>Chúa</a:t>
            </a:r>
            <a:r>
              <a:rPr lang="en-US" sz="6000" b="1" dirty="0"/>
              <a:t> </a:t>
            </a:r>
            <a:r>
              <a:rPr lang="en-US" sz="6000" b="1" dirty="0" err="1"/>
              <a:t>trong</a:t>
            </a:r>
            <a:r>
              <a:rPr lang="en-US" sz="6000" b="1" dirty="0"/>
              <a:t> </a:t>
            </a:r>
            <a:r>
              <a:rPr lang="en-US" sz="6000" b="1" dirty="0" err="1"/>
              <a:t>lòng</a:t>
            </a:r>
            <a:r>
              <a:rPr lang="en-US" sz="6000" b="1" dirty="0"/>
              <a:t> con </a:t>
            </a:r>
            <a:r>
              <a:rPr lang="en-US" sz="6000" b="1" dirty="0" err="1"/>
              <a:t>trong</a:t>
            </a:r>
            <a:r>
              <a:rPr lang="en-US" sz="6000" b="1" dirty="0"/>
              <a:t> </a:t>
            </a:r>
            <a:r>
              <a:rPr lang="en-US" sz="6000" b="1" dirty="0" err="1"/>
              <a:t>thâm</a:t>
            </a:r>
            <a:r>
              <a:rPr lang="en-US" sz="6000" b="1" dirty="0"/>
              <a:t> </a:t>
            </a:r>
            <a:r>
              <a:rPr lang="en-US" sz="6000" b="1" dirty="0" err="1"/>
              <a:t>sâu</a:t>
            </a:r>
            <a:r>
              <a:rPr lang="en-US" sz="6000" b="1" dirty="0"/>
              <a:t> </a:t>
            </a:r>
            <a:r>
              <a:rPr lang="en-US" sz="6000" b="1" dirty="0" err="1"/>
              <a:t>của</a:t>
            </a:r>
            <a:r>
              <a:rPr lang="en-US" sz="6000" b="1" dirty="0"/>
              <a:t> </a:t>
            </a:r>
            <a:r>
              <a:rPr lang="en-US" sz="6000" b="1" dirty="0" err="1"/>
              <a:t>cõi</a:t>
            </a:r>
            <a:r>
              <a:rPr lang="en-US" sz="6000" b="1" dirty="0"/>
              <a:t> </a:t>
            </a:r>
            <a:r>
              <a:rPr lang="en-US" sz="6000" b="1" dirty="0" err="1"/>
              <a:t>tâm</a:t>
            </a:r>
            <a:r>
              <a:rPr lang="en-US" sz="6000" b="1" dirty="0"/>
              <a:t> </a:t>
            </a:r>
            <a:r>
              <a:rPr lang="en-US" sz="6000" b="1" dirty="0" err="1"/>
              <a:t>hồn</a:t>
            </a:r>
            <a:r>
              <a:rPr lang="en-US" sz="6000" b="1" dirty="0"/>
              <a:t>, </a:t>
            </a:r>
            <a:r>
              <a:rPr lang="en-US" sz="6000" b="1" dirty="0" err="1"/>
              <a:t>Chúa</a:t>
            </a:r>
            <a:r>
              <a:rPr lang="en-US" sz="6000" b="1" dirty="0"/>
              <a:t> </a:t>
            </a:r>
            <a:r>
              <a:rPr lang="en-US" sz="6000" b="1" dirty="0" err="1"/>
              <a:t>hiện</a:t>
            </a:r>
            <a:r>
              <a:rPr lang="en-US" sz="6000" b="1" dirty="0"/>
              <a:t> </a:t>
            </a:r>
            <a:r>
              <a:rPr lang="en-US" sz="6000" b="1" dirty="0" err="1"/>
              <a:t>diện</a:t>
            </a:r>
            <a:r>
              <a:rPr lang="en-US" sz="6000" b="1" dirty="0"/>
              <a:t> </a:t>
            </a:r>
            <a:r>
              <a:rPr lang="en-US" sz="6000" b="1" dirty="0" err="1"/>
              <a:t>sâu</a:t>
            </a:r>
            <a:r>
              <a:rPr lang="en-US" sz="6000" b="1" dirty="0"/>
              <a:t> </a:t>
            </a:r>
            <a:r>
              <a:rPr lang="en-US" sz="6000" b="1" dirty="0" err="1"/>
              <a:t>lắng</a:t>
            </a:r>
            <a:r>
              <a:rPr lang="en-US" sz="6000" b="1" dirty="0"/>
              <a:t> </a:t>
            </a:r>
            <a:r>
              <a:rPr lang="en-US" sz="6000" b="1" dirty="0" err="1"/>
              <a:t>trong</a:t>
            </a:r>
            <a:r>
              <a:rPr lang="en-US" sz="6000" b="1" dirty="0"/>
              <a:t> con. </a:t>
            </a:r>
            <a:r>
              <a:rPr lang="en-US" sz="6000" b="1" dirty="0" err="1"/>
              <a:t>Chúa</a:t>
            </a:r>
            <a:r>
              <a:rPr lang="en-US" sz="6000" b="1" dirty="0"/>
              <a:t> </a:t>
            </a:r>
            <a:r>
              <a:rPr lang="en-US" sz="6000" b="1" dirty="0" err="1"/>
              <a:t>trong</a:t>
            </a:r>
            <a:r>
              <a:rPr lang="en-US" sz="6000" b="1" dirty="0"/>
              <a:t> </a:t>
            </a:r>
            <a:r>
              <a:rPr lang="en-US" sz="6000" b="1" dirty="0" err="1"/>
              <a:t>lòng</a:t>
            </a:r>
            <a:r>
              <a:rPr lang="en-US" sz="6000" b="1" dirty="0"/>
              <a:t> con </a:t>
            </a:r>
            <a:r>
              <a:rPr lang="en-US" sz="6000" b="1" dirty="0" err="1"/>
              <a:t>Ngài</a:t>
            </a:r>
            <a:r>
              <a:rPr lang="en-US" sz="6000" b="1" dirty="0"/>
              <a:t> </a:t>
            </a:r>
            <a:r>
              <a:rPr lang="en-US" sz="6000" b="1" dirty="0" err="1"/>
              <a:t>ẩn</a:t>
            </a:r>
            <a:r>
              <a:rPr lang="en-US" sz="6000" b="1" dirty="0"/>
              <a:t> </a:t>
            </a:r>
            <a:r>
              <a:rPr lang="en-US" sz="6000" b="1" dirty="0" err="1"/>
              <a:t>thân</a:t>
            </a:r>
            <a:r>
              <a:rPr lang="en-US" sz="6000" b="1" dirty="0"/>
              <a:t> </a:t>
            </a:r>
            <a:r>
              <a:rPr lang="en-US" sz="6000" b="1" dirty="0" err="1"/>
              <a:t>trong</a:t>
            </a:r>
            <a:r>
              <a:rPr lang="en-US" sz="6000" b="1" dirty="0"/>
              <a:t> </a:t>
            </a:r>
            <a:r>
              <a:rPr lang="en-US" sz="6000" b="1" dirty="0" err="1"/>
              <a:t>chính</a:t>
            </a:r>
            <a:r>
              <a:rPr lang="en-US" sz="6000" b="1" dirty="0"/>
              <a:t> </a:t>
            </a:r>
            <a:r>
              <a:rPr lang="en-US" sz="6000" b="1" dirty="0" err="1"/>
              <a:t>thâm</a:t>
            </a:r>
            <a:r>
              <a:rPr lang="en-US" sz="6000" b="1" dirty="0"/>
              <a:t> </a:t>
            </a:r>
            <a:r>
              <a:rPr lang="en-US" sz="6000" b="1" dirty="0" err="1"/>
              <a:t>tâm</a:t>
            </a:r>
            <a:r>
              <a:rPr lang="en-US" sz="6000" b="1" dirty="0"/>
              <a:t>,</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2938112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1</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Ngài gần con hơn trái tim con, Ngài cận kề hơn chính thân con. Chúa trong lòng con xin cho con bước xuống lòng mình, xin cho con yêu mến hết tình. </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22580962"/>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332508" y="1"/>
            <a:ext cx="11361509" cy="5940088"/>
          </a:xfrm>
          <a:prstGeom prst="rect">
            <a:avLst/>
          </a:prstGeom>
        </p:spPr>
        <p:txBody>
          <a:bodyPr wrap="square">
            <a:spAutoFit/>
          </a:bodyPr>
          <a:lstStyle/>
          <a:p>
            <a:pPr algn="just"/>
            <a:r>
              <a:rPr lang="en-US" sz="6000" b="1" dirty="0" smtClean="0">
                <a:solidFill>
                  <a:srgbClr val="FF0000"/>
                </a:solidFill>
                <a:latin typeface="Arial" panose="020B0604020202020204" pitchFamily="34" charset="0"/>
                <a:cs typeface="Arial" panose="020B0604020202020204" pitchFamily="34" charset="0"/>
              </a:rPr>
              <a:t>1</a:t>
            </a:r>
            <a:r>
              <a:rPr lang="vi-VN" sz="8000" b="1" dirty="0" smtClean="0">
                <a:solidFill>
                  <a:srgbClr val="FF0000"/>
                </a:solidFill>
                <a:effectLst/>
                <a:latin typeface="Arial" panose="020B0604020202020204" pitchFamily="34" charset="0"/>
                <a:cs typeface="Arial" panose="020B0604020202020204" pitchFamily="34" charset="0"/>
              </a:rPr>
              <a:t>. </a:t>
            </a:r>
            <a:r>
              <a:rPr lang="vi-VN" sz="6000" b="1" dirty="0"/>
              <a:t>Chúa trong lòng con xin cho con giây phút lặng thinh, để được nhìn bóng dáng Thần Linh trong ân tình chan chứa niềm tin.</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409570320"/>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283336"/>
            <a:ext cx="11310814" cy="6787460"/>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ĐK</a:t>
            </a:r>
            <a:r>
              <a:rPr lang="vi-VN" sz="5800" b="1" dirty="0" smtClean="0">
                <a:solidFill>
                  <a:srgbClr val="FF0000"/>
                </a:solidFill>
                <a:effectLst/>
                <a:latin typeface="Arial" panose="020B0604020202020204" pitchFamily="34" charset="0"/>
                <a:cs typeface="Arial" panose="020B0604020202020204" pitchFamily="34" charset="0"/>
              </a:rPr>
              <a:t>. </a:t>
            </a:r>
            <a:r>
              <a:rPr lang="vi-VN" sz="6000" b="1" dirty="0"/>
              <a:t>Trong tim con tràn dâng khôn vơi bao no say muôn lời ân phúc, ôi linh thiêng một trời cao vút. Khi con đã gặp Ngài (khi con gặp Ngài) con như rơi vào (con như rơi vào)</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877441108"/>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186309"/>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sz="6600" b="1" dirty="0"/>
              <a:t>đại dương mênh mông (đại dương mênh mông) con như chìm ngập (con như chìm ngập) vào trong thinh không. </a:t>
            </a:r>
            <a:endParaRPr lang="vi-VN" sz="66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365029894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ĐK</a:t>
            </a:r>
            <a:r>
              <a:rPr lang="vi-VN" sz="5400" b="1" dirty="0" smtClean="0">
                <a:solidFill>
                  <a:srgbClr val="FF0000"/>
                </a:solidFill>
                <a:effectLst/>
                <a:latin typeface="Arial" panose="020B0604020202020204" pitchFamily="34" charset="0"/>
                <a:cs typeface="Arial" panose="020B0604020202020204" pitchFamily="34" charset="0"/>
              </a:rPr>
              <a:t>. </a:t>
            </a:r>
            <a:r>
              <a:rPr lang="vi-VN" dirty="0"/>
              <a:t> </a:t>
            </a:r>
            <a:r>
              <a:rPr lang="vi-VN" dirty="0"/>
              <a:t> </a:t>
            </a:r>
            <a:r>
              <a:rPr lang="vi-VN" sz="6000" b="1" dirty="0"/>
              <a:t>Không còn con và Ngài nữa, con chẳng là gì Chúa ơi và Ngài là tất cả trong con, cho con được chìm sâu trong Ngài (chìm sâu trong Ngài, chìm sâu trong Ngài).</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413675181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6187" y="-55013"/>
            <a:ext cx="12575567" cy="7109717"/>
          </a:xfrm>
          <a:prstGeom prst="rect">
            <a:avLst/>
          </a:prstGeom>
        </p:spPr>
      </p:pic>
      <p:sp>
        <p:nvSpPr>
          <p:cNvPr id="4" name="Rectangle 3"/>
          <p:cNvSpPr/>
          <p:nvPr/>
        </p:nvSpPr>
        <p:spPr>
          <a:xfrm>
            <a:off x="318809" y="515154"/>
            <a:ext cx="11233540" cy="5632311"/>
          </a:xfrm>
          <a:prstGeom prst="rect">
            <a:avLst/>
          </a:prstGeom>
        </p:spPr>
        <p:txBody>
          <a:bodyPr wrap="square">
            <a:spAutoFit/>
          </a:bodyPr>
          <a:lstStyle/>
          <a:p>
            <a:pPr algn="just"/>
            <a:r>
              <a:rPr lang="en-US" sz="5800" b="1" dirty="0" smtClean="0">
                <a:solidFill>
                  <a:srgbClr val="FF0000"/>
                </a:solidFill>
                <a:latin typeface="Arial" panose="020B0604020202020204" pitchFamily="34" charset="0"/>
                <a:cs typeface="Arial" panose="020B0604020202020204" pitchFamily="34" charset="0"/>
              </a:rPr>
              <a:t>2</a:t>
            </a:r>
            <a:r>
              <a:rPr lang="vi-VN" sz="5800" b="1" dirty="0" smtClean="0">
                <a:solidFill>
                  <a:srgbClr val="FF0000"/>
                </a:solidFill>
                <a:effectLst/>
                <a:latin typeface="Arial" panose="020B0604020202020204" pitchFamily="34" charset="0"/>
                <a:cs typeface="Arial" panose="020B0604020202020204" pitchFamily="34" charset="0"/>
              </a:rPr>
              <a:t>. </a:t>
            </a:r>
            <a:r>
              <a:rPr lang="vi-VN" sz="6000" b="1" dirty="0"/>
              <a:t>Chúa trong lòng con xin cho con qui hướng về Ngài trong tâm tình trìu mến không ngơi. Chúa trong lòng con Ngài đợi con giây phút tương giao,</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530628738"/>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191784" y="-251717"/>
            <a:ext cx="12575567" cy="7109717"/>
          </a:xfrm>
          <a:prstGeom prst="rect">
            <a:avLst/>
          </a:prstGeom>
        </p:spPr>
      </p:pic>
      <p:sp>
        <p:nvSpPr>
          <p:cNvPr id="4" name="Rectangle 3"/>
          <p:cNvSpPr/>
          <p:nvPr/>
        </p:nvSpPr>
        <p:spPr>
          <a:xfrm>
            <a:off x="332508" y="141669"/>
            <a:ext cx="11232720" cy="6555641"/>
          </a:xfrm>
          <a:prstGeom prst="rect">
            <a:avLst/>
          </a:prstGeom>
        </p:spPr>
        <p:txBody>
          <a:bodyPr wrap="square">
            <a:spAutoFit/>
          </a:bodyPr>
          <a:lstStyle/>
          <a:p>
            <a:pPr algn="just"/>
            <a:r>
              <a:rPr lang="en-US" sz="5400" b="1" dirty="0" smtClean="0">
                <a:solidFill>
                  <a:srgbClr val="FF0000"/>
                </a:solidFill>
                <a:latin typeface="Arial" panose="020B0604020202020204" pitchFamily="34" charset="0"/>
                <a:cs typeface="Arial" panose="020B0604020202020204" pitchFamily="34" charset="0"/>
              </a:rPr>
              <a:t>2</a:t>
            </a:r>
            <a:r>
              <a:rPr lang="vi-VN" sz="5400" b="1" dirty="0" smtClean="0">
                <a:solidFill>
                  <a:srgbClr val="FF0000"/>
                </a:solidFill>
                <a:effectLst/>
                <a:latin typeface="Arial" panose="020B0604020202020204" pitchFamily="34" charset="0"/>
                <a:cs typeface="Arial" panose="020B0604020202020204" pitchFamily="34" charset="0"/>
              </a:rPr>
              <a:t>. </a:t>
            </a:r>
            <a:r>
              <a:rPr lang="vi-VN" sz="6000" b="1" dirty="0"/>
              <a:t>Ngài chờ con tha thiết dâng trao, tình của Ngài như sóng dâng cao. Chúa trong lòng con xin cho con tiếp rước mình Ngài, xin cho con ôm ấp riêng Ngài. </a:t>
            </a:r>
            <a:endParaRPr lang="vi-VN" sz="6000" b="1" dirty="0" smtClean="0">
              <a:solidFill>
                <a:srgbClr val="333333"/>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2181160897"/>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171</TotalTime>
  <Words>319</Words>
  <Application>Microsoft Office PowerPoint</Application>
  <PresentationFormat>Widescreen</PresentationFormat>
  <Paragraphs>13</Paragraphs>
  <Slides>13</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13</vt:i4>
      </vt:variant>
    </vt:vector>
  </HeadingPairs>
  <TitlesOfParts>
    <vt:vector size="18" baseType="lpstr">
      <vt:lpstr>Arial</vt:lpstr>
      <vt:lpstr>Century Gothic</vt:lpstr>
      <vt:lpstr>Garamond</vt:lpstr>
      <vt:lpstr>Verdana</vt:lpstr>
      <vt:lpstr>Savon</vt:lpstr>
      <vt:lpstr> CHÚA TRONG LÒNG CON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LỄ HIỂN LINH</dc:title>
  <dc:creator>Admin</dc:creator>
  <cp:lastModifiedBy>Windows User</cp:lastModifiedBy>
  <cp:revision>31</cp:revision>
  <dcterms:created xsi:type="dcterms:W3CDTF">2024-12-09T09:33:29Z</dcterms:created>
  <dcterms:modified xsi:type="dcterms:W3CDTF">2025-05-01T17:48:48Z</dcterms:modified>
</cp:coreProperties>
</file>