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2" r:id="rId5"/>
    <p:sldId id="263" r:id="rId6"/>
    <p:sldId id="260" r:id="rId7"/>
    <p:sldId id="264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523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7B2D0FE1-7B04-4692-BAF6-A2D1E0A8D3B2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6214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0FE1-7B04-4692-BAF6-A2D1E0A8D3B2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84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0FE1-7B04-4692-BAF6-A2D1E0A8D3B2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761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0FE1-7B04-4692-BAF6-A2D1E0A8D3B2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08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2D0FE1-7B04-4692-BAF6-A2D1E0A8D3B2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4028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0FE1-7B04-4692-BAF6-A2D1E0A8D3B2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26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0FE1-7B04-4692-BAF6-A2D1E0A8D3B2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51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0FE1-7B04-4692-BAF6-A2D1E0A8D3B2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429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0FE1-7B04-4692-BAF6-A2D1E0A8D3B2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812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0FE1-7B04-4692-BAF6-A2D1E0A8D3B2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67608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7B2D0FE1-7B04-4692-BAF6-A2D1E0A8D3B2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76921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B2D0FE1-7B04-4692-BAF6-A2D1E0A8D3B2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637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 YÊU MẾN THẦY</a:t>
            </a:r>
            <a:b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(VŨ ĐÌNH ÂN)</a:t>
            </a:r>
          </a:p>
        </p:txBody>
      </p:sp>
    </p:spTree>
    <p:extLst>
      <p:ext uri="{BB962C8B-B14F-4D97-AF65-F5344CB8AC3E}">
        <p14:creationId xmlns:p14="http://schemas.microsoft.com/office/powerpoint/2010/main" val="3986079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8" y="515155"/>
            <a:ext cx="11113621" cy="50772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vi-VN" sz="55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55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en-US" sz="55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5500" b="1">
                <a:latin typeface="Arial" panose="020B0604020202020204" pitchFamily="34" charset="0"/>
                <a:cs typeface="Arial" panose="020B0604020202020204" pitchFamily="34" charset="0"/>
              </a:rPr>
              <a:t>Ai yêu mến Thầy thì giữ Lời Thầy và Cha Thầy sẽ đến ở trong người ấy. Ai yêu mến Thầy thì giữ Lời Thầy và Cha Thầy sẽ đến yêu thương muôn nghìn.</a:t>
            </a:r>
            <a:endParaRPr lang="vi-VN" sz="55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6082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8ED7DB-8FCB-1F9F-F680-DE5E082F73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B3230-2EAE-3E76-BE3D-4E6E00AD2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CB8B36A-C087-1DA6-F5BE-43A17BE1AB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C213A9AA-D732-E2A5-DDAE-B591EB83242E}"/>
              </a:ext>
            </a:extLst>
          </p:cNvPr>
          <p:cNvSpPr/>
          <p:nvPr/>
        </p:nvSpPr>
        <p:spPr>
          <a:xfrm>
            <a:off x="438728" y="515155"/>
            <a:ext cx="11113621" cy="50772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vi-VN" sz="55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vi-VN" sz="5500" b="1">
                <a:latin typeface="Arial" panose="020B0604020202020204" pitchFamily="34" charset="0"/>
                <a:cs typeface="Arial" panose="020B0604020202020204" pitchFamily="34" charset="0"/>
              </a:rPr>
              <a:t>Xin cho chúng con ăn ở với nhau như tình Thầy yêu thương chúng con. Xin cho chúng con giữ mọi điều răn của Thầy truyền ban cho chúng con.</a:t>
            </a:r>
            <a:endParaRPr lang="vi-VN" sz="55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431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50B5C1-81CD-A92A-C4EC-50784881CB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F2300-517F-8CB1-5747-9994FB28C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4C1B806-ABCB-E020-1891-63B0CA05AE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CC007CCC-35CD-1BC7-BAAD-4E2329900E84}"/>
              </a:ext>
            </a:extLst>
          </p:cNvPr>
          <p:cNvSpPr/>
          <p:nvPr/>
        </p:nvSpPr>
        <p:spPr>
          <a:xfrm>
            <a:off x="438728" y="515155"/>
            <a:ext cx="11113621" cy="50772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vi-VN" sz="55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55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en-US" sz="55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5500" b="1">
                <a:latin typeface="Arial" panose="020B0604020202020204" pitchFamily="34" charset="0"/>
                <a:cs typeface="Arial" panose="020B0604020202020204" pitchFamily="34" charset="0"/>
              </a:rPr>
              <a:t>Ai yêu mến Thầy thì giữ Lời Thầy và Cha Thầy sẽ đến ở trong người ấy. Ai yêu mến Thầy thì giữ Lời Thầy và Cha Thầy sẽ đến yêu thương muôn nghìn.</a:t>
            </a:r>
            <a:endParaRPr lang="vi-VN" sz="55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318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32396E-26ED-64D8-447C-94671A70F8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E49C4-DC96-3369-F521-79813AD95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F87EBDB-21A4-AEBD-1F77-900B64A161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8BDE31E-E525-4DB7-6C34-A8CEA093778D}"/>
              </a:ext>
            </a:extLst>
          </p:cNvPr>
          <p:cNvSpPr/>
          <p:nvPr/>
        </p:nvSpPr>
        <p:spPr>
          <a:xfrm>
            <a:off x="438728" y="515155"/>
            <a:ext cx="11113621" cy="50772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55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55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5500" b="1">
                <a:latin typeface="Arial" panose="020B0604020202020204" pitchFamily="34" charset="0"/>
                <a:cs typeface="Arial" panose="020B0604020202020204" pitchFamily="34" charset="0"/>
              </a:rPr>
              <a:t>Như muôn nhánh cây kết hợp với thân sẽ được trổ sinh bao trái ngon. Xin cho chúng cong kết hợp cùng nhau trong một tình yêu thương Chúa ban.</a:t>
            </a:r>
            <a:endParaRPr lang="vi-VN" sz="55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1141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928B00-7B81-65D6-C77B-14D520D0B7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F1EA7-89E3-BDA4-5FD4-293112685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A1963B5-7402-6247-889B-85888A454C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FB1CDF3-F206-F89F-7780-C0DAB43002F0}"/>
              </a:ext>
            </a:extLst>
          </p:cNvPr>
          <p:cNvSpPr/>
          <p:nvPr/>
        </p:nvSpPr>
        <p:spPr>
          <a:xfrm>
            <a:off x="438728" y="515155"/>
            <a:ext cx="11113621" cy="50772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vi-VN" sz="55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55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en-US" sz="55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5500" b="1">
                <a:latin typeface="Arial" panose="020B0604020202020204" pitchFamily="34" charset="0"/>
                <a:cs typeface="Arial" panose="020B0604020202020204" pitchFamily="34" charset="0"/>
              </a:rPr>
              <a:t>Ai yêu mến Thầy thì giữ Lời Thầy và Cha Thầy sẽ đến ở trong người ấy. Ai yêu mến Thầy thì giữ Lời Thầy và Cha Thầy sẽ đến yêu thương muôn nghìn.</a:t>
            </a:r>
            <a:endParaRPr lang="vi-VN" sz="55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483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B713DF-2A94-3ED7-AEEB-63B980407C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38A8C-E6D0-244A-21B6-2B8943068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0E3DFCA-112A-A547-8EA2-21BE342AF7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C658452-6E39-2E1B-2F07-F7FF99C10694}"/>
              </a:ext>
            </a:extLst>
          </p:cNvPr>
          <p:cNvSpPr/>
          <p:nvPr/>
        </p:nvSpPr>
        <p:spPr>
          <a:xfrm>
            <a:off x="438728" y="515155"/>
            <a:ext cx="11113621" cy="50772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55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55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5500" b="1">
                <a:latin typeface="Arial" panose="020B0604020202020204" pitchFamily="34" charset="0"/>
                <a:cs typeface="Arial" panose="020B0604020202020204" pitchFamily="34" charset="0"/>
              </a:rPr>
              <a:t>Ai luôn khắc ghi giữ luật Chúa ban muôn đời được luôn luôn sướng vui. Ai luôn vững tâm giữ luật của Chúa muôn đời được vinh quang vững bền.</a:t>
            </a:r>
            <a:endParaRPr lang="vi-VN" sz="55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387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3966AE-B3E7-8A4E-7CBB-C805B9CA49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EDBFF-D043-3181-919F-235EE5D16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CDE572-AD87-5A44-733B-21D93DC1BA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954694D-11F1-3911-90B0-06B75AA8EDA2}"/>
              </a:ext>
            </a:extLst>
          </p:cNvPr>
          <p:cNvSpPr/>
          <p:nvPr/>
        </p:nvSpPr>
        <p:spPr>
          <a:xfrm>
            <a:off x="438728" y="515155"/>
            <a:ext cx="11113621" cy="50772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vi-VN" sz="55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55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en-US" sz="55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5500" b="1">
                <a:latin typeface="Arial" panose="020B0604020202020204" pitchFamily="34" charset="0"/>
                <a:cs typeface="Arial" panose="020B0604020202020204" pitchFamily="34" charset="0"/>
              </a:rPr>
              <a:t>Ai yêu mến Thầy thì giữ Lời Thầy và Cha Thầy sẽ đến ở trong người ấy. Ai yêu mến Thầy thì giữ Lời Thầy và Cha Thầy sẽ đến yêu thương muôn nghìn.</a:t>
            </a:r>
            <a:endParaRPr lang="vi-VN" sz="55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3492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101</TotalTime>
  <Words>268</Words>
  <Application>Microsoft Office PowerPoint</Application>
  <PresentationFormat>Widescreen</PresentationFormat>
  <Paragraphs>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Garamond</vt:lpstr>
      <vt:lpstr>Savon</vt:lpstr>
      <vt:lpstr>AI YÊU MẾN THẦY (VŨ ĐÌNH ÂN)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CHÚNG TA LÊN ĐƯỜNG</dc:title>
  <dc:creator>Admin</dc:creator>
  <cp:lastModifiedBy>Phúc Đinh</cp:lastModifiedBy>
  <cp:revision>42</cp:revision>
  <dcterms:created xsi:type="dcterms:W3CDTF">2024-12-09T09:20:09Z</dcterms:created>
  <dcterms:modified xsi:type="dcterms:W3CDTF">2025-05-03T08:34:44Z</dcterms:modified>
</cp:coreProperties>
</file>