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4" r:id="rId2"/>
    <p:sldId id="266" r:id="rId3"/>
    <p:sldId id="295" r:id="rId4"/>
    <p:sldId id="323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8" r:id="rId18"/>
    <p:sldId id="337" r:id="rId19"/>
    <p:sldId id="339" r:id="rId20"/>
    <p:sldId id="340" r:id="rId21"/>
    <p:sldId id="341" r:id="rId22"/>
    <p:sldId id="342" r:id="rId23"/>
    <p:sldId id="346" r:id="rId24"/>
    <p:sldId id="344" r:id="rId25"/>
    <p:sldId id="343" r:id="rId26"/>
    <p:sldId id="345" r:id="rId27"/>
    <p:sldId id="321" r:id="rId28"/>
  </p:sldIdLst>
  <p:sldSz cx="12190413" cy="6859588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AAF"/>
    <a:srgbClr val="2C76CE"/>
    <a:srgbClr val="00D0CF"/>
    <a:srgbClr val="1983B7"/>
    <a:srgbClr val="18D2A6"/>
    <a:srgbClr val="03A6AF"/>
    <a:srgbClr val="0374AF"/>
    <a:srgbClr val="14B28B"/>
    <a:srgbClr val="01ACBE"/>
    <a:srgbClr val="017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40" autoAdjust="0"/>
    <p:restoredTop sz="94694"/>
  </p:normalViewPr>
  <p:slideViewPr>
    <p:cSldViewPr snapToGrid="0" showGuides="1">
      <p:cViewPr varScale="1">
        <p:scale>
          <a:sx n="129" d="100"/>
          <a:sy n="129" d="100"/>
        </p:scale>
        <p:origin x="776" y="20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9AAF"/>
            </a:solidFill>
          </c:spPr>
          <c:dPt>
            <c:idx val="0"/>
            <c:bubble3D val="0"/>
            <c:spPr>
              <a:solidFill>
                <a:srgbClr val="2C76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E7-4F3B-BCFA-8AF2C5AE7F72}"/>
              </c:ext>
            </c:extLst>
          </c:dPt>
          <c:dPt>
            <c:idx val="1"/>
            <c:bubble3D val="0"/>
            <c:spPr>
              <a:solidFill>
                <a:srgbClr val="00D0C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E7-4F3B-BCFA-8AF2C5AE7F72}"/>
              </c:ext>
            </c:extLst>
          </c:dPt>
          <c:dPt>
            <c:idx val="2"/>
            <c:bubble3D val="0"/>
            <c:spPr>
              <a:solidFill>
                <a:srgbClr val="FF9A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E7-4F3B-BCFA-8AF2C5AE7F72}"/>
              </c:ext>
            </c:extLst>
          </c:dPt>
          <c:dPt>
            <c:idx val="3"/>
            <c:bubble3D val="0"/>
            <c:spPr>
              <a:solidFill>
                <a:srgbClr val="FF9A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E7-4F3B-BCFA-8AF2C5AE7F72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5.6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B7E7-4F3B-BCFA-8AF2C5AE7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D0CF"/>
            </a:solidFill>
          </c:spPr>
          <c:dPt>
            <c:idx val="0"/>
            <c:bubble3D val="0"/>
            <c:spPr>
              <a:solidFill>
                <a:srgbClr val="FF9A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B8A-46AA-B4C1-B8B64AC39DFE}"/>
              </c:ext>
            </c:extLst>
          </c:dPt>
          <c:dPt>
            <c:idx val="1"/>
            <c:bubble3D val="0"/>
            <c:spPr>
              <a:solidFill>
                <a:srgbClr val="2C76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B8A-46AA-B4C1-B8B64AC39DFE}"/>
              </c:ext>
            </c:extLst>
          </c:dPt>
          <c:dPt>
            <c:idx val="2"/>
            <c:bubble3D val="0"/>
            <c:spPr>
              <a:solidFill>
                <a:srgbClr val="00D0C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B8A-46AA-B4C1-B8B64AC39DFE}"/>
              </c:ext>
            </c:extLst>
          </c:dPt>
          <c:dPt>
            <c:idx val="3"/>
            <c:bubble3D val="0"/>
            <c:spPr>
              <a:solidFill>
                <a:srgbClr val="00D0C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B8A-46AA-B4C1-B8B64AC39DFE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5.5</c:v>
                </c:pt>
                <c:pt idx="1">
                  <c:v>3.3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7B8A-46AA-B4C1-B8B64AC39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FF9AAF"/>
            </a:solidFill>
          </c:spPr>
          <c:dPt>
            <c:idx val="0"/>
            <c:bubble3D val="0"/>
            <c:spPr>
              <a:solidFill>
                <a:srgbClr val="00D0C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33-4D53-AB6B-AF6F96E374A3}"/>
              </c:ext>
            </c:extLst>
          </c:dPt>
          <c:dPt>
            <c:idx val="1"/>
            <c:bubble3D val="0"/>
            <c:spPr>
              <a:solidFill>
                <a:srgbClr val="FF9A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33-4D53-AB6B-AF6F96E374A3}"/>
              </c:ext>
            </c:extLst>
          </c:dPt>
          <c:dPt>
            <c:idx val="2"/>
            <c:bubble3D val="0"/>
            <c:spPr>
              <a:solidFill>
                <a:srgbClr val="2C76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33-4D53-AB6B-AF6F96E374A3}"/>
              </c:ext>
            </c:extLst>
          </c:dPt>
          <c:dPt>
            <c:idx val="3"/>
            <c:bubble3D val="0"/>
            <c:spPr>
              <a:solidFill>
                <a:srgbClr val="FF9A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33-4D53-AB6B-AF6F96E374A3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4.8</c:v>
                </c:pt>
                <c:pt idx="2">
                  <c:v>3.8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3rd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0D33-4D53-AB6B-AF6F96E37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859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8172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600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306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686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509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793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330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556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1608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989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379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9813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577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368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162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600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443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0637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279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79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43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54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646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7633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717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35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altLang="zh-CN" dirty="0" err="1"/>
              <a:t>Freepptbackgrounds.net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20528" y="645017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to Templatesppt.com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altLang="zh-CN" dirty="0"/>
              <a:t>Templatesppt.com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Presentation template and Google Slides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tr-TR" altLang="zh-CN" dirty="0" err="1"/>
              <a:t>Freepptbackgrounds.net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altLang="zh-CN" dirty="0"/>
              <a:t>This is a demo text.</a:t>
            </a:r>
            <a:endParaRPr lang="zh-CN" altLang="en-US" dirty="0"/>
          </a:p>
          <a:p>
            <a:pPr lvl="1"/>
            <a:r>
              <a:rPr lang="en-US" altLang="zh-CN" dirty="0"/>
              <a:t>This is a demo text.</a:t>
            </a:r>
            <a:endParaRPr lang="zh-CN" altLang="en-US" dirty="0"/>
          </a:p>
          <a:p>
            <a:pPr lvl="2"/>
            <a:r>
              <a:rPr lang="en-US" altLang="zh-CN" dirty="0"/>
              <a:t>This is a demo text.</a:t>
            </a:r>
            <a:endParaRPr lang="zh-CN" altLang="en-US" dirty="0"/>
          </a:p>
          <a:p>
            <a:pPr lvl="3"/>
            <a:r>
              <a:rPr lang="en-US" altLang="zh-CN" dirty="0"/>
              <a:t>This is a demo text.</a:t>
            </a:r>
            <a:endParaRPr lang="zh-CN" altLang="en-US" dirty="0"/>
          </a:p>
          <a:p>
            <a:pPr lvl="4"/>
            <a:r>
              <a:rPr lang="tr-TR" altLang="zh-CN" dirty="0"/>
              <a:t>Thanks </a:t>
            </a:r>
            <a:r>
              <a:rPr lang="tr-TR" altLang="zh-CN" dirty="0" err="1"/>
              <a:t>to</a:t>
            </a:r>
            <a:r>
              <a:rPr lang="tr-TR" altLang="zh-CN" dirty="0"/>
              <a:t> </a:t>
            </a:r>
            <a:r>
              <a:rPr lang="tr-TR" altLang="zh-CN" dirty="0" err="1"/>
              <a:t>Freepptbackgrounds.net</a:t>
            </a:r>
            <a:endParaRPr lang="tr-TR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6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21" Type="http://schemas.openxmlformats.org/officeDocument/2006/relationships/tags" Target="../tags/tag29.xml"/><Relationship Id="rId34" Type="http://schemas.openxmlformats.org/officeDocument/2006/relationships/tags" Target="../tags/tag42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37" Type="http://schemas.openxmlformats.org/officeDocument/2006/relationships/notesSlide" Target="../notesSlides/notesSlide11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slideLayout" Target="../slideLayouts/slideLayout12.xml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tags" Target="../tags/tag43.xml"/><Relationship Id="rId8" Type="http://schemas.openxmlformats.org/officeDocument/2006/relationships/tags" Target="../tags/tag16.xml"/><Relationship Id="rId3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microsoft.com/office/2007/relationships/hdphoto" Target="../media/hdphoto2.wdp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microsoft.com/office/2007/relationships/hdphoto" Target="../media/hdphoto1.wdp"/><Relationship Id="rId5" Type="http://schemas.openxmlformats.org/officeDocument/2006/relationships/tags" Target="../tags/tag6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  <p:sp>
        <p:nvSpPr>
          <p:cNvPr id="64" name="TextBox 28"/>
          <p:cNvSpPr txBox="1"/>
          <p:nvPr/>
        </p:nvSpPr>
        <p:spPr>
          <a:xfrm>
            <a:off x="1712255" y="1797367"/>
            <a:ext cx="87501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6600" b="1" dirty="0">
                <a:solidFill>
                  <a:srgbClr val="00D0CF"/>
                </a:solidFill>
                <a:latin typeface="+mj-lt"/>
                <a:ea typeface="微软雅黑" pitchFamily="34" charset="-122"/>
                <a:cs typeface="Montserrat Semi" charset="0"/>
              </a:rPr>
              <a:t>GREEN </a:t>
            </a:r>
            <a:r>
              <a:rPr lang="tr-TR" altLang="zh-CN" sz="6600" b="1" dirty="0">
                <a:solidFill>
                  <a:srgbClr val="FF9AAF"/>
                </a:solidFill>
                <a:latin typeface="+mj-lt"/>
                <a:ea typeface="微软雅黑" pitchFamily="34" charset="-122"/>
                <a:cs typeface="Montserrat Semi" charset="0"/>
              </a:rPr>
              <a:t>PINK</a:t>
            </a:r>
            <a:r>
              <a:rPr lang="tr-TR" altLang="zh-CN" sz="6600" b="1" dirty="0">
                <a:solidFill>
                  <a:srgbClr val="00D0CF"/>
                </a:solidFill>
                <a:latin typeface="+mj-lt"/>
                <a:ea typeface="微软雅黑" pitchFamily="34" charset="-122"/>
                <a:cs typeface="Montserrat Semi" charset="0"/>
              </a:rPr>
              <a:t> </a:t>
            </a:r>
            <a:r>
              <a:rPr lang="tr-TR" altLang="zh-CN" sz="6600" b="1" dirty="0">
                <a:solidFill>
                  <a:schemeClr val="bg1">
                    <a:lumMod val="50000"/>
                  </a:schemeClr>
                </a:solidFill>
                <a:latin typeface="+mj-lt"/>
                <a:ea typeface="微软雅黑" pitchFamily="34" charset="-122"/>
                <a:cs typeface="Montserrat Semi" charset="0"/>
              </a:rPr>
              <a:t>FLOWER</a:t>
            </a:r>
            <a:endParaRPr lang="en-US" sz="6600" b="1" dirty="0">
              <a:solidFill>
                <a:schemeClr val="bg1">
                  <a:lumMod val="50000"/>
                </a:schemeClr>
              </a:solidFill>
              <a:latin typeface="+mj-lt"/>
              <a:ea typeface="微软雅黑" pitchFamily="34" charset="-122"/>
              <a:cs typeface="Montserrat Semi" charset="0"/>
            </a:endParaRPr>
          </a:p>
        </p:txBody>
      </p:sp>
      <p:sp>
        <p:nvSpPr>
          <p:cNvPr id="66" name="TextBox 32"/>
          <p:cNvSpPr txBox="1"/>
          <p:nvPr/>
        </p:nvSpPr>
        <p:spPr>
          <a:xfrm>
            <a:off x="1712255" y="3784295"/>
            <a:ext cx="8750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spc="600" dirty="0">
                <a:solidFill>
                  <a:srgbClr val="00D0CF"/>
                </a:solidFill>
                <a:latin typeface="+mj-lt"/>
                <a:ea typeface="Montserrat Light" charset="0"/>
                <a:cs typeface="Montserrat Light" charset="0"/>
              </a:rPr>
              <a:t>PRESENTATION TEMPLATE</a:t>
            </a:r>
            <a:endParaRPr lang="en-US" sz="1400" spc="600" dirty="0">
              <a:solidFill>
                <a:srgbClr val="00D0CF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grpSp>
        <p:nvGrpSpPr>
          <p:cNvPr id="74" name="Group 38"/>
          <p:cNvGrpSpPr/>
          <p:nvPr/>
        </p:nvGrpSpPr>
        <p:grpSpPr>
          <a:xfrm>
            <a:off x="5433010" y="5055722"/>
            <a:ext cx="1575060" cy="160804"/>
            <a:chOff x="5548426" y="3343939"/>
            <a:chExt cx="833173" cy="85061"/>
          </a:xfrm>
          <a:solidFill>
            <a:srgbClr val="1983B7"/>
          </a:solidFill>
        </p:grpSpPr>
        <p:sp>
          <p:nvSpPr>
            <p:cNvPr id="78" name="Oval 31"/>
            <p:cNvSpPr/>
            <p:nvPr/>
          </p:nvSpPr>
          <p:spPr>
            <a:xfrm>
              <a:off x="5548426" y="3343939"/>
              <a:ext cx="85061" cy="85061"/>
            </a:xfrm>
            <a:prstGeom prst="ellipse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9" name="Oval 32"/>
            <p:cNvSpPr/>
            <p:nvPr/>
          </p:nvSpPr>
          <p:spPr>
            <a:xfrm>
              <a:off x="5698049" y="3343939"/>
              <a:ext cx="85061" cy="85061"/>
            </a:xfrm>
            <a:prstGeom prst="ellipse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0" name="Oval 33"/>
            <p:cNvSpPr/>
            <p:nvPr/>
          </p:nvSpPr>
          <p:spPr>
            <a:xfrm>
              <a:off x="5847671" y="3343939"/>
              <a:ext cx="85061" cy="85061"/>
            </a:xfrm>
            <a:prstGeom prst="ellipse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1" name="Oval 34"/>
            <p:cNvSpPr/>
            <p:nvPr/>
          </p:nvSpPr>
          <p:spPr>
            <a:xfrm>
              <a:off x="5997294" y="3343939"/>
              <a:ext cx="85061" cy="85061"/>
            </a:xfrm>
            <a:prstGeom prst="ellipse">
              <a:avLst/>
            </a:prstGeom>
            <a:solidFill>
              <a:srgbClr val="FF9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2" name="Oval 35"/>
            <p:cNvSpPr/>
            <p:nvPr/>
          </p:nvSpPr>
          <p:spPr>
            <a:xfrm>
              <a:off x="6146917" y="3343939"/>
              <a:ext cx="85061" cy="85061"/>
            </a:xfrm>
            <a:prstGeom prst="ellipse">
              <a:avLst/>
            </a:prstGeom>
            <a:solidFill>
              <a:srgbClr val="FF9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3" name="Oval 36"/>
            <p:cNvSpPr/>
            <p:nvPr/>
          </p:nvSpPr>
          <p:spPr>
            <a:xfrm>
              <a:off x="6296538" y="3343939"/>
              <a:ext cx="85061" cy="85061"/>
            </a:xfrm>
            <a:prstGeom prst="ellipse">
              <a:avLst/>
            </a:prstGeom>
            <a:solidFill>
              <a:srgbClr val="FF9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3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" name="文本框 7"/>
          <p:cNvSpPr txBox="1">
            <a:spLocks noChangeArrowheads="1"/>
          </p:cNvSpPr>
          <p:nvPr/>
        </p:nvSpPr>
        <p:spPr bwMode="auto">
          <a:xfrm>
            <a:off x="6377277" y="4398570"/>
            <a:ext cx="5163466" cy="1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微软雅黑" pitchFamily="34" charset="-122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+mn-lt"/>
              <a:ea typeface="微软雅黑" pitchFamily="34" charset="-122"/>
            </a:endParaRPr>
          </a:p>
        </p:txBody>
      </p:sp>
      <p:sp>
        <p:nvSpPr>
          <p:cNvPr id="13" name="椭圆 11"/>
          <p:cNvSpPr>
            <a:spLocks noChangeArrowheads="1"/>
          </p:cNvSpPr>
          <p:nvPr/>
        </p:nvSpPr>
        <p:spPr bwMode="auto">
          <a:xfrm>
            <a:off x="6415372" y="2678053"/>
            <a:ext cx="1342850" cy="1343336"/>
          </a:xfrm>
          <a:prstGeom prst="ellipse">
            <a:avLst/>
          </a:prstGeom>
          <a:solidFill>
            <a:srgbClr val="00D0CF"/>
          </a:solidFill>
          <a:ln w="25400" cmpd="sng">
            <a:solidFill>
              <a:srgbClr val="000000">
                <a:alpha val="0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584200" eaLnBrk="1" hangingPunct="1">
              <a:defRPr/>
            </a:pPr>
            <a:endParaRPr lang="zh-CN" alt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Freeform 188"/>
          <p:cNvSpPr>
            <a:spLocks/>
          </p:cNvSpPr>
          <p:nvPr/>
        </p:nvSpPr>
        <p:spPr bwMode="auto">
          <a:xfrm>
            <a:off x="6783624" y="3082958"/>
            <a:ext cx="609521" cy="535112"/>
          </a:xfrm>
          <a:custGeom>
            <a:avLst/>
            <a:gdLst>
              <a:gd name="T0" fmla="*/ 2147483647 w 288"/>
              <a:gd name="T1" fmla="*/ 0 h 252"/>
              <a:gd name="T2" fmla="*/ 2147483647 w 288"/>
              <a:gd name="T3" fmla="*/ 2147483647 h 252"/>
              <a:gd name="T4" fmla="*/ 2147483647 w 288"/>
              <a:gd name="T5" fmla="*/ 0 h 252"/>
              <a:gd name="T6" fmla="*/ 0 w 288"/>
              <a:gd name="T7" fmla="*/ 2147483647 h 252"/>
              <a:gd name="T8" fmla="*/ 2147483647 w 288"/>
              <a:gd name="T9" fmla="*/ 2147483647 h 252"/>
              <a:gd name="T10" fmla="*/ 2147483647 w 288"/>
              <a:gd name="T11" fmla="*/ 2147483647 h 252"/>
              <a:gd name="T12" fmla="*/ 2147483647 w 288"/>
              <a:gd name="T13" fmla="*/ 2147483647 h 252"/>
              <a:gd name="T14" fmla="*/ 2147483647 w 288"/>
              <a:gd name="T15" fmla="*/ 2147483647 h 252"/>
              <a:gd name="T16" fmla="*/ 2147483647 w 288"/>
              <a:gd name="T17" fmla="*/ 0 h 2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8" h="252">
                <a:moveTo>
                  <a:pt x="217" y="0"/>
                </a:moveTo>
                <a:cubicBezTo>
                  <a:pt x="180" y="0"/>
                  <a:pt x="144" y="44"/>
                  <a:pt x="144" y="44"/>
                </a:cubicBezTo>
                <a:cubicBezTo>
                  <a:pt x="144" y="44"/>
                  <a:pt x="108" y="0"/>
                  <a:pt x="72" y="0"/>
                </a:cubicBezTo>
                <a:cubicBezTo>
                  <a:pt x="35" y="0"/>
                  <a:pt x="0" y="18"/>
                  <a:pt x="0" y="72"/>
                </a:cubicBezTo>
                <a:cubicBezTo>
                  <a:pt x="0" y="111"/>
                  <a:pt x="36" y="144"/>
                  <a:pt x="36" y="144"/>
                </a:cubicBezTo>
                <a:cubicBezTo>
                  <a:pt x="144" y="252"/>
                  <a:pt x="144" y="252"/>
                  <a:pt x="144" y="252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2" y="144"/>
                  <a:pt x="288" y="111"/>
                  <a:pt x="288" y="72"/>
                </a:cubicBezTo>
                <a:cubicBezTo>
                  <a:pt x="288" y="18"/>
                  <a:pt x="253" y="0"/>
                  <a:pt x="2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椭圆 18"/>
          <p:cNvSpPr>
            <a:spLocks noChangeArrowheads="1"/>
          </p:cNvSpPr>
          <p:nvPr/>
        </p:nvSpPr>
        <p:spPr bwMode="auto">
          <a:xfrm>
            <a:off x="8067745" y="2681228"/>
            <a:ext cx="1341262" cy="1343336"/>
          </a:xfrm>
          <a:prstGeom prst="ellipse">
            <a:avLst/>
          </a:prstGeom>
          <a:solidFill>
            <a:srgbClr val="FF9AAF"/>
          </a:solidFill>
          <a:ln w="25400" cmpd="sng">
            <a:solidFill>
              <a:srgbClr val="000000">
                <a:alpha val="0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584200" eaLnBrk="1" hangingPunct="1">
              <a:defRPr/>
            </a:pPr>
            <a:endParaRPr lang="zh-CN" alt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6" name="组合 1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0282" y="3057552"/>
            <a:ext cx="596822" cy="5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椭圆 25"/>
          <p:cNvSpPr>
            <a:spLocks noChangeArrowheads="1"/>
          </p:cNvSpPr>
          <p:nvPr/>
        </p:nvSpPr>
        <p:spPr bwMode="auto">
          <a:xfrm>
            <a:off x="9718530" y="2678053"/>
            <a:ext cx="1342850" cy="1343336"/>
          </a:xfrm>
          <a:prstGeom prst="ellipse">
            <a:avLst/>
          </a:prstGeom>
          <a:solidFill>
            <a:srgbClr val="2C76CE"/>
          </a:solidFill>
          <a:ln w="25400" cmpd="sng">
            <a:solidFill>
              <a:srgbClr val="000000">
                <a:alpha val="0"/>
              </a:srgbClr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defTabSz="584200" eaLnBrk="1" hangingPunct="1">
              <a:defRPr/>
            </a:pPr>
            <a:endParaRPr lang="zh-CN" alt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" name="组合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3289" y="3117892"/>
            <a:ext cx="439680" cy="53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695904" y="2417868"/>
            <a:ext cx="5468552" cy="3290176"/>
            <a:chOff x="3022028" y="1587732"/>
            <a:chExt cx="6120680" cy="3682533"/>
          </a:xfrm>
        </p:grpSpPr>
        <p:pic>
          <p:nvPicPr>
            <p:cNvPr id="20" name="Picture 2" descr="C:\Users\Administrator\Desktop\ppt展示模板-8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2028" y="1587732"/>
              <a:ext cx="6120680" cy="3682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矩形 20"/>
            <p:cNvSpPr/>
            <p:nvPr/>
          </p:nvSpPr>
          <p:spPr>
            <a:xfrm>
              <a:off x="3937348" y="2060861"/>
              <a:ext cx="4320480" cy="23762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04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" name="26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1721822" y="2105973"/>
            <a:ext cx="381240" cy="381808"/>
          </a:xfrm>
          <a:custGeom>
            <a:avLst/>
            <a:gdLst>
              <a:gd name="T0" fmla="*/ 3433 w 282"/>
              <a:gd name="T1" fmla="*/ 352 h 282"/>
              <a:gd name="T2" fmla="*/ 2202 w 282"/>
              <a:gd name="T3" fmla="*/ 352 h 282"/>
              <a:gd name="T4" fmla="*/ 0 w 282"/>
              <a:gd name="T5" fmla="*/ 2560 h 282"/>
              <a:gd name="T6" fmla="*/ 1235 w 282"/>
              <a:gd name="T7" fmla="*/ 3800 h 282"/>
              <a:gd name="T8" fmla="*/ 3433 w 282"/>
              <a:gd name="T9" fmla="*/ 1601 h 282"/>
              <a:gd name="T10" fmla="*/ 3433 w 282"/>
              <a:gd name="T11" fmla="*/ 352 h 282"/>
              <a:gd name="T12" fmla="*/ 739 w 282"/>
              <a:gd name="T13" fmla="*/ 2586 h 282"/>
              <a:gd name="T14" fmla="*/ 592 w 282"/>
              <a:gd name="T15" fmla="*/ 2441 h 282"/>
              <a:gd name="T16" fmla="*/ 2457 w 282"/>
              <a:gd name="T17" fmla="*/ 566 h 282"/>
              <a:gd name="T18" fmla="*/ 2602 w 282"/>
              <a:gd name="T19" fmla="*/ 566 h 282"/>
              <a:gd name="T20" fmla="*/ 2602 w 282"/>
              <a:gd name="T21" fmla="*/ 714 h 282"/>
              <a:gd name="T22" fmla="*/ 739 w 282"/>
              <a:gd name="T23" fmla="*/ 2586 h 282"/>
              <a:gd name="T24" fmla="*/ 1045 w 282"/>
              <a:gd name="T25" fmla="*/ 2898 h 282"/>
              <a:gd name="T26" fmla="*/ 898 w 282"/>
              <a:gd name="T27" fmla="*/ 2746 h 282"/>
              <a:gd name="T28" fmla="*/ 2913 w 282"/>
              <a:gd name="T29" fmla="*/ 726 h 282"/>
              <a:gd name="T30" fmla="*/ 3060 w 282"/>
              <a:gd name="T31" fmla="*/ 726 h 282"/>
              <a:gd name="T32" fmla="*/ 3060 w 282"/>
              <a:gd name="T33" fmla="*/ 878 h 282"/>
              <a:gd name="T34" fmla="*/ 1045 w 282"/>
              <a:gd name="T35" fmla="*/ 2898 h 282"/>
              <a:gd name="T36" fmla="*/ 1354 w 282"/>
              <a:gd name="T37" fmla="*/ 3205 h 282"/>
              <a:gd name="T38" fmla="*/ 1207 w 282"/>
              <a:gd name="T39" fmla="*/ 3058 h 282"/>
              <a:gd name="T40" fmla="*/ 3070 w 282"/>
              <a:gd name="T41" fmla="*/ 1183 h 282"/>
              <a:gd name="T42" fmla="*/ 3217 w 282"/>
              <a:gd name="T43" fmla="*/ 1183 h 282"/>
              <a:gd name="T44" fmla="*/ 3217 w 282"/>
              <a:gd name="T45" fmla="*/ 1337 h 282"/>
              <a:gd name="T46" fmla="*/ 1354 w 282"/>
              <a:gd name="T47" fmla="*/ 3205 h 28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82" h="282">
                <a:moveTo>
                  <a:pt x="256" y="26"/>
                </a:moveTo>
                <a:cubicBezTo>
                  <a:pt x="231" y="0"/>
                  <a:pt x="189" y="0"/>
                  <a:pt x="164" y="26"/>
                </a:cubicBezTo>
                <a:cubicBezTo>
                  <a:pt x="0" y="190"/>
                  <a:pt x="0" y="190"/>
                  <a:pt x="0" y="190"/>
                </a:cubicBezTo>
                <a:cubicBezTo>
                  <a:pt x="92" y="282"/>
                  <a:pt x="92" y="282"/>
                  <a:pt x="92" y="282"/>
                </a:cubicBezTo>
                <a:cubicBezTo>
                  <a:pt x="256" y="119"/>
                  <a:pt x="256" y="119"/>
                  <a:pt x="256" y="119"/>
                </a:cubicBezTo>
                <a:cubicBezTo>
                  <a:pt x="282" y="93"/>
                  <a:pt x="282" y="52"/>
                  <a:pt x="256" y="26"/>
                </a:cubicBezTo>
                <a:close/>
                <a:moveTo>
                  <a:pt x="55" y="192"/>
                </a:moveTo>
                <a:cubicBezTo>
                  <a:pt x="44" y="181"/>
                  <a:pt x="44" y="181"/>
                  <a:pt x="44" y="181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186" y="39"/>
                  <a:pt x="191" y="39"/>
                  <a:pt x="194" y="42"/>
                </a:cubicBezTo>
                <a:cubicBezTo>
                  <a:pt x="197" y="45"/>
                  <a:pt x="197" y="50"/>
                  <a:pt x="194" y="53"/>
                </a:cubicBezTo>
                <a:lnTo>
                  <a:pt x="55" y="192"/>
                </a:lnTo>
                <a:close/>
                <a:moveTo>
                  <a:pt x="78" y="215"/>
                </a:moveTo>
                <a:cubicBezTo>
                  <a:pt x="67" y="204"/>
                  <a:pt x="67" y="204"/>
                  <a:pt x="67" y="204"/>
                </a:cubicBezTo>
                <a:cubicBezTo>
                  <a:pt x="217" y="54"/>
                  <a:pt x="217" y="54"/>
                  <a:pt x="217" y="54"/>
                </a:cubicBezTo>
                <a:cubicBezTo>
                  <a:pt x="220" y="51"/>
                  <a:pt x="225" y="51"/>
                  <a:pt x="228" y="54"/>
                </a:cubicBezTo>
                <a:cubicBezTo>
                  <a:pt x="231" y="57"/>
                  <a:pt x="231" y="62"/>
                  <a:pt x="228" y="65"/>
                </a:cubicBezTo>
                <a:lnTo>
                  <a:pt x="78" y="215"/>
                </a:lnTo>
                <a:close/>
                <a:moveTo>
                  <a:pt x="101" y="238"/>
                </a:moveTo>
                <a:cubicBezTo>
                  <a:pt x="90" y="227"/>
                  <a:pt x="90" y="227"/>
                  <a:pt x="90" y="227"/>
                </a:cubicBezTo>
                <a:cubicBezTo>
                  <a:pt x="229" y="88"/>
                  <a:pt x="229" y="88"/>
                  <a:pt x="229" y="88"/>
                </a:cubicBezTo>
                <a:cubicBezTo>
                  <a:pt x="232" y="85"/>
                  <a:pt x="237" y="85"/>
                  <a:pt x="240" y="88"/>
                </a:cubicBezTo>
                <a:cubicBezTo>
                  <a:pt x="243" y="91"/>
                  <a:pt x="243" y="96"/>
                  <a:pt x="240" y="99"/>
                </a:cubicBezTo>
                <a:lnTo>
                  <a:pt x="101" y="238"/>
                </a:lnTo>
                <a:close/>
              </a:path>
            </a:pathLst>
          </a:custGeom>
          <a:solidFill>
            <a:srgbClr val="00D0C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27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510718" y="2432018"/>
            <a:ext cx="263454" cy="264022"/>
          </a:xfrm>
          <a:custGeom>
            <a:avLst/>
            <a:gdLst>
              <a:gd name="T0" fmla="*/ 299 w 463"/>
              <a:gd name="T1" fmla="*/ 276 h 464"/>
              <a:gd name="T2" fmla="*/ 280 w 463"/>
              <a:gd name="T3" fmla="*/ 255 h 464"/>
              <a:gd name="T4" fmla="*/ 463 w 463"/>
              <a:gd name="T5" fmla="*/ 71 h 464"/>
              <a:gd name="T6" fmla="*/ 390 w 463"/>
              <a:gd name="T7" fmla="*/ 0 h 464"/>
              <a:gd name="T8" fmla="*/ 206 w 463"/>
              <a:gd name="T9" fmla="*/ 183 h 464"/>
              <a:gd name="T10" fmla="*/ 187 w 463"/>
              <a:gd name="T11" fmla="*/ 164 h 464"/>
              <a:gd name="T12" fmla="*/ 145 w 463"/>
              <a:gd name="T13" fmla="*/ 186 h 464"/>
              <a:gd name="T14" fmla="*/ 0 w 463"/>
              <a:gd name="T15" fmla="*/ 419 h 464"/>
              <a:gd name="T16" fmla="*/ 42 w 463"/>
              <a:gd name="T17" fmla="*/ 464 h 464"/>
              <a:gd name="T18" fmla="*/ 275 w 463"/>
              <a:gd name="T19" fmla="*/ 319 h 464"/>
              <a:gd name="T20" fmla="*/ 299 w 463"/>
              <a:gd name="T21" fmla="*/ 276 h 4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63" h="464">
                <a:moveTo>
                  <a:pt x="299" y="276"/>
                </a:moveTo>
                <a:lnTo>
                  <a:pt x="280" y="255"/>
                </a:lnTo>
                <a:lnTo>
                  <a:pt x="463" y="71"/>
                </a:lnTo>
                <a:lnTo>
                  <a:pt x="390" y="0"/>
                </a:lnTo>
                <a:lnTo>
                  <a:pt x="206" y="183"/>
                </a:lnTo>
                <a:lnTo>
                  <a:pt x="187" y="164"/>
                </a:lnTo>
                <a:lnTo>
                  <a:pt x="145" y="186"/>
                </a:lnTo>
                <a:lnTo>
                  <a:pt x="0" y="419"/>
                </a:lnTo>
                <a:lnTo>
                  <a:pt x="42" y="464"/>
                </a:lnTo>
                <a:lnTo>
                  <a:pt x="275" y="319"/>
                </a:lnTo>
                <a:lnTo>
                  <a:pt x="299" y="276"/>
                </a:lnTo>
                <a:close/>
              </a:path>
            </a:pathLst>
          </a:custGeom>
          <a:solidFill>
            <a:srgbClr val="00D0C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品 28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465766" y="2111094"/>
            <a:ext cx="278817" cy="280524"/>
          </a:xfrm>
          <a:custGeom>
            <a:avLst/>
            <a:gdLst>
              <a:gd name="T0" fmla="*/ 1387 w 206"/>
              <a:gd name="T1" fmla="*/ 0 h 207"/>
              <a:gd name="T2" fmla="*/ 1035 w 206"/>
              <a:gd name="T3" fmla="*/ 40 h 207"/>
              <a:gd name="T4" fmla="*/ 1075 w 206"/>
              <a:gd name="T5" fmla="*/ 69 h 207"/>
              <a:gd name="T6" fmla="*/ 1572 w 206"/>
              <a:gd name="T7" fmla="*/ 579 h 207"/>
              <a:gd name="T8" fmla="*/ 1572 w 206"/>
              <a:gd name="T9" fmla="*/ 1515 h 207"/>
              <a:gd name="T10" fmla="*/ 645 w 206"/>
              <a:gd name="T11" fmla="*/ 1515 h 207"/>
              <a:gd name="T12" fmla="*/ 147 w 206"/>
              <a:gd name="T13" fmla="*/ 998 h 207"/>
              <a:gd name="T14" fmla="*/ 78 w 206"/>
              <a:gd name="T15" fmla="*/ 919 h 207"/>
              <a:gd name="T16" fmla="*/ 0 w 206"/>
              <a:gd name="T17" fmla="*/ 1391 h 207"/>
              <a:gd name="T18" fmla="*/ 1387 w 206"/>
              <a:gd name="T19" fmla="*/ 2796 h 207"/>
              <a:gd name="T20" fmla="*/ 2773 w 206"/>
              <a:gd name="T21" fmla="*/ 1391 h 207"/>
              <a:gd name="T22" fmla="*/ 1387 w 206"/>
              <a:gd name="T23" fmla="*/ 0 h 2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6" h="207">
                <a:moveTo>
                  <a:pt x="103" y="0"/>
                </a:moveTo>
                <a:cubicBezTo>
                  <a:pt x="94" y="0"/>
                  <a:pt x="86" y="1"/>
                  <a:pt x="77" y="3"/>
                </a:cubicBezTo>
                <a:cubicBezTo>
                  <a:pt x="78" y="4"/>
                  <a:pt x="79" y="5"/>
                  <a:pt x="80" y="5"/>
                </a:cubicBezTo>
                <a:cubicBezTo>
                  <a:pt x="117" y="43"/>
                  <a:pt x="117" y="43"/>
                  <a:pt x="117" y="43"/>
                </a:cubicBezTo>
                <a:cubicBezTo>
                  <a:pt x="136" y="62"/>
                  <a:pt x="136" y="93"/>
                  <a:pt x="117" y="112"/>
                </a:cubicBezTo>
                <a:cubicBezTo>
                  <a:pt x="98" y="131"/>
                  <a:pt x="67" y="131"/>
                  <a:pt x="48" y="112"/>
                </a:cubicBezTo>
                <a:cubicBezTo>
                  <a:pt x="11" y="74"/>
                  <a:pt x="11" y="74"/>
                  <a:pt x="11" y="74"/>
                </a:cubicBezTo>
                <a:cubicBezTo>
                  <a:pt x="9" y="72"/>
                  <a:pt x="7" y="70"/>
                  <a:pt x="6" y="68"/>
                </a:cubicBezTo>
                <a:cubicBezTo>
                  <a:pt x="2" y="79"/>
                  <a:pt x="0" y="91"/>
                  <a:pt x="0" y="103"/>
                </a:cubicBezTo>
                <a:cubicBezTo>
                  <a:pt x="0" y="161"/>
                  <a:pt x="46" y="207"/>
                  <a:pt x="103" y="207"/>
                </a:cubicBezTo>
                <a:cubicBezTo>
                  <a:pt x="160" y="207"/>
                  <a:pt x="206" y="161"/>
                  <a:pt x="206" y="103"/>
                </a:cubicBezTo>
                <a:cubicBezTo>
                  <a:pt x="206" y="46"/>
                  <a:pt x="160" y="0"/>
                  <a:pt x="103" y="0"/>
                </a:cubicBezTo>
                <a:close/>
              </a:path>
            </a:pathLst>
          </a:custGeom>
          <a:solidFill>
            <a:srgbClr val="00D0C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品 29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811158" y="2442829"/>
            <a:ext cx="252642" cy="253211"/>
          </a:xfrm>
          <a:custGeom>
            <a:avLst/>
            <a:gdLst>
              <a:gd name="T0" fmla="*/ 2194 w 187"/>
              <a:gd name="T1" fmla="*/ 2208 h 187"/>
              <a:gd name="T2" fmla="*/ 2194 w 187"/>
              <a:gd name="T3" fmla="*/ 1121 h 187"/>
              <a:gd name="T4" fmla="*/ 1083 w 187"/>
              <a:gd name="T5" fmla="*/ 0 h 187"/>
              <a:gd name="T6" fmla="*/ 0 w 187"/>
              <a:gd name="T7" fmla="*/ 1092 h 187"/>
              <a:gd name="T8" fmla="*/ 1111 w 187"/>
              <a:gd name="T9" fmla="*/ 2208 h 187"/>
              <a:gd name="T10" fmla="*/ 2194 w 187"/>
              <a:gd name="T11" fmla="*/ 2208 h 187"/>
              <a:gd name="T12" fmla="*/ 1460 w 187"/>
              <a:gd name="T13" fmla="*/ 1466 h 187"/>
              <a:gd name="T14" fmla="*/ 1916 w 187"/>
              <a:gd name="T15" fmla="*/ 1466 h 187"/>
              <a:gd name="T16" fmla="*/ 1916 w 187"/>
              <a:gd name="T17" fmla="*/ 1925 h 187"/>
              <a:gd name="T18" fmla="*/ 1460 w 187"/>
              <a:gd name="T19" fmla="*/ 1925 h 187"/>
              <a:gd name="T20" fmla="*/ 1460 w 187"/>
              <a:gd name="T21" fmla="*/ 1466 h 1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7" h="187">
                <a:moveTo>
                  <a:pt x="164" y="164"/>
                </a:moveTo>
                <a:cubicBezTo>
                  <a:pt x="187" y="142"/>
                  <a:pt x="187" y="105"/>
                  <a:pt x="164" y="83"/>
                </a:cubicBezTo>
                <a:cubicBezTo>
                  <a:pt x="81" y="0"/>
                  <a:pt x="81" y="0"/>
                  <a:pt x="81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83" y="164"/>
                  <a:pt x="83" y="164"/>
                  <a:pt x="83" y="164"/>
                </a:cubicBezTo>
                <a:cubicBezTo>
                  <a:pt x="105" y="187"/>
                  <a:pt x="142" y="187"/>
                  <a:pt x="164" y="164"/>
                </a:cubicBezTo>
                <a:close/>
                <a:moveTo>
                  <a:pt x="109" y="109"/>
                </a:moveTo>
                <a:cubicBezTo>
                  <a:pt x="118" y="100"/>
                  <a:pt x="133" y="100"/>
                  <a:pt x="143" y="109"/>
                </a:cubicBezTo>
                <a:cubicBezTo>
                  <a:pt x="152" y="118"/>
                  <a:pt x="152" y="133"/>
                  <a:pt x="143" y="143"/>
                </a:cubicBezTo>
                <a:cubicBezTo>
                  <a:pt x="133" y="152"/>
                  <a:pt x="118" y="152"/>
                  <a:pt x="109" y="143"/>
                </a:cubicBezTo>
                <a:cubicBezTo>
                  <a:pt x="100" y="133"/>
                  <a:pt x="100" y="118"/>
                  <a:pt x="109" y="109"/>
                </a:cubicBezTo>
                <a:close/>
              </a:path>
            </a:pathLst>
          </a:custGeom>
          <a:solidFill>
            <a:srgbClr val="00D0C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1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502567" y="3017741"/>
            <a:ext cx="563694" cy="158100"/>
          </a:xfrm>
          <a:custGeom>
            <a:avLst/>
            <a:gdLst>
              <a:gd name="T0" fmla="*/ 4742 w 351"/>
              <a:gd name="T1" fmla="*/ 555 h 110"/>
              <a:gd name="T2" fmla="*/ 3970 w 351"/>
              <a:gd name="T3" fmla="*/ 69 h 110"/>
              <a:gd name="T4" fmla="*/ 555 w 351"/>
              <a:gd name="T5" fmla="*/ 743 h 110"/>
              <a:gd name="T6" fmla="*/ 29 w 351"/>
              <a:gd name="T7" fmla="*/ 1486 h 110"/>
              <a:gd name="T8" fmla="*/ 4742 w 351"/>
              <a:gd name="T9" fmla="*/ 555 h 1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1" h="110">
                <a:moveTo>
                  <a:pt x="351" y="41"/>
                </a:moveTo>
                <a:cubicBezTo>
                  <a:pt x="343" y="16"/>
                  <a:pt x="319" y="0"/>
                  <a:pt x="294" y="5"/>
                </a:cubicBezTo>
                <a:cubicBezTo>
                  <a:pt x="41" y="55"/>
                  <a:pt x="41" y="55"/>
                  <a:pt x="41" y="55"/>
                </a:cubicBezTo>
                <a:cubicBezTo>
                  <a:pt x="17" y="60"/>
                  <a:pt x="0" y="84"/>
                  <a:pt x="2" y="110"/>
                </a:cubicBezTo>
                <a:lnTo>
                  <a:pt x="351" y="41"/>
                </a:lnTo>
                <a:close/>
              </a:path>
            </a:pathLst>
          </a:custGeom>
          <a:solidFill>
            <a:srgbClr val="FF9AA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品 15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711593" y="3017741"/>
            <a:ext cx="113953" cy="42844"/>
          </a:xfrm>
          <a:custGeom>
            <a:avLst/>
            <a:gdLst>
              <a:gd name="T0" fmla="*/ 957 w 71"/>
              <a:gd name="T1" fmla="*/ 225 h 30"/>
              <a:gd name="T2" fmla="*/ 957 w 71"/>
              <a:gd name="T3" fmla="*/ 213 h 30"/>
              <a:gd name="T4" fmla="*/ 743 w 71"/>
              <a:gd name="T5" fmla="*/ 28 h 30"/>
              <a:gd name="T6" fmla="*/ 148 w 71"/>
              <a:gd name="T7" fmla="*/ 135 h 30"/>
              <a:gd name="T8" fmla="*/ 29 w 71"/>
              <a:gd name="T9" fmla="*/ 386 h 30"/>
              <a:gd name="T10" fmla="*/ 29 w 71"/>
              <a:gd name="T11" fmla="*/ 398 h 30"/>
              <a:gd name="T12" fmla="*/ 957 w 71"/>
              <a:gd name="T13" fmla="*/ 225 h 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1" h="30">
                <a:moveTo>
                  <a:pt x="71" y="17"/>
                </a:moveTo>
                <a:cubicBezTo>
                  <a:pt x="71" y="16"/>
                  <a:pt x="71" y="16"/>
                  <a:pt x="71" y="16"/>
                </a:cubicBezTo>
                <a:cubicBezTo>
                  <a:pt x="69" y="7"/>
                  <a:pt x="62" y="0"/>
                  <a:pt x="55" y="2"/>
                </a:cubicBezTo>
                <a:cubicBezTo>
                  <a:pt x="11" y="10"/>
                  <a:pt x="11" y="10"/>
                  <a:pt x="11" y="10"/>
                </a:cubicBezTo>
                <a:cubicBezTo>
                  <a:pt x="4" y="12"/>
                  <a:pt x="0" y="20"/>
                  <a:pt x="2" y="29"/>
                </a:cubicBezTo>
                <a:cubicBezTo>
                  <a:pt x="2" y="30"/>
                  <a:pt x="2" y="30"/>
                  <a:pt x="2" y="30"/>
                </a:cubicBezTo>
                <a:lnTo>
                  <a:pt x="71" y="17"/>
                </a:lnTo>
                <a:close/>
              </a:path>
            </a:pathLst>
          </a:custGeom>
          <a:solidFill>
            <a:srgbClr val="FF9AA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品 16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1491779" y="3188513"/>
            <a:ext cx="604825" cy="502058"/>
          </a:xfrm>
          <a:custGeom>
            <a:avLst/>
            <a:gdLst>
              <a:gd name="T0" fmla="*/ 0 w 377"/>
              <a:gd name="T1" fmla="*/ 254 h 350"/>
              <a:gd name="T2" fmla="*/ 928 w 377"/>
              <a:gd name="T3" fmla="*/ 4215 h 350"/>
              <a:gd name="T4" fmla="*/ 4109 w 377"/>
              <a:gd name="T5" fmla="*/ 4702 h 350"/>
              <a:gd name="T6" fmla="*/ 4756 w 377"/>
              <a:gd name="T7" fmla="*/ 509 h 350"/>
              <a:gd name="T8" fmla="*/ 4823 w 377"/>
              <a:gd name="T9" fmla="*/ 0 h 350"/>
              <a:gd name="T10" fmla="*/ 2072 w 377"/>
              <a:gd name="T11" fmla="*/ 1022 h 350"/>
              <a:gd name="T12" fmla="*/ 2208 w 377"/>
              <a:gd name="T13" fmla="*/ 1022 h 350"/>
              <a:gd name="T14" fmla="*/ 2774 w 377"/>
              <a:gd name="T15" fmla="*/ 1034 h 350"/>
              <a:gd name="T16" fmla="*/ 2158 w 377"/>
              <a:gd name="T17" fmla="*/ 1802 h 350"/>
              <a:gd name="T18" fmla="*/ 2020 w 377"/>
              <a:gd name="T19" fmla="*/ 1921 h 350"/>
              <a:gd name="T20" fmla="*/ 1630 w 377"/>
              <a:gd name="T21" fmla="*/ 1559 h 350"/>
              <a:gd name="T22" fmla="*/ 1592 w 377"/>
              <a:gd name="T23" fmla="*/ 2056 h 350"/>
              <a:gd name="T24" fmla="*/ 2032 w 377"/>
              <a:gd name="T25" fmla="*/ 2380 h 350"/>
              <a:gd name="T26" fmla="*/ 2129 w 377"/>
              <a:gd name="T27" fmla="*/ 2565 h 350"/>
              <a:gd name="T28" fmla="*/ 2011 w 377"/>
              <a:gd name="T29" fmla="*/ 2553 h 350"/>
              <a:gd name="T30" fmla="*/ 1806 w 377"/>
              <a:gd name="T31" fmla="*/ 2741 h 350"/>
              <a:gd name="T32" fmla="*/ 1268 w 377"/>
              <a:gd name="T33" fmla="*/ 2646 h 350"/>
              <a:gd name="T34" fmla="*/ 1309 w 377"/>
              <a:gd name="T35" fmla="*/ 2187 h 350"/>
              <a:gd name="T36" fmla="*/ 2372 w 377"/>
              <a:gd name="T37" fmla="*/ 3357 h 350"/>
              <a:gd name="T38" fmla="*/ 1563 w 377"/>
              <a:gd name="T39" fmla="*/ 3345 h 350"/>
              <a:gd name="T40" fmla="*/ 1228 w 377"/>
              <a:gd name="T41" fmla="*/ 2769 h 350"/>
              <a:gd name="T42" fmla="*/ 1252 w 377"/>
              <a:gd name="T43" fmla="*/ 2791 h 350"/>
              <a:gd name="T44" fmla="*/ 2303 w 377"/>
              <a:gd name="T45" fmla="*/ 2898 h 350"/>
              <a:gd name="T46" fmla="*/ 2667 w 377"/>
              <a:gd name="T47" fmla="*/ 1909 h 350"/>
              <a:gd name="T48" fmla="*/ 2451 w 377"/>
              <a:gd name="T49" fmla="*/ 1864 h 350"/>
              <a:gd name="T50" fmla="*/ 2548 w 377"/>
              <a:gd name="T51" fmla="*/ 1785 h 350"/>
              <a:gd name="T52" fmla="*/ 2532 w 377"/>
              <a:gd name="T53" fmla="*/ 1628 h 350"/>
              <a:gd name="T54" fmla="*/ 2532 w 377"/>
              <a:gd name="T55" fmla="*/ 1502 h 350"/>
              <a:gd name="T56" fmla="*/ 3046 w 377"/>
              <a:gd name="T57" fmla="*/ 1288 h 350"/>
              <a:gd name="T58" fmla="*/ 3300 w 377"/>
              <a:gd name="T59" fmla="*/ 1357 h 350"/>
              <a:gd name="T60" fmla="*/ 3181 w 377"/>
              <a:gd name="T61" fmla="*/ 1707 h 350"/>
              <a:gd name="T62" fmla="*/ 2667 w 377"/>
              <a:gd name="T63" fmla="*/ 1909 h 350"/>
              <a:gd name="T64" fmla="*/ 3233 w 377"/>
              <a:gd name="T65" fmla="*/ 3316 h 350"/>
              <a:gd name="T66" fmla="*/ 3086 w 377"/>
              <a:gd name="T67" fmla="*/ 3521 h 350"/>
              <a:gd name="T68" fmla="*/ 2815 w 377"/>
              <a:gd name="T69" fmla="*/ 3278 h 350"/>
              <a:gd name="T70" fmla="*/ 2831 w 377"/>
              <a:gd name="T71" fmla="*/ 2729 h 350"/>
              <a:gd name="T72" fmla="*/ 2910 w 377"/>
              <a:gd name="T73" fmla="*/ 2527 h 350"/>
              <a:gd name="T74" fmla="*/ 2979 w 377"/>
              <a:gd name="T75" fmla="*/ 2646 h 350"/>
              <a:gd name="T76" fmla="*/ 3086 w 377"/>
              <a:gd name="T77" fmla="*/ 2712 h 350"/>
              <a:gd name="T78" fmla="*/ 3205 w 377"/>
              <a:gd name="T79" fmla="*/ 2700 h 350"/>
              <a:gd name="T80" fmla="*/ 3436 w 377"/>
              <a:gd name="T81" fmla="*/ 3197 h 350"/>
              <a:gd name="T82" fmla="*/ 3838 w 377"/>
              <a:gd name="T83" fmla="*/ 2634 h 350"/>
              <a:gd name="T84" fmla="*/ 3595 w 377"/>
              <a:gd name="T85" fmla="*/ 3114 h 350"/>
              <a:gd name="T86" fmla="*/ 3136 w 377"/>
              <a:gd name="T87" fmla="*/ 2254 h 350"/>
              <a:gd name="T88" fmla="*/ 3419 w 377"/>
              <a:gd name="T89" fmla="*/ 1883 h 350"/>
              <a:gd name="T90" fmla="*/ 3878 w 377"/>
              <a:gd name="T91" fmla="*/ 2536 h 35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377" h="350">
                <a:moveTo>
                  <a:pt x="358" y="0"/>
                </a:move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29"/>
                  <a:pt x="9" y="38"/>
                  <a:pt x="19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69" y="314"/>
                  <a:pt x="69" y="314"/>
                  <a:pt x="69" y="314"/>
                </a:cubicBezTo>
                <a:cubicBezTo>
                  <a:pt x="61" y="315"/>
                  <a:pt x="54" y="323"/>
                  <a:pt x="54" y="332"/>
                </a:cubicBezTo>
                <a:cubicBezTo>
                  <a:pt x="54" y="342"/>
                  <a:pt x="62" y="350"/>
                  <a:pt x="72" y="350"/>
                </a:cubicBezTo>
                <a:cubicBezTo>
                  <a:pt x="305" y="350"/>
                  <a:pt x="305" y="350"/>
                  <a:pt x="305" y="350"/>
                </a:cubicBezTo>
                <a:cubicBezTo>
                  <a:pt x="315" y="350"/>
                  <a:pt x="323" y="342"/>
                  <a:pt x="323" y="332"/>
                </a:cubicBezTo>
                <a:cubicBezTo>
                  <a:pt x="323" y="323"/>
                  <a:pt x="317" y="315"/>
                  <a:pt x="308" y="314"/>
                </a:cubicBezTo>
                <a:cubicBezTo>
                  <a:pt x="353" y="38"/>
                  <a:pt x="353" y="38"/>
                  <a:pt x="353" y="38"/>
                </a:cubicBezTo>
                <a:cubicBezTo>
                  <a:pt x="358" y="38"/>
                  <a:pt x="358" y="38"/>
                  <a:pt x="358" y="38"/>
                </a:cubicBezTo>
                <a:cubicBezTo>
                  <a:pt x="369" y="38"/>
                  <a:pt x="377" y="29"/>
                  <a:pt x="377" y="19"/>
                </a:cubicBezTo>
                <a:cubicBezTo>
                  <a:pt x="377" y="8"/>
                  <a:pt x="369" y="0"/>
                  <a:pt x="358" y="0"/>
                </a:cubicBezTo>
                <a:close/>
                <a:moveTo>
                  <a:pt x="121" y="116"/>
                </a:moveTo>
                <a:cubicBezTo>
                  <a:pt x="141" y="86"/>
                  <a:pt x="141" y="86"/>
                  <a:pt x="141" y="86"/>
                </a:cubicBezTo>
                <a:cubicBezTo>
                  <a:pt x="148" y="76"/>
                  <a:pt x="154" y="76"/>
                  <a:pt x="154" y="76"/>
                </a:cubicBezTo>
                <a:cubicBezTo>
                  <a:pt x="155" y="76"/>
                  <a:pt x="155" y="76"/>
                  <a:pt x="155" y="76"/>
                </a:cubicBezTo>
                <a:cubicBezTo>
                  <a:pt x="156" y="76"/>
                  <a:pt x="157" y="76"/>
                  <a:pt x="157" y="76"/>
                </a:cubicBezTo>
                <a:cubicBezTo>
                  <a:pt x="159" y="76"/>
                  <a:pt x="162" y="76"/>
                  <a:pt x="164" y="76"/>
                </a:cubicBezTo>
                <a:cubicBezTo>
                  <a:pt x="165" y="76"/>
                  <a:pt x="165" y="76"/>
                  <a:pt x="165" y="76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07" y="77"/>
                  <a:pt x="206" y="77"/>
                  <a:pt x="206" y="77"/>
                </a:cubicBezTo>
                <a:cubicBezTo>
                  <a:pt x="205" y="77"/>
                  <a:pt x="205" y="77"/>
                  <a:pt x="205" y="78"/>
                </a:cubicBezTo>
                <a:cubicBezTo>
                  <a:pt x="205" y="78"/>
                  <a:pt x="204" y="78"/>
                  <a:pt x="204" y="78"/>
                </a:cubicBezTo>
                <a:cubicBezTo>
                  <a:pt x="191" y="83"/>
                  <a:pt x="171" y="115"/>
                  <a:pt x="160" y="134"/>
                </a:cubicBezTo>
                <a:cubicBezTo>
                  <a:pt x="160" y="134"/>
                  <a:pt x="160" y="134"/>
                  <a:pt x="160" y="134"/>
                </a:cubicBezTo>
                <a:cubicBezTo>
                  <a:pt x="158" y="137"/>
                  <a:pt x="157" y="140"/>
                  <a:pt x="157" y="140"/>
                </a:cubicBezTo>
                <a:cubicBezTo>
                  <a:pt x="155" y="142"/>
                  <a:pt x="153" y="143"/>
                  <a:pt x="150" y="143"/>
                </a:cubicBezTo>
                <a:cubicBezTo>
                  <a:pt x="148" y="144"/>
                  <a:pt x="146" y="144"/>
                  <a:pt x="144" y="142"/>
                </a:cubicBezTo>
                <a:cubicBezTo>
                  <a:pt x="123" y="127"/>
                  <a:pt x="123" y="127"/>
                  <a:pt x="123" y="127"/>
                </a:cubicBezTo>
                <a:cubicBezTo>
                  <a:pt x="119" y="124"/>
                  <a:pt x="118" y="119"/>
                  <a:pt x="121" y="116"/>
                </a:cubicBezTo>
                <a:close/>
                <a:moveTo>
                  <a:pt x="92" y="156"/>
                </a:moveTo>
                <a:cubicBezTo>
                  <a:pt x="108" y="154"/>
                  <a:pt x="108" y="154"/>
                  <a:pt x="108" y="154"/>
                </a:cubicBezTo>
                <a:cubicBezTo>
                  <a:pt x="118" y="153"/>
                  <a:pt x="118" y="153"/>
                  <a:pt x="118" y="153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3" y="151"/>
                  <a:pt x="137" y="153"/>
                  <a:pt x="138" y="155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1" y="177"/>
                  <a:pt x="151" y="177"/>
                  <a:pt x="151" y="177"/>
                </a:cubicBezTo>
                <a:cubicBezTo>
                  <a:pt x="155" y="185"/>
                  <a:pt x="155" y="185"/>
                  <a:pt x="155" y="185"/>
                </a:cubicBezTo>
                <a:cubicBezTo>
                  <a:pt x="158" y="191"/>
                  <a:pt x="158" y="191"/>
                  <a:pt x="158" y="191"/>
                </a:cubicBezTo>
                <a:cubicBezTo>
                  <a:pt x="160" y="193"/>
                  <a:pt x="159" y="194"/>
                  <a:pt x="156" y="193"/>
                </a:cubicBezTo>
                <a:cubicBezTo>
                  <a:pt x="151" y="191"/>
                  <a:pt x="151" y="191"/>
                  <a:pt x="151" y="191"/>
                </a:cubicBezTo>
                <a:cubicBezTo>
                  <a:pt x="149" y="190"/>
                  <a:pt x="149" y="190"/>
                  <a:pt x="149" y="190"/>
                </a:cubicBezTo>
                <a:cubicBezTo>
                  <a:pt x="148" y="189"/>
                  <a:pt x="148" y="189"/>
                  <a:pt x="148" y="189"/>
                </a:cubicBezTo>
                <a:cubicBezTo>
                  <a:pt x="145" y="188"/>
                  <a:pt x="142" y="190"/>
                  <a:pt x="140" y="192"/>
                </a:cubicBezTo>
                <a:cubicBezTo>
                  <a:pt x="134" y="204"/>
                  <a:pt x="134" y="204"/>
                  <a:pt x="134" y="204"/>
                </a:cubicBezTo>
                <a:cubicBezTo>
                  <a:pt x="134" y="204"/>
                  <a:pt x="133" y="206"/>
                  <a:pt x="129" y="205"/>
                </a:cubicBezTo>
                <a:cubicBezTo>
                  <a:pt x="129" y="205"/>
                  <a:pt x="103" y="205"/>
                  <a:pt x="95" y="198"/>
                </a:cubicBezTo>
                <a:cubicBezTo>
                  <a:pt x="95" y="198"/>
                  <a:pt x="94" y="198"/>
                  <a:pt x="94" y="197"/>
                </a:cubicBezTo>
                <a:cubicBezTo>
                  <a:pt x="94" y="197"/>
                  <a:pt x="90" y="192"/>
                  <a:pt x="95" y="180"/>
                </a:cubicBezTo>
                <a:cubicBezTo>
                  <a:pt x="100" y="171"/>
                  <a:pt x="100" y="171"/>
                  <a:pt x="100" y="171"/>
                </a:cubicBezTo>
                <a:cubicBezTo>
                  <a:pt x="101" y="168"/>
                  <a:pt x="100" y="165"/>
                  <a:pt x="97" y="163"/>
                </a:cubicBezTo>
                <a:cubicBezTo>
                  <a:pt x="91" y="159"/>
                  <a:pt x="91" y="159"/>
                  <a:pt x="91" y="159"/>
                </a:cubicBezTo>
                <a:cubicBezTo>
                  <a:pt x="88" y="157"/>
                  <a:pt x="89" y="156"/>
                  <a:pt x="92" y="156"/>
                </a:cubicBezTo>
                <a:close/>
                <a:moveTo>
                  <a:pt x="176" y="250"/>
                </a:moveTo>
                <a:cubicBezTo>
                  <a:pt x="175" y="254"/>
                  <a:pt x="172" y="258"/>
                  <a:pt x="167" y="257"/>
                </a:cubicBezTo>
                <a:cubicBezTo>
                  <a:pt x="132" y="255"/>
                  <a:pt x="132" y="255"/>
                  <a:pt x="132" y="255"/>
                </a:cubicBezTo>
                <a:cubicBezTo>
                  <a:pt x="120" y="255"/>
                  <a:pt x="116" y="249"/>
                  <a:pt x="116" y="249"/>
                </a:cubicBezTo>
                <a:cubicBezTo>
                  <a:pt x="115" y="248"/>
                  <a:pt x="114" y="245"/>
                  <a:pt x="112" y="243"/>
                </a:cubicBezTo>
                <a:cubicBezTo>
                  <a:pt x="112" y="243"/>
                  <a:pt x="112" y="243"/>
                  <a:pt x="112" y="243"/>
                </a:cubicBezTo>
                <a:cubicBezTo>
                  <a:pt x="91" y="206"/>
                  <a:pt x="91" y="206"/>
                  <a:pt x="91" y="206"/>
                </a:cubicBezTo>
                <a:cubicBezTo>
                  <a:pt x="91" y="206"/>
                  <a:pt x="92" y="207"/>
                  <a:pt x="92" y="207"/>
                </a:cubicBezTo>
                <a:cubicBezTo>
                  <a:pt x="92" y="207"/>
                  <a:pt x="93" y="208"/>
                  <a:pt x="93" y="208"/>
                </a:cubicBezTo>
                <a:cubicBezTo>
                  <a:pt x="93" y="208"/>
                  <a:pt x="93" y="208"/>
                  <a:pt x="93" y="208"/>
                </a:cubicBezTo>
                <a:cubicBezTo>
                  <a:pt x="105" y="217"/>
                  <a:pt x="143" y="217"/>
                  <a:pt x="164" y="217"/>
                </a:cubicBezTo>
                <a:cubicBezTo>
                  <a:pt x="164" y="217"/>
                  <a:pt x="164" y="217"/>
                  <a:pt x="164" y="217"/>
                </a:cubicBezTo>
                <a:cubicBezTo>
                  <a:pt x="168" y="217"/>
                  <a:pt x="171" y="216"/>
                  <a:pt x="171" y="216"/>
                </a:cubicBezTo>
                <a:cubicBezTo>
                  <a:pt x="175" y="216"/>
                  <a:pt x="178" y="219"/>
                  <a:pt x="178" y="224"/>
                </a:cubicBezTo>
                <a:lnTo>
                  <a:pt x="176" y="250"/>
                </a:lnTo>
                <a:close/>
                <a:moveTo>
                  <a:pt x="198" y="142"/>
                </a:moveTo>
                <a:cubicBezTo>
                  <a:pt x="189" y="142"/>
                  <a:pt x="189" y="142"/>
                  <a:pt x="189" y="142"/>
                </a:cubicBezTo>
                <a:cubicBezTo>
                  <a:pt x="183" y="142"/>
                  <a:pt x="183" y="142"/>
                  <a:pt x="183" y="142"/>
                </a:cubicBezTo>
                <a:cubicBezTo>
                  <a:pt x="180" y="142"/>
                  <a:pt x="179" y="140"/>
                  <a:pt x="182" y="139"/>
                </a:cubicBezTo>
                <a:cubicBezTo>
                  <a:pt x="186" y="135"/>
                  <a:pt x="186" y="135"/>
                  <a:pt x="186" y="135"/>
                </a:cubicBezTo>
                <a:cubicBezTo>
                  <a:pt x="188" y="134"/>
                  <a:pt x="188" y="134"/>
                  <a:pt x="188" y="134"/>
                </a:cubicBezTo>
                <a:cubicBezTo>
                  <a:pt x="189" y="133"/>
                  <a:pt x="189" y="133"/>
                  <a:pt x="189" y="133"/>
                </a:cubicBezTo>
                <a:cubicBezTo>
                  <a:pt x="192" y="131"/>
                  <a:pt x="192" y="128"/>
                  <a:pt x="191" y="126"/>
                </a:cubicBezTo>
                <a:cubicBezTo>
                  <a:pt x="190" y="125"/>
                  <a:pt x="190" y="125"/>
                  <a:pt x="190" y="125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88" y="121"/>
                  <a:pt x="188" y="121"/>
                  <a:pt x="188" y="121"/>
                </a:cubicBezTo>
                <a:cubicBezTo>
                  <a:pt x="186" y="117"/>
                  <a:pt x="186" y="117"/>
                  <a:pt x="186" y="117"/>
                </a:cubicBezTo>
                <a:cubicBezTo>
                  <a:pt x="186" y="117"/>
                  <a:pt x="185" y="115"/>
                  <a:pt x="188" y="112"/>
                </a:cubicBezTo>
                <a:cubicBezTo>
                  <a:pt x="188" y="112"/>
                  <a:pt x="201" y="90"/>
                  <a:pt x="211" y="87"/>
                </a:cubicBezTo>
                <a:cubicBezTo>
                  <a:pt x="212" y="86"/>
                  <a:pt x="212" y="86"/>
                  <a:pt x="213" y="86"/>
                </a:cubicBezTo>
                <a:cubicBezTo>
                  <a:pt x="213" y="86"/>
                  <a:pt x="219" y="86"/>
                  <a:pt x="226" y="96"/>
                </a:cubicBezTo>
                <a:cubicBezTo>
                  <a:pt x="230" y="102"/>
                  <a:pt x="230" y="102"/>
                  <a:pt x="230" y="102"/>
                </a:cubicBezTo>
                <a:cubicBezTo>
                  <a:pt x="232" y="104"/>
                  <a:pt x="235" y="105"/>
                  <a:pt x="238" y="104"/>
                </a:cubicBezTo>
                <a:cubicBezTo>
                  <a:pt x="245" y="101"/>
                  <a:pt x="245" y="101"/>
                  <a:pt x="245" y="101"/>
                </a:cubicBezTo>
                <a:cubicBezTo>
                  <a:pt x="248" y="99"/>
                  <a:pt x="249" y="100"/>
                  <a:pt x="247" y="103"/>
                </a:cubicBezTo>
                <a:cubicBezTo>
                  <a:pt x="240" y="118"/>
                  <a:pt x="240" y="118"/>
                  <a:pt x="240" y="118"/>
                </a:cubicBezTo>
                <a:cubicBezTo>
                  <a:pt x="236" y="127"/>
                  <a:pt x="236" y="127"/>
                  <a:pt x="236" y="127"/>
                </a:cubicBezTo>
                <a:cubicBezTo>
                  <a:pt x="231" y="138"/>
                  <a:pt x="231" y="138"/>
                  <a:pt x="231" y="138"/>
                </a:cubicBezTo>
                <a:cubicBezTo>
                  <a:pt x="229" y="141"/>
                  <a:pt x="226" y="143"/>
                  <a:pt x="223" y="143"/>
                </a:cubicBezTo>
                <a:cubicBezTo>
                  <a:pt x="198" y="142"/>
                  <a:pt x="198" y="142"/>
                  <a:pt x="198" y="142"/>
                </a:cubicBezTo>
                <a:cubicBezTo>
                  <a:pt x="198" y="142"/>
                  <a:pt x="198" y="142"/>
                  <a:pt x="198" y="142"/>
                </a:cubicBezTo>
                <a:close/>
                <a:moveTo>
                  <a:pt x="255" y="238"/>
                </a:moveTo>
                <a:cubicBezTo>
                  <a:pt x="255" y="238"/>
                  <a:pt x="253" y="244"/>
                  <a:pt x="240" y="247"/>
                </a:cubicBezTo>
                <a:cubicBezTo>
                  <a:pt x="234" y="248"/>
                  <a:pt x="234" y="248"/>
                  <a:pt x="234" y="248"/>
                </a:cubicBezTo>
                <a:cubicBezTo>
                  <a:pt x="231" y="249"/>
                  <a:pt x="229" y="251"/>
                  <a:pt x="229" y="254"/>
                </a:cubicBezTo>
                <a:cubicBezTo>
                  <a:pt x="229" y="262"/>
                  <a:pt x="229" y="262"/>
                  <a:pt x="229" y="262"/>
                </a:cubicBezTo>
                <a:cubicBezTo>
                  <a:pt x="229" y="265"/>
                  <a:pt x="228" y="266"/>
                  <a:pt x="226" y="263"/>
                </a:cubicBezTo>
                <a:cubicBezTo>
                  <a:pt x="215" y="251"/>
                  <a:pt x="215" y="251"/>
                  <a:pt x="215" y="251"/>
                </a:cubicBezTo>
                <a:cubicBezTo>
                  <a:pt x="209" y="244"/>
                  <a:pt x="209" y="244"/>
                  <a:pt x="209" y="244"/>
                </a:cubicBezTo>
                <a:cubicBezTo>
                  <a:pt x="200" y="234"/>
                  <a:pt x="200" y="234"/>
                  <a:pt x="200" y="234"/>
                </a:cubicBezTo>
                <a:cubicBezTo>
                  <a:pt x="198" y="232"/>
                  <a:pt x="198" y="228"/>
                  <a:pt x="199" y="225"/>
                </a:cubicBezTo>
                <a:cubicBezTo>
                  <a:pt x="210" y="203"/>
                  <a:pt x="210" y="203"/>
                  <a:pt x="210" y="203"/>
                </a:cubicBezTo>
                <a:cubicBezTo>
                  <a:pt x="210" y="203"/>
                  <a:pt x="210" y="203"/>
                  <a:pt x="210" y="203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6" y="188"/>
                  <a:pt x="216" y="188"/>
                  <a:pt x="216" y="188"/>
                </a:cubicBezTo>
                <a:cubicBezTo>
                  <a:pt x="217" y="186"/>
                  <a:pt x="219" y="186"/>
                  <a:pt x="219" y="189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197"/>
                  <a:pt x="221" y="197"/>
                  <a:pt x="221" y="197"/>
                </a:cubicBezTo>
                <a:cubicBezTo>
                  <a:pt x="221" y="198"/>
                  <a:pt x="221" y="198"/>
                  <a:pt x="221" y="198"/>
                </a:cubicBezTo>
                <a:cubicBezTo>
                  <a:pt x="222" y="201"/>
                  <a:pt x="225" y="203"/>
                  <a:pt x="228" y="202"/>
                </a:cubicBezTo>
                <a:cubicBezTo>
                  <a:pt x="229" y="202"/>
                  <a:pt x="229" y="202"/>
                  <a:pt x="229" y="202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3" y="202"/>
                  <a:pt x="233" y="202"/>
                  <a:pt x="233" y="202"/>
                </a:cubicBezTo>
                <a:cubicBezTo>
                  <a:pt x="238" y="201"/>
                  <a:pt x="238" y="201"/>
                  <a:pt x="238" y="201"/>
                </a:cubicBezTo>
                <a:cubicBezTo>
                  <a:pt x="238" y="201"/>
                  <a:pt x="240" y="201"/>
                  <a:pt x="242" y="205"/>
                </a:cubicBezTo>
                <a:cubicBezTo>
                  <a:pt x="242" y="205"/>
                  <a:pt x="256" y="226"/>
                  <a:pt x="255" y="236"/>
                </a:cubicBezTo>
                <a:cubicBezTo>
                  <a:pt x="255" y="237"/>
                  <a:pt x="255" y="238"/>
                  <a:pt x="255" y="238"/>
                </a:cubicBezTo>
                <a:close/>
                <a:moveTo>
                  <a:pt x="288" y="189"/>
                </a:moveTo>
                <a:cubicBezTo>
                  <a:pt x="287" y="191"/>
                  <a:pt x="286" y="193"/>
                  <a:pt x="285" y="196"/>
                </a:cubicBezTo>
                <a:cubicBezTo>
                  <a:pt x="285" y="196"/>
                  <a:pt x="285" y="196"/>
                  <a:pt x="285" y="196"/>
                </a:cubicBezTo>
                <a:cubicBezTo>
                  <a:pt x="267" y="234"/>
                  <a:pt x="267" y="234"/>
                  <a:pt x="267" y="234"/>
                </a:cubicBezTo>
                <a:cubicBezTo>
                  <a:pt x="267" y="234"/>
                  <a:pt x="267" y="233"/>
                  <a:pt x="267" y="233"/>
                </a:cubicBezTo>
                <a:cubicBezTo>
                  <a:pt x="267" y="232"/>
                  <a:pt x="267" y="232"/>
                  <a:pt x="267" y="232"/>
                </a:cubicBezTo>
                <a:cubicBezTo>
                  <a:pt x="267" y="232"/>
                  <a:pt x="267" y="232"/>
                  <a:pt x="267" y="232"/>
                </a:cubicBezTo>
                <a:cubicBezTo>
                  <a:pt x="268" y="217"/>
                  <a:pt x="246" y="185"/>
                  <a:pt x="233" y="168"/>
                </a:cubicBezTo>
                <a:cubicBezTo>
                  <a:pt x="233" y="168"/>
                  <a:pt x="233" y="168"/>
                  <a:pt x="233" y="168"/>
                </a:cubicBezTo>
                <a:cubicBezTo>
                  <a:pt x="231" y="165"/>
                  <a:pt x="229" y="163"/>
                  <a:pt x="229" y="163"/>
                </a:cubicBezTo>
                <a:cubicBezTo>
                  <a:pt x="227" y="160"/>
                  <a:pt x="227" y="155"/>
                  <a:pt x="231" y="153"/>
                </a:cubicBezTo>
                <a:cubicBezTo>
                  <a:pt x="254" y="140"/>
                  <a:pt x="254" y="140"/>
                  <a:pt x="254" y="140"/>
                </a:cubicBezTo>
                <a:cubicBezTo>
                  <a:pt x="257" y="138"/>
                  <a:pt x="262" y="139"/>
                  <a:pt x="265" y="142"/>
                </a:cubicBezTo>
                <a:cubicBezTo>
                  <a:pt x="284" y="173"/>
                  <a:pt x="284" y="173"/>
                  <a:pt x="284" y="173"/>
                </a:cubicBezTo>
                <a:cubicBezTo>
                  <a:pt x="290" y="183"/>
                  <a:pt x="288" y="189"/>
                  <a:pt x="288" y="189"/>
                </a:cubicBezTo>
                <a:close/>
              </a:path>
            </a:pathLst>
          </a:custGeom>
          <a:solidFill>
            <a:srgbClr val="FF9AA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94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516736" y="4373185"/>
            <a:ext cx="89216" cy="48710"/>
          </a:xfrm>
          <a:custGeom>
            <a:avLst/>
            <a:gdLst>
              <a:gd name="T0" fmla="*/ 989 w 73"/>
              <a:gd name="T1" fmla="*/ 271 h 40"/>
              <a:gd name="T2" fmla="*/ 715 w 73"/>
              <a:gd name="T3" fmla="*/ 537 h 40"/>
              <a:gd name="T4" fmla="*/ 272 w 73"/>
              <a:gd name="T5" fmla="*/ 537 h 40"/>
              <a:gd name="T6" fmla="*/ 0 w 73"/>
              <a:gd name="T7" fmla="*/ 271 h 40"/>
              <a:gd name="T8" fmla="*/ 0 w 73"/>
              <a:gd name="T9" fmla="*/ 271 h 40"/>
              <a:gd name="T10" fmla="*/ 272 w 73"/>
              <a:gd name="T11" fmla="*/ 0 h 40"/>
              <a:gd name="T12" fmla="*/ 715 w 73"/>
              <a:gd name="T13" fmla="*/ 0 h 40"/>
              <a:gd name="T14" fmla="*/ 989 w 73"/>
              <a:gd name="T15" fmla="*/ 271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40">
                <a:moveTo>
                  <a:pt x="73" y="20"/>
                </a:moveTo>
                <a:cubicBezTo>
                  <a:pt x="73" y="31"/>
                  <a:pt x="64" y="40"/>
                  <a:pt x="5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0"/>
                  <a:pt x="73" y="9"/>
                  <a:pt x="73" y="20"/>
                </a:cubicBezTo>
                <a:close/>
              </a:path>
            </a:pathLst>
          </a:custGeom>
          <a:solidFill>
            <a:srgbClr val="2C76C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品 95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516736" y="4479321"/>
            <a:ext cx="89216" cy="48710"/>
          </a:xfrm>
          <a:custGeom>
            <a:avLst/>
            <a:gdLst>
              <a:gd name="T0" fmla="*/ 989 w 73"/>
              <a:gd name="T1" fmla="*/ 271 h 40"/>
              <a:gd name="T2" fmla="*/ 715 w 73"/>
              <a:gd name="T3" fmla="*/ 537 h 40"/>
              <a:gd name="T4" fmla="*/ 272 w 73"/>
              <a:gd name="T5" fmla="*/ 537 h 40"/>
              <a:gd name="T6" fmla="*/ 0 w 73"/>
              <a:gd name="T7" fmla="*/ 271 h 40"/>
              <a:gd name="T8" fmla="*/ 0 w 73"/>
              <a:gd name="T9" fmla="*/ 271 h 40"/>
              <a:gd name="T10" fmla="*/ 272 w 73"/>
              <a:gd name="T11" fmla="*/ 0 h 40"/>
              <a:gd name="T12" fmla="*/ 715 w 73"/>
              <a:gd name="T13" fmla="*/ 0 h 40"/>
              <a:gd name="T14" fmla="*/ 989 w 73"/>
              <a:gd name="T15" fmla="*/ 271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40">
                <a:moveTo>
                  <a:pt x="73" y="20"/>
                </a:moveTo>
                <a:cubicBezTo>
                  <a:pt x="73" y="31"/>
                  <a:pt x="64" y="40"/>
                  <a:pt x="5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0"/>
                  <a:pt x="73" y="9"/>
                  <a:pt x="73" y="20"/>
                </a:cubicBezTo>
                <a:close/>
              </a:path>
            </a:pathLst>
          </a:custGeom>
          <a:solidFill>
            <a:srgbClr val="2C76C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出品 96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1516736" y="4583919"/>
            <a:ext cx="89216" cy="49223"/>
          </a:xfrm>
          <a:custGeom>
            <a:avLst/>
            <a:gdLst>
              <a:gd name="T0" fmla="*/ 989 w 73"/>
              <a:gd name="T1" fmla="*/ 276 h 40"/>
              <a:gd name="T2" fmla="*/ 715 w 73"/>
              <a:gd name="T3" fmla="*/ 552 h 40"/>
              <a:gd name="T4" fmla="*/ 272 w 73"/>
              <a:gd name="T5" fmla="*/ 552 h 40"/>
              <a:gd name="T6" fmla="*/ 0 w 73"/>
              <a:gd name="T7" fmla="*/ 276 h 40"/>
              <a:gd name="T8" fmla="*/ 0 w 73"/>
              <a:gd name="T9" fmla="*/ 276 h 40"/>
              <a:gd name="T10" fmla="*/ 272 w 73"/>
              <a:gd name="T11" fmla="*/ 0 h 40"/>
              <a:gd name="T12" fmla="*/ 715 w 73"/>
              <a:gd name="T13" fmla="*/ 0 h 40"/>
              <a:gd name="T14" fmla="*/ 989 w 73"/>
              <a:gd name="T15" fmla="*/ 276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40">
                <a:moveTo>
                  <a:pt x="73" y="20"/>
                </a:moveTo>
                <a:cubicBezTo>
                  <a:pt x="73" y="31"/>
                  <a:pt x="64" y="40"/>
                  <a:pt x="5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0"/>
                  <a:pt x="73" y="9"/>
                  <a:pt x="73" y="20"/>
                </a:cubicBezTo>
                <a:close/>
              </a:path>
            </a:pathLst>
          </a:custGeom>
          <a:solidFill>
            <a:srgbClr val="2C76C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品 97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1516736" y="4690055"/>
            <a:ext cx="89216" cy="48710"/>
          </a:xfrm>
          <a:custGeom>
            <a:avLst/>
            <a:gdLst>
              <a:gd name="T0" fmla="*/ 989 w 73"/>
              <a:gd name="T1" fmla="*/ 271 h 40"/>
              <a:gd name="T2" fmla="*/ 715 w 73"/>
              <a:gd name="T3" fmla="*/ 537 h 40"/>
              <a:gd name="T4" fmla="*/ 272 w 73"/>
              <a:gd name="T5" fmla="*/ 537 h 40"/>
              <a:gd name="T6" fmla="*/ 0 w 73"/>
              <a:gd name="T7" fmla="*/ 271 h 40"/>
              <a:gd name="T8" fmla="*/ 0 w 73"/>
              <a:gd name="T9" fmla="*/ 271 h 40"/>
              <a:gd name="T10" fmla="*/ 272 w 73"/>
              <a:gd name="T11" fmla="*/ 0 h 40"/>
              <a:gd name="T12" fmla="*/ 715 w 73"/>
              <a:gd name="T13" fmla="*/ 0 h 40"/>
              <a:gd name="T14" fmla="*/ 989 w 73"/>
              <a:gd name="T15" fmla="*/ 271 h 4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" h="40">
                <a:moveTo>
                  <a:pt x="73" y="20"/>
                </a:moveTo>
                <a:cubicBezTo>
                  <a:pt x="73" y="31"/>
                  <a:pt x="64" y="40"/>
                  <a:pt x="53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9" y="40"/>
                  <a:pt x="0" y="31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64" y="0"/>
                  <a:pt x="73" y="9"/>
                  <a:pt x="73" y="20"/>
                </a:cubicBezTo>
                <a:close/>
              </a:path>
            </a:pathLst>
          </a:custGeom>
          <a:solidFill>
            <a:srgbClr val="2C76C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98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2051006" y="4325500"/>
            <a:ext cx="37430" cy="104085"/>
          </a:xfrm>
          <a:custGeom>
            <a:avLst/>
            <a:gdLst>
              <a:gd name="T0" fmla="*/ 78 w 31"/>
              <a:gd name="T1" fmla="*/ 0 h 85"/>
              <a:gd name="T2" fmla="*/ 0 w 31"/>
              <a:gd name="T3" fmla="*/ 12 h 85"/>
              <a:gd name="T4" fmla="*/ 0 w 31"/>
              <a:gd name="T5" fmla="*/ 1146 h 85"/>
              <a:gd name="T6" fmla="*/ 78 w 31"/>
              <a:gd name="T7" fmla="*/ 1158 h 85"/>
              <a:gd name="T8" fmla="*/ 405 w 31"/>
              <a:gd name="T9" fmla="*/ 817 h 85"/>
              <a:gd name="T10" fmla="*/ 405 w 31"/>
              <a:gd name="T11" fmla="*/ 353 h 85"/>
              <a:gd name="T12" fmla="*/ 78 w 31"/>
              <a:gd name="T13" fmla="*/ 0 h 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85">
                <a:moveTo>
                  <a:pt x="6" y="0"/>
                </a:moveTo>
                <a:cubicBezTo>
                  <a:pt x="4" y="0"/>
                  <a:pt x="2" y="1"/>
                  <a:pt x="0" y="1"/>
                </a:cubicBezTo>
                <a:cubicBezTo>
                  <a:pt x="0" y="84"/>
                  <a:pt x="0" y="84"/>
                  <a:pt x="0" y="84"/>
                </a:cubicBezTo>
                <a:cubicBezTo>
                  <a:pt x="2" y="85"/>
                  <a:pt x="4" y="85"/>
                  <a:pt x="6" y="85"/>
                </a:cubicBezTo>
                <a:cubicBezTo>
                  <a:pt x="20" y="85"/>
                  <a:pt x="31" y="74"/>
                  <a:pt x="31" y="60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12"/>
                  <a:pt x="20" y="0"/>
                  <a:pt x="6" y="0"/>
                </a:cubicBezTo>
                <a:close/>
              </a:path>
            </a:pathLst>
          </a:custGeom>
          <a:solidFill>
            <a:srgbClr val="2C76C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99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2051006" y="4434200"/>
            <a:ext cx="37430" cy="102547"/>
          </a:xfrm>
          <a:custGeom>
            <a:avLst/>
            <a:gdLst>
              <a:gd name="T0" fmla="*/ 78 w 31"/>
              <a:gd name="T1" fmla="*/ 0 h 84"/>
              <a:gd name="T2" fmla="*/ 0 w 31"/>
              <a:gd name="T3" fmla="*/ 12 h 84"/>
              <a:gd name="T4" fmla="*/ 0 w 31"/>
              <a:gd name="T5" fmla="*/ 1133 h 84"/>
              <a:gd name="T6" fmla="*/ 78 w 31"/>
              <a:gd name="T7" fmla="*/ 1133 h 84"/>
              <a:gd name="T8" fmla="*/ 405 w 31"/>
              <a:gd name="T9" fmla="*/ 793 h 84"/>
              <a:gd name="T10" fmla="*/ 405 w 31"/>
              <a:gd name="T11" fmla="*/ 340 h 84"/>
              <a:gd name="T12" fmla="*/ 78 w 31"/>
              <a:gd name="T13" fmla="*/ 0 h 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84">
                <a:moveTo>
                  <a:pt x="6" y="0"/>
                </a:moveTo>
                <a:cubicBezTo>
                  <a:pt x="4" y="0"/>
                  <a:pt x="2" y="0"/>
                  <a:pt x="0" y="1"/>
                </a:cubicBezTo>
                <a:cubicBezTo>
                  <a:pt x="0" y="84"/>
                  <a:pt x="0" y="84"/>
                  <a:pt x="0" y="84"/>
                </a:cubicBezTo>
                <a:cubicBezTo>
                  <a:pt x="2" y="84"/>
                  <a:pt x="4" y="84"/>
                  <a:pt x="6" y="84"/>
                </a:cubicBezTo>
                <a:cubicBezTo>
                  <a:pt x="20" y="84"/>
                  <a:pt x="31" y="73"/>
                  <a:pt x="31" y="59"/>
                </a:cubicBezTo>
                <a:cubicBezTo>
                  <a:pt x="31" y="25"/>
                  <a:pt x="31" y="25"/>
                  <a:pt x="31" y="25"/>
                </a:cubicBezTo>
                <a:cubicBezTo>
                  <a:pt x="31" y="11"/>
                  <a:pt x="20" y="0"/>
                  <a:pt x="6" y="0"/>
                </a:cubicBezTo>
                <a:close/>
              </a:path>
            </a:pathLst>
          </a:custGeom>
          <a:solidFill>
            <a:srgbClr val="2C76C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100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2051006" y="4541362"/>
            <a:ext cx="37430" cy="103573"/>
          </a:xfrm>
          <a:custGeom>
            <a:avLst/>
            <a:gdLst>
              <a:gd name="T0" fmla="*/ 78 w 31"/>
              <a:gd name="T1" fmla="*/ 0 h 85"/>
              <a:gd name="T2" fmla="*/ 0 w 31"/>
              <a:gd name="T3" fmla="*/ 12 h 85"/>
              <a:gd name="T4" fmla="*/ 0 w 31"/>
              <a:gd name="T5" fmla="*/ 1129 h 85"/>
              <a:gd name="T6" fmla="*/ 78 w 31"/>
              <a:gd name="T7" fmla="*/ 1141 h 85"/>
              <a:gd name="T8" fmla="*/ 405 w 31"/>
              <a:gd name="T9" fmla="*/ 808 h 85"/>
              <a:gd name="T10" fmla="*/ 405 w 31"/>
              <a:gd name="T11" fmla="*/ 349 h 85"/>
              <a:gd name="T12" fmla="*/ 78 w 31"/>
              <a:gd name="T13" fmla="*/ 0 h 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" h="85">
                <a:moveTo>
                  <a:pt x="6" y="0"/>
                </a:moveTo>
                <a:cubicBezTo>
                  <a:pt x="4" y="0"/>
                  <a:pt x="2" y="1"/>
                  <a:pt x="0" y="1"/>
                </a:cubicBezTo>
                <a:cubicBezTo>
                  <a:pt x="0" y="84"/>
                  <a:pt x="0" y="84"/>
                  <a:pt x="0" y="84"/>
                </a:cubicBezTo>
                <a:cubicBezTo>
                  <a:pt x="2" y="85"/>
                  <a:pt x="4" y="85"/>
                  <a:pt x="6" y="85"/>
                </a:cubicBezTo>
                <a:cubicBezTo>
                  <a:pt x="20" y="85"/>
                  <a:pt x="31" y="74"/>
                  <a:pt x="31" y="60"/>
                </a:cubicBezTo>
                <a:cubicBezTo>
                  <a:pt x="31" y="26"/>
                  <a:pt x="31" y="26"/>
                  <a:pt x="31" y="26"/>
                </a:cubicBezTo>
                <a:cubicBezTo>
                  <a:pt x="31" y="12"/>
                  <a:pt x="20" y="0"/>
                  <a:pt x="6" y="0"/>
                </a:cubicBezTo>
                <a:close/>
              </a:path>
            </a:pathLst>
          </a:custGeom>
          <a:solidFill>
            <a:srgbClr val="2C76C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101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1553140" y="4279354"/>
            <a:ext cx="486586" cy="553242"/>
          </a:xfrm>
          <a:custGeom>
            <a:avLst/>
            <a:gdLst>
              <a:gd name="T0" fmla="*/ 4814 w 399"/>
              <a:gd name="T1" fmla="*/ 0 h 454"/>
              <a:gd name="T2" fmla="*/ 554 w 399"/>
              <a:gd name="T3" fmla="*/ 0 h 454"/>
              <a:gd name="T4" fmla="*/ 0 w 399"/>
              <a:gd name="T5" fmla="*/ 549 h 454"/>
              <a:gd name="T6" fmla="*/ 0 w 399"/>
              <a:gd name="T7" fmla="*/ 870 h 454"/>
              <a:gd name="T8" fmla="*/ 312 w 399"/>
              <a:gd name="T9" fmla="*/ 870 h 454"/>
              <a:gd name="T10" fmla="*/ 742 w 399"/>
              <a:gd name="T11" fmla="*/ 1305 h 454"/>
              <a:gd name="T12" fmla="*/ 312 w 399"/>
              <a:gd name="T13" fmla="*/ 1744 h 454"/>
              <a:gd name="T14" fmla="*/ 0 w 399"/>
              <a:gd name="T15" fmla="*/ 1744 h 454"/>
              <a:gd name="T16" fmla="*/ 0 w 399"/>
              <a:gd name="T17" fmla="*/ 2039 h 454"/>
              <a:gd name="T18" fmla="*/ 312 w 399"/>
              <a:gd name="T19" fmla="*/ 2039 h 454"/>
              <a:gd name="T20" fmla="*/ 742 w 399"/>
              <a:gd name="T21" fmla="*/ 2469 h 454"/>
              <a:gd name="T22" fmla="*/ 312 w 399"/>
              <a:gd name="T23" fmla="*/ 2897 h 454"/>
              <a:gd name="T24" fmla="*/ 0 w 399"/>
              <a:gd name="T25" fmla="*/ 2897 h 454"/>
              <a:gd name="T26" fmla="*/ 0 w 399"/>
              <a:gd name="T27" fmla="*/ 3197 h 454"/>
              <a:gd name="T28" fmla="*/ 312 w 399"/>
              <a:gd name="T29" fmla="*/ 3197 h 454"/>
              <a:gd name="T30" fmla="*/ 742 w 399"/>
              <a:gd name="T31" fmla="*/ 3627 h 454"/>
              <a:gd name="T32" fmla="*/ 312 w 399"/>
              <a:gd name="T33" fmla="*/ 4055 h 454"/>
              <a:gd name="T34" fmla="*/ 0 w 399"/>
              <a:gd name="T35" fmla="*/ 4055 h 454"/>
              <a:gd name="T36" fmla="*/ 0 w 399"/>
              <a:gd name="T37" fmla="*/ 4361 h 454"/>
              <a:gd name="T38" fmla="*/ 312 w 399"/>
              <a:gd name="T39" fmla="*/ 4361 h 454"/>
              <a:gd name="T40" fmla="*/ 742 w 399"/>
              <a:gd name="T41" fmla="*/ 4789 h 454"/>
              <a:gd name="T42" fmla="*/ 312 w 399"/>
              <a:gd name="T43" fmla="*/ 5224 h 454"/>
              <a:gd name="T44" fmla="*/ 0 w 399"/>
              <a:gd name="T45" fmla="*/ 5224 h 454"/>
              <a:gd name="T46" fmla="*/ 0 w 399"/>
              <a:gd name="T47" fmla="*/ 5547 h 454"/>
              <a:gd name="T48" fmla="*/ 554 w 399"/>
              <a:gd name="T49" fmla="*/ 6094 h 454"/>
              <a:gd name="T50" fmla="*/ 4814 w 399"/>
              <a:gd name="T51" fmla="*/ 6094 h 454"/>
              <a:gd name="T52" fmla="*/ 5368 w 399"/>
              <a:gd name="T53" fmla="*/ 5547 h 454"/>
              <a:gd name="T54" fmla="*/ 5368 w 399"/>
              <a:gd name="T55" fmla="*/ 549 h 454"/>
              <a:gd name="T56" fmla="*/ 4814 w 399"/>
              <a:gd name="T57" fmla="*/ 0 h 454"/>
              <a:gd name="T58" fmla="*/ 1979 w 399"/>
              <a:gd name="T59" fmla="*/ 780 h 454"/>
              <a:gd name="T60" fmla="*/ 2462 w 399"/>
              <a:gd name="T61" fmla="*/ 1005 h 454"/>
              <a:gd name="T62" fmla="*/ 2676 w 399"/>
              <a:gd name="T63" fmla="*/ 1580 h 454"/>
              <a:gd name="T64" fmla="*/ 2450 w 399"/>
              <a:gd name="T65" fmla="*/ 2068 h 454"/>
              <a:gd name="T66" fmla="*/ 2421 w 399"/>
              <a:gd name="T67" fmla="*/ 2080 h 454"/>
              <a:gd name="T68" fmla="*/ 1962 w 399"/>
              <a:gd name="T69" fmla="*/ 791 h 454"/>
              <a:gd name="T70" fmla="*/ 1979 w 399"/>
              <a:gd name="T71" fmla="*/ 780 h 454"/>
              <a:gd name="T72" fmla="*/ 3094 w 399"/>
              <a:gd name="T73" fmla="*/ 5157 h 454"/>
              <a:gd name="T74" fmla="*/ 1855 w 399"/>
              <a:gd name="T75" fmla="*/ 3677 h 454"/>
              <a:gd name="T76" fmla="*/ 1280 w 399"/>
              <a:gd name="T77" fmla="*/ 1842 h 454"/>
              <a:gd name="T78" fmla="*/ 1827 w 399"/>
              <a:gd name="T79" fmla="*/ 846 h 454"/>
              <a:gd name="T80" fmla="*/ 2274 w 399"/>
              <a:gd name="T81" fmla="*/ 2096 h 454"/>
              <a:gd name="T82" fmla="*/ 2245 w 399"/>
              <a:gd name="T83" fmla="*/ 2096 h 454"/>
              <a:gd name="T84" fmla="*/ 2462 w 399"/>
              <a:gd name="T85" fmla="*/ 3327 h 454"/>
              <a:gd name="T86" fmla="*/ 2462 w 399"/>
              <a:gd name="T87" fmla="*/ 3327 h 454"/>
              <a:gd name="T88" fmla="*/ 2478 w 399"/>
              <a:gd name="T89" fmla="*/ 3344 h 454"/>
              <a:gd name="T90" fmla="*/ 2478 w 399"/>
              <a:gd name="T91" fmla="*/ 3344 h 454"/>
              <a:gd name="T92" fmla="*/ 2478 w 399"/>
              <a:gd name="T93" fmla="*/ 3344 h 454"/>
              <a:gd name="T94" fmla="*/ 3406 w 399"/>
              <a:gd name="T95" fmla="*/ 4202 h 454"/>
              <a:gd name="T96" fmla="*/ 3418 w 399"/>
              <a:gd name="T97" fmla="*/ 4190 h 454"/>
              <a:gd name="T98" fmla="*/ 4226 w 399"/>
              <a:gd name="T99" fmla="*/ 5224 h 454"/>
              <a:gd name="T100" fmla="*/ 3094 w 399"/>
              <a:gd name="T101" fmla="*/ 5157 h 454"/>
              <a:gd name="T102" fmla="*/ 4362 w 399"/>
              <a:gd name="T103" fmla="*/ 5141 h 454"/>
              <a:gd name="T104" fmla="*/ 4345 w 399"/>
              <a:gd name="T105" fmla="*/ 5157 h 454"/>
              <a:gd name="T106" fmla="*/ 3513 w 399"/>
              <a:gd name="T107" fmla="*/ 4066 h 454"/>
              <a:gd name="T108" fmla="*/ 3525 w 399"/>
              <a:gd name="T109" fmla="*/ 4038 h 454"/>
              <a:gd name="T110" fmla="*/ 4062 w 399"/>
              <a:gd name="T111" fmla="*/ 4123 h 454"/>
              <a:gd name="T112" fmla="*/ 4441 w 399"/>
              <a:gd name="T113" fmla="*/ 4604 h 454"/>
              <a:gd name="T114" fmla="*/ 4362 w 399"/>
              <a:gd name="T115" fmla="*/ 5141 h 454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99" h="454">
                <a:moveTo>
                  <a:pt x="358" y="0"/>
                </a:moveTo>
                <a:cubicBezTo>
                  <a:pt x="41" y="0"/>
                  <a:pt x="41" y="0"/>
                  <a:pt x="41" y="0"/>
                </a:cubicBezTo>
                <a:cubicBezTo>
                  <a:pt x="19" y="0"/>
                  <a:pt x="0" y="18"/>
                  <a:pt x="0" y="41"/>
                </a:cubicBezTo>
                <a:cubicBezTo>
                  <a:pt x="0" y="65"/>
                  <a:pt x="0" y="65"/>
                  <a:pt x="0" y="65"/>
                </a:cubicBezTo>
                <a:cubicBezTo>
                  <a:pt x="23" y="65"/>
                  <a:pt x="23" y="65"/>
                  <a:pt x="23" y="65"/>
                </a:cubicBezTo>
                <a:cubicBezTo>
                  <a:pt x="40" y="65"/>
                  <a:pt x="55" y="80"/>
                  <a:pt x="55" y="97"/>
                </a:cubicBezTo>
                <a:cubicBezTo>
                  <a:pt x="55" y="115"/>
                  <a:pt x="40" y="129"/>
                  <a:pt x="23" y="130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52"/>
                  <a:pt x="0" y="152"/>
                  <a:pt x="0" y="152"/>
                </a:cubicBezTo>
                <a:cubicBezTo>
                  <a:pt x="23" y="152"/>
                  <a:pt x="23" y="152"/>
                  <a:pt x="23" y="152"/>
                </a:cubicBezTo>
                <a:cubicBezTo>
                  <a:pt x="40" y="152"/>
                  <a:pt x="55" y="166"/>
                  <a:pt x="55" y="184"/>
                </a:cubicBezTo>
                <a:cubicBezTo>
                  <a:pt x="55" y="202"/>
                  <a:pt x="40" y="216"/>
                  <a:pt x="23" y="216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38"/>
                  <a:pt x="0" y="238"/>
                  <a:pt x="0" y="238"/>
                </a:cubicBezTo>
                <a:cubicBezTo>
                  <a:pt x="23" y="238"/>
                  <a:pt x="23" y="238"/>
                  <a:pt x="23" y="238"/>
                </a:cubicBezTo>
                <a:cubicBezTo>
                  <a:pt x="40" y="238"/>
                  <a:pt x="55" y="253"/>
                  <a:pt x="55" y="270"/>
                </a:cubicBezTo>
                <a:cubicBezTo>
                  <a:pt x="55" y="288"/>
                  <a:pt x="40" y="302"/>
                  <a:pt x="23" y="302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25"/>
                  <a:pt x="0" y="325"/>
                  <a:pt x="0" y="325"/>
                </a:cubicBezTo>
                <a:cubicBezTo>
                  <a:pt x="23" y="325"/>
                  <a:pt x="23" y="325"/>
                  <a:pt x="23" y="325"/>
                </a:cubicBezTo>
                <a:cubicBezTo>
                  <a:pt x="40" y="325"/>
                  <a:pt x="55" y="339"/>
                  <a:pt x="55" y="357"/>
                </a:cubicBezTo>
                <a:cubicBezTo>
                  <a:pt x="55" y="375"/>
                  <a:pt x="40" y="389"/>
                  <a:pt x="23" y="389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413"/>
                  <a:pt x="0" y="413"/>
                  <a:pt x="0" y="413"/>
                </a:cubicBezTo>
                <a:cubicBezTo>
                  <a:pt x="0" y="436"/>
                  <a:pt x="19" y="454"/>
                  <a:pt x="41" y="454"/>
                </a:cubicBezTo>
                <a:cubicBezTo>
                  <a:pt x="358" y="454"/>
                  <a:pt x="358" y="454"/>
                  <a:pt x="358" y="454"/>
                </a:cubicBezTo>
                <a:cubicBezTo>
                  <a:pt x="381" y="454"/>
                  <a:pt x="399" y="436"/>
                  <a:pt x="399" y="413"/>
                </a:cubicBezTo>
                <a:cubicBezTo>
                  <a:pt x="399" y="41"/>
                  <a:pt x="399" y="41"/>
                  <a:pt x="399" y="41"/>
                </a:cubicBezTo>
                <a:cubicBezTo>
                  <a:pt x="399" y="18"/>
                  <a:pt x="381" y="0"/>
                  <a:pt x="358" y="0"/>
                </a:cubicBezTo>
                <a:close/>
                <a:moveTo>
                  <a:pt x="147" y="58"/>
                </a:moveTo>
                <a:cubicBezTo>
                  <a:pt x="161" y="53"/>
                  <a:pt x="178" y="60"/>
                  <a:pt x="183" y="75"/>
                </a:cubicBezTo>
                <a:cubicBezTo>
                  <a:pt x="199" y="118"/>
                  <a:pt x="199" y="118"/>
                  <a:pt x="199" y="118"/>
                </a:cubicBezTo>
                <a:cubicBezTo>
                  <a:pt x="204" y="133"/>
                  <a:pt x="197" y="149"/>
                  <a:pt x="182" y="154"/>
                </a:cubicBezTo>
                <a:cubicBezTo>
                  <a:pt x="182" y="155"/>
                  <a:pt x="181" y="155"/>
                  <a:pt x="180" y="155"/>
                </a:cubicBezTo>
                <a:cubicBezTo>
                  <a:pt x="163" y="123"/>
                  <a:pt x="152" y="85"/>
                  <a:pt x="146" y="59"/>
                </a:cubicBezTo>
                <a:cubicBezTo>
                  <a:pt x="146" y="58"/>
                  <a:pt x="146" y="58"/>
                  <a:pt x="147" y="58"/>
                </a:cubicBezTo>
                <a:close/>
                <a:moveTo>
                  <a:pt x="230" y="384"/>
                </a:moveTo>
                <a:cubicBezTo>
                  <a:pt x="182" y="357"/>
                  <a:pt x="142" y="280"/>
                  <a:pt x="138" y="274"/>
                </a:cubicBezTo>
                <a:cubicBezTo>
                  <a:pt x="135" y="267"/>
                  <a:pt x="92" y="192"/>
                  <a:pt x="95" y="137"/>
                </a:cubicBezTo>
                <a:cubicBezTo>
                  <a:pt x="97" y="93"/>
                  <a:pt x="123" y="72"/>
                  <a:pt x="136" y="63"/>
                </a:cubicBezTo>
                <a:cubicBezTo>
                  <a:pt x="142" y="89"/>
                  <a:pt x="153" y="124"/>
                  <a:pt x="169" y="156"/>
                </a:cubicBezTo>
                <a:cubicBezTo>
                  <a:pt x="168" y="156"/>
                  <a:pt x="168" y="156"/>
                  <a:pt x="167" y="156"/>
                </a:cubicBezTo>
                <a:cubicBezTo>
                  <a:pt x="139" y="172"/>
                  <a:pt x="178" y="240"/>
                  <a:pt x="183" y="248"/>
                </a:cubicBezTo>
                <a:cubicBezTo>
                  <a:pt x="183" y="248"/>
                  <a:pt x="183" y="248"/>
                  <a:pt x="183" y="248"/>
                </a:cubicBezTo>
                <a:cubicBezTo>
                  <a:pt x="183" y="248"/>
                  <a:pt x="184" y="249"/>
                  <a:pt x="184" y="249"/>
                </a:cubicBezTo>
                <a:cubicBezTo>
                  <a:pt x="184" y="249"/>
                  <a:pt x="184" y="249"/>
                  <a:pt x="184" y="249"/>
                </a:cubicBezTo>
                <a:cubicBezTo>
                  <a:pt x="184" y="249"/>
                  <a:pt x="184" y="249"/>
                  <a:pt x="184" y="249"/>
                </a:cubicBezTo>
                <a:cubicBezTo>
                  <a:pt x="188" y="258"/>
                  <a:pt x="224" y="328"/>
                  <a:pt x="253" y="313"/>
                </a:cubicBezTo>
                <a:cubicBezTo>
                  <a:pt x="253" y="312"/>
                  <a:pt x="254" y="312"/>
                  <a:pt x="254" y="312"/>
                </a:cubicBezTo>
                <a:cubicBezTo>
                  <a:pt x="272" y="343"/>
                  <a:pt x="296" y="370"/>
                  <a:pt x="314" y="389"/>
                </a:cubicBezTo>
                <a:cubicBezTo>
                  <a:pt x="300" y="396"/>
                  <a:pt x="268" y="406"/>
                  <a:pt x="230" y="384"/>
                </a:cubicBezTo>
                <a:close/>
                <a:moveTo>
                  <a:pt x="324" y="383"/>
                </a:moveTo>
                <a:cubicBezTo>
                  <a:pt x="324" y="383"/>
                  <a:pt x="324" y="383"/>
                  <a:pt x="323" y="384"/>
                </a:cubicBezTo>
                <a:cubicBezTo>
                  <a:pt x="304" y="364"/>
                  <a:pt x="279" y="335"/>
                  <a:pt x="261" y="303"/>
                </a:cubicBezTo>
                <a:cubicBezTo>
                  <a:pt x="261" y="302"/>
                  <a:pt x="262" y="302"/>
                  <a:pt x="262" y="301"/>
                </a:cubicBezTo>
                <a:cubicBezTo>
                  <a:pt x="275" y="292"/>
                  <a:pt x="292" y="294"/>
                  <a:pt x="302" y="307"/>
                </a:cubicBezTo>
                <a:cubicBezTo>
                  <a:pt x="330" y="343"/>
                  <a:pt x="330" y="343"/>
                  <a:pt x="330" y="343"/>
                </a:cubicBezTo>
                <a:cubicBezTo>
                  <a:pt x="339" y="356"/>
                  <a:pt x="337" y="374"/>
                  <a:pt x="324" y="383"/>
                </a:cubicBezTo>
                <a:close/>
              </a:path>
            </a:pathLst>
          </a:custGeom>
          <a:solidFill>
            <a:srgbClr val="2C76CE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14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1734583" y="5325889"/>
            <a:ext cx="169183" cy="170164"/>
          </a:xfrm>
          <a:custGeom>
            <a:avLst/>
            <a:gdLst>
              <a:gd name="T0" fmla="*/ 2147483646 w 145"/>
              <a:gd name="T1" fmla="*/ 1281214459 h 146"/>
              <a:gd name="T2" fmla="*/ 2147483646 w 145"/>
              <a:gd name="T3" fmla="*/ 2147483646 h 146"/>
              <a:gd name="T4" fmla="*/ 2147483646 w 145"/>
              <a:gd name="T5" fmla="*/ 2147483646 h 146"/>
              <a:gd name="T6" fmla="*/ 2147483646 w 145"/>
              <a:gd name="T7" fmla="*/ 2147483646 h 146"/>
              <a:gd name="T8" fmla="*/ 2147483646 w 145"/>
              <a:gd name="T9" fmla="*/ 2147483646 h 146"/>
              <a:gd name="T10" fmla="*/ 2147483646 w 145"/>
              <a:gd name="T11" fmla="*/ 2147483646 h 146"/>
              <a:gd name="T12" fmla="*/ 2147483646 w 145"/>
              <a:gd name="T13" fmla="*/ 1010737444 h 146"/>
              <a:gd name="T14" fmla="*/ 2147483646 w 145"/>
              <a:gd name="T15" fmla="*/ 569429068 h 146"/>
              <a:gd name="T16" fmla="*/ 1226957098 w 145"/>
              <a:gd name="T17" fmla="*/ 1110386871 h 146"/>
              <a:gd name="T18" fmla="*/ 684813967 w 145"/>
              <a:gd name="T19" fmla="*/ 2147483646 h 146"/>
              <a:gd name="T20" fmla="*/ 1184154336 w 145"/>
              <a:gd name="T21" fmla="*/ 2147483646 h 146"/>
              <a:gd name="T22" fmla="*/ 2147483646 w 145"/>
              <a:gd name="T23" fmla="*/ 2147483646 h 146"/>
              <a:gd name="T24" fmla="*/ 2147483646 w 145"/>
              <a:gd name="T25" fmla="*/ 2147483646 h 146"/>
              <a:gd name="T26" fmla="*/ 2147483646 w 145"/>
              <a:gd name="T27" fmla="*/ 2147483646 h 146"/>
              <a:gd name="T28" fmla="*/ 2147483646 w 145"/>
              <a:gd name="T29" fmla="*/ 2147483646 h 146"/>
              <a:gd name="T30" fmla="*/ 713346623 w 145"/>
              <a:gd name="T31" fmla="*/ 2147483646 h 146"/>
              <a:gd name="T32" fmla="*/ 0 w 145"/>
              <a:gd name="T33" fmla="*/ 2147483646 h 146"/>
              <a:gd name="T34" fmla="*/ 741879279 w 145"/>
              <a:gd name="T35" fmla="*/ 711785392 h 146"/>
              <a:gd name="T36" fmla="*/ 2147483646 w 145"/>
              <a:gd name="T37" fmla="*/ 0 h 146"/>
              <a:gd name="T38" fmla="*/ 2147483646 w 145"/>
              <a:gd name="T39" fmla="*/ 640607230 h 146"/>
              <a:gd name="T40" fmla="*/ 2147483646 w 145"/>
              <a:gd name="T41" fmla="*/ 2135359948 h 146"/>
              <a:gd name="T42" fmla="*/ 2147483646 w 145"/>
              <a:gd name="T43" fmla="*/ 2147483646 h 146"/>
              <a:gd name="T44" fmla="*/ 2147483646 w 145"/>
              <a:gd name="T45" fmla="*/ 2147483646 h 146"/>
              <a:gd name="T46" fmla="*/ 2147483646 w 145"/>
              <a:gd name="T47" fmla="*/ 2147483646 h 146"/>
              <a:gd name="T48" fmla="*/ 2147483646 w 145"/>
              <a:gd name="T49" fmla="*/ 2147483646 h 146"/>
              <a:gd name="T50" fmla="*/ 1597896737 w 145"/>
              <a:gd name="T51" fmla="*/ 2147483646 h 146"/>
              <a:gd name="T52" fmla="*/ 1284022410 w 145"/>
              <a:gd name="T53" fmla="*/ 2147483646 h 146"/>
              <a:gd name="T54" fmla="*/ 1626429393 w 145"/>
              <a:gd name="T55" fmla="*/ 1622873409 h 146"/>
              <a:gd name="T56" fmla="*/ 2147483646 w 145"/>
              <a:gd name="T57" fmla="*/ 1252743195 h 146"/>
              <a:gd name="T58" fmla="*/ 2147483646 w 145"/>
              <a:gd name="T59" fmla="*/ 1452045821 h 146"/>
              <a:gd name="T60" fmla="*/ 2147483646 w 145"/>
              <a:gd name="T61" fmla="*/ 1281214459 h 146"/>
              <a:gd name="T62" fmla="*/ 2147483646 w 145"/>
              <a:gd name="T63" fmla="*/ 1281214459 h 146"/>
              <a:gd name="T64" fmla="*/ 2147483646 w 145"/>
              <a:gd name="T65" fmla="*/ 2147483646 h 146"/>
              <a:gd name="T66" fmla="*/ 2147483646 w 145"/>
              <a:gd name="T67" fmla="*/ 2147483646 h 146"/>
              <a:gd name="T68" fmla="*/ 2147483646 w 145"/>
              <a:gd name="T69" fmla="*/ 2147483646 h 146"/>
              <a:gd name="T70" fmla="*/ 2147483646 w 145"/>
              <a:gd name="T71" fmla="*/ 2035710521 h 146"/>
              <a:gd name="T72" fmla="*/ 2147483646 w 145"/>
              <a:gd name="T73" fmla="*/ 1893354197 h 146"/>
              <a:gd name="T74" fmla="*/ 2111503435 w 145"/>
              <a:gd name="T75" fmla="*/ 2092653050 h 146"/>
              <a:gd name="T76" fmla="*/ 1968836377 w 145"/>
              <a:gd name="T77" fmla="*/ 2147483646 h 146"/>
              <a:gd name="T78" fmla="*/ 2068704451 w 145"/>
              <a:gd name="T79" fmla="*/ 2147483646 h 146"/>
              <a:gd name="T80" fmla="*/ 2147483646 w 145"/>
              <a:gd name="T81" fmla="*/ 2147483646 h 14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45" h="146">
                <a:moveTo>
                  <a:pt x="108" y="38"/>
                </a:moveTo>
                <a:cubicBezTo>
                  <a:pt x="102" y="84"/>
                  <a:pt x="102" y="84"/>
                  <a:pt x="102" y="84"/>
                </a:cubicBezTo>
                <a:cubicBezTo>
                  <a:pt x="102" y="87"/>
                  <a:pt x="102" y="89"/>
                  <a:pt x="102" y="92"/>
                </a:cubicBezTo>
                <a:cubicBezTo>
                  <a:pt x="102" y="94"/>
                  <a:pt x="103" y="96"/>
                  <a:pt x="106" y="96"/>
                </a:cubicBezTo>
                <a:cubicBezTo>
                  <a:pt x="110" y="96"/>
                  <a:pt x="115" y="93"/>
                  <a:pt x="120" y="87"/>
                </a:cubicBezTo>
                <a:cubicBezTo>
                  <a:pt x="124" y="81"/>
                  <a:pt x="126" y="73"/>
                  <a:pt x="126" y="64"/>
                </a:cubicBezTo>
                <a:cubicBezTo>
                  <a:pt x="126" y="50"/>
                  <a:pt x="121" y="39"/>
                  <a:pt x="112" y="30"/>
                </a:cubicBezTo>
                <a:cubicBezTo>
                  <a:pt x="102" y="21"/>
                  <a:pt x="90" y="17"/>
                  <a:pt x="75" y="17"/>
                </a:cubicBezTo>
                <a:cubicBezTo>
                  <a:pt x="60" y="17"/>
                  <a:pt x="47" y="22"/>
                  <a:pt x="36" y="33"/>
                </a:cubicBezTo>
                <a:cubicBezTo>
                  <a:pt x="26" y="44"/>
                  <a:pt x="20" y="57"/>
                  <a:pt x="20" y="73"/>
                </a:cubicBezTo>
                <a:cubicBezTo>
                  <a:pt x="20" y="88"/>
                  <a:pt x="25" y="101"/>
                  <a:pt x="35" y="112"/>
                </a:cubicBezTo>
                <a:cubicBezTo>
                  <a:pt x="45" y="123"/>
                  <a:pt x="59" y="129"/>
                  <a:pt x="77" y="129"/>
                </a:cubicBezTo>
                <a:cubicBezTo>
                  <a:pt x="91" y="129"/>
                  <a:pt x="106" y="125"/>
                  <a:pt x="121" y="11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11" y="142"/>
                  <a:pt x="94" y="146"/>
                  <a:pt x="77" y="146"/>
                </a:cubicBezTo>
                <a:cubicBezTo>
                  <a:pt x="54" y="146"/>
                  <a:pt x="35" y="139"/>
                  <a:pt x="21" y="125"/>
                </a:cubicBezTo>
                <a:cubicBezTo>
                  <a:pt x="7" y="110"/>
                  <a:pt x="0" y="93"/>
                  <a:pt x="0" y="73"/>
                </a:cubicBezTo>
                <a:cubicBezTo>
                  <a:pt x="0" y="53"/>
                  <a:pt x="7" y="35"/>
                  <a:pt x="22" y="21"/>
                </a:cubicBezTo>
                <a:cubicBezTo>
                  <a:pt x="37" y="7"/>
                  <a:pt x="54" y="0"/>
                  <a:pt x="75" y="0"/>
                </a:cubicBezTo>
                <a:cubicBezTo>
                  <a:pt x="95" y="0"/>
                  <a:pt x="112" y="6"/>
                  <a:pt x="125" y="19"/>
                </a:cubicBezTo>
                <a:cubicBezTo>
                  <a:pt x="138" y="31"/>
                  <a:pt x="145" y="46"/>
                  <a:pt x="145" y="63"/>
                </a:cubicBezTo>
                <a:cubicBezTo>
                  <a:pt x="145" y="77"/>
                  <a:pt x="141" y="89"/>
                  <a:pt x="133" y="98"/>
                </a:cubicBezTo>
                <a:cubicBezTo>
                  <a:pt x="125" y="108"/>
                  <a:pt x="115" y="113"/>
                  <a:pt x="104" y="113"/>
                </a:cubicBezTo>
                <a:cubicBezTo>
                  <a:pt x="96" y="113"/>
                  <a:pt x="90" y="110"/>
                  <a:pt x="86" y="104"/>
                </a:cubicBezTo>
                <a:cubicBezTo>
                  <a:pt x="81" y="110"/>
                  <a:pt x="75" y="113"/>
                  <a:pt x="68" y="113"/>
                </a:cubicBezTo>
                <a:cubicBezTo>
                  <a:pt x="60" y="113"/>
                  <a:pt x="53" y="110"/>
                  <a:pt x="47" y="103"/>
                </a:cubicBezTo>
                <a:cubicBezTo>
                  <a:pt x="41" y="96"/>
                  <a:pt x="38" y="87"/>
                  <a:pt x="38" y="76"/>
                </a:cubicBezTo>
                <a:cubicBezTo>
                  <a:pt x="38" y="64"/>
                  <a:pt x="41" y="55"/>
                  <a:pt x="48" y="48"/>
                </a:cubicBezTo>
                <a:cubicBezTo>
                  <a:pt x="54" y="40"/>
                  <a:pt x="62" y="37"/>
                  <a:pt x="71" y="37"/>
                </a:cubicBezTo>
                <a:cubicBezTo>
                  <a:pt x="77" y="37"/>
                  <a:pt x="83" y="39"/>
                  <a:pt x="87" y="43"/>
                </a:cubicBezTo>
                <a:cubicBezTo>
                  <a:pt x="89" y="38"/>
                  <a:pt x="89" y="38"/>
                  <a:pt x="89" y="38"/>
                </a:cubicBezTo>
                <a:lnTo>
                  <a:pt x="108" y="38"/>
                </a:lnTo>
                <a:close/>
                <a:moveTo>
                  <a:pt x="69" y="94"/>
                </a:moveTo>
                <a:cubicBezTo>
                  <a:pt x="74" y="94"/>
                  <a:pt x="78" y="92"/>
                  <a:pt x="81" y="87"/>
                </a:cubicBezTo>
                <a:cubicBezTo>
                  <a:pt x="84" y="83"/>
                  <a:pt x="86" y="77"/>
                  <a:pt x="86" y="72"/>
                </a:cubicBezTo>
                <a:cubicBezTo>
                  <a:pt x="86" y="67"/>
                  <a:pt x="85" y="63"/>
                  <a:pt x="82" y="60"/>
                </a:cubicBezTo>
                <a:cubicBezTo>
                  <a:pt x="79" y="57"/>
                  <a:pt x="76" y="56"/>
                  <a:pt x="73" y="56"/>
                </a:cubicBezTo>
                <a:cubicBezTo>
                  <a:pt x="68" y="56"/>
                  <a:pt x="65" y="58"/>
                  <a:pt x="62" y="62"/>
                </a:cubicBezTo>
                <a:cubicBezTo>
                  <a:pt x="60" y="65"/>
                  <a:pt x="58" y="70"/>
                  <a:pt x="58" y="77"/>
                </a:cubicBezTo>
                <a:cubicBezTo>
                  <a:pt x="58" y="82"/>
                  <a:pt x="59" y="86"/>
                  <a:pt x="61" y="89"/>
                </a:cubicBezTo>
                <a:cubicBezTo>
                  <a:pt x="63" y="92"/>
                  <a:pt x="66" y="94"/>
                  <a:pt x="69" y="94"/>
                </a:cubicBezTo>
                <a:close/>
              </a:path>
            </a:pathLst>
          </a:custGeom>
          <a:solidFill>
            <a:srgbClr val="00D0C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15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1569323" y="5366591"/>
            <a:ext cx="30404" cy="44135"/>
          </a:xfrm>
          <a:custGeom>
            <a:avLst/>
            <a:gdLst>
              <a:gd name="T0" fmla="*/ 0 w 26"/>
              <a:gd name="T1" fmla="*/ 664421388 h 38"/>
              <a:gd name="T2" fmla="*/ 888497617 w 26"/>
              <a:gd name="T3" fmla="*/ 1272294355 h 38"/>
              <a:gd name="T4" fmla="*/ 888497617 w 26"/>
              <a:gd name="T5" fmla="*/ 0 h 38"/>
              <a:gd name="T6" fmla="*/ 0 w 26"/>
              <a:gd name="T7" fmla="*/ 664421388 h 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38">
                <a:moveTo>
                  <a:pt x="0" y="20"/>
                </a:moveTo>
                <a:cubicBezTo>
                  <a:pt x="6" y="29"/>
                  <a:pt x="15" y="36"/>
                  <a:pt x="26" y="38"/>
                </a:cubicBezTo>
                <a:cubicBezTo>
                  <a:pt x="26" y="0"/>
                  <a:pt x="26" y="0"/>
                  <a:pt x="26" y="0"/>
                </a:cubicBezTo>
                <a:lnTo>
                  <a:pt x="0" y="20"/>
                </a:lnTo>
                <a:close/>
              </a:path>
            </a:pathLst>
          </a:custGeom>
          <a:solidFill>
            <a:srgbClr val="00D0C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16"/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1767439" y="5192014"/>
            <a:ext cx="103472" cy="35798"/>
          </a:xfrm>
          <a:custGeom>
            <a:avLst/>
            <a:gdLst>
              <a:gd name="T0" fmla="*/ 2011415179 w 89"/>
              <a:gd name="T1" fmla="*/ 223598359 h 31"/>
              <a:gd name="T2" fmla="*/ 977376870 w 89"/>
              <a:gd name="T3" fmla="*/ 223598359 h 31"/>
              <a:gd name="T4" fmla="*/ 0 w 89"/>
              <a:gd name="T5" fmla="*/ 1020160738 h 31"/>
              <a:gd name="T6" fmla="*/ 2147483646 w 89"/>
              <a:gd name="T7" fmla="*/ 1020160738 h 31"/>
              <a:gd name="T8" fmla="*/ 2011415179 w 89"/>
              <a:gd name="T9" fmla="*/ 223598359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9" h="31">
                <a:moveTo>
                  <a:pt x="60" y="7"/>
                </a:moveTo>
                <a:cubicBezTo>
                  <a:pt x="52" y="0"/>
                  <a:pt x="37" y="0"/>
                  <a:pt x="29" y="7"/>
                </a:cubicBezTo>
                <a:cubicBezTo>
                  <a:pt x="0" y="31"/>
                  <a:pt x="0" y="31"/>
                  <a:pt x="0" y="31"/>
                </a:cubicBezTo>
                <a:cubicBezTo>
                  <a:pt x="89" y="31"/>
                  <a:pt x="89" y="31"/>
                  <a:pt x="89" y="31"/>
                </a:cubicBezTo>
                <a:lnTo>
                  <a:pt x="60" y="7"/>
                </a:lnTo>
                <a:close/>
              </a:path>
            </a:pathLst>
          </a:custGeom>
          <a:solidFill>
            <a:srgbClr val="00D0C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17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2039113" y="5366591"/>
            <a:ext cx="29914" cy="44135"/>
          </a:xfrm>
          <a:custGeom>
            <a:avLst/>
            <a:gdLst>
              <a:gd name="T0" fmla="*/ 846203965 w 26"/>
              <a:gd name="T1" fmla="*/ 664421388 h 38"/>
              <a:gd name="T2" fmla="*/ 0 w 26"/>
              <a:gd name="T3" fmla="*/ 0 h 38"/>
              <a:gd name="T4" fmla="*/ 0 w 26"/>
              <a:gd name="T5" fmla="*/ 1272294355 h 38"/>
              <a:gd name="T6" fmla="*/ 846203965 w 26"/>
              <a:gd name="T7" fmla="*/ 664421388 h 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6" h="38">
                <a:moveTo>
                  <a:pt x="26" y="20"/>
                </a:moveTo>
                <a:cubicBezTo>
                  <a:pt x="0" y="0"/>
                  <a:pt x="0" y="0"/>
                  <a:pt x="0" y="0"/>
                </a:cubicBezTo>
                <a:cubicBezTo>
                  <a:pt x="0" y="38"/>
                  <a:pt x="0" y="38"/>
                  <a:pt x="0" y="38"/>
                </a:cubicBezTo>
                <a:cubicBezTo>
                  <a:pt x="11" y="36"/>
                  <a:pt x="20" y="29"/>
                  <a:pt x="26" y="20"/>
                </a:cubicBezTo>
                <a:close/>
              </a:path>
            </a:pathLst>
          </a:custGeom>
          <a:solidFill>
            <a:srgbClr val="00D0C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品 18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1599727" y="5227812"/>
            <a:ext cx="439386" cy="363376"/>
          </a:xfrm>
          <a:custGeom>
            <a:avLst/>
            <a:gdLst>
              <a:gd name="T0" fmla="*/ 711754623 w 377"/>
              <a:gd name="T1" fmla="*/ 2147483646 h 312"/>
              <a:gd name="T2" fmla="*/ 711754623 w 377"/>
              <a:gd name="T3" fmla="*/ 1691614079 h 312"/>
              <a:gd name="T4" fmla="*/ 1010692545 w 377"/>
              <a:gd name="T5" fmla="*/ 1009282065 h 312"/>
              <a:gd name="T6" fmla="*/ 1765153125 w 377"/>
              <a:gd name="T7" fmla="*/ 710763929 h 312"/>
              <a:gd name="T8" fmla="*/ 2147483646 w 377"/>
              <a:gd name="T9" fmla="*/ 710763929 h 312"/>
              <a:gd name="T10" fmla="*/ 2147483646 w 377"/>
              <a:gd name="T11" fmla="*/ 1009282065 h 312"/>
              <a:gd name="T12" fmla="*/ 2147483646 w 377"/>
              <a:gd name="T13" fmla="*/ 1691614079 h 312"/>
              <a:gd name="T14" fmla="*/ 2147483646 w 377"/>
              <a:gd name="T15" fmla="*/ 2147483646 h 312"/>
              <a:gd name="T16" fmla="*/ 2147483646 w 377"/>
              <a:gd name="T17" fmla="*/ 2147483646 h 312"/>
              <a:gd name="T18" fmla="*/ 2147483646 w 377"/>
              <a:gd name="T19" fmla="*/ 1691614079 h 312"/>
              <a:gd name="T20" fmla="*/ 2147483646 w 377"/>
              <a:gd name="T21" fmla="*/ 0 h 312"/>
              <a:gd name="T22" fmla="*/ 1765153125 w 377"/>
              <a:gd name="T23" fmla="*/ 0 h 312"/>
              <a:gd name="T24" fmla="*/ 0 w 377"/>
              <a:gd name="T25" fmla="*/ 1691614079 h 312"/>
              <a:gd name="T26" fmla="*/ 0 w 377"/>
              <a:gd name="T27" fmla="*/ 2147483646 h 312"/>
              <a:gd name="T28" fmla="*/ 711754623 w 377"/>
              <a:gd name="T29" fmla="*/ 2147483646 h 31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377" h="312">
                <a:moveTo>
                  <a:pt x="21" y="312"/>
                </a:moveTo>
                <a:cubicBezTo>
                  <a:pt x="21" y="50"/>
                  <a:pt x="21" y="50"/>
                  <a:pt x="21" y="50"/>
                </a:cubicBezTo>
                <a:cubicBezTo>
                  <a:pt x="21" y="42"/>
                  <a:pt x="24" y="35"/>
                  <a:pt x="30" y="30"/>
                </a:cubicBezTo>
                <a:cubicBezTo>
                  <a:pt x="35" y="24"/>
                  <a:pt x="43" y="21"/>
                  <a:pt x="52" y="21"/>
                </a:cubicBezTo>
                <a:cubicBezTo>
                  <a:pt x="325" y="21"/>
                  <a:pt x="325" y="21"/>
                  <a:pt x="325" y="21"/>
                </a:cubicBezTo>
                <a:cubicBezTo>
                  <a:pt x="334" y="21"/>
                  <a:pt x="342" y="24"/>
                  <a:pt x="347" y="30"/>
                </a:cubicBezTo>
                <a:cubicBezTo>
                  <a:pt x="353" y="35"/>
                  <a:pt x="356" y="42"/>
                  <a:pt x="356" y="50"/>
                </a:cubicBezTo>
                <a:cubicBezTo>
                  <a:pt x="356" y="312"/>
                  <a:pt x="356" y="312"/>
                  <a:pt x="356" y="312"/>
                </a:cubicBezTo>
                <a:cubicBezTo>
                  <a:pt x="377" y="312"/>
                  <a:pt x="377" y="312"/>
                  <a:pt x="377" y="312"/>
                </a:cubicBezTo>
                <a:cubicBezTo>
                  <a:pt x="377" y="50"/>
                  <a:pt x="377" y="50"/>
                  <a:pt x="377" y="50"/>
                </a:cubicBezTo>
                <a:cubicBezTo>
                  <a:pt x="377" y="22"/>
                  <a:pt x="353" y="0"/>
                  <a:pt x="325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24" y="0"/>
                  <a:pt x="0" y="22"/>
                  <a:pt x="0" y="50"/>
                </a:cubicBezTo>
                <a:cubicBezTo>
                  <a:pt x="0" y="312"/>
                  <a:pt x="0" y="312"/>
                  <a:pt x="0" y="312"/>
                </a:cubicBezTo>
                <a:lnTo>
                  <a:pt x="21" y="312"/>
                </a:lnTo>
                <a:close/>
              </a:path>
            </a:pathLst>
          </a:custGeom>
          <a:solidFill>
            <a:srgbClr val="00D0C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出品 19"/>
          <p:cNvSpPr>
            <a:spLocks noEditPoints="1"/>
          </p:cNvSpPr>
          <p:nvPr>
            <p:custDataLst>
              <p:tags r:id="rId21"/>
            </p:custDataLst>
          </p:nvPr>
        </p:nvSpPr>
        <p:spPr bwMode="auto">
          <a:xfrm>
            <a:off x="1553140" y="5406313"/>
            <a:ext cx="531088" cy="327087"/>
          </a:xfrm>
          <a:custGeom>
            <a:avLst/>
            <a:gdLst>
              <a:gd name="T0" fmla="*/ 2147483646 w 456"/>
              <a:gd name="T1" fmla="*/ 0 h 281"/>
              <a:gd name="T2" fmla="*/ 2147483646 w 456"/>
              <a:gd name="T3" fmla="*/ 2147483646 h 281"/>
              <a:gd name="T4" fmla="*/ 2147483646 w 456"/>
              <a:gd name="T5" fmla="*/ 2147483646 h 281"/>
              <a:gd name="T6" fmla="*/ 241658250 w 456"/>
              <a:gd name="T7" fmla="*/ 0 h 281"/>
              <a:gd name="T8" fmla="*/ 0 w 456"/>
              <a:gd name="T9" fmla="*/ 738362183 h 281"/>
              <a:gd name="T10" fmla="*/ 0 w 456"/>
              <a:gd name="T11" fmla="*/ 2147483646 h 281"/>
              <a:gd name="T12" fmla="*/ 1449957040 w 456"/>
              <a:gd name="T13" fmla="*/ 2147483646 h 281"/>
              <a:gd name="T14" fmla="*/ 2147483646 w 456"/>
              <a:gd name="T15" fmla="*/ 2147483646 h 281"/>
              <a:gd name="T16" fmla="*/ 2147483646 w 456"/>
              <a:gd name="T17" fmla="*/ 2147483646 h 281"/>
              <a:gd name="T18" fmla="*/ 2147483646 w 456"/>
              <a:gd name="T19" fmla="*/ 738362183 h 281"/>
              <a:gd name="T20" fmla="*/ 2147483646 w 456"/>
              <a:gd name="T21" fmla="*/ 0 h 281"/>
              <a:gd name="T22" fmla="*/ 2147483646 w 456"/>
              <a:gd name="T23" fmla="*/ 2147483646 h 281"/>
              <a:gd name="T24" fmla="*/ 1521034992 w 456"/>
              <a:gd name="T25" fmla="*/ 2147483646 h 281"/>
              <a:gd name="T26" fmla="*/ 1108788904 w 456"/>
              <a:gd name="T27" fmla="*/ 2147483646 h 281"/>
              <a:gd name="T28" fmla="*/ 1222512873 w 456"/>
              <a:gd name="T29" fmla="*/ 2147483646 h 281"/>
              <a:gd name="T30" fmla="*/ 2147483646 w 456"/>
              <a:gd name="T31" fmla="*/ 2147483646 h 281"/>
              <a:gd name="T32" fmla="*/ 2147483646 w 456"/>
              <a:gd name="T33" fmla="*/ 2147483646 h 281"/>
              <a:gd name="T34" fmla="*/ 2147483646 w 456"/>
              <a:gd name="T35" fmla="*/ 2147483646 h 281"/>
              <a:gd name="T36" fmla="*/ 2147483646 w 456"/>
              <a:gd name="T37" fmla="*/ 2147483646 h 281"/>
              <a:gd name="T38" fmla="*/ 2147483646 w 456"/>
              <a:gd name="T39" fmla="*/ 2147483646 h 281"/>
              <a:gd name="T40" fmla="*/ 2147483646 w 456"/>
              <a:gd name="T41" fmla="*/ 2147483646 h 281"/>
              <a:gd name="T42" fmla="*/ 2147483646 w 456"/>
              <a:gd name="T43" fmla="*/ 2147483646 h 281"/>
              <a:gd name="T44" fmla="*/ 2147483646 w 456"/>
              <a:gd name="T45" fmla="*/ 2147483646 h 281"/>
              <a:gd name="T46" fmla="*/ 2147483646 w 456"/>
              <a:gd name="T47" fmla="*/ 2147483646 h 281"/>
              <a:gd name="T48" fmla="*/ 2147483646 w 456"/>
              <a:gd name="T49" fmla="*/ 2147483646 h 28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56" h="281">
                <a:moveTo>
                  <a:pt x="450" y="0"/>
                </a:moveTo>
                <a:cubicBezTo>
                  <a:pt x="245" y="169"/>
                  <a:pt x="245" y="169"/>
                  <a:pt x="245" y="169"/>
                </a:cubicBezTo>
                <a:cubicBezTo>
                  <a:pt x="236" y="176"/>
                  <a:pt x="221" y="176"/>
                  <a:pt x="212" y="169"/>
                </a:cubicBezTo>
                <a:cubicBezTo>
                  <a:pt x="7" y="0"/>
                  <a:pt x="7" y="0"/>
                  <a:pt x="7" y="0"/>
                </a:cubicBezTo>
                <a:cubicBezTo>
                  <a:pt x="3" y="7"/>
                  <a:pt x="0" y="14"/>
                  <a:pt x="0" y="22"/>
                </a:cubicBezTo>
                <a:cubicBezTo>
                  <a:pt x="0" y="239"/>
                  <a:pt x="0" y="239"/>
                  <a:pt x="0" y="239"/>
                </a:cubicBezTo>
                <a:cubicBezTo>
                  <a:pt x="0" y="262"/>
                  <a:pt x="19" y="281"/>
                  <a:pt x="43" y="281"/>
                </a:cubicBezTo>
                <a:cubicBezTo>
                  <a:pt x="414" y="281"/>
                  <a:pt x="414" y="281"/>
                  <a:pt x="414" y="281"/>
                </a:cubicBezTo>
                <a:cubicBezTo>
                  <a:pt x="437" y="281"/>
                  <a:pt x="456" y="262"/>
                  <a:pt x="456" y="239"/>
                </a:cubicBezTo>
                <a:cubicBezTo>
                  <a:pt x="456" y="22"/>
                  <a:pt x="456" y="22"/>
                  <a:pt x="456" y="22"/>
                </a:cubicBezTo>
                <a:cubicBezTo>
                  <a:pt x="456" y="14"/>
                  <a:pt x="454" y="7"/>
                  <a:pt x="450" y="0"/>
                </a:cubicBezTo>
                <a:close/>
                <a:moveTo>
                  <a:pt x="151" y="182"/>
                </a:moveTo>
                <a:cubicBezTo>
                  <a:pt x="45" y="248"/>
                  <a:pt x="45" y="248"/>
                  <a:pt x="45" y="248"/>
                </a:cubicBezTo>
                <a:cubicBezTo>
                  <a:pt x="41" y="250"/>
                  <a:pt x="35" y="249"/>
                  <a:pt x="33" y="245"/>
                </a:cubicBezTo>
                <a:cubicBezTo>
                  <a:pt x="30" y="241"/>
                  <a:pt x="31" y="235"/>
                  <a:pt x="36" y="233"/>
                </a:cubicBezTo>
                <a:cubicBezTo>
                  <a:pt x="142" y="167"/>
                  <a:pt x="142" y="167"/>
                  <a:pt x="142" y="167"/>
                </a:cubicBezTo>
                <a:cubicBezTo>
                  <a:pt x="146" y="165"/>
                  <a:pt x="151" y="166"/>
                  <a:pt x="154" y="170"/>
                </a:cubicBezTo>
                <a:cubicBezTo>
                  <a:pt x="156" y="174"/>
                  <a:pt x="155" y="180"/>
                  <a:pt x="151" y="182"/>
                </a:cubicBezTo>
                <a:close/>
                <a:moveTo>
                  <a:pt x="424" y="245"/>
                </a:moveTo>
                <a:cubicBezTo>
                  <a:pt x="422" y="249"/>
                  <a:pt x="416" y="250"/>
                  <a:pt x="412" y="248"/>
                </a:cubicBezTo>
                <a:cubicBezTo>
                  <a:pt x="306" y="182"/>
                  <a:pt x="306" y="182"/>
                  <a:pt x="306" y="182"/>
                </a:cubicBezTo>
                <a:cubicBezTo>
                  <a:pt x="302" y="180"/>
                  <a:pt x="301" y="174"/>
                  <a:pt x="303" y="170"/>
                </a:cubicBezTo>
                <a:cubicBezTo>
                  <a:pt x="306" y="166"/>
                  <a:pt x="311" y="165"/>
                  <a:pt x="315" y="167"/>
                </a:cubicBezTo>
                <a:cubicBezTo>
                  <a:pt x="421" y="233"/>
                  <a:pt x="421" y="233"/>
                  <a:pt x="421" y="233"/>
                </a:cubicBezTo>
                <a:cubicBezTo>
                  <a:pt x="426" y="235"/>
                  <a:pt x="427" y="241"/>
                  <a:pt x="424" y="245"/>
                </a:cubicBezTo>
                <a:close/>
              </a:path>
            </a:pathLst>
          </a:custGeom>
          <a:solidFill>
            <a:srgbClr val="00D0CF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品 26"/>
          <p:cNvSpPr/>
          <p:nvPr>
            <p:custDataLst>
              <p:tags r:id="rId22"/>
            </p:custDataLst>
          </p:nvPr>
        </p:nvSpPr>
        <p:spPr>
          <a:xfrm>
            <a:off x="2619657" y="2111139"/>
            <a:ext cx="4138530" cy="579736"/>
          </a:xfrm>
          <a:prstGeom prst="roundRect">
            <a:avLst>
              <a:gd name="adj" fmla="val 12912"/>
            </a:avLst>
          </a:prstGeom>
          <a:solidFill>
            <a:sysClr val="window" lastClr="FFFFFF">
              <a:lumMod val="85000"/>
              <a:alpha val="6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4" name="27"/>
          <p:cNvSpPr/>
          <p:nvPr>
            <p:custDataLst>
              <p:tags r:id="rId23"/>
            </p:custDataLst>
          </p:nvPr>
        </p:nvSpPr>
        <p:spPr>
          <a:xfrm>
            <a:off x="2619656" y="3127885"/>
            <a:ext cx="4136616" cy="579736"/>
          </a:xfrm>
          <a:prstGeom prst="roundRect">
            <a:avLst/>
          </a:prstGeom>
          <a:solidFill>
            <a:sysClr val="window" lastClr="FFFFFF">
              <a:lumMod val="85000"/>
              <a:alpha val="6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5" name="品 28"/>
          <p:cNvSpPr/>
          <p:nvPr>
            <p:custDataLst>
              <p:tags r:id="rId24"/>
            </p:custDataLst>
          </p:nvPr>
        </p:nvSpPr>
        <p:spPr>
          <a:xfrm>
            <a:off x="2619656" y="4206567"/>
            <a:ext cx="4138531" cy="579736"/>
          </a:xfrm>
          <a:prstGeom prst="roundRect">
            <a:avLst/>
          </a:prstGeom>
          <a:solidFill>
            <a:sysClr val="window" lastClr="FFFFFF">
              <a:lumMod val="85000"/>
              <a:alpha val="6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6" name="PA_圆品 29"/>
          <p:cNvSpPr/>
          <p:nvPr>
            <p:custDataLst>
              <p:tags r:id="rId25"/>
            </p:custDataLst>
          </p:nvPr>
        </p:nvSpPr>
        <p:spPr>
          <a:xfrm>
            <a:off x="2619656" y="5192014"/>
            <a:ext cx="4136616" cy="579736"/>
          </a:xfrm>
          <a:prstGeom prst="roundRect">
            <a:avLst/>
          </a:prstGeom>
          <a:solidFill>
            <a:sysClr val="window" lastClr="FFFFFF">
              <a:lumMod val="85000"/>
              <a:alpha val="6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7" name="30"/>
          <p:cNvSpPr/>
          <p:nvPr>
            <p:custDataLst>
              <p:tags r:id="rId26"/>
            </p:custDataLst>
          </p:nvPr>
        </p:nvSpPr>
        <p:spPr>
          <a:xfrm>
            <a:off x="7654392" y="3467321"/>
            <a:ext cx="44008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cs typeface="+mn-ea"/>
                <a:sym typeface="+mn-lt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  <p:sp>
        <p:nvSpPr>
          <p:cNvPr id="38" name="34"/>
          <p:cNvSpPr/>
          <p:nvPr>
            <p:custDataLst>
              <p:tags r:id="rId27"/>
            </p:custDataLst>
          </p:nvPr>
        </p:nvSpPr>
        <p:spPr>
          <a:xfrm>
            <a:off x="2619656" y="2111139"/>
            <a:ext cx="3606085" cy="579736"/>
          </a:xfrm>
          <a:prstGeom prst="roundRect">
            <a:avLst/>
          </a:prstGeom>
          <a:solidFill>
            <a:srgbClr val="00D0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39" name="品 35"/>
          <p:cNvSpPr txBox="1"/>
          <p:nvPr>
            <p:custDataLst>
              <p:tags r:id="rId28"/>
            </p:custDataLst>
          </p:nvPr>
        </p:nvSpPr>
        <p:spPr>
          <a:xfrm>
            <a:off x="5440959" y="2247352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36"/>
          <p:cNvSpPr/>
          <p:nvPr>
            <p:custDataLst>
              <p:tags r:id="rId29"/>
            </p:custDataLst>
          </p:nvPr>
        </p:nvSpPr>
        <p:spPr>
          <a:xfrm>
            <a:off x="2619655" y="3124930"/>
            <a:ext cx="2640171" cy="579736"/>
          </a:xfrm>
          <a:prstGeom prst="roundRect">
            <a:avLst/>
          </a:prstGeom>
          <a:solidFill>
            <a:srgbClr val="FF9AA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1" name="37"/>
          <p:cNvSpPr txBox="1"/>
          <p:nvPr>
            <p:custDataLst>
              <p:tags r:id="rId30"/>
            </p:custDataLst>
          </p:nvPr>
        </p:nvSpPr>
        <p:spPr>
          <a:xfrm>
            <a:off x="4515305" y="3264055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品 38"/>
          <p:cNvSpPr/>
          <p:nvPr>
            <p:custDataLst>
              <p:tags r:id="rId31"/>
            </p:custDataLst>
          </p:nvPr>
        </p:nvSpPr>
        <p:spPr>
          <a:xfrm>
            <a:off x="2619656" y="4213808"/>
            <a:ext cx="2060622" cy="579736"/>
          </a:xfrm>
          <a:prstGeom prst="roundRect">
            <a:avLst/>
          </a:prstGeom>
          <a:solidFill>
            <a:srgbClr val="2C76C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3" name="39"/>
          <p:cNvSpPr txBox="1"/>
          <p:nvPr>
            <p:custDataLst>
              <p:tags r:id="rId32"/>
            </p:custDataLst>
          </p:nvPr>
        </p:nvSpPr>
        <p:spPr>
          <a:xfrm>
            <a:off x="3935756" y="4352081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品 40"/>
          <p:cNvSpPr/>
          <p:nvPr>
            <p:custDataLst>
              <p:tags r:id="rId33"/>
            </p:custDataLst>
          </p:nvPr>
        </p:nvSpPr>
        <p:spPr>
          <a:xfrm>
            <a:off x="2619655" y="5199057"/>
            <a:ext cx="1423341" cy="579736"/>
          </a:xfrm>
          <a:prstGeom prst="roundRect">
            <a:avLst/>
          </a:prstGeom>
          <a:solidFill>
            <a:srgbClr val="00D0C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45" name="41"/>
          <p:cNvSpPr txBox="1"/>
          <p:nvPr>
            <p:custDataLst>
              <p:tags r:id="rId34"/>
            </p:custDataLst>
          </p:nvPr>
        </p:nvSpPr>
        <p:spPr>
          <a:xfrm>
            <a:off x="3313350" y="5325889"/>
            <a:ext cx="74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14"/>
          <p:cNvSpPr txBox="1"/>
          <p:nvPr>
            <p:custDataLst>
              <p:tags r:id="rId35"/>
            </p:custDataLst>
          </p:nvPr>
        </p:nvSpPr>
        <p:spPr>
          <a:xfrm>
            <a:off x="7654392" y="2733227"/>
            <a:ext cx="3891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rPr>
              <a:t>STEP HERE</a:t>
            </a:r>
            <a:endParaRPr lang="zh-CN" altLang="en-US" sz="3200" b="1" dirty="0">
              <a:solidFill>
                <a:schemeClr val="bg1">
                  <a:lumMod val="65000"/>
                </a:schemeClr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786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3" grpId="0" animBg="1" autoUpdateAnimBg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 autoUpdateAnimBg="0"/>
      <p:bldP spid="20" grpId="0" animBg="1" autoUpdateAnimBg="0"/>
      <p:bldP spid="21" grpId="0" animBg="1"/>
      <p:bldP spid="22" grpId="0" animBg="1" autoUpdateAnimBg="0"/>
      <p:bldP spid="23" grpId="0" animBg="1" autoUpdateAnimBg="0"/>
      <p:bldP spid="24" grpId="0" animBg="1"/>
      <p:bldP spid="25" grpId="0" animBg="1" autoUpdateAnimBg="0"/>
      <p:bldP spid="26" grpId="0" animBg="1" autoUpdateAnimBg="0"/>
      <p:bldP spid="27" grpId="0" animBg="1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  <p:bldP spid="33" grpId="0" animBg="1" autoUpdateAnimBg="0"/>
      <p:bldP spid="34" grpId="0" animBg="1" autoUpdateAnimBg="0"/>
      <p:bldP spid="35" grpId="0" animBg="1" autoUpdateAnimBg="0"/>
      <p:bldP spid="36" grpId="0" animBg="1" autoUpdateAnimBg="0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 animBg="1" autoUpdateAnimBg="0"/>
      <p:bldP spid="44" grpId="0" animBg="1" autoUpdateAnimBg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_1"/>
          <p:cNvGrpSpPr/>
          <p:nvPr/>
        </p:nvGrpSpPr>
        <p:grpSpPr>
          <a:xfrm>
            <a:off x="1753658" y="4377488"/>
            <a:ext cx="2142845" cy="1262178"/>
            <a:chOff x="800422" y="2736943"/>
            <a:chExt cx="1670404" cy="983901"/>
          </a:xfrm>
        </p:grpSpPr>
        <p:sp>
          <p:nvSpPr>
            <p:cNvPr id="13" name="矩形 12"/>
            <p:cNvSpPr/>
            <p:nvPr/>
          </p:nvSpPr>
          <p:spPr>
            <a:xfrm>
              <a:off x="927738" y="2736943"/>
              <a:ext cx="1066144" cy="3022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TITLE HERE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00422" y="3245802"/>
              <a:ext cx="1670404" cy="4750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Go ahead and replace it with your own text.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_2"/>
          <p:cNvGrpSpPr/>
          <p:nvPr/>
        </p:nvGrpSpPr>
        <p:grpSpPr>
          <a:xfrm>
            <a:off x="6252802" y="4377488"/>
            <a:ext cx="2142845" cy="1262178"/>
            <a:chOff x="800422" y="2736943"/>
            <a:chExt cx="1670404" cy="983901"/>
          </a:xfrm>
        </p:grpSpPr>
        <p:sp>
          <p:nvSpPr>
            <p:cNvPr id="16" name="矩形 15"/>
            <p:cNvSpPr/>
            <p:nvPr/>
          </p:nvSpPr>
          <p:spPr>
            <a:xfrm>
              <a:off x="927738" y="2736943"/>
              <a:ext cx="1066144" cy="3022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TITLE HERE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00422" y="3245802"/>
              <a:ext cx="1670404" cy="4750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Go ahead and replace it with your own text.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_3"/>
          <p:cNvGrpSpPr/>
          <p:nvPr/>
        </p:nvGrpSpPr>
        <p:grpSpPr>
          <a:xfrm>
            <a:off x="3930660" y="2574478"/>
            <a:ext cx="2142845" cy="1262178"/>
            <a:chOff x="800422" y="2736943"/>
            <a:chExt cx="1670404" cy="983901"/>
          </a:xfrm>
        </p:grpSpPr>
        <p:sp>
          <p:nvSpPr>
            <p:cNvPr id="19" name="矩形 18"/>
            <p:cNvSpPr/>
            <p:nvPr/>
          </p:nvSpPr>
          <p:spPr>
            <a:xfrm>
              <a:off x="927738" y="2736943"/>
              <a:ext cx="1066144" cy="3022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TITLE HERE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800422" y="3245802"/>
              <a:ext cx="1670404" cy="4750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Go ahead and replace it with your own text.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_4"/>
          <p:cNvGrpSpPr/>
          <p:nvPr/>
        </p:nvGrpSpPr>
        <p:grpSpPr>
          <a:xfrm>
            <a:off x="8662028" y="2574478"/>
            <a:ext cx="2142845" cy="1262178"/>
            <a:chOff x="800422" y="2736943"/>
            <a:chExt cx="1670404" cy="983901"/>
          </a:xfrm>
        </p:grpSpPr>
        <p:sp>
          <p:nvSpPr>
            <p:cNvPr id="22" name="矩形 21"/>
            <p:cNvSpPr/>
            <p:nvPr/>
          </p:nvSpPr>
          <p:spPr>
            <a:xfrm>
              <a:off x="927738" y="2736943"/>
              <a:ext cx="1066144" cy="3022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altLang="zh-CN" sz="16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TITLE HERE</a:t>
              </a:r>
              <a:endParaRPr lang="zh-CN" altLang="en-US" sz="16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800422" y="3245802"/>
              <a:ext cx="1670404" cy="47504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</a:rPr>
                <a:t>Go ahead and replace it with your own text.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_5"/>
          <p:cNvGrpSpPr/>
          <p:nvPr/>
        </p:nvGrpSpPr>
        <p:grpSpPr>
          <a:xfrm>
            <a:off x="2149808" y="2767948"/>
            <a:ext cx="1126460" cy="1126738"/>
            <a:chOff x="701911" y="1144125"/>
            <a:chExt cx="707780" cy="707955"/>
          </a:xfrm>
          <a:effectLst/>
        </p:grpSpPr>
        <p:sp>
          <p:nvSpPr>
            <p:cNvPr id="25" name="Oval 53"/>
            <p:cNvSpPr>
              <a:spLocks noChangeArrowheads="1"/>
            </p:cNvSpPr>
            <p:nvPr/>
          </p:nvSpPr>
          <p:spPr bwMode="auto">
            <a:xfrm>
              <a:off x="701911" y="1144125"/>
              <a:ext cx="707780" cy="707955"/>
            </a:xfrm>
            <a:prstGeom prst="ellipse">
              <a:avLst/>
            </a:prstGeom>
            <a:solidFill>
              <a:srgbClr val="00D0CF"/>
            </a:solidFill>
            <a:ln w="762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586"/>
            <p:cNvSpPr>
              <a:spLocks noEditPoints="1"/>
            </p:cNvSpPr>
            <p:nvPr/>
          </p:nvSpPr>
          <p:spPr bwMode="auto">
            <a:xfrm>
              <a:off x="834742" y="1318017"/>
              <a:ext cx="457361" cy="371414"/>
            </a:xfrm>
            <a:custGeom>
              <a:avLst/>
              <a:gdLst>
                <a:gd name="T0" fmla="*/ 0 w 63"/>
                <a:gd name="T1" fmla="*/ 1 h 51"/>
                <a:gd name="T2" fmla="*/ 15 w 63"/>
                <a:gd name="T3" fmla="*/ 1 h 51"/>
                <a:gd name="T4" fmla="*/ 15 w 63"/>
                <a:gd name="T5" fmla="*/ 49 h 51"/>
                <a:gd name="T6" fmla="*/ 0 w 63"/>
                <a:gd name="T7" fmla="*/ 49 h 51"/>
                <a:gd name="T8" fmla="*/ 0 w 63"/>
                <a:gd name="T9" fmla="*/ 1 h 51"/>
                <a:gd name="T10" fmla="*/ 33 w 63"/>
                <a:gd name="T11" fmla="*/ 5 h 51"/>
                <a:gd name="T12" fmla="*/ 48 w 63"/>
                <a:gd name="T13" fmla="*/ 0 h 51"/>
                <a:gd name="T14" fmla="*/ 63 w 63"/>
                <a:gd name="T15" fmla="*/ 46 h 51"/>
                <a:gd name="T16" fmla="*/ 49 w 63"/>
                <a:gd name="T17" fmla="*/ 51 h 51"/>
                <a:gd name="T18" fmla="*/ 33 w 63"/>
                <a:gd name="T19" fmla="*/ 5 h 51"/>
                <a:gd name="T20" fmla="*/ 51 w 63"/>
                <a:gd name="T21" fmla="*/ 32 h 51"/>
                <a:gd name="T22" fmla="*/ 48 w 63"/>
                <a:gd name="T23" fmla="*/ 39 h 51"/>
                <a:gd name="T24" fmla="*/ 54 w 63"/>
                <a:gd name="T25" fmla="*/ 42 h 51"/>
                <a:gd name="T26" fmla="*/ 57 w 63"/>
                <a:gd name="T27" fmla="*/ 35 h 51"/>
                <a:gd name="T28" fmla="*/ 51 w 63"/>
                <a:gd name="T29" fmla="*/ 32 h 51"/>
                <a:gd name="T30" fmla="*/ 39 w 63"/>
                <a:gd name="T31" fmla="*/ 15 h 51"/>
                <a:gd name="T32" fmla="*/ 41 w 63"/>
                <a:gd name="T33" fmla="*/ 19 h 51"/>
                <a:gd name="T34" fmla="*/ 51 w 63"/>
                <a:gd name="T35" fmla="*/ 15 h 51"/>
                <a:gd name="T36" fmla="*/ 50 w 63"/>
                <a:gd name="T37" fmla="*/ 12 h 51"/>
                <a:gd name="T38" fmla="*/ 39 w 63"/>
                <a:gd name="T39" fmla="*/ 15 h 51"/>
                <a:gd name="T40" fmla="*/ 37 w 63"/>
                <a:gd name="T41" fmla="*/ 8 h 51"/>
                <a:gd name="T42" fmla="*/ 38 w 63"/>
                <a:gd name="T43" fmla="*/ 12 h 51"/>
                <a:gd name="T44" fmla="*/ 49 w 63"/>
                <a:gd name="T45" fmla="*/ 8 h 51"/>
                <a:gd name="T46" fmla="*/ 47 w 63"/>
                <a:gd name="T47" fmla="*/ 5 h 51"/>
                <a:gd name="T48" fmla="*/ 37 w 63"/>
                <a:gd name="T49" fmla="*/ 8 h 51"/>
                <a:gd name="T50" fmla="*/ 17 w 63"/>
                <a:gd name="T51" fmla="*/ 1 h 51"/>
                <a:gd name="T52" fmla="*/ 32 w 63"/>
                <a:gd name="T53" fmla="*/ 1 h 51"/>
                <a:gd name="T54" fmla="*/ 32 w 63"/>
                <a:gd name="T55" fmla="*/ 49 h 51"/>
                <a:gd name="T56" fmla="*/ 17 w 63"/>
                <a:gd name="T57" fmla="*/ 49 h 51"/>
                <a:gd name="T58" fmla="*/ 17 w 63"/>
                <a:gd name="T59" fmla="*/ 1 h 51"/>
                <a:gd name="T60" fmla="*/ 25 w 63"/>
                <a:gd name="T61" fmla="*/ 32 h 51"/>
                <a:gd name="T62" fmla="*/ 20 w 63"/>
                <a:gd name="T63" fmla="*/ 38 h 51"/>
                <a:gd name="T64" fmla="*/ 25 w 63"/>
                <a:gd name="T65" fmla="*/ 43 h 51"/>
                <a:gd name="T66" fmla="*/ 30 w 63"/>
                <a:gd name="T67" fmla="*/ 38 h 51"/>
                <a:gd name="T68" fmla="*/ 25 w 63"/>
                <a:gd name="T69" fmla="*/ 32 h 51"/>
                <a:gd name="T70" fmla="*/ 19 w 63"/>
                <a:gd name="T71" fmla="*/ 13 h 51"/>
                <a:gd name="T72" fmla="*/ 19 w 63"/>
                <a:gd name="T73" fmla="*/ 17 h 51"/>
                <a:gd name="T74" fmla="*/ 30 w 63"/>
                <a:gd name="T75" fmla="*/ 17 h 51"/>
                <a:gd name="T76" fmla="*/ 30 w 63"/>
                <a:gd name="T77" fmla="*/ 13 h 51"/>
                <a:gd name="T78" fmla="*/ 19 w 63"/>
                <a:gd name="T79" fmla="*/ 13 h 51"/>
                <a:gd name="T80" fmla="*/ 19 w 63"/>
                <a:gd name="T81" fmla="*/ 6 h 51"/>
                <a:gd name="T82" fmla="*/ 19 w 63"/>
                <a:gd name="T83" fmla="*/ 9 h 51"/>
                <a:gd name="T84" fmla="*/ 30 w 63"/>
                <a:gd name="T85" fmla="*/ 9 h 51"/>
                <a:gd name="T86" fmla="*/ 30 w 63"/>
                <a:gd name="T87" fmla="*/ 6 h 51"/>
                <a:gd name="T88" fmla="*/ 19 w 63"/>
                <a:gd name="T89" fmla="*/ 6 h 51"/>
                <a:gd name="T90" fmla="*/ 7 w 63"/>
                <a:gd name="T91" fmla="*/ 32 h 51"/>
                <a:gd name="T92" fmla="*/ 2 w 63"/>
                <a:gd name="T93" fmla="*/ 38 h 51"/>
                <a:gd name="T94" fmla="*/ 7 w 63"/>
                <a:gd name="T95" fmla="*/ 43 h 51"/>
                <a:gd name="T96" fmla="*/ 12 w 63"/>
                <a:gd name="T97" fmla="*/ 38 h 51"/>
                <a:gd name="T98" fmla="*/ 7 w 63"/>
                <a:gd name="T99" fmla="*/ 32 h 51"/>
                <a:gd name="T100" fmla="*/ 2 w 63"/>
                <a:gd name="T101" fmla="*/ 13 h 51"/>
                <a:gd name="T102" fmla="*/ 2 w 63"/>
                <a:gd name="T103" fmla="*/ 17 h 51"/>
                <a:gd name="T104" fmla="*/ 13 w 63"/>
                <a:gd name="T105" fmla="*/ 17 h 51"/>
                <a:gd name="T106" fmla="*/ 13 w 63"/>
                <a:gd name="T107" fmla="*/ 13 h 51"/>
                <a:gd name="T108" fmla="*/ 2 w 63"/>
                <a:gd name="T109" fmla="*/ 13 h 51"/>
                <a:gd name="T110" fmla="*/ 2 w 63"/>
                <a:gd name="T111" fmla="*/ 6 h 51"/>
                <a:gd name="T112" fmla="*/ 2 w 63"/>
                <a:gd name="T113" fmla="*/ 9 h 51"/>
                <a:gd name="T114" fmla="*/ 13 w 63"/>
                <a:gd name="T115" fmla="*/ 9 h 51"/>
                <a:gd name="T116" fmla="*/ 13 w 63"/>
                <a:gd name="T117" fmla="*/ 6 h 51"/>
                <a:gd name="T118" fmla="*/ 2 w 63"/>
                <a:gd name="T11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51">
                  <a:moveTo>
                    <a:pt x="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33" y="5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33" y="5"/>
                    <a:pt x="33" y="5"/>
                    <a:pt x="33" y="5"/>
                  </a:cubicBezTo>
                  <a:close/>
                  <a:moveTo>
                    <a:pt x="51" y="32"/>
                  </a:moveTo>
                  <a:cubicBezTo>
                    <a:pt x="48" y="33"/>
                    <a:pt x="47" y="36"/>
                    <a:pt x="48" y="39"/>
                  </a:cubicBezTo>
                  <a:cubicBezTo>
                    <a:pt x="48" y="41"/>
                    <a:pt x="51" y="43"/>
                    <a:pt x="54" y="42"/>
                  </a:cubicBezTo>
                  <a:cubicBezTo>
                    <a:pt x="57" y="41"/>
                    <a:pt x="58" y="38"/>
                    <a:pt x="57" y="35"/>
                  </a:cubicBezTo>
                  <a:cubicBezTo>
                    <a:pt x="56" y="33"/>
                    <a:pt x="53" y="31"/>
                    <a:pt x="51" y="32"/>
                  </a:cubicBezTo>
                  <a:close/>
                  <a:moveTo>
                    <a:pt x="39" y="15"/>
                  </a:moveTo>
                  <a:cubicBezTo>
                    <a:pt x="41" y="19"/>
                    <a:pt x="41" y="19"/>
                    <a:pt x="41" y="19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39" y="15"/>
                    <a:pt x="39" y="15"/>
                    <a:pt x="39" y="15"/>
                  </a:cubicBezTo>
                  <a:close/>
                  <a:moveTo>
                    <a:pt x="37" y="8"/>
                  </a:moveTo>
                  <a:cubicBezTo>
                    <a:pt x="38" y="12"/>
                    <a:pt x="38" y="12"/>
                    <a:pt x="38" y="12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7" y="8"/>
                    <a:pt x="37" y="8"/>
                    <a:pt x="37" y="8"/>
                  </a:cubicBezTo>
                  <a:close/>
                  <a:moveTo>
                    <a:pt x="17" y="1"/>
                  </a:moveTo>
                  <a:cubicBezTo>
                    <a:pt x="32" y="1"/>
                    <a:pt x="32" y="1"/>
                    <a:pt x="32" y="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1"/>
                    <a:pt x="17" y="1"/>
                    <a:pt x="17" y="1"/>
                  </a:cubicBezTo>
                  <a:close/>
                  <a:moveTo>
                    <a:pt x="25" y="32"/>
                  </a:moveTo>
                  <a:cubicBezTo>
                    <a:pt x="22" y="32"/>
                    <a:pt x="20" y="35"/>
                    <a:pt x="20" y="38"/>
                  </a:cubicBezTo>
                  <a:cubicBezTo>
                    <a:pt x="20" y="40"/>
                    <a:pt x="22" y="43"/>
                    <a:pt x="25" y="43"/>
                  </a:cubicBezTo>
                  <a:cubicBezTo>
                    <a:pt x="28" y="43"/>
                    <a:pt x="30" y="40"/>
                    <a:pt x="30" y="38"/>
                  </a:cubicBezTo>
                  <a:cubicBezTo>
                    <a:pt x="30" y="35"/>
                    <a:pt x="28" y="32"/>
                    <a:pt x="25" y="32"/>
                  </a:cubicBezTo>
                  <a:close/>
                  <a:moveTo>
                    <a:pt x="19" y="13"/>
                  </a:moveTo>
                  <a:cubicBezTo>
                    <a:pt x="19" y="17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19" y="13"/>
                    <a:pt x="19" y="13"/>
                    <a:pt x="19" y="13"/>
                  </a:cubicBezTo>
                  <a:close/>
                  <a:moveTo>
                    <a:pt x="19" y="6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19" y="6"/>
                    <a:pt x="19" y="6"/>
                    <a:pt x="19" y="6"/>
                  </a:cubicBezTo>
                  <a:close/>
                  <a:moveTo>
                    <a:pt x="7" y="32"/>
                  </a:moveTo>
                  <a:cubicBezTo>
                    <a:pt x="4" y="32"/>
                    <a:pt x="2" y="35"/>
                    <a:pt x="2" y="38"/>
                  </a:cubicBezTo>
                  <a:cubicBezTo>
                    <a:pt x="2" y="40"/>
                    <a:pt x="4" y="43"/>
                    <a:pt x="7" y="43"/>
                  </a:cubicBezTo>
                  <a:cubicBezTo>
                    <a:pt x="10" y="43"/>
                    <a:pt x="12" y="40"/>
                    <a:pt x="12" y="38"/>
                  </a:cubicBezTo>
                  <a:cubicBezTo>
                    <a:pt x="12" y="35"/>
                    <a:pt x="10" y="32"/>
                    <a:pt x="7" y="32"/>
                  </a:cubicBezTo>
                  <a:close/>
                  <a:moveTo>
                    <a:pt x="2" y="13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" y="13"/>
                    <a:pt x="2" y="13"/>
                    <a:pt x="2" y="13"/>
                  </a:cubicBezTo>
                  <a:close/>
                  <a:moveTo>
                    <a:pt x="2" y="6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_6"/>
          <p:cNvGrpSpPr/>
          <p:nvPr/>
        </p:nvGrpSpPr>
        <p:grpSpPr>
          <a:xfrm>
            <a:off x="4304225" y="4276750"/>
            <a:ext cx="1126460" cy="1126738"/>
            <a:chOff x="3275856" y="2948538"/>
            <a:chExt cx="878105" cy="878322"/>
          </a:xfrm>
          <a:effectLst/>
        </p:grpSpPr>
        <p:sp>
          <p:nvSpPr>
            <p:cNvPr id="28" name="Oval 53"/>
            <p:cNvSpPr>
              <a:spLocks noChangeArrowheads="1"/>
            </p:cNvSpPr>
            <p:nvPr/>
          </p:nvSpPr>
          <p:spPr bwMode="auto">
            <a:xfrm>
              <a:off x="3275856" y="2948538"/>
              <a:ext cx="878105" cy="878322"/>
            </a:xfrm>
            <a:prstGeom prst="ellipse">
              <a:avLst/>
            </a:prstGeom>
            <a:solidFill>
              <a:srgbClr val="FF9AAF"/>
            </a:solidFill>
            <a:ln w="762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626"/>
            <p:cNvSpPr>
              <a:spLocks noEditPoints="1"/>
            </p:cNvSpPr>
            <p:nvPr/>
          </p:nvSpPr>
          <p:spPr bwMode="auto">
            <a:xfrm>
              <a:off x="3507714" y="3149894"/>
              <a:ext cx="414388" cy="472707"/>
            </a:xfrm>
            <a:custGeom>
              <a:avLst/>
              <a:gdLst>
                <a:gd name="T0" fmla="*/ 38 w 57"/>
                <a:gd name="T1" fmla="*/ 4 h 65"/>
                <a:gd name="T2" fmla="*/ 46 w 57"/>
                <a:gd name="T3" fmla="*/ 37 h 65"/>
                <a:gd name="T4" fmla="*/ 41 w 57"/>
                <a:gd name="T5" fmla="*/ 9 h 65"/>
                <a:gd name="T6" fmla="*/ 8 w 57"/>
                <a:gd name="T7" fmla="*/ 12 h 65"/>
                <a:gd name="T8" fmla="*/ 3 w 57"/>
                <a:gd name="T9" fmla="*/ 12 h 65"/>
                <a:gd name="T10" fmla="*/ 8 w 57"/>
                <a:gd name="T11" fmla="*/ 56 h 65"/>
                <a:gd name="T12" fmla="*/ 8 w 57"/>
                <a:gd name="T13" fmla="*/ 60 h 65"/>
                <a:gd name="T14" fmla="*/ 0 w 57"/>
                <a:gd name="T15" fmla="*/ 12 h 65"/>
                <a:gd name="T16" fmla="*/ 8 w 57"/>
                <a:gd name="T17" fmla="*/ 0 h 65"/>
                <a:gd name="T18" fmla="*/ 33 w 57"/>
                <a:gd name="T19" fmla="*/ 42 h 65"/>
                <a:gd name="T20" fmla="*/ 33 w 57"/>
                <a:gd name="T21" fmla="*/ 64 h 65"/>
                <a:gd name="T22" fmla="*/ 54 w 57"/>
                <a:gd name="T23" fmla="*/ 65 h 65"/>
                <a:gd name="T24" fmla="*/ 57 w 57"/>
                <a:gd name="T25" fmla="*/ 44 h 65"/>
                <a:gd name="T26" fmla="*/ 54 w 57"/>
                <a:gd name="T27" fmla="*/ 41 h 65"/>
                <a:gd name="T28" fmla="*/ 16 w 57"/>
                <a:gd name="T29" fmla="*/ 46 h 65"/>
                <a:gd name="T30" fmla="*/ 30 w 57"/>
                <a:gd name="T31" fmla="*/ 39 h 65"/>
                <a:gd name="T32" fmla="*/ 33 w 57"/>
                <a:gd name="T33" fmla="*/ 37 h 65"/>
                <a:gd name="T34" fmla="*/ 30 w 57"/>
                <a:gd name="T35" fmla="*/ 39 h 65"/>
                <a:gd name="T36" fmla="*/ 7 w 57"/>
                <a:gd name="T37" fmla="*/ 45 h 65"/>
                <a:gd name="T38" fmla="*/ 8 w 57"/>
                <a:gd name="T39" fmla="*/ 51 h 65"/>
                <a:gd name="T40" fmla="*/ 14 w 57"/>
                <a:gd name="T41" fmla="*/ 50 h 65"/>
                <a:gd name="T42" fmla="*/ 13 w 57"/>
                <a:gd name="T43" fmla="*/ 44 h 65"/>
                <a:gd name="T44" fmla="*/ 9 w 57"/>
                <a:gd name="T45" fmla="*/ 45 h 65"/>
                <a:gd name="T46" fmla="*/ 13 w 57"/>
                <a:gd name="T47" fmla="*/ 45 h 65"/>
                <a:gd name="T48" fmla="*/ 7 w 57"/>
                <a:gd name="T49" fmla="*/ 35 h 65"/>
                <a:gd name="T50" fmla="*/ 8 w 57"/>
                <a:gd name="T51" fmla="*/ 42 h 65"/>
                <a:gd name="T52" fmla="*/ 14 w 57"/>
                <a:gd name="T53" fmla="*/ 41 h 65"/>
                <a:gd name="T54" fmla="*/ 13 w 57"/>
                <a:gd name="T55" fmla="*/ 34 h 65"/>
                <a:gd name="T56" fmla="*/ 9 w 57"/>
                <a:gd name="T57" fmla="*/ 36 h 65"/>
                <a:gd name="T58" fmla="*/ 13 w 57"/>
                <a:gd name="T59" fmla="*/ 36 h 65"/>
                <a:gd name="T60" fmla="*/ 36 w 57"/>
                <a:gd name="T61" fmla="*/ 29 h 65"/>
                <a:gd name="T62" fmla="*/ 8 w 57"/>
                <a:gd name="T63" fmla="*/ 24 h 65"/>
                <a:gd name="T64" fmla="*/ 7 w 57"/>
                <a:gd name="T65" fmla="*/ 31 h 65"/>
                <a:gd name="T66" fmla="*/ 13 w 57"/>
                <a:gd name="T67" fmla="*/ 32 h 65"/>
                <a:gd name="T68" fmla="*/ 14 w 57"/>
                <a:gd name="T69" fmla="*/ 25 h 65"/>
                <a:gd name="T70" fmla="*/ 8 w 57"/>
                <a:gd name="T71" fmla="*/ 24 h 65"/>
                <a:gd name="T72" fmla="*/ 9 w 57"/>
                <a:gd name="T73" fmla="*/ 30 h 65"/>
                <a:gd name="T74" fmla="*/ 16 w 57"/>
                <a:gd name="T75" fmla="*/ 18 h 65"/>
                <a:gd name="T76" fmla="*/ 36 w 57"/>
                <a:gd name="T77" fmla="*/ 18 h 65"/>
                <a:gd name="T78" fmla="*/ 7 w 57"/>
                <a:gd name="T79" fmla="*/ 15 h 65"/>
                <a:gd name="T80" fmla="*/ 7 w 57"/>
                <a:gd name="T81" fmla="*/ 23 h 65"/>
                <a:gd name="T82" fmla="*/ 14 w 57"/>
                <a:gd name="T83" fmla="*/ 23 h 65"/>
                <a:gd name="T84" fmla="*/ 14 w 57"/>
                <a:gd name="T85" fmla="*/ 15 h 65"/>
                <a:gd name="T86" fmla="*/ 13 w 57"/>
                <a:gd name="T87" fmla="*/ 17 h 65"/>
                <a:gd name="T88" fmla="*/ 13 w 57"/>
                <a:gd name="T89" fmla="*/ 21 h 65"/>
                <a:gd name="T90" fmla="*/ 42 w 57"/>
                <a:gd name="T91" fmla="*/ 63 h 65"/>
                <a:gd name="T92" fmla="*/ 55 w 57"/>
                <a:gd name="T93" fmla="*/ 46 h 65"/>
                <a:gd name="T94" fmla="*/ 43 w 57"/>
                <a:gd name="T95" fmla="*/ 57 h 65"/>
                <a:gd name="T96" fmla="*/ 34 w 57"/>
                <a:gd name="T97" fmla="*/ 5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" h="65">
                  <a:moveTo>
                    <a:pt x="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0" y="4"/>
                    <a:pt x="42" y="5"/>
                    <a:pt x="43" y="6"/>
                  </a:cubicBezTo>
                  <a:cubicBezTo>
                    <a:pt x="45" y="8"/>
                    <a:pt x="46" y="10"/>
                    <a:pt x="46" y="12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2" y="11"/>
                    <a:pt x="42" y="10"/>
                    <a:pt x="41" y="9"/>
                  </a:cubicBezTo>
                  <a:cubicBezTo>
                    <a:pt x="40" y="8"/>
                    <a:pt x="39" y="8"/>
                    <a:pt x="38" y="8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3"/>
                    <a:pt x="4" y="54"/>
                    <a:pt x="5" y="55"/>
                  </a:cubicBezTo>
                  <a:cubicBezTo>
                    <a:pt x="6" y="56"/>
                    <a:pt x="7" y="56"/>
                    <a:pt x="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60"/>
                    <a:pt x="28" y="60"/>
                    <a:pt x="28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6" y="60"/>
                    <a:pt x="4" y="59"/>
                    <a:pt x="2" y="58"/>
                  </a:cubicBezTo>
                  <a:cubicBezTo>
                    <a:pt x="1" y="56"/>
                    <a:pt x="0" y="54"/>
                    <a:pt x="0" y="5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4" y="5"/>
                    <a:pt x="5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lose/>
                  <a:moveTo>
                    <a:pt x="54" y="41"/>
                  </a:move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3" y="42"/>
                  </a:cubicBezTo>
                  <a:cubicBezTo>
                    <a:pt x="32" y="42"/>
                    <a:pt x="32" y="43"/>
                    <a:pt x="32" y="44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32" y="63"/>
                    <a:pt x="32" y="64"/>
                    <a:pt x="33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5"/>
                    <a:pt x="34" y="65"/>
                    <a:pt x="35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5" y="65"/>
                    <a:pt x="56" y="65"/>
                    <a:pt x="56" y="64"/>
                  </a:cubicBezTo>
                  <a:cubicBezTo>
                    <a:pt x="57" y="64"/>
                    <a:pt x="57" y="63"/>
                    <a:pt x="57" y="62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3"/>
                    <a:pt x="57" y="42"/>
                    <a:pt x="56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6" y="41"/>
                    <a:pt x="55" y="41"/>
                    <a:pt x="54" y="41"/>
                  </a:cubicBezTo>
                  <a:close/>
                  <a:moveTo>
                    <a:pt x="28" y="48"/>
                  </a:moveTo>
                  <a:cubicBezTo>
                    <a:pt x="28" y="46"/>
                    <a:pt x="28" y="46"/>
                    <a:pt x="28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30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8"/>
                    <a:pt x="32" y="37"/>
                    <a:pt x="33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30" y="39"/>
                    <a:pt x="30" y="39"/>
                    <a:pt x="30" y="39"/>
                  </a:cubicBezTo>
                  <a:close/>
                  <a:moveTo>
                    <a:pt x="8" y="44"/>
                  </a:move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8" y="44"/>
                    <a:pt x="8" y="44"/>
                    <a:pt x="8" y="44"/>
                  </a:cubicBezTo>
                  <a:close/>
                  <a:moveTo>
                    <a:pt x="13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3" y="45"/>
                    <a:pt x="13" y="45"/>
                    <a:pt x="13" y="45"/>
                  </a:cubicBezTo>
                  <a:close/>
                  <a:moveTo>
                    <a:pt x="8" y="34"/>
                  </a:moveTo>
                  <a:cubicBezTo>
                    <a:pt x="7" y="34"/>
                    <a:pt x="7" y="34"/>
                    <a:pt x="7" y="3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1"/>
                    <a:pt x="14" y="41"/>
                    <a:pt x="14" y="41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8" y="34"/>
                    <a:pt x="8" y="34"/>
                    <a:pt x="8" y="34"/>
                  </a:cubicBezTo>
                  <a:close/>
                  <a:moveTo>
                    <a:pt x="13" y="36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36"/>
                    <a:pt x="13" y="36"/>
                    <a:pt x="13" y="36"/>
                  </a:cubicBezTo>
                  <a:close/>
                  <a:moveTo>
                    <a:pt x="16" y="27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16" y="27"/>
                    <a:pt x="16" y="27"/>
                    <a:pt x="16" y="27"/>
                  </a:cubicBezTo>
                  <a:close/>
                  <a:moveTo>
                    <a:pt x="8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8" y="24"/>
                    <a:pt x="8" y="24"/>
                    <a:pt x="8" y="24"/>
                  </a:cubicBezTo>
                  <a:close/>
                  <a:moveTo>
                    <a:pt x="13" y="26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26"/>
                    <a:pt x="13" y="26"/>
                    <a:pt x="13" y="26"/>
                  </a:cubicBezTo>
                  <a:close/>
                  <a:moveTo>
                    <a:pt x="16" y="18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16" y="18"/>
                    <a:pt x="16" y="18"/>
                    <a:pt x="16" y="18"/>
                  </a:cubicBezTo>
                  <a:close/>
                  <a:moveTo>
                    <a:pt x="8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8" y="15"/>
                    <a:pt x="8" y="15"/>
                    <a:pt x="8" y="15"/>
                  </a:cubicBezTo>
                  <a:close/>
                  <a:moveTo>
                    <a:pt x="13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7"/>
                    <a:pt x="13" y="17"/>
                    <a:pt x="13" y="17"/>
                  </a:cubicBezTo>
                  <a:close/>
                  <a:moveTo>
                    <a:pt x="34" y="53"/>
                  </a:moveTo>
                  <a:cubicBezTo>
                    <a:pt x="42" y="63"/>
                    <a:pt x="42" y="63"/>
                    <a:pt x="42" y="63"/>
                  </a:cubicBezTo>
                  <a:cubicBezTo>
                    <a:pt x="42" y="64"/>
                    <a:pt x="44" y="64"/>
                    <a:pt x="45" y="64"/>
                  </a:cubicBezTo>
                  <a:cubicBezTo>
                    <a:pt x="46" y="63"/>
                    <a:pt x="46" y="63"/>
                    <a:pt x="46" y="63"/>
                  </a:cubicBezTo>
                  <a:cubicBezTo>
                    <a:pt x="55" y="46"/>
                    <a:pt x="55" y="46"/>
                    <a:pt x="55" y="46"/>
                  </a:cubicBezTo>
                  <a:cubicBezTo>
                    <a:pt x="56" y="45"/>
                    <a:pt x="55" y="43"/>
                    <a:pt x="54" y="43"/>
                  </a:cubicBezTo>
                  <a:cubicBezTo>
                    <a:pt x="53" y="42"/>
                    <a:pt x="51" y="43"/>
                    <a:pt x="50" y="44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8" y="49"/>
                    <a:pt x="36" y="49"/>
                    <a:pt x="35" y="50"/>
                  </a:cubicBezTo>
                  <a:cubicBezTo>
                    <a:pt x="34" y="51"/>
                    <a:pt x="34" y="52"/>
                    <a:pt x="34" y="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_7"/>
          <p:cNvGrpSpPr/>
          <p:nvPr/>
        </p:nvGrpSpPr>
        <p:grpSpPr>
          <a:xfrm>
            <a:off x="6511379" y="2767948"/>
            <a:ext cx="1126460" cy="1126738"/>
            <a:chOff x="5004048" y="1439736"/>
            <a:chExt cx="878105" cy="878322"/>
          </a:xfrm>
          <a:effectLst/>
        </p:grpSpPr>
        <p:sp>
          <p:nvSpPr>
            <p:cNvPr id="31" name="Oval 53"/>
            <p:cNvSpPr>
              <a:spLocks noChangeArrowheads="1"/>
            </p:cNvSpPr>
            <p:nvPr/>
          </p:nvSpPr>
          <p:spPr bwMode="auto">
            <a:xfrm>
              <a:off x="5004048" y="1439736"/>
              <a:ext cx="878105" cy="878322"/>
            </a:xfrm>
            <a:prstGeom prst="ellipse">
              <a:avLst/>
            </a:prstGeom>
            <a:solidFill>
              <a:srgbClr val="2C76CE"/>
            </a:solidFill>
            <a:ln w="762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05"/>
            <p:cNvSpPr>
              <a:spLocks noEditPoints="1"/>
            </p:cNvSpPr>
            <p:nvPr/>
          </p:nvSpPr>
          <p:spPr bwMode="auto">
            <a:xfrm>
              <a:off x="5237915" y="1623903"/>
              <a:ext cx="486213" cy="464267"/>
            </a:xfrm>
            <a:custGeom>
              <a:avLst/>
              <a:gdLst>
                <a:gd name="T0" fmla="*/ 6 w 61"/>
                <a:gd name="T1" fmla="*/ 8 h 53"/>
                <a:gd name="T2" fmla="*/ 26 w 61"/>
                <a:gd name="T3" fmla="*/ 8 h 53"/>
                <a:gd name="T4" fmla="*/ 12 w 61"/>
                <a:gd name="T5" fmla="*/ 14 h 53"/>
                <a:gd name="T6" fmla="*/ 7 w 61"/>
                <a:gd name="T7" fmla="*/ 14 h 53"/>
                <a:gd name="T8" fmla="*/ 7 w 61"/>
                <a:gd name="T9" fmla="*/ 39 h 53"/>
                <a:gd name="T10" fmla="*/ 42 w 61"/>
                <a:gd name="T11" fmla="*/ 39 h 53"/>
                <a:gd name="T12" fmla="*/ 42 w 61"/>
                <a:gd name="T13" fmla="*/ 32 h 53"/>
                <a:gd name="T14" fmla="*/ 49 w 61"/>
                <a:gd name="T15" fmla="*/ 29 h 53"/>
                <a:gd name="T16" fmla="*/ 49 w 61"/>
                <a:gd name="T17" fmla="*/ 40 h 53"/>
                <a:gd name="T18" fmla="*/ 44 w 61"/>
                <a:gd name="T19" fmla="*/ 45 h 53"/>
                <a:gd name="T20" fmla="*/ 32 w 61"/>
                <a:gd name="T21" fmla="*/ 45 h 53"/>
                <a:gd name="T22" fmla="*/ 32 w 61"/>
                <a:gd name="T23" fmla="*/ 50 h 53"/>
                <a:gd name="T24" fmla="*/ 43 w 61"/>
                <a:gd name="T25" fmla="*/ 50 h 53"/>
                <a:gd name="T26" fmla="*/ 43 w 61"/>
                <a:gd name="T27" fmla="*/ 53 h 53"/>
                <a:gd name="T28" fmla="*/ 8 w 61"/>
                <a:gd name="T29" fmla="*/ 53 h 53"/>
                <a:gd name="T30" fmla="*/ 8 w 61"/>
                <a:gd name="T31" fmla="*/ 50 h 53"/>
                <a:gd name="T32" fmla="*/ 18 w 61"/>
                <a:gd name="T33" fmla="*/ 50 h 53"/>
                <a:gd name="T34" fmla="*/ 18 w 61"/>
                <a:gd name="T35" fmla="*/ 45 h 53"/>
                <a:gd name="T36" fmla="*/ 6 w 61"/>
                <a:gd name="T37" fmla="*/ 45 h 53"/>
                <a:gd name="T38" fmla="*/ 0 w 61"/>
                <a:gd name="T39" fmla="*/ 40 h 53"/>
                <a:gd name="T40" fmla="*/ 0 w 61"/>
                <a:gd name="T41" fmla="*/ 13 h 53"/>
                <a:gd name="T42" fmla="*/ 6 w 61"/>
                <a:gd name="T43" fmla="*/ 8 h 53"/>
                <a:gd name="T44" fmla="*/ 53 w 61"/>
                <a:gd name="T45" fmla="*/ 0 h 53"/>
                <a:gd name="T46" fmla="*/ 22 w 61"/>
                <a:gd name="T47" fmla="*/ 11 h 53"/>
                <a:gd name="T48" fmla="*/ 37 w 61"/>
                <a:gd name="T49" fmla="*/ 14 h 53"/>
                <a:gd name="T50" fmla="*/ 37 w 61"/>
                <a:gd name="T51" fmla="*/ 14 h 53"/>
                <a:gd name="T52" fmla="*/ 41 w 61"/>
                <a:gd name="T53" fmla="*/ 15 h 53"/>
                <a:gd name="T54" fmla="*/ 41 w 61"/>
                <a:gd name="T55" fmla="*/ 15 h 53"/>
                <a:gd name="T56" fmla="*/ 53 w 61"/>
                <a:gd name="T57" fmla="*/ 0 h 53"/>
                <a:gd name="T58" fmla="*/ 55 w 61"/>
                <a:gd name="T59" fmla="*/ 1 h 53"/>
                <a:gd name="T60" fmla="*/ 42 w 61"/>
                <a:gd name="T61" fmla="*/ 16 h 53"/>
                <a:gd name="T62" fmla="*/ 41 w 61"/>
                <a:gd name="T63" fmla="*/ 17 h 53"/>
                <a:gd name="T64" fmla="*/ 21 w 61"/>
                <a:gd name="T65" fmla="*/ 14 h 53"/>
                <a:gd name="T66" fmla="*/ 22 w 61"/>
                <a:gd name="T67" fmla="*/ 15 h 53"/>
                <a:gd name="T68" fmla="*/ 27 w 61"/>
                <a:gd name="T69" fmla="*/ 31 h 53"/>
                <a:gd name="T70" fmla="*/ 28 w 61"/>
                <a:gd name="T71" fmla="*/ 32 h 53"/>
                <a:gd name="T72" fmla="*/ 33 w 61"/>
                <a:gd name="T73" fmla="*/ 23 h 53"/>
                <a:gd name="T74" fmla="*/ 34 w 61"/>
                <a:gd name="T75" fmla="*/ 22 h 53"/>
                <a:gd name="T76" fmla="*/ 34 w 61"/>
                <a:gd name="T77" fmla="*/ 22 h 53"/>
                <a:gd name="T78" fmla="*/ 35 w 61"/>
                <a:gd name="T79" fmla="*/ 24 h 53"/>
                <a:gd name="T80" fmla="*/ 30 w 61"/>
                <a:gd name="T81" fmla="*/ 33 h 53"/>
                <a:gd name="T82" fmla="*/ 32 w 61"/>
                <a:gd name="T83" fmla="*/ 33 h 53"/>
                <a:gd name="T84" fmla="*/ 59 w 61"/>
                <a:gd name="T85" fmla="*/ 23 h 53"/>
                <a:gd name="T86" fmla="*/ 60 w 61"/>
                <a:gd name="T87" fmla="*/ 22 h 53"/>
                <a:gd name="T88" fmla="*/ 50 w 61"/>
                <a:gd name="T89" fmla="*/ 18 h 53"/>
                <a:gd name="T90" fmla="*/ 50 w 61"/>
                <a:gd name="T91" fmla="*/ 16 h 53"/>
                <a:gd name="T92" fmla="*/ 50 w 61"/>
                <a:gd name="T93" fmla="*/ 16 h 53"/>
                <a:gd name="T94" fmla="*/ 51 w 61"/>
                <a:gd name="T95" fmla="*/ 16 h 53"/>
                <a:gd name="T96" fmla="*/ 61 w 61"/>
                <a:gd name="T97" fmla="*/ 20 h 53"/>
                <a:gd name="T98" fmla="*/ 61 w 61"/>
                <a:gd name="T99" fmla="*/ 18 h 53"/>
                <a:gd name="T100" fmla="*/ 55 w 61"/>
                <a:gd name="T101" fmla="*/ 3 h 53"/>
                <a:gd name="T102" fmla="*/ 55 w 61"/>
                <a:gd name="T103" fmla="*/ 1 h 53"/>
                <a:gd name="T104" fmla="*/ 43 w 61"/>
                <a:gd name="T105" fmla="*/ 42 h 53"/>
                <a:gd name="T106" fmla="*/ 41 w 61"/>
                <a:gd name="T107" fmla="*/ 43 h 53"/>
                <a:gd name="T108" fmla="*/ 43 w 61"/>
                <a:gd name="T109" fmla="*/ 45 h 53"/>
                <a:gd name="T110" fmla="*/ 44 w 61"/>
                <a:gd name="T111" fmla="*/ 43 h 53"/>
                <a:gd name="T112" fmla="*/ 43 w 61"/>
                <a:gd name="T113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1" h="53">
                  <a:moveTo>
                    <a:pt x="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3"/>
                    <a:pt x="47" y="45"/>
                    <a:pt x="44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3"/>
                    <a:pt x="0" y="4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0"/>
                    <a:pt x="3" y="8"/>
                    <a:pt x="6" y="8"/>
                  </a:cubicBezTo>
                  <a:close/>
                  <a:moveTo>
                    <a:pt x="53" y="0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53" y="0"/>
                    <a:pt x="53" y="0"/>
                    <a:pt x="53" y="0"/>
                  </a:cubicBezTo>
                  <a:close/>
                  <a:moveTo>
                    <a:pt x="55" y="1"/>
                  </a:moveTo>
                  <a:cubicBezTo>
                    <a:pt x="51" y="6"/>
                    <a:pt x="46" y="11"/>
                    <a:pt x="42" y="16"/>
                  </a:cubicBezTo>
                  <a:cubicBezTo>
                    <a:pt x="42" y="17"/>
                    <a:pt x="41" y="17"/>
                    <a:pt x="41" y="1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5"/>
                    <a:pt x="22" y="15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8" y="31"/>
                    <a:pt x="28" y="32"/>
                    <a:pt x="28" y="32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5" y="22"/>
                    <a:pt x="35" y="23"/>
                    <a:pt x="35" y="24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59" y="23"/>
                    <a:pt x="60" y="22"/>
                    <a:pt x="60" y="22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49" y="17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1" y="15"/>
                    <a:pt x="51" y="16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19"/>
                    <a:pt x="61" y="1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2"/>
                    <a:pt x="55" y="2"/>
                    <a:pt x="55" y="1"/>
                  </a:cubicBezTo>
                  <a:close/>
                  <a:moveTo>
                    <a:pt x="43" y="42"/>
                  </a:moveTo>
                  <a:cubicBezTo>
                    <a:pt x="42" y="42"/>
                    <a:pt x="41" y="43"/>
                    <a:pt x="41" y="43"/>
                  </a:cubicBezTo>
                  <a:cubicBezTo>
                    <a:pt x="41" y="44"/>
                    <a:pt x="42" y="45"/>
                    <a:pt x="43" y="45"/>
                  </a:cubicBezTo>
                  <a:cubicBezTo>
                    <a:pt x="43" y="45"/>
                    <a:pt x="44" y="44"/>
                    <a:pt x="44" y="43"/>
                  </a:cubicBezTo>
                  <a:cubicBezTo>
                    <a:pt x="44" y="43"/>
                    <a:pt x="43" y="42"/>
                    <a:pt x="43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_8"/>
          <p:cNvGrpSpPr/>
          <p:nvPr/>
        </p:nvGrpSpPr>
        <p:grpSpPr>
          <a:xfrm>
            <a:off x="9147917" y="4276750"/>
            <a:ext cx="1126460" cy="1126738"/>
            <a:chOff x="7089054" y="2948538"/>
            <a:chExt cx="878105" cy="878322"/>
          </a:xfrm>
          <a:effectLst/>
        </p:grpSpPr>
        <p:sp>
          <p:nvSpPr>
            <p:cNvPr id="34" name="Oval 53"/>
            <p:cNvSpPr>
              <a:spLocks noChangeArrowheads="1"/>
            </p:cNvSpPr>
            <p:nvPr/>
          </p:nvSpPr>
          <p:spPr bwMode="auto">
            <a:xfrm>
              <a:off x="7089054" y="2948538"/>
              <a:ext cx="878105" cy="878322"/>
            </a:xfrm>
            <a:prstGeom prst="ellipse">
              <a:avLst/>
            </a:prstGeom>
            <a:solidFill>
              <a:srgbClr val="00D0CF"/>
            </a:solidFill>
            <a:ln w="762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628"/>
            <p:cNvSpPr>
              <a:spLocks noEditPoints="1"/>
            </p:cNvSpPr>
            <p:nvPr/>
          </p:nvSpPr>
          <p:spPr bwMode="auto">
            <a:xfrm>
              <a:off x="7339329" y="3143980"/>
              <a:ext cx="377553" cy="472707"/>
            </a:xfrm>
            <a:custGeom>
              <a:avLst/>
              <a:gdLst>
                <a:gd name="T0" fmla="*/ 7 w 123"/>
                <a:gd name="T1" fmla="*/ 0 h 154"/>
                <a:gd name="T2" fmla="*/ 115 w 123"/>
                <a:gd name="T3" fmla="*/ 0 h 154"/>
                <a:gd name="T4" fmla="*/ 123 w 123"/>
                <a:gd name="T5" fmla="*/ 0 h 154"/>
                <a:gd name="T6" fmla="*/ 123 w 123"/>
                <a:gd name="T7" fmla="*/ 5 h 154"/>
                <a:gd name="T8" fmla="*/ 123 w 123"/>
                <a:gd name="T9" fmla="*/ 147 h 154"/>
                <a:gd name="T10" fmla="*/ 123 w 123"/>
                <a:gd name="T11" fmla="*/ 154 h 154"/>
                <a:gd name="T12" fmla="*/ 115 w 123"/>
                <a:gd name="T13" fmla="*/ 154 h 154"/>
                <a:gd name="T14" fmla="*/ 37 w 123"/>
                <a:gd name="T15" fmla="*/ 154 h 154"/>
                <a:gd name="T16" fmla="*/ 37 w 123"/>
                <a:gd name="T17" fmla="*/ 154 h 154"/>
                <a:gd name="T18" fmla="*/ 35 w 123"/>
                <a:gd name="T19" fmla="*/ 154 h 154"/>
                <a:gd name="T20" fmla="*/ 2 w 123"/>
                <a:gd name="T21" fmla="*/ 128 h 154"/>
                <a:gd name="T22" fmla="*/ 0 w 123"/>
                <a:gd name="T23" fmla="*/ 128 h 154"/>
                <a:gd name="T24" fmla="*/ 0 w 123"/>
                <a:gd name="T25" fmla="*/ 123 h 154"/>
                <a:gd name="T26" fmla="*/ 0 w 123"/>
                <a:gd name="T27" fmla="*/ 5 h 154"/>
                <a:gd name="T28" fmla="*/ 0 w 123"/>
                <a:gd name="T29" fmla="*/ 0 h 154"/>
                <a:gd name="T30" fmla="*/ 7 w 123"/>
                <a:gd name="T31" fmla="*/ 0 h 154"/>
                <a:gd name="T32" fmla="*/ 7 w 123"/>
                <a:gd name="T33" fmla="*/ 0 h 154"/>
                <a:gd name="T34" fmla="*/ 11 w 123"/>
                <a:gd name="T35" fmla="*/ 116 h 154"/>
                <a:gd name="T36" fmla="*/ 33 w 123"/>
                <a:gd name="T37" fmla="*/ 109 h 154"/>
                <a:gd name="T38" fmla="*/ 35 w 123"/>
                <a:gd name="T39" fmla="*/ 109 h 154"/>
                <a:gd name="T40" fmla="*/ 35 w 123"/>
                <a:gd name="T41" fmla="*/ 112 h 154"/>
                <a:gd name="T42" fmla="*/ 44 w 123"/>
                <a:gd name="T43" fmla="*/ 142 h 154"/>
                <a:gd name="T44" fmla="*/ 111 w 123"/>
                <a:gd name="T45" fmla="*/ 142 h 154"/>
                <a:gd name="T46" fmla="*/ 111 w 123"/>
                <a:gd name="T47" fmla="*/ 12 h 154"/>
                <a:gd name="T48" fmla="*/ 11 w 123"/>
                <a:gd name="T49" fmla="*/ 12 h 154"/>
                <a:gd name="T50" fmla="*/ 11 w 123"/>
                <a:gd name="T51" fmla="*/ 116 h 154"/>
                <a:gd name="T52" fmla="*/ 11 w 123"/>
                <a:gd name="T53" fmla="*/ 116 h 154"/>
                <a:gd name="T54" fmla="*/ 37 w 123"/>
                <a:gd name="T55" fmla="*/ 140 h 154"/>
                <a:gd name="T56" fmla="*/ 30 w 123"/>
                <a:gd name="T57" fmla="*/ 116 h 154"/>
                <a:gd name="T58" fmla="*/ 14 w 123"/>
                <a:gd name="T59" fmla="*/ 123 h 154"/>
                <a:gd name="T60" fmla="*/ 37 w 123"/>
                <a:gd name="T61" fmla="*/ 140 h 154"/>
                <a:gd name="T62" fmla="*/ 37 w 123"/>
                <a:gd name="T63" fmla="*/ 140 h 154"/>
                <a:gd name="T64" fmla="*/ 28 w 123"/>
                <a:gd name="T65" fmla="*/ 83 h 154"/>
                <a:gd name="T66" fmla="*/ 28 w 123"/>
                <a:gd name="T67" fmla="*/ 88 h 154"/>
                <a:gd name="T68" fmla="*/ 94 w 123"/>
                <a:gd name="T69" fmla="*/ 88 h 154"/>
                <a:gd name="T70" fmla="*/ 94 w 123"/>
                <a:gd name="T71" fmla="*/ 83 h 154"/>
                <a:gd name="T72" fmla="*/ 28 w 123"/>
                <a:gd name="T73" fmla="*/ 83 h 154"/>
                <a:gd name="T74" fmla="*/ 28 w 123"/>
                <a:gd name="T75" fmla="*/ 83 h 154"/>
                <a:gd name="T76" fmla="*/ 28 w 123"/>
                <a:gd name="T77" fmla="*/ 67 h 154"/>
                <a:gd name="T78" fmla="*/ 28 w 123"/>
                <a:gd name="T79" fmla="*/ 71 h 154"/>
                <a:gd name="T80" fmla="*/ 94 w 123"/>
                <a:gd name="T81" fmla="*/ 71 h 154"/>
                <a:gd name="T82" fmla="*/ 94 w 123"/>
                <a:gd name="T83" fmla="*/ 67 h 154"/>
                <a:gd name="T84" fmla="*/ 28 w 123"/>
                <a:gd name="T85" fmla="*/ 67 h 154"/>
                <a:gd name="T86" fmla="*/ 28 w 123"/>
                <a:gd name="T87" fmla="*/ 67 h 154"/>
                <a:gd name="T88" fmla="*/ 28 w 123"/>
                <a:gd name="T89" fmla="*/ 50 h 154"/>
                <a:gd name="T90" fmla="*/ 28 w 123"/>
                <a:gd name="T91" fmla="*/ 55 h 154"/>
                <a:gd name="T92" fmla="*/ 94 w 123"/>
                <a:gd name="T93" fmla="*/ 55 h 154"/>
                <a:gd name="T94" fmla="*/ 94 w 123"/>
                <a:gd name="T95" fmla="*/ 50 h 154"/>
                <a:gd name="T96" fmla="*/ 28 w 123"/>
                <a:gd name="T97" fmla="*/ 50 h 154"/>
                <a:gd name="T98" fmla="*/ 28 w 123"/>
                <a:gd name="T99" fmla="*/ 50 h 154"/>
                <a:gd name="T100" fmla="*/ 28 w 123"/>
                <a:gd name="T101" fmla="*/ 34 h 154"/>
                <a:gd name="T102" fmla="*/ 28 w 123"/>
                <a:gd name="T103" fmla="*/ 38 h 154"/>
                <a:gd name="T104" fmla="*/ 94 w 123"/>
                <a:gd name="T105" fmla="*/ 38 h 154"/>
                <a:gd name="T106" fmla="*/ 94 w 123"/>
                <a:gd name="T107" fmla="*/ 34 h 154"/>
                <a:gd name="T108" fmla="*/ 28 w 123"/>
                <a:gd name="T109" fmla="*/ 3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3" h="154">
                  <a:moveTo>
                    <a:pt x="7" y="0"/>
                  </a:moveTo>
                  <a:lnTo>
                    <a:pt x="115" y="0"/>
                  </a:lnTo>
                  <a:lnTo>
                    <a:pt x="123" y="0"/>
                  </a:lnTo>
                  <a:lnTo>
                    <a:pt x="123" y="5"/>
                  </a:lnTo>
                  <a:lnTo>
                    <a:pt x="123" y="147"/>
                  </a:lnTo>
                  <a:lnTo>
                    <a:pt x="123" y="154"/>
                  </a:lnTo>
                  <a:lnTo>
                    <a:pt x="115" y="154"/>
                  </a:lnTo>
                  <a:lnTo>
                    <a:pt x="37" y="154"/>
                  </a:lnTo>
                  <a:lnTo>
                    <a:pt x="37" y="154"/>
                  </a:lnTo>
                  <a:lnTo>
                    <a:pt x="35" y="154"/>
                  </a:lnTo>
                  <a:lnTo>
                    <a:pt x="2" y="128"/>
                  </a:lnTo>
                  <a:lnTo>
                    <a:pt x="0" y="128"/>
                  </a:lnTo>
                  <a:lnTo>
                    <a:pt x="0" y="123"/>
                  </a:lnTo>
                  <a:lnTo>
                    <a:pt x="0" y="5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close/>
                  <a:moveTo>
                    <a:pt x="11" y="116"/>
                  </a:moveTo>
                  <a:lnTo>
                    <a:pt x="33" y="109"/>
                  </a:lnTo>
                  <a:lnTo>
                    <a:pt x="35" y="109"/>
                  </a:lnTo>
                  <a:lnTo>
                    <a:pt x="35" y="112"/>
                  </a:lnTo>
                  <a:lnTo>
                    <a:pt x="44" y="142"/>
                  </a:lnTo>
                  <a:lnTo>
                    <a:pt x="111" y="142"/>
                  </a:lnTo>
                  <a:lnTo>
                    <a:pt x="111" y="12"/>
                  </a:lnTo>
                  <a:lnTo>
                    <a:pt x="11" y="12"/>
                  </a:lnTo>
                  <a:lnTo>
                    <a:pt x="11" y="116"/>
                  </a:lnTo>
                  <a:lnTo>
                    <a:pt x="11" y="116"/>
                  </a:lnTo>
                  <a:close/>
                  <a:moveTo>
                    <a:pt x="37" y="140"/>
                  </a:moveTo>
                  <a:lnTo>
                    <a:pt x="30" y="116"/>
                  </a:lnTo>
                  <a:lnTo>
                    <a:pt x="14" y="123"/>
                  </a:lnTo>
                  <a:lnTo>
                    <a:pt x="37" y="140"/>
                  </a:lnTo>
                  <a:lnTo>
                    <a:pt x="37" y="140"/>
                  </a:lnTo>
                  <a:close/>
                  <a:moveTo>
                    <a:pt x="28" y="83"/>
                  </a:moveTo>
                  <a:lnTo>
                    <a:pt x="28" y="88"/>
                  </a:lnTo>
                  <a:lnTo>
                    <a:pt x="94" y="88"/>
                  </a:lnTo>
                  <a:lnTo>
                    <a:pt x="94" y="83"/>
                  </a:lnTo>
                  <a:lnTo>
                    <a:pt x="28" y="83"/>
                  </a:lnTo>
                  <a:lnTo>
                    <a:pt x="28" y="83"/>
                  </a:lnTo>
                  <a:close/>
                  <a:moveTo>
                    <a:pt x="28" y="67"/>
                  </a:moveTo>
                  <a:lnTo>
                    <a:pt x="28" y="71"/>
                  </a:lnTo>
                  <a:lnTo>
                    <a:pt x="94" y="71"/>
                  </a:lnTo>
                  <a:lnTo>
                    <a:pt x="94" y="67"/>
                  </a:lnTo>
                  <a:lnTo>
                    <a:pt x="28" y="67"/>
                  </a:lnTo>
                  <a:lnTo>
                    <a:pt x="28" y="67"/>
                  </a:lnTo>
                  <a:close/>
                  <a:moveTo>
                    <a:pt x="28" y="50"/>
                  </a:moveTo>
                  <a:lnTo>
                    <a:pt x="28" y="55"/>
                  </a:lnTo>
                  <a:lnTo>
                    <a:pt x="94" y="55"/>
                  </a:lnTo>
                  <a:lnTo>
                    <a:pt x="94" y="50"/>
                  </a:lnTo>
                  <a:lnTo>
                    <a:pt x="28" y="50"/>
                  </a:lnTo>
                  <a:lnTo>
                    <a:pt x="28" y="50"/>
                  </a:lnTo>
                  <a:close/>
                  <a:moveTo>
                    <a:pt x="28" y="34"/>
                  </a:moveTo>
                  <a:lnTo>
                    <a:pt x="28" y="38"/>
                  </a:lnTo>
                  <a:lnTo>
                    <a:pt x="94" y="38"/>
                  </a:lnTo>
                  <a:lnTo>
                    <a:pt x="94" y="34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00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4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9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2354266" y="2407899"/>
            <a:ext cx="1704066" cy="1704064"/>
            <a:chOff x="1759188" y="1820166"/>
            <a:chExt cx="1368152" cy="1368152"/>
          </a:xfrm>
        </p:grpSpPr>
        <p:sp>
          <p:nvSpPr>
            <p:cNvPr id="13" name="Oval 8"/>
            <p:cNvSpPr/>
            <p:nvPr/>
          </p:nvSpPr>
          <p:spPr>
            <a:xfrm>
              <a:off x="1767977" y="1820166"/>
              <a:ext cx="1359363" cy="13593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Pie 7"/>
            <p:cNvSpPr/>
            <p:nvPr/>
          </p:nvSpPr>
          <p:spPr>
            <a:xfrm>
              <a:off x="1759188" y="1820166"/>
              <a:ext cx="1368152" cy="1368152"/>
            </a:xfrm>
            <a:prstGeom prst="pie">
              <a:avLst>
                <a:gd name="adj1" fmla="val 0"/>
                <a:gd name="adj2" fmla="val 13137019"/>
              </a:avLst>
            </a:prstGeom>
            <a:solidFill>
              <a:srgbClr val="FF9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>
                <a:solidFill>
                  <a:schemeClr val="bg1"/>
                </a:solidFill>
              </a:endParaRPr>
            </a:p>
          </p:txBody>
        </p:sp>
        <p:sp>
          <p:nvSpPr>
            <p:cNvPr id="15" name="Oval 13"/>
            <p:cNvSpPr/>
            <p:nvPr/>
          </p:nvSpPr>
          <p:spPr>
            <a:xfrm>
              <a:off x="1819247" y="1871435"/>
              <a:ext cx="1256825" cy="1256825"/>
            </a:xfrm>
            <a:prstGeom prst="ellipse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Rectangle 25"/>
            <p:cNvSpPr/>
            <p:nvPr/>
          </p:nvSpPr>
          <p:spPr>
            <a:xfrm>
              <a:off x="2205085" y="2151218"/>
              <a:ext cx="498331" cy="494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400" dirty="0">
                  <a:solidFill>
                    <a:schemeClr val="bg1"/>
                  </a:solidFill>
                  <a:latin typeface="GeosansLight" pitchFamily="2" charset="0"/>
                </a:rPr>
                <a:t>65</a:t>
              </a:r>
              <a:endParaRPr lang="bg-BG" altLang="zh-CN" sz="3400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40"/>
            <p:cNvSpPr txBox="1"/>
            <p:nvPr/>
          </p:nvSpPr>
          <p:spPr>
            <a:xfrm>
              <a:off x="2104888" y="2514496"/>
              <a:ext cx="688808" cy="2594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1500">
                  <a:solidFill>
                    <a:schemeClr val="bg1"/>
                  </a:solidFill>
                  <a:latin typeface="GeosansLight" pitchFamily="2" charset="0"/>
                </a:rPr>
                <a:t>percent</a:t>
              </a:r>
              <a:endParaRPr lang="bg-BG" altLang="zh-CN" sz="150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28"/>
          <p:cNvGrpSpPr>
            <a:grpSpLocks/>
          </p:cNvGrpSpPr>
          <p:nvPr/>
        </p:nvGrpSpPr>
        <p:grpSpPr bwMode="auto">
          <a:xfrm>
            <a:off x="4315051" y="2407899"/>
            <a:ext cx="1704066" cy="1704064"/>
            <a:chOff x="1759188" y="1820166"/>
            <a:chExt cx="1368152" cy="1368152"/>
          </a:xfrm>
        </p:grpSpPr>
        <p:sp>
          <p:nvSpPr>
            <p:cNvPr id="19" name="Oval 29"/>
            <p:cNvSpPr/>
            <p:nvPr/>
          </p:nvSpPr>
          <p:spPr>
            <a:xfrm>
              <a:off x="1767977" y="1820166"/>
              <a:ext cx="1359363" cy="13593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Pie 30"/>
            <p:cNvSpPr/>
            <p:nvPr/>
          </p:nvSpPr>
          <p:spPr>
            <a:xfrm>
              <a:off x="1759188" y="1820166"/>
              <a:ext cx="1368152" cy="1368152"/>
            </a:xfrm>
            <a:prstGeom prst="pie">
              <a:avLst>
                <a:gd name="adj1" fmla="val 0"/>
                <a:gd name="adj2" fmla="val 18189250"/>
              </a:avLst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>
                <a:solidFill>
                  <a:schemeClr val="bg1"/>
                </a:solidFill>
              </a:endParaRPr>
            </a:p>
          </p:txBody>
        </p:sp>
        <p:sp>
          <p:nvSpPr>
            <p:cNvPr id="21" name="Oval 31"/>
            <p:cNvSpPr/>
            <p:nvPr/>
          </p:nvSpPr>
          <p:spPr>
            <a:xfrm>
              <a:off x="1819247" y="1871435"/>
              <a:ext cx="1256825" cy="1256825"/>
            </a:xfrm>
            <a:prstGeom prst="ellipse">
              <a:avLst/>
            </a:prstGeom>
            <a:solidFill>
              <a:srgbClr val="FF9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Rectangle 32"/>
            <p:cNvSpPr/>
            <p:nvPr/>
          </p:nvSpPr>
          <p:spPr>
            <a:xfrm>
              <a:off x="2205085" y="2151218"/>
              <a:ext cx="498331" cy="494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400">
                  <a:solidFill>
                    <a:schemeClr val="bg1"/>
                  </a:solidFill>
                  <a:latin typeface="GeosansLight" pitchFamily="2" charset="0"/>
                </a:rPr>
                <a:t>82</a:t>
              </a:r>
              <a:endParaRPr lang="bg-BG" altLang="zh-CN" sz="3400">
                <a:solidFill>
                  <a:schemeClr val="bg1"/>
                </a:solidFill>
              </a:endParaRPr>
            </a:p>
          </p:txBody>
        </p:sp>
        <p:sp>
          <p:nvSpPr>
            <p:cNvPr id="23" name="TextBox 46"/>
            <p:cNvSpPr txBox="1"/>
            <p:nvPr/>
          </p:nvSpPr>
          <p:spPr>
            <a:xfrm>
              <a:off x="2109847" y="2514496"/>
              <a:ext cx="688808" cy="2594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  <a:latin typeface="GeosansLight" pitchFamily="2" charset="0"/>
                </a:rPr>
                <a:t>percent</a:t>
              </a:r>
              <a:endParaRPr lang="bg-BG" altLang="zh-CN" sz="150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6262910" y="2407899"/>
            <a:ext cx="1704066" cy="1704064"/>
            <a:chOff x="1759188" y="1820166"/>
            <a:chExt cx="1368152" cy="1368152"/>
          </a:xfrm>
        </p:grpSpPr>
        <p:sp>
          <p:nvSpPr>
            <p:cNvPr id="25" name="Oval 35"/>
            <p:cNvSpPr/>
            <p:nvPr/>
          </p:nvSpPr>
          <p:spPr>
            <a:xfrm>
              <a:off x="1767977" y="1820166"/>
              <a:ext cx="1359363" cy="13593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Pie 36"/>
            <p:cNvSpPr/>
            <p:nvPr/>
          </p:nvSpPr>
          <p:spPr>
            <a:xfrm>
              <a:off x="1759188" y="1820166"/>
              <a:ext cx="1368152" cy="1368152"/>
            </a:xfrm>
            <a:prstGeom prst="pie">
              <a:avLst>
                <a:gd name="adj1" fmla="val 0"/>
                <a:gd name="adj2" fmla="val 9667803"/>
              </a:avLst>
            </a:prstGeom>
            <a:solidFill>
              <a:srgbClr val="FF9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>
                <a:solidFill>
                  <a:schemeClr val="bg1"/>
                </a:solidFill>
              </a:endParaRPr>
            </a:p>
          </p:txBody>
        </p:sp>
        <p:sp>
          <p:nvSpPr>
            <p:cNvPr id="27" name="Oval 37"/>
            <p:cNvSpPr/>
            <p:nvPr/>
          </p:nvSpPr>
          <p:spPr>
            <a:xfrm>
              <a:off x="1819246" y="1871435"/>
              <a:ext cx="1256825" cy="1256825"/>
            </a:xfrm>
            <a:prstGeom prst="ellipse">
              <a:avLst/>
            </a:prstGeom>
            <a:solidFill>
              <a:srgbClr val="2C7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Rectangle 38"/>
            <p:cNvSpPr/>
            <p:nvPr/>
          </p:nvSpPr>
          <p:spPr>
            <a:xfrm>
              <a:off x="2205084" y="2151218"/>
              <a:ext cx="498331" cy="494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400">
                  <a:solidFill>
                    <a:schemeClr val="bg1"/>
                  </a:solidFill>
                  <a:latin typeface="GeosansLight" pitchFamily="2" charset="0"/>
                </a:rPr>
                <a:t>44</a:t>
              </a:r>
              <a:endParaRPr lang="bg-BG" altLang="zh-CN" sz="3400">
                <a:solidFill>
                  <a:schemeClr val="bg1"/>
                </a:solidFill>
              </a:endParaRPr>
            </a:p>
          </p:txBody>
        </p:sp>
        <p:sp>
          <p:nvSpPr>
            <p:cNvPr id="29" name="TextBox 52"/>
            <p:cNvSpPr txBox="1"/>
            <p:nvPr/>
          </p:nvSpPr>
          <p:spPr>
            <a:xfrm>
              <a:off x="2109847" y="2514496"/>
              <a:ext cx="688808" cy="2594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  <a:latin typeface="GeosansLight" pitchFamily="2" charset="0"/>
                </a:rPr>
                <a:t>percent</a:t>
              </a:r>
              <a:endParaRPr lang="bg-BG" altLang="zh-CN" sz="15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40"/>
          <p:cNvGrpSpPr>
            <a:grpSpLocks/>
          </p:cNvGrpSpPr>
          <p:nvPr/>
        </p:nvGrpSpPr>
        <p:grpSpPr bwMode="auto">
          <a:xfrm>
            <a:off x="8223695" y="2407899"/>
            <a:ext cx="1704066" cy="1704064"/>
            <a:chOff x="1759188" y="1820166"/>
            <a:chExt cx="1368152" cy="1368152"/>
          </a:xfrm>
        </p:grpSpPr>
        <p:sp>
          <p:nvSpPr>
            <p:cNvPr id="31" name="Oval 41"/>
            <p:cNvSpPr/>
            <p:nvPr/>
          </p:nvSpPr>
          <p:spPr>
            <a:xfrm>
              <a:off x="1767977" y="1820166"/>
              <a:ext cx="1359363" cy="135936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Pie 42"/>
            <p:cNvSpPr/>
            <p:nvPr/>
          </p:nvSpPr>
          <p:spPr>
            <a:xfrm>
              <a:off x="1759188" y="1820166"/>
              <a:ext cx="1368152" cy="1368152"/>
            </a:xfrm>
            <a:prstGeom prst="pie">
              <a:avLst>
                <a:gd name="adj1" fmla="val 0"/>
                <a:gd name="adj2" fmla="val 14766185"/>
              </a:avLst>
            </a:prstGeom>
            <a:solidFill>
              <a:srgbClr val="FF9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bg-BG">
                <a:solidFill>
                  <a:schemeClr val="bg1"/>
                </a:solidFill>
              </a:endParaRPr>
            </a:p>
          </p:txBody>
        </p:sp>
        <p:sp>
          <p:nvSpPr>
            <p:cNvPr id="33" name="Oval 43"/>
            <p:cNvSpPr/>
            <p:nvPr/>
          </p:nvSpPr>
          <p:spPr>
            <a:xfrm>
              <a:off x="1819246" y="1871435"/>
              <a:ext cx="1256825" cy="1256825"/>
            </a:xfrm>
            <a:prstGeom prst="ellipse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Rectangle 44"/>
            <p:cNvSpPr/>
            <p:nvPr/>
          </p:nvSpPr>
          <p:spPr>
            <a:xfrm>
              <a:off x="2205085" y="2151218"/>
              <a:ext cx="498331" cy="4942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400">
                  <a:solidFill>
                    <a:schemeClr val="bg1"/>
                  </a:solidFill>
                  <a:latin typeface="GeosansLight" pitchFamily="2" charset="0"/>
                </a:rPr>
                <a:t>73</a:t>
              </a:r>
              <a:endParaRPr lang="bg-BG" altLang="zh-CN" sz="3400">
                <a:solidFill>
                  <a:schemeClr val="bg1"/>
                </a:solidFill>
              </a:endParaRPr>
            </a:p>
          </p:txBody>
        </p:sp>
        <p:sp>
          <p:nvSpPr>
            <p:cNvPr id="35" name="TextBox 58"/>
            <p:cNvSpPr txBox="1"/>
            <p:nvPr/>
          </p:nvSpPr>
          <p:spPr>
            <a:xfrm>
              <a:off x="2109847" y="2514496"/>
              <a:ext cx="688808" cy="2594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500">
                  <a:solidFill>
                    <a:schemeClr val="bg1"/>
                  </a:solidFill>
                  <a:latin typeface="GeosansLight" pitchFamily="2" charset="0"/>
                </a:rPr>
                <a:t>percent</a:t>
              </a:r>
              <a:endParaRPr lang="bg-BG" altLang="zh-CN" sz="1500">
                <a:solidFill>
                  <a:schemeClr val="bg1"/>
                </a:solidFill>
              </a:endParaRPr>
            </a:p>
          </p:txBody>
        </p:sp>
      </p:grpSp>
      <p:sp>
        <p:nvSpPr>
          <p:cNvPr id="36" name="Rectangle 46"/>
          <p:cNvSpPr/>
          <p:nvPr/>
        </p:nvSpPr>
        <p:spPr>
          <a:xfrm>
            <a:off x="2328502" y="4835473"/>
            <a:ext cx="7837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ea typeface="微软雅黑" pitchFamily="34" charset="-122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  <p:sp>
        <p:nvSpPr>
          <p:cNvPr id="37" name="Rectangle 47"/>
          <p:cNvSpPr/>
          <p:nvPr/>
        </p:nvSpPr>
        <p:spPr>
          <a:xfrm>
            <a:off x="2589907" y="4233047"/>
            <a:ext cx="11731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zh-CN" sz="1700" dirty="0">
                <a:solidFill>
                  <a:schemeClr val="bg1">
                    <a:lumMod val="65000"/>
                  </a:schemeClr>
                </a:solidFill>
              </a:rPr>
              <a:t>STEP HERE</a:t>
            </a:r>
            <a:endParaRPr lang="bg-BG" altLang="zh-CN" sz="1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8" name="Rectangle 48"/>
          <p:cNvSpPr/>
          <p:nvPr/>
        </p:nvSpPr>
        <p:spPr>
          <a:xfrm>
            <a:off x="4492236" y="4233047"/>
            <a:ext cx="13154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zh-CN" sz="1700" dirty="0">
                <a:solidFill>
                  <a:schemeClr val="bg1">
                    <a:lumMod val="65000"/>
                  </a:schemeClr>
                </a:solidFill>
              </a:rPr>
              <a:t>STEP HERE</a:t>
            </a:r>
            <a:endParaRPr lang="bg-BG" altLang="zh-CN" sz="1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Rectangle 49"/>
          <p:cNvSpPr/>
          <p:nvPr/>
        </p:nvSpPr>
        <p:spPr>
          <a:xfrm>
            <a:off x="6533262" y="4213883"/>
            <a:ext cx="11275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zh-CN" sz="1700" dirty="0">
                <a:solidFill>
                  <a:schemeClr val="bg1">
                    <a:lumMod val="65000"/>
                  </a:schemeClr>
                </a:solidFill>
              </a:rPr>
              <a:t>STEP HERE</a:t>
            </a:r>
            <a:endParaRPr lang="bg-BG" altLang="zh-CN" sz="1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Rectangle 50"/>
          <p:cNvSpPr/>
          <p:nvPr/>
        </p:nvSpPr>
        <p:spPr>
          <a:xfrm>
            <a:off x="8667663" y="4233047"/>
            <a:ext cx="9407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altLang="zh-CN" sz="1700" dirty="0">
                <a:solidFill>
                  <a:schemeClr val="bg1">
                    <a:lumMod val="65000"/>
                  </a:schemeClr>
                </a:solidFill>
              </a:rPr>
              <a:t>STEP HERE</a:t>
            </a:r>
            <a:endParaRPr lang="bg-BG" altLang="zh-CN" sz="1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3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Group 30"/>
          <p:cNvGrpSpPr/>
          <p:nvPr/>
        </p:nvGrpSpPr>
        <p:grpSpPr>
          <a:xfrm>
            <a:off x="1375498" y="2351581"/>
            <a:ext cx="1920346" cy="3746376"/>
            <a:chOff x="838200" y="1428750"/>
            <a:chExt cx="1524000" cy="2973603"/>
          </a:xfrm>
        </p:grpSpPr>
        <p:sp>
          <p:nvSpPr>
            <p:cNvPr id="13" name="Rounded Rectangle 5"/>
            <p:cNvSpPr/>
            <p:nvPr/>
          </p:nvSpPr>
          <p:spPr>
            <a:xfrm>
              <a:off x="838200" y="1428750"/>
              <a:ext cx="1524000" cy="1524000"/>
            </a:xfrm>
            <a:prstGeom prst="roundRect">
              <a:avLst/>
            </a:prstGeom>
            <a:solidFill>
              <a:srgbClr val="00D0C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微软雅黑" pitchFamily="34" charset="-122"/>
                <a:cs typeface="+mn-cs"/>
              </a:endParaRPr>
            </a:p>
          </p:txBody>
        </p:sp>
        <p:sp>
          <p:nvSpPr>
            <p:cNvPr id="14" name="Rectangle 18"/>
            <p:cNvSpPr/>
            <p:nvPr/>
          </p:nvSpPr>
          <p:spPr>
            <a:xfrm>
              <a:off x="838200" y="3363032"/>
              <a:ext cx="1524000" cy="757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400" kern="0" dirty="0">
                  <a:solidFill>
                    <a:schemeClr val="bg1">
                      <a:lumMod val="65000"/>
                    </a:schemeClr>
                  </a:solidFill>
                  <a:ea typeface="微软雅黑" pitchFamily="34" charset="-122"/>
                </a:rPr>
                <a:t>We hope that this template will return to you as a time, money and reputation.</a:t>
              </a:r>
              <a:endParaRPr kumimoji="0" lang="ms-MY" altLang="zh-CN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微软雅黑" pitchFamily="34" charset="-122"/>
              </a:endParaRPr>
            </a:p>
          </p:txBody>
        </p:sp>
        <p:sp>
          <p:nvSpPr>
            <p:cNvPr id="15" name="Rounded Rectangle 22"/>
            <p:cNvSpPr/>
            <p:nvPr/>
          </p:nvSpPr>
          <p:spPr>
            <a:xfrm>
              <a:off x="838200" y="4326153"/>
              <a:ext cx="1524000" cy="76200"/>
            </a:xfrm>
            <a:prstGeom prst="roundRect">
              <a:avLst/>
            </a:prstGeom>
            <a:solidFill>
              <a:srgbClr val="00D0C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16" name="Group 31"/>
          <p:cNvGrpSpPr/>
          <p:nvPr/>
        </p:nvGrpSpPr>
        <p:grpSpPr>
          <a:xfrm>
            <a:off x="3871948" y="2351581"/>
            <a:ext cx="1920346" cy="3731859"/>
            <a:chOff x="2819400" y="1428750"/>
            <a:chExt cx="1524000" cy="2962080"/>
          </a:xfrm>
        </p:grpSpPr>
        <p:sp>
          <p:nvSpPr>
            <p:cNvPr id="17" name="Rounded Rectangle 6"/>
            <p:cNvSpPr/>
            <p:nvPr/>
          </p:nvSpPr>
          <p:spPr>
            <a:xfrm>
              <a:off x="2819400" y="1428750"/>
              <a:ext cx="1524000" cy="1524000"/>
            </a:xfrm>
            <a:prstGeom prst="roundRect">
              <a:avLst/>
            </a:prstGeom>
            <a:solidFill>
              <a:srgbClr val="FF9AA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微软雅黑" pitchFamily="34" charset="-122"/>
                <a:cs typeface="+mn-cs"/>
              </a:endParaRPr>
            </a:p>
          </p:txBody>
        </p:sp>
        <p:sp>
          <p:nvSpPr>
            <p:cNvPr id="18" name="Rectangle 19"/>
            <p:cNvSpPr/>
            <p:nvPr/>
          </p:nvSpPr>
          <p:spPr>
            <a:xfrm>
              <a:off x="2819400" y="3363031"/>
              <a:ext cx="1524000" cy="7573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400" kern="0" dirty="0">
                  <a:solidFill>
                    <a:schemeClr val="bg1">
                      <a:lumMod val="65000"/>
                    </a:schemeClr>
                  </a:solidFill>
                  <a:ea typeface="微软雅黑" pitchFamily="34" charset="-122"/>
                </a:rPr>
                <a:t>We hope that this template will return to you as a time, money and reputation.</a:t>
              </a:r>
              <a:endParaRPr lang="ms-MY" altLang="zh-CN" sz="1400" kern="0" dirty="0">
                <a:solidFill>
                  <a:schemeClr val="bg1">
                    <a:lumMod val="6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19" name="Rounded Rectangle 23"/>
            <p:cNvSpPr/>
            <p:nvPr/>
          </p:nvSpPr>
          <p:spPr>
            <a:xfrm>
              <a:off x="2819400" y="4314630"/>
              <a:ext cx="1524000" cy="76200"/>
            </a:xfrm>
            <a:prstGeom prst="roundRect">
              <a:avLst/>
            </a:prstGeom>
            <a:solidFill>
              <a:srgbClr val="FF9AA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20" name="Group 32"/>
          <p:cNvGrpSpPr/>
          <p:nvPr/>
        </p:nvGrpSpPr>
        <p:grpSpPr>
          <a:xfrm>
            <a:off x="6368397" y="2351581"/>
            <a:ext cx="1920346" cy="3746373"/>
            <a:chOff x="4800600" y="1428750"/>
            <a:chExt cx="1524000" cy="2973600"/>
          </a:xfrm>
          <a:solidFill>
            <a:srgbClr val="4DCEB8"/>
          </a:solidFill>
        </p:grpSpPr>
        <p:sp>
          <p:nvSpPr>
            <p:cNvPr id="21" name="Rounded Rectangle 7"/>
            <p:cNvSpPr/>
            <p:nvPr/>
          </p:nvSpPr>
          <p:spPr>
            <a:xfrm>
              <a:off x="4800600" y="1428750"/>
              <a:ext cx="1524000" cy="1524000"/>
            </a:xfrm>
            <a:prstGeom prst="roundRect">
              <a:avLst/>
            </a:prstGeom>
            <a:solidFill>
              <a:srgbClr val="2C76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微软雅黑" pitchFamily="34" charset="-122"/>
                <a:cs typeface="+mn-cs"/>
              </a:endParaRPr>
            </a:p>
          </p:txBody>
        </p:sp>
        <p:sp>
          <p:nvSpPr>
            <p:cNvPr id="22" name="Rectangle 20"/>
            <p:cNvSpPr/>
            <p:nvPr/>
          </p:nvSpPr>
          <p:spPr>
            <a:xfrm>
              <a:off x="4800600" y="3351513"/>
              <a:ext cx="1524000" cy="7573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400" kern="0" dirty="0">
                  <a:solidFill>
                    <a:schemeClr val="bg1">
                      <a:lumMod val="65000"/>
                    </a:schemeClr>
                  </a:solidFill>
                  <a:ea typeface="微软雅黑" pitchFamily="34" charset="-122"/>
                </a:rPr>
                <a:t>We hope that this template will return to you as a time, money and reputation.</a:t>
              </a:r>
              <a:endParaRPr lang="ms-MY" altLang="zh-CN" sz="1400" kern="0" dirty="0">
                <a:solidFill>
                  <a:schemeClr val="bg1">
                    <a:lumMod val="6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23" name="Rounded Rectangle 24"/>
            <p:cNvSpPr/>
            <p:nvPr/>
          </p:nvSpPr>
          <p:spPr>
            <a:xfrm>
              <a:off x="4800600" y="4326150"/>
              <a:ext cx="1524000" cy="76200"/>
            </a:xfrm>
            <a:prstGeom prst="roundRect">
              <a:avLst/>
            </a:prstGeom>
            <a:solidFill>
              <a:srgbClr val="2C76C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24" name="Group 33"/>
          <p:cNvGrpSpPr/>
          <p:nvPr/>
        </p:nvGrpSpPr>
        <p:grpSpPr>
          <a:xfrm>
            <a:off x="8864847" y="2351581"/>
            <a:ext cx="1920346" cy="3731859"/>
            <a:chOff x="6781800" y="1428750"/>
            <a:chExt cx="1524000" cy="2962080"/>
          </a:xfrm>
          <a:solidFill>
            <a:srgbClr val="B95F95"/>
          </a:solidFill>
        </p:grpSpPr>
        <p:sp>
          <p:nvSpPr>
            <p:cNvPr id="25" name="Rounded Rectangle 8"/>
            <p:cNvSpPr/>
            <p:nvPr/>
          </p:nvSpPr>
          <p:spPr>
            <a:xfrm>
              <a:off x="6781800" y="1428750"/>
              <a:ext cx="1524000" cy="1524000"/>
            </a:xfrm>
            <a:prstGeom prst="roundRect">
              <a:avLst/>
            </a:prstGeom>
            <a:solidFill>
              <a:srgbClr val="00D0C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微软雅黑" pitchFamily="34" charset="-122"/>
                <a:cs typeface="+mn-cs"/>
              </a:endParaRPr>
            </a:p>
          </p:txBody>
        </p:sp>
        <p:sp>
          <p:nvSpPr>
            <p:cNvPr id="26" name="Rectangle 21"/>
            <p:cNvSpPr/>
            <p:nvPr/>
          </p:nvSpPr>
          <p:spPr>
            <a:xfrm>
              <a:off x="6781800" y="3339991"/>
              <a:ext cx="1524000" cy="7573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400" kern="0" dirty="0">
                  <a:solidFill>
                    <a:schemeClr val="bg1">
                      <a:lumMod val="65000"/>
                    </a:schemeClr>
                  </a:solidFill>
                  <a:ea typeface="微软雅黑" pitchFamily="34" charset="-122"/>
                </a:rPr>
                <a:t>We hope that this template will return to you as a time, money and reputation.</a:t>
              </a:r>
              <a:endParaRPr lang="ms-MY" altLang="zh-CN" sz="1400" kern="0" dirty="0">
                <a:solidFill>
                  <a:schemeClr val="bg1">
                    <a:lumMod val="6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27" name="Rounded Rectangle 25"/>
            <p:cNvSpPr/>
            <p:nvPr/>
          </p:nvSpPr>
          <p:spPr>
            <a:xfrm>
              <a:off x="6781800" y="4314630"/>
              <a:ext cx="1524000" cy="76200"/>
            </a:xfrm>
            <a:prstGeom prst="roundRect">
              <a:avLst/>
            </a:prstGeom>
            <a:solidFill>
              <a:srgbClr val="00D0C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719931" y="4438084"/>
            <a:ext cx="1025788" cy="3078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tr-TR" altLang="zh-CN" sz="1200" b="1" cap="all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STAGE HERE</a:t>
            </a:r>
            <a:endParaRPr lang="en-US" altLang="zh-CN" sz="1200" b="1" cap="all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317720" y="4438084"/>
            <a:ext cx="1025788" cy="3078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tr-TR" altLang="zh-CN" sz="1200" b="1" cap="all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STAGE HERE</a:t>
            </a:r>
            <a:endParaRPr lang="en-US" altLang="zh-CN" sz="1200" b="1" cap="all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6842940" y="4438084"/>
            <a:ext cx="1025788" cy="3078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tr-TR" altLang="zh-CN" sz="1200" b="1" cap="all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STAGE HERE</a:t>
            </a:r>
            <a:endParaRPr lang="en-US" altLang="zh-CN" sz="1200" b="1" cap="all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9326448" y="4438084"/>
            <a:ext cx="1025788" cy="3078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tr-TR" altLang="zh-CN" sz="1200" b="1" cap="all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STAGE HERE</a:t>
            </a:r>
            <a:endParaRPr lang="en-US" altLang="zh-CN" sz="1200" b="1" cap="all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724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"/>
                            </p:stCondLst>
                            <p:childTnLst>
                              <p:par>
                                <p:cTn id="21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83316" y="2583543"/>
            <a:ext cx="7686594" cy="1404238"/>
            <a:chOff x="971997" y="2061029"/>
            <a:chExt cx="10309231" cy="2220666"/>
          </a:xfrm>
        </p:grpSpPr>
        <p:grpSp>
          <p:nvGrpSpPr>
            <p:cNvPr id="53" name="组合 52"/>
            <p:cNvGrpSpPr/>
            <p:nvPr/>
          </p:nvGrpSpPr>
          <p:grpSpPr>
            <a:xfrm>
              <a:off x="3093583" y="2061029"/>
              <a:ext cx="8187645" cy="2220666"/>
              <a:chOff x="2320697" y="395508"/>
              <a:chExt cx="8187645" cy="878114"/>
            </a:xfrm>
          </p:grpSpPr>
          <p:sp>
            <p:nvSpPr>
              <p:cNvPr id="57" name="矩形 56"/>
              <p:cNvSpPr/>
              <p:nvPr/>
            </p:nvSpPr>
            <p:spPr>
              <a:xfrm flipH="1">
                <a:off x="2320697" y="395508"/>
                <a:ext cx="8187645" cy="878114"/>
              </a:xfrm>
              <a:prstGeom prst="rect">
                <a:avLst/>
              </a:prstGeom>
              <a:solidFill>
                <a:srgbClr val="00D0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lt"/>
                </a:endParaRPr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3253958" y="590673"/>
                <a:ext cx="4324655" cy="442658"/>
                <a:chOff x="4108608" y="546280"/>
                <a:chExt cx="4324655" cy="442658"/>
              </a:xfrm>
            </p:grpSpPr>
            <p:sp>
              <p:nvSpPr>
                <p:cNvPr id="71" name="矩形 3"/>
                <p:cNvSpPr/>
                <p:nvPr/>
              </p:nvSpPr>
              <p:spPr>
                <a:xfrm>
                  <a:off x="4973602" y="546280"/>
                  <a:ext cx="3459661" cy="442658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 wrap="none" lIns="91431" tIns="45716" rIns="91431" bIns="45716">
                  <a:spAutoFit/>
                </a:bodyPr>
                <a:lstStyle/>
                <a:p>
                  <a:pPr lvl="0" eaLnBrk="1" hangingPunct="1">
                    <a:buNone/>
                  </a:pPr>
                  <a:r>
                    <a:rPr lang="tr-TR" altLang="zh-CN" sz="4000" b="1" dirty="0">
                      <a:solidFill>
                        <a:schemeClr val="bg1"/>
                      </a:solidFill>
                      <a:latin typeface="+mj-lt"/>
                      <a:ea typeface="微软雅黑" pitchFamily="34" charset="-122"/>
                      <a:sym typeface="Arial" pitchFamily="34" charset="0"/>
                    </a:rPr>
                    <a:t>TURKEY</a:t>
                  </a:r>
                  <a:endParaRPr lang="zh-CN" altLang="en-US" sz="4000" b="1" dirty="0">
                    <a:solidFill>
                      <a:schemeClr val="bg1"/>
                    </a:solidFill>
                    <a:latin typeface="+mj-lt"/>
                    <a:ea typeface="微软雅黑" pitchFamily="34" charset="-122"/>
                    <a:sym typeface="Arial" pitchFamily="34" charset="0"/>
                  </a:endParaRPr>
                </a:p>
              </p:txBody>
            </p:sp>
            <p:grpSp>
              <p:nvGrpSpPr>
                <p:cNvPr id="72" name="组合 26"/>
                <p:cNvGrpSpPr/>
                <p:nvPr/>
              </p:nvGrpSpPr>
              <p:grpSpPr>
                <a:xfrm>
                  <a:off x="4108608" y="569913"/>
                  <a:ext cx="263525" cy="395287"/>
                  <a:chOff x="-758326" y="0"/>
                  <a:chExt cx="213756" cy="427512"/>
                </a:xfrm>
              </p:grpSpPr>
              <p:sp>
                <p:nvSpPr>
                  <p:cNvPr id="73" name="直接连接符 27"/>
                  <p:cNvSpPr/>
                  <p:nvPr/>
                </p:nvSpPr>
                <p:spPr>
                  <a:xfrm>
                    <a:off x="-758326" y="0"/>
                    <a:ext cx="213756" cy="213756"/>
                  </a:xfrm>
                  <a:prstGeom prst="line">
                    <a:avLst/>
                  </a:prstGeom>
                  <a:ln w="19050" cap="flat" cmpd="sng">
                    <a:solidFill>
                      <a:schemeClr val="bg1"/>
                    </a:solidFill>
                    <a:prstDash val="solid"/>
                    <a:miter/>
                    <a:headEnd type="oval" w="med" len="med"/>
                    <a:tailEnd type="oval" w="lg" len="lg"/>
                  </a:ln>
                </p:spPr>
                <p:txBody>
                  <a:bodyPr/>
                  <a:lstStyle/>
                  <a:p>
                    <a:endParaRPr lang="zh-CN" altLang="en-US" sz="1400">
                      <a:latin typeface="+mj-lt"/>
                    </a:endParaRPr>
                  </a:p>
                </p:txBody>
              </p:sp>
              <p:sp>
                <p:nvSpPr>
                  <p:cNvPr id="83" name="直接连接符 28"/>
                  <p:cNvSpPr/>
                  <p:nvPr/>
                </p:nvSpPr>
                <p:spPr>
                  <a:xfrm flipH="1">
                    <a:off x="-758326" y="213756"/>
                    <a:ext cx="213756" cy="213756"/>
                  </a:xfrm>
                  <a:prstGeom prst="line">
                    <a:avLst/>
                  </a:prstGeom>
                  <a:ln w="19050" cap="flat" cmpd="sng">
                    <a:solidFill>
                      <a:schemeClr val="bg1"/>
                    </a:solidFill>
                    <a:prstDash val="solid"/>
                    <a:miter/>
                    <a:headEnd type="oval" w="med" len="med"/>
                    <a:tailEnd type="oval" w="lg" len="lg"/>
                  </a:ln>
                </p:spPr>
                <p:txBody>
                  <a:bodyPr/>
                  <a:lstStyle/>
                  <a:p>
                    <a:endParaRPr lang="zh-CN" altLang="en-US" sz="1400"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87" name="组合 86"/>
            <p:cNvGrpSpPr/>
            <p:nvPr/>
          </p:nvGrpSpPr>
          <p:grpSpPr>
            <a:xfrm>
              <a:off x="971997" y="2061029"/>
              <a:ext cx="2121586" cy="2220666"/>
              <a:chOff x="2215144" y="982844"/>
              <a:chExt cx="1120898" cy="923141"/>
            </a:xfrm>
          </p:grpSpPr>
          <p:sp>
            <p:nvSpPr>
              <p:cNvPr id="88" name="平行四边形 87"/>
              <p:cNvSpPr/>
              <p:nvPr/>
            </p:nvSpPr>
            <p:spPr>
              <a:xfrm>
                <a:off x="2215144" y="982844"/>
                <a:ext cx="1120898" cy="923141"/>
              </a:xfrm>
              <a:prstGeom prst="parallelogram">
                <a:avLst>
                  <a:gd name="adj" fmla="val 0"/>
                </a:avLst>
              </a:prstGeom>
              <a:solidFill>
                <a:srgbClr val="FF9A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latin typeface="+mj-lt"/>
                </a:endParaRPr>
              </a:p>
            </p:txBody>
          </p:sp>
          <p:sp>
            <p:nvSpPr>
              <p:cNvPr id="95" name="文本框 9"/>
              <p:cNvSpPr txBox="1"/>
              <p:nvPr/>
            </p:nvSpPr>
            <p:spPr>
              <a:xfrm>
                <a:off x="2245058" y="1104901"/>
                <a:ext cx="1066799" cy="66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dirty="0">
                    <a:solidFill>
                      <a:schemeClr val="bg1"/>
                    </a:solidFill>
                    <a:latin typeface="+mj-lt"/>
                  </a:rPr>
                  <a:t>03</a:t>
                </a:r>
                <a:endParaRPr lang="zh-CN" altLang="en-US" sz="6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Group 10"/>
          <p:cNvGrpSpPr/>
          <p:nvPr/>
        </p:nvGrpSpPr>
        <p:grpSpPr>
          <a:xfrm>
            <a:off x="6505727" y="3573993"/>
            <a:ext cx="775903" cy="776184"/>
            <a:chOff x="6253939" y="2516220"/>
            <a:chExt cx="831273" cy="831273"/>
          </a:xfrm>
        </p:grpSpPr>
        <p:sp>
          <p:nvSpPr>
            <p:cNvPr id="13" name="Oval 11"/>
            <p:cNvSpPr/>
            <p:nvPr/>
          </p:nvSpPr>
          <p:spPr>
            <a:xfrm>
              <a:off x="6253939" y="2516220"/>
              <a:ext cx="831273" cy="831273"/>
            </a:xfrm>
            <a:prstGeom prst="ellipse">
              <a:avLst/>
            </a:prstGeom>
            <a:solidFill>
              <a:srgbClr val="FF9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AutoShape 117"/>
            <p:cNvSpPr>
              <a:spLocks/>
            </p:cNvSpPr>
            <p:nvPr/>
          </p:nvSpPr>
          <p:spPr bwMode="auto">
            <a:xfrm>
              <a:off x="6437403" y="2772142"/>
              <a:ext cx="464344" cy="348456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</p:grpSp>
      <p:grpSp>
        <p:nvGrpSpPr>
          <p:cNvPr id="15" name="Group 13"/>
          <p:cNvGrpSpPr/>
          <p:nvPr/>
        </p:nvGrpSpPr>
        <p:grpSpPr>
          <a:xfrm>
            <a:off x="6505727" y="4647686"/>
            <a:ext cx="775903" cy="776184"/>
            <a:chOff x="5716910" y="3464598"/>
            <a:chExt cx="831273" cy="831273"/>
          </a:xfrm>
        </p:grpSpPr>
        <p:sp>
          <p:nvSpPr>
            <p:cNvPr id="16" name="Oval 14"/>
            <p:cNvSpPr/>
            <p:nvPr/>
          </p:nvSpPr>
          <p:spPr>
            <a:xfrm>
              <a:off x="5716910" y="3464598"/>
              <a:ext cx="831273" cy="831273"/>
            </a:xfrm>
            <a:prstGeom prst="ellipse">
              <a:avLst/>
            </a:prstGeom>
            <a:solidFill>
              <a:srgbClr val="2C76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grpSp>
          <p:nvGrpSpPr>
            <p:cNvPr id="17" name="Group 15"/>
            <p:cNvGrpSpPr/>
            <p:nvPr/>
          </p:nvGrpSpPr>
          <p:grpSpPr>
            <a:xfrm>
              <a:off x="5900374" y="3655628"/>
              <a:ext cx="464344" cy="464344"/>
              <a:chOff x="4439444" y="2582069"/>
              <a:chExt cx="464344" cy="464344"/>
            </a:xfrm>
            <a:solidFill>
              <a:schemeClr val="bg1"/>
            </a:solidFill>
          </p:grpSpPr>
          <p:sp>
            <p:nvSpPr>
              <p:cNvPr id="18" name="AutoShape 123"/>
              <p:cNvSpPr>
                <a:spLocks/>
              </p:cNvSpPr>
              <p:nvPr/>
            </p:nvSpPr>
            <p:spPr bwMode="auto">
              <a:xfrm>
                <a:off x="4439444" y="258206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Gill Sans" charset="0"/>
                </a:endParaRPr>
              </a:p>
            </p:txBody>
          </p:sp>
          <p:sp>
            <p:nvSpPr>
              <p:cNvPr id="19" name="AutoShape 124"/>
              <p:cNvSpPr>
                <a:spLocks/>
              </p:cNvSpPr>
              <p:nvPr/>
            </p:nvSpPr>
            <p:spPr bwMode="auto">
              <a:xfrm>
                <a:off x="4570413" y="271224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Gill Sans" charset="0"/>
                </a:endParaRPr>
              </a:p>
            </p:txBody>
          </p:sp>
          <p:sp>
            <p:nvSpPr>
              <p:cNvPr id="20" name="AutoShape 125"/>
              <p:cNvSpPr>
                <a:spLocks/>
              </p:cNvSpPr>
              <p:nvPr/>
            </p:nvSpPr>
            <p:spPr bwMode="auto">
              <a:xfrm>
                <a:off x="4613275" y="275590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sym typeface="Gill Sans" charset="0"/>
                </a:endParaRPr>
              </a:p>
            </p:txBody>
          </p:sp>
        </p:grpSp>
      </p:grpSp>
      <p:grpSp>
        <p:nvGrpSpPr>
          <p:cNvPr id="21" name="Group 19"/>
          <p:cNvGrpSpPr/>
          <p:nvPr/>
        </p:nvGrpSpPr>
        <p:grpSpPr>
          <a:xfrm>
            <a:off x="6505727" y="2579788"/>
            <a:ext cx="775903" cy="776184"/>
            <a:chOff x="6678551" y="1578185"/>
            <a:chExt cx="831273" cy="831273"/>
          </a:xfrm>
        </p:grpSpPr>
        <p:sp>
          <p:nvSpPr>
            <p:cNvPr id="22" name="Oval 20"/>
            <p:cNvSpPr/>
            <p:nvPr/>
          </p:nvSpPr>
          <p:spPr>
            <a:xfrm>
              <a:off x="6678551" y="1578185"/>
              <a:ext cx="831273" cy="831273"/>
            </a:xfrm>
            <a:prstGeom prst="ellipse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AutoShape 139"/>
            <p:cNvSpPr>
              <a:spLocks/>
            </p:cNvSpPr>
            <p:nvPr/>
          </p:nvSpPr>
          <p:spPr bwMode="auto">
            <a:xfrm>
              <a:off x="6862015" y="1768792"/>
              <a:ext cx="464344" cy="450057"/>
            </a:xfrm>
            <a:custGeom>
              <a:avLst/>
              <a:gdLst>
                <a:gd name="T0" fmla="+- 0 10800 104"/>
                <a:gd name="T1" fmla="*/ T0 w 21392"/>
                <a:gd name="T2" fmla="*/ 10800 h 21600"/>
                <a:gd name="T3" fmla="+- 0 10800 104"/>
                <a:gd name="T4" fmla="*/ T3 w 21392"/>
                <a:gd name="T5" fmla="*/ 10800 h 21600"/>
                <a:gd name="T6" fmla="+- 0 10800 104"/>
                <a:gd name="T7" fmla="*/ T6 w 21392"/>
                <a:gd name="T8" fmla="*/ 10800 h 21600"/>
                <a:gd name="T9" fmla="+- 0 10800 104"/>
                <a:gd name="T10" fmla="*/ T9 w 2139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392" h="2160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Gill Sans" charset="0"/>
              </a:endParaRPr>
            </a:p>
          </p:txBody>
        </p:sp>
      </p:grpSp>
      <p:sp>
        <p:nvSpPr>
          <p:cNvPr id="24" name="TextBox 21"/>
          <p:cNvSpPr txBox="1"/>
          <p:nvPr/>
        </p:nvSpPr>
        <p:spPr>
          <a:xfrm>
            <a:off x="7217501" y="2540289"/>
            <a:ext cx="1761960" cy="33855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tr-TR" altLang="zh-CN" sz="1600" b="1" dirty="0">
                <a:solidFill>
                  <a:schemeClr val="bg1">
                    <a:lumMod val="65000"/>
                  </a:schemeClr>
                </a:solidFill>
                <a:ea typeface="微软雅黑" pitchFamily="34" charset="-122"/>
              </a:rPr>
              <a:t>TITLE HERE</a:t>
            </a:r>
            <a:endParaRPr lang="en-GB" sz="15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17501" y="2824550"/>
            <a:ext cx="3617185" cy="58491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ea typeface="微软雅黑" pitchFamily="34" charset="-122"/>
              </a:rPr>
              <a:t>Go ahead and replace it with your own text.</a:t>
            </a:r>
          </a:p>
        </p:txBody>
      </p:sp>
      <p:sp>
        <p:nvSpPr>
          <p:cNvPr id="26" name="TextBox 23"/>
          <p:cNvSpPr txBox="1"/>
          <p:nvPr/>
        </p:nvSpPr>
        <p:spPr>
          <a:xfrm>
            <a:off x="7217501" y="3540178"/>
            <a:ext cx="1761960" cy="33855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tr-TR" altLang="zh-CN" sz="1600" b="1" dirty="0">
                <a:solidFill>
                  <a:schemeClr val="bg1">
                    <a:lumMod val="65000"/>
                  </a:schemeClr>
                </a:solidFill>
                <a:ea typeface="微软雅黑" pitchFamily="34" charset="-122"/>
              </a:rPr>
              <a:t>TITLE HERE</a:t>
            </a:r>
            <a:endParaRPr lang="en-GB" sz="15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Rectangle 24"/>
          <p:cNvSpPr/>
          <p:nvPr/>
        </p:nvSpPr>
        <p:spPr>
          <a:xfrm>
            <a:off x="7217501" y="3786329"/>
            <a:ext cx="3617185" cy="58491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ea typeface="微软雅黑" pitchFamily="34" charset="-122"/>
              </a:rPr>
              <a:t>Go ahead and replace it with your own text.</a:t>
            </a:r>
          </a:p>
        </p:txBody>
      </p:sp>
      <p:sp>
        <p:nvSpPr>
          <p:cNvPr id="28" name="TextBox 25"/>
          <p:cNvSpPr txBox="1"/>
          <p:nvPr/>
        </p:nvSpPr>
        <p:spPr>
          <a:xfrm>
            <a:off x="7217501" y="4578851"/>
            <a:ext cx="1761960" cy="33855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tr-TR" altLang="zh-CN" sz="1600" b="1" dirty="0">
                <a:solidFill>
                  <a:schemeClr val="bg1">
                    <a:lumMod val="65000"/>
                  </a:schemeClr>
                </a:solidFill>
                <a:ea typeface="微软雅黑" pitchFamily="34" charset="-122"/>
              </a:rPr>
              <a:t>TITLE HERE</a:t>
            </a:r>
            <a:endParaRPr lang="en-GB" sz="15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Rectangle 24"/>
          <p:cNvSpPr/>
          <p:nvPr/>
        </p:nvSpPr>
        <p:spPr>
          <a:xfrm>
            <a:off x="7217501" y="4863110"/>
            <a:ext cx="3617185" cy="58491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ea typeface="微软雅黑" pitchFamily="34" charset="-122"/>
              </a:rPr>
              <a:t>Go ahead and replace it with your own text.</a:t>
            </a:r>
          </a:p>
        </p:txBody>
      </p:sp>
      <p:sp>
        <p:nvSpPr>
          <p:cNvPr id="30" name="矩形 29"/>
          <p:cNvSpPr/>
          <p:nvPr/>
        </p:nvSpPr>
        <p:spPr>
          <a:xfrm>
            <a:off x="1466091" y="2637910"/>
            <a:ext cx="4322975" cy="2673910"/>
          </a:xfrm>
          <a:prstGeom prst="rect">
            <a:avLst/>
          </a:prstGeom>
          <a:blipFill dpi="0" rotWithShape="1"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39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34397" y="2695262"/>
            <a:ext cx="1123635" cy="109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156327" y="2985715"/>
            <a:ext cx="1153554" cy="69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88737" y="2899293"/>
            <a:ext cx="1049425" cy="87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888138" y="2915722"/>
            <a:ext cx="943674" cy="83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燕尾形 15"/>
          <p:cNvSpPr/>
          <p:nvPr/>
        </p:nvSpPr>
        <p:spPr>
          <a:xfrm>
            <a:off x="3570851" y="3182189"/>
            <a:ext cx="282287" cy="282324"/>
          </a:xfrm>
          <a:prstGeom prst="chevron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17" name="燕尾形 16"/>
          <p:cNvSpPr/>
          <p:nvPr/>
        </p:nvSpPr>
        <p:spPr>
          <a:xfrm>
            <a:off x="3816760" y="3181433"/>
            <a:ext cx="282287" cy="282324"/>
          </a:xfrm>
          <a:prstGeom prst="chevron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18" name="同心圆 17"/>
          <p:cNvSpPr/>
          <p:nvPr/>
        </p:nvSpPr>
        <p:spPr>
          <a:xfrm>
            <a:off x="1804732" y="2498287"/>
            <a:ext cx="1635475" cy="1635688"/>
          </a:xfrm>
          <a:prstGeom prst="donut">
            <a:avLst>
              <a:gd name="adj" fmla="val 3139"/>
            </a:avLst>
          </a:prstGeom>
          <a:solidFill>
            <a:srgbClr val="00D0CF"/>
          </a:solidFill>
          <a:ln>
            <a:solidFill>
              <a:srgbClr val="00D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19" name="同心圆 18"/>
          <p:cNvSpPr/>
          <p:nvPr/>
        </p:nvSpPr>
        <p:spPr>
          <a:xfrm>
            <a:off x="4173485" y="2498287"/>
            <a:ext cx="1635475" cy="1635688"/>
          </a:xfrm>
          <a:prstGeom prst="donut">
            <a:avLst>
              <a:gd name="adj" fmla="val 3139"/>
            </a:avLst>
          </a:prstGeom>
          <a:solidFill>
            <a:srgbClr val="FF9AAF"/>
          </a:solidFill>
          <a:ln>
            <a:solidFill>
              <a:srgbClr val="FF9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0" name="同心圆 19"/>
          <p:cNvSpPr/>
          <p:nvPr/>
        </p:nvSpPr>
        <p:spPr>
          <a:xfrm>
            <a:off x="6542238" y="2498287"/>
            <a:ext cx="1635475" cy="1635688"/>
          </a:xfrm>
          <a:prstGeom prst="donut">
            <a:avLst>
              <a:gd name="adj" fmla="val 3139"/>
            </a:avLst>
          </a:prstGeom>
          <a:solidFill>
            <a:srgbClr val="2C76CE"/>
          </a:solidFill>
          <a:ln>
            <a:solidFill>
              <a:srgbClr val="2C7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1" name="同心圆 20"/>
          <p:cNvSpPr/>
          <p:nvPr/>
        </p:nvSpPr>
        <p:spPr>
          <a:xfrm>
            <a:off x="8910989" y="2498287"/>
            <a:ext cx="1635475" cy="1635688"/>
          </a:xfrm>
          <a:prstGeom prst="donut">
            <a:avLst>
              <a:gd name="adj" fmla="val 3139"/>
            </a:avLst>
          </a:prstGeom>
          <a:solidFill>
            <a:srgbClr val="00D0CF"/>
          </a:solidFill>
          <a:ln>
            <a:solidFill>
              <a:srgbClr val="00D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2" name="燕尾形 21"/>
          <p:cNvSpPr/>
          <p:nvPr/>
        </p:nvSpPr>
        <p:spPr>
          <a:xfrm>
            <a:off x="5907346" y="3174759"/>
            <a:ext cx="282287" cy="282324"/>
          </a:xfrm>
          <a:prstGeom prst="chevron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3" name="燕尾形 22"/>
          <p:cNvSpPr/>
          <p:nvPr/>
        </p:nvSpPr>
        <p:spPr>
          <a:xfrm>
            <a:off x="6153256" y="3174003"/>
            <a:ext cx="282287" cy="282324"/>
          </a:xfrm>
          <a:prstGeom prst="chevron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4" name="燕尾形 23"/>
          <p:cNvSpPr/>
          <p:nvPr/>
        </p:nvSpPr>
        <p:spPr>
          <a:xfrm>
            <a:off x="8284994" y="3191693"/>
            <a:ext cx="282287" cy="282324"/>
          </a:xfrm>
          <a:prstGeom prst="chevron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5" name="燕尾形 24"/>
          <p:cNvSpPr/>
          <p:nvPr/>
        </p:nvSpPr>
        <p:spPr>
          <a:xfrm>
            <a:off x="8530904" y="3190937"/>
            <a:ext cx="282287" cy="282324"/>
          </a:xfrm>
          <a:prstGeom prst="chevron">
            <a:avLst/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>
              <a:solidFill>
                <a:srgbClr val="D20402"/>
              </a:solidFill>
              <a:cs typeface="+mn-ea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1777670" y="4323298"/>
            <a:ext cx="162035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tr-TR" altLang="zh-CN" sz="1900" dirty="0">
                <a:solidFill>
                  <a:schemeClr val="bg1">
                    <a:lumMod val="65000"/>
                  </a:schemeClr>
                </a:solidFill>
                <a:cs typeface="+mn-ea"/>
              </a:rPr>
              <a:t>STEP HERE</a:t>
            </a:r>
            <a:endParaRPr lang="zh-CN" altLang="en-US" sz="1900" dirty="0">
              <a:solidFill>
                <a:schemeClr val="bg1">
                  <a:lumMod val="65000"/>
                </a:schemeClr>
              </a:solidFill>
              <a:cs typeface="+mn-ea"/>
            </a:endParaRPr>
          </a:p>
        </p:txBody>
      </p:sp>
      <p:sp>
        <p:nvSpPr>
          <p:cNvPr id="27" name="TextBox 25"/>
          <p:cNvSpPr txBox="1"/>
          <p:nvPr/>
        </p:nvSpPr>
        <p:spPr>
          <a:xfrm>
            <a:off x="4156532" y="4351569"/>
            <a:ext cx="162035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tr-TR" altLang="zh-CN" sz="1900" dirty="0">
                <a:solidFill>
                  <a:schemeClr val="bg1">
                    <a:lumMod val="65000"/>
                  </a:schemeClr>
                </a:solidFill>
                <a:cs typeface="+mn-ea"/>
              </a:rPr>
              <a:t>STEP HERE</a:t>
            </a:r>
            <a:endParaRPr lang="zh-CN" altLang="en-US" sz="1900" dirty="0">
              <a:solidFill>
                <a:schemeClr val="bg1">
                  <a:lumMod val="65000"/>
                </a:schemeClr>
              </a:solidFill>
              <a:cs typeface="+mn-ea"/>
            </a:endParaRPr>
          </a:p>
        </p:txBody>
      </p:sp>
      <p:sp>
        <p:nvSpPr>
          <p:cNvPr id="28" name="TextBox 26"/>
          <p:cNvSpPr txBox="1"/>
          <p:nvPr/>
        </p:nvSpPr>
        <p:spPr>
          <a:xfrm>
            <a:off x="6525985" y="4314228"/>
            <a:ext cx="162035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tr-TR" altLang="zh-CN" sz="1900" dirty="0">
                <a:solidFill>
                  <a:schemeClr val="bg1">
                    <a:lumMod val="65000"/>
                  </a:schemeClr>
                </a:solidFill>
                <a:cs typeface="+mn-ea"/>
              </a:rPr>
              <a:t>STEP HERE</a:t>
            </a:r>
            <a:endParaRPr lang="zh-CN" altLang="en-US" sz="1900" dirty="0">
              <a:solidFill>
                <a:schemeClr val="bg1">
                  <a:lumMod val="65000"/>
                </a:schemeClr>
              </a:solidFill>
              <a:cs typeface="+mn-ea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8924133" y="4301097"/>
            <a:ext cx="1620356" cy="415486"/>
          </a:xfrm>
          <a:prstGeom prst="rect">
            <a:avLst/>
          </a:prstGeom>
          <a:noFill/>
        </p:spPr>
        <p:txBody>
          <a:bodyPr wrap="none" lIns="121908" tIns="60954" rIns="121908" bIns="60954" rtlCol="0">
            <a:spAutoFit/>
          </a:bodyPr>
          <a:lstStyle/>
          <a:p>
            <a:r>
              <a:rPr lang="tr-TR" altLang="zh-CN" sz="1900" dirty="0">
                <a:solidFill>
                  <a:schemeClr val="bg1">
                    <a:lumMod val="65000"/>
                  </a:schemeClr>
                </a:solidFill>
                <a:cs typeface="+mn-ea"/>
              </a:rPr>
              <a:t>STEP HERE</a:t>
            </a:r>
            <a:endParaRPr lang="zh-CN" altLang="en-US" sz="1900" dirty="0">
              <a:solidFill>
                <a:schemeClr val="bg1">
                  <a:lumMod val="65000"/>
                </a:schemeClr>
              </a:solidFill>
              <a:cs typeface="+mn-ea"/>
            </a:endParaRPr>
          </a:p>
        </p:txBody>
      </p:sp>
      <p:cxnSp>
        <p:nvCxnSpPr>
          <p:cNvPr id="30" name="67"/>
          <p:cNvCxnSpPr/>
          <p:nvPr/>
        </p:nvCxnSpPr>
        <p:spPr>
          <a:xfrm>
            <a:off x="1827423" y="4945769"/>
            <a:ext cx="8719042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29"/>
          <p:cNvSpPr txBox="1"/>
          <p:nvPr/>
        </p:nvSpPr>
        <p:spPr>
          <a:xfrm>
            <a:off x="2020224" y="4991191"/>
            <a:ext cx="8263905" cy="86176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</a:rPr>
              <a:t>We use well-known development methodologies </a:t>
            </a:r>
            <a:endParaRPr lang="tr-TR" altLang="zh-CN" sz="1600" dirty="0">
              <a:solidFill>
                <a:schemeClr val="bg1">
                  <a:lumMod val="65000"/>
                </a:schemeClr>
              </a:solidFill>
              <a:cs typeface="+mn-ea"/>
            </a:endParaRPr>
          </a:p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</a:rPr>
              <a:t>to create a customized approach for each of the projects. This allows us to achieve high </a:t>
            </a:r>
            <a:endParaRPr lang="tr-TR" altLang="zh-CN" sz="1600" dirty="0">
              <a:solidFill>
                <a:schemeClr val="bg1">
                  <a:lumMod val="65000"/>
                </a:schemeClr>
              </a:solidFill>
              <a:cs typeface="+mn-ea"/>
            </a:endParaRPr>
          </a:p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</a:rPr>
              <a:t>quality outcomes and full transparency towards.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21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" name="椭圆 11"/>
          <p:cNvSpPr/>
          <p:nvPr/>
        </p:nvSpPr>
        <p:spPr bwMode="auto">
          <a:xfrm>
            <a:off x="1443520" y="2591321"/>
            <a:ext cx="2952328" cy="2952328"/>
          </a:xfrm>
          <a:prstGeom prst="ellipse">
            <a:avLst/>
          </a:prstGeom>
          <a:solidFill>
            <a:srgbClr val="00D0C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ea typeface="宋体" pitchFamily="2" charset="-122"/>
            </a:endParaRPr>
          </a:p>
        </p:txBody>
      </p:sp>
      <p:sp>
        <p:nvSpPr>
          <p:cNvPr id="13" name="TextBox 28"/>
          <p:cNvSpPr txBox="1"/>
          <p:nvPr/>
        </p:nvSpPr>
        <p:spPr>
          <a:xfrm>
            <a:off x="5392156" y="2106657"/>
            <a:ext cx="16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ea typeface="+mj-ea"/>
              </a:rPr>
              <a:t>STAGE HERE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ea typeface="+mj-ea"/>
            </a:endParaRPr>
          </a:p>
        </p:txBody>
      </p:sp>
      <p:sp>
        <p:nvSpPr>
          <p:cNvPr id="14" name="TextBox 29"/>
          <p:cNvSpPr txBox="1"/>
          <p:nvPr/>
        </p:nvSpPr>
        <p:spPr>
          <a:xfrm>
            <a:off x="5392156" y="2415743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</a:rPr>
              <a:t>We hope that this template will return to you as a time, money and reputation.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30"/>
          <p:cNvSpPr txBox="1"/>
          <p:nvPr/>
        </p:nvSpPr>
        <p:spPr>
          <a:xfrm>
            <a:off x="5392156" y="3027477"/>
            <a:ext cx="16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ea typeface="+mj-ea"/>
              </a:rPr>
              <a:t>STAGE HERE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ea typeface="+mj-ea"/>
            </a:endParaRPr>
          </a:p>
        </p:txBody>
      </p:sp>
      <p:sp>
        <p:nvSpPr>
          <p:cNvPr id="16" name="TextBox 31"/>
          <p:cNvSpPr txBox="1"/>
          <p:nvPr/>
        </p:nvSpPr>
        <p:spPr>
          <a:xfrm>
            <a:off x="5392156" y="3336563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</a:rPr>
              <a:t>We hope that this template will return to you as a time, money and reputation.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TextBox 32"/>
          <p:cNvSpPr txBox="1"/>
          <p:nvPr/>
        </p:nvSpPr>
        <p:spPr>
          <a:xfrm>
            <a:off x="5392156" y="3982855"/>
            <a:ext cx="16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ea typeface="+mj-ea"/>
              </a:rPr>
              <a:t>STAGE HERE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ea typeface="+mj-ea"/>
            </a:endParaRPr>
          </a:p>
        </p:txBody>
      </p:sp>
      <p:sp>
        <p:nvSpPr>
          <p:cNvPr id="18" name="TextBox 33"/>
          <p:cNvSpPr txBox="1"/>
          <p:nvPr/>
        </p:nvSpPr>
        <p:spPr>
          <a:xfrm>
            <a:off x="5392156" y="4291941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</a:rPr>
              <a:t>We hope that this template will return to you as a time, money and reputation.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TextBox 34"/>
          <p:cNvSpPr txBox="1"/>
          <p:nvPr/>
        </p:nvSpPr>
        <p:spPr>
          <a:xfrm>
            <a:off x="5388658" y="4982212"/>
            <a:ext cx="16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ea typeface="+mj-ea"/>
              </a:rPr>
              <a:t>STAGE HERE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ea typeface="+mj-ea"/>
            </a:endParaRPr>
          </a:p>
        </p:txBody>
      </p:sp>
      <p:sp>
        <p:nvSpPr>
          <p:cNvPr id="20" name="TextBox 38"/>
          <p:cNvSpPr txBox="1"/>
          <p:nvPr/>
        </p:nvSpPr>
        <p:spPr>
          <a:xfrm>
            <a:off x="5388658" y="529129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</a:rPr>
              <a:t>We hope that this template will return to you as a time, money and reputation.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TextBox 39"/>
          <p:cNvSpPr txBox="1"/>
          <p:nvPr/>
        </p:nvSpPr>
        <p:spPr>
          <a:xfrm>
            <a:off x="1996239" y="3470743"/>
            <a:ext cx="1841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3200" b="1" dirty="0">
                <a:solidFill>
                  <a:schemeClr val="bg1"/>
                </a:solidFill>
                <a:ea typeface="微软雅黑" pitchFamily="34" charset="-122"/>
              </a:rPr>
              <a:t>STAGE HERE</a:t>
            </a:r>
            <a:endParaRPr lang="zh-CN" altLang="en-US" sz="3200" b="1" dirty="0">
              <a:solidFill>
                <a:schemeClr val="bg1"/>
              </a:solidFill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416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" name="타원 219"/>
          <p:cNvSpPr>
            <a:spLocks noChangeArrowheads="1"/>
          </p:cNvSpPr>
          <p:nvPr/>
        </p:nvSpPr>
        <p:spPr bwMode="auto">
          <a:xfrm>
            <a:off x="9420225" y="2664598"/>
            <a:ext cx="1273175" cy="1274763"/>
          </a:xfrm>
          <a:prstGeom prst="ellipse">
            <a:avLst/>
          </a:prstGeom>
          <a:solidFill>
            <a:srgbClr val="2C76CE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rgbClr val="FFFFFF"/>
              </a:solidFill>
              <a:latin typeface="+mn-lt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13" name="막힌 원호 127"/>
          <p:cNvSpPr>
            <a:spLocks/>
          </p:cNvSpPr>
          <p:nvPr/>
        </p:nvSpPr>
        <p:spPr bwMode="auto">
          <a:xfrm rot="-5400000">
            <a:off x="4937919" y="2235180"/>
            <a:ext cx="2370137" cy="2368550"/>
          </a:xfrm>
          <a:custGeom>
            <a:avLst/>
            <a:gdLst>
              <a:gd name="T0" fmla="*/ 0 w 2369150"/>
              <a:gd name="T1" fmla="*/ 1182769 h 2369152"/>
              <a:gd name="T2" fmla="*/ 0 w 2369150"/>
              <a:gd name="T3" fmla="*/ 1182769 h 2369152"/>
              <a:gd name="T4" fmla="*/ 1187540 w 2369150"/>
              <a:gd name="T5" fmla="*/ 0 h 2369152"/>
              <a:gd name="T6" fmla="*/ 2375077 w 2369150"/>
              <a:gd name="T7" fmla="*/ 1182768 h 2369152"/>
              <a:gd name="T8" fmla="*/ 1914859 w 2369150"/>
              <a:gd name="T9" fmla="*/ 1182768 h 2369152"/>
              <a:gd name="T10" fmla="*/ 1914858 w 2369150"/>
              <a:gd name="T11" fmla="*/ 1182768 h 2369152"/>
              <a:gd name="T12" fmla="*/ 1187540 w 2369150"/>
              <a:gd name="T13" fmla="*/ 458368 h 2369152"/>
              <a:gd name="T14" fmla="*/ 460218 w 2369150"/>
              <a:gd name="T15" fmla="*/ 1182769 h 2369152"/>
              <a:gd name="T16" fmla="*/ 0 w 2369150"/>
              <a:gd name="T17" fmla="*/ 1182769 h 2369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69150"/>
              <a:gd name="T28" fmla="*/ 0 h 2369152"/>
              <a:gd name="T29" fmla="*/ 2369150 w 2369150"/>
              <a:gd name="T30" fmla="*/ 1184575 h 2369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69150" h="2369152">
                <a:moveTo>
                  <a:pt x="0" y="1184575"/>
                </a:moveTo>
                <a:lnTo>
                  <a:pt x="0" y="1184575"/>
                </a:lnTo>
                <a:cubicBezTo>
                  <a:pt x="0" y="530352"/>
                  <a:pt x="530352" y="0"/>
                  <a:pt x="1184575" y="0"/>
                </a:cubicBezTo>
                <a:cubicBezTo>
                  <a:pt x="1838796" y="0"/>
                  <a:pt x="2369148" y="530351"/>
                  <a:pt x="2369149" y="1184574"/>
                </a:cubicBezTo>
                <a:lnTo>
                  <a:pt x="1910080" y="1184574"/>
                </a:lnTo>
                <a:lnTo>
                  <a:pt x="1910079" y="1184574"/>
                </a:lnTo>
                <a:cubicBezTo>
                  <a:pt x="1910078" y="783888"/>
                  <a:pt x="1585259" y="459070"/>
                  <a:pt x="1184575" y="459070"/>
                </a:cubicBezTo>
                <a:cubicBezTo>
                  <a:pt x="783890" y="459070"/>
                  <a:pt x="459070" y="783889"/>
                  <a:pt x="459070" y="1184575"/>
                </a:cubicBezTo>
                <a:lnTo>
                  <a:pt x="0" y="1184575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alpha val="45000"/>
                </a:srgbClr>
              </a:gs>
              <a:gs pos="50000">
                <a:srgbClr val="FFFFFF">
                  <a:alpha val="225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4" name="타원 217"/>
          <p:cNvSpPr>
            <a:spLocks noChangeArrowheads="1"/>
          </p:cNvSpPr>
          <p:nvPr/>
        </p:nvSpPr>
        <p:spPr bwMode="auto">
          <a:xfrm>
            <a:off x="1624013" y="2728098"/>
            <a:ext cx="1273175" cy="1274763"/>
          </a:xfrm>
          <a:prstGeom prst="ellipse">
            <a:avLst/>
          </a:prstGeom>
          <a:solidFill>
            <a:srgbClr val="FF9AAF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ko-KR" altLang="en-US">
              <a:solidFill>
                <a:srgbClr val="FFFFFF"/>
              </a:solidFill>
              <a:latin typeface="+mn-lt"/>
              <a:ea typeface="Malgun Gothic" panose="020B0503020000020004" pitchFamily="34" charset="-127"/>
              <a:sym typeface="Arial" panose="020B0604020202020204" pitchFamily="34" charset="0"/>
            </a:endParaRPr>
          </a:p>
        </p:txBody>
      </p:sp>
      <p:sp>
        <p:nvSpPr>
          <p:cNvPr id="15" name="막힌 원호 225"/>
          <p:cNvSpPr>
            <a:spLocks/>
          </p:cNvSpPr>
          <p:nvPr/>
        </p:nvSpPr>
        <p:spPr bwMode="auto">
          <a:xfrm rot="5400000">
            <a:off x="4925218" y="2127230"/>
            <a:ext cx="2436813" cy="2444750"/>
          </a:xfrm>
          <a:custGeom>
            <a:avLst/>
            <a:gdLst>
              <a:gd name="T0" fmla="*/ 7 w 2436720"/>
              <a:gd name="T1" fmla="*/ 1227831 h 2444258"/>
              <a:gd name="T2" fmla="*/ 7 w 2436720"/>
              <a:gd name="T3" fmla="*/ 1227830 h 2444258"/>
              <a:gd name="T4" fmla="*/ 0 w 2436720"/>
              <a:gd name="T5" fmla="*/ 1223605 h 2444258"/>
              <a:gd name="T6" fmla="*/ 1218642 w 2436720"/>
              <a:gd name="T7" fmla="*/ 0 h 2444258"/>
              <a:gd name="T8" fmla="*/ 2437198 w 2436720"/>
              <a:gd name="T9" fmla="*/ 1209669 h 2444258"/>
              <a:gd name="T10" fmla="*/ 1965032 w 2436720"/>
              <a:gd name="T11" fmla="*/ 1215069 h 2444258"/>
              <a:gd name="T12" fmla="*/ 1965031 w 2436720"/>
              <a:gd name="T13" fmla="*/ 1215069 h 2444258"/>
              <a:gd name="T14" fmla="*/ 1218642 w 2436720"/>
              <a:gd name="T15" fmla="*/ 472660 h 2444258"/>
              <a:gd name="T16" fmla="*/ 472198 w 2436720"/>
              <a:gd name="T17" fmla="*/ 1223605 h 2444258"/>
              <a:gd name="T18" fmla="*/ 472202 w 2436720"/>
              <a:gd name="T19" fmla="*/ 1226196 h 2444258"/>
              <a:gd name="T20" fmla="*/ 7 w 2436720"/>
              <a:gd name="T21" fmla="*/ 1227831 h 2444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36720"/>
              <a:gd name="T34" fmla="*/ 0 h 2444258"/>
              <a:gd name="T35" fmla="*/ 2436641 w 2436720"/>
              <a:gd name="T36" fmla="*/ 1226349 h 24442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36720" h="2444258">
                <a:moveTo>
                  <a:pt x="7" y="1226349"/>
                </a:moveTo>
                <a:lnTo>
                  <a:pt x="7" y="1226348"/>
                </a:lnTo>
                <a:cubicBezTo>
                  <a:pt x="2" y="1224942"/>
                  <a:pt x="0" y="1223535"/>
                  <a:pt x="0" y="1222129"/>
                </a:cubicBezTo>
                <a:cubicBezTo>
                  <a:pt x="0" y="547165"/>
                  <a:pt x="545478" y="0"/>
                  <a:pt x="1218360" y="0"/>
                </a:cubicBezTo>
                <a:cubicBezTo>
                  <a:pt x="1885829" y="0"/>
                  <a:pt x="2429039" y="538720"/>
                  <a:pt x="2436640" y="1208211"/>
                </a:cubicBezTo>
                <a:lnTo>
                  <a:pt x="1964582" y="1213604"/>
                </a:lnTo>
                <a:lnTo>
                  <a:pt x="1964581" y="1213604"/>
                </a:lnTo>
                <a:cubicBezTo>
                  <a:pt x="1959934" y="802720"/>
                  <a:pt x="1627204" y="472090"/>
                  <a:pt x="1218360" y="472090"/>
                </a:cubicBezTo>
                <a:cubicBezTo>
                  <a:pt x="806206" y="472090"/>
                  <a:pt x="472090" y="807893"/>
                  <a:pt x="472090" y="1222129"/>
                </a:cubicBezTo>
                <a:cubicBezTo>
                  <a:pt x="472090" y="1222990"/>
                  <a:pt x="472091" y="1223852"/>
                  <a:pt x="472094" y="1224714"/>
                </a:cubicBezTo>
                <a:lnTo>
                  <a:pt x="7" y="1226349"/>
                </a:lnTo>
                <a:close/>
              </a:path>
            </a:pathLst>
          </a:custGeom>
          <a:solidFill>
            <a:srgbClr val="00D0CF">
              <a:alpha val="85000"/>
            </a:srgbClr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6" name="막힌 원호 224"/>
          <p:cNvSpPr>
            <a:spLocks/>
          </p:cNvSpPr>
          <p:nvPr/>
        </p:nvSpPr>
        <p:spPr bwMode="auto">
          <a:xfrm rot="-5400000">
            <a:off x="4925219" y="2124054"/>
            <a:ext cx="2444750" cy="2446338"/>
          </a:xfrm>
          <a:custGeom>
            <a:avLst/>
            <a:gdLst>
              <a:gd name="T0" fmla="*/ 132 w 2444256"/>
              <a:gd name="T1" fmla="*/ 1246452 h 2444258"/>
              <a:gd name="T2" fmla="*/ 132 w 2444256"/>
              <a:gd name="T3" fmla="*/ 1246451 h 2444258"/>
              <a:gd name="T4" fmla="*/ 0 w 2444256"/>
              <a:gd name="T5" fmla="*/ 1228383 h 2444258"/>
              <a:gd name="T6" fmla="*/ 1223610 w 2444256"/>
              <a:gd name="T7" fmla="*/ 0 h 2444258"/>
              <a:gd name="T8" fmla="*/ 2447207 w 2444256"/>
              <a:gd name="T9" fmla="*/ 1222782 h 2444258"/>
              <a:gd name="T10" fmla="*/ 1973898 w 2444256"/>
              <a:gd name="T11" fmla="*/ 1224950 h 2444258"/>
              <a:gd name="T12" fmla="*/ 1973898 w 2444256"/>
              <a:gd name="T13" fmla="*/ 1224949 h 2444258"/>
              <a:gd name="T14" fmla="*/ 1223611 w 2444256"/>
              <a:gd name="T15" fmla="*/ 475163 h 2444258"/>
              <a:gd name="T16" fmla="*/ 473321 w 2444256"/>
              <a:gd name="T17" fmla="*/ 1228383 h 2444258"/>
              <a:gd name="T18" fmla="*/ 473402 w 2444256"/>
              <a:gd name="T19" fmla="*/ 1239461 h 2444258"/>
              <a:gd name="T20" fmla="*/ 132 w 2444256"/>
              <a:gd name="T21" fmla="*/ 1246452 h 244425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444256"/>
              <a:gd name="T34" fmla="*/ 0 h 2444258"/>
              <a:gd name="T35" fmla="*/ 2444243 w 2444256"/>
              <a:gd name="T36" fmla="*/ 1240107 h 244425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444256" h="2444258">
                <a:moveTo>
                  <a:pt x="132" y="1240107"/>
                </a:moveTo>
                <a:lnTo>
                  <a:pt x="132" y="1240106"/>
                </a:lnTo>
                <a:cubicBezTo>
                  <a:pt x="44" y="1234114"/>
                  <a:pt x="0" y="1228121"/>
                  <a:pt x="0" y="1222129"/>
                </a:cubicBezTo>
                <a:cubicBezTo>
                  <a:pt x="0" y="547165"/>
                  <a:pt x="547165" y="0"/>
                  <a:pt x="1222128" y="0"/>
                </a:cubicBezTo>
                <a:cubicBezTo>
                  <a:pt x="1894916" y="0"/>
                  <a:pt x="2441176" y="543776"/>
                  <a:pt x="2444243" y="1216557"/>
                </a:cubicBezTo>
                <a:lnTo>
                  <a:pt x="1971505" y="1218713"/>
                </a:lnTo>
                <a:lnTo>
                  <a:pt x="1971505" y="1218712"/>
                </a:lnTo>
                <a:cubicBezTo>
                  <a:pt x="1969624" y="806176"/>
                  <a:pt x="1634668" y="472744"/>
                  <a:pt x="1222129" y="472744"/>
                </a:cubicBezTo>
                <a:cubicBezTo>
                  <a:pt x="808255" y="472744"/>
                  <a:pt x="472745" y="808255"/>
                  <a:pt x="472745" y="1222129"/>
                </a:cubicBezTo>
                <a:cubicBezTo>
                  <a:pt x="472745" y="1225803"/>
                  <a:pt x="472772" y="1229478"/>
                  <a:pt x="472826" y="1233152"/>
                </a:cubicBezTo>
                <a:lnTo>
                  <a:pt x="132" y="1240107"/>
                </a:lnTo>
                <a:close/>
              </a:path>
            </a:pathLst>
          </a:custGeom>
          <a:solidFill>
            <a:srgbClr val="00D0CF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17" name="矩形 11"/>
          <p:cNvSpPr>
            <a:spLocks noChangeArrowheads="1"/>
          </p:cNvSpPr>
          <p:nvPr/>
        </p:nvSpPr>
        <p:spPr bwMode="auto">
          <a:xfrm>
            <a:off x="1624013" y="4706123"/>
            <a:ext cx="3008312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We hope that this template will return to you as a time, money and reputation.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624013" y="438227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tr-TR" altLang="zh-CN" sz="1600" b="1" dirty="0">
                <a:solidFill>
                  <a:schemeClr val="bg1">
                    <a:lumMod val="6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OPTION HERE</a:t>
            </a:r>
            <a:endParaRPr lang="en-US" altLang="zh-CN" sz="1600" b="1" dirty="0">
              <a:solidFill>
                <a:schemeClr val="bg1">
                  <a:lumMod val="65000"/>
                </a:schemeClr>
              </a:solidFill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3"/>
          <p:cNvSpPr>
            <a:spLocks noChangeArrowheads="1"/>
          </p:cNvSpPr>
          <p:nvPr/>
        </p:nvSpPr>
        <p:spPr bwMode="auto">
          <a:xfrm>
            <a:off x="7923213" y="4706123"/>
            <a:ext cx="3008312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We hope that this template will return to you as a time, money and reputation.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7923213" y="438227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tr-TR" altLang="zh-CN" sz="1600" b="1" dirty="0">
                <a:solidFill>
                  <a:schemeClr val="bg1">
                    <a:lumMod val="6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OPTION HERE</a:t>
            </a:r>
            <a:endParaRPr lang="en-US" altLang="zh-CN" sz="1600" b="1" dirty="0">
              <a:solidFill>
                <a:schemeClr val="bg1">
                  <a:lumMod val="65000"/>
                </a:schemeClr>
              </a:solidFill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1560513" y="3229748"/>
            <a:ext cx="13731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tr-TR" altLang="zh-CN" sz="1600" b="1" dirty="0">
                <a:solidFill>
                  <a:srgbClr val="FFFFFF"/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OPTION HERE</a:t>
            </a:r>
            <a:endParaRPr lang="en-US" altLang="zh-CN" sz="1600" b="1" dirty="0">
              <a:solidFill>
                <a:srgbClr val="FFFFFF"/>
              </a:solidFill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9402763" y="3217048"/>
            <a:ext cx="13731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tr-TR" altLang="zh-CN" sz="1600" b="1" dirty="0">
                <a:solidFill>
                  <a:srgbClr val="FFFFFF"/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OPTION HERE</a:t>
            </a:r>
            <a:endParaRPr lang="en-US" altLang="zh-CN" sz="1600" b="1" dirty="0">
              <a:solidFill>
                <a:srgbClr val="FFFFFF"/>
              </a:solidFill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5473700" y="3229748"/>
            <a:ext cx="13731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tr-TR" altLang="zh-CN" sz="1600" b="1" dirty="0">
                <a:solidFill>
                  <a:schemeClr val="bg1">
                    <a:lumMod val="65000"/>
                  </a:schemeClr>
                </a:solidFill>
                <a:latin typeface="+mn-lt"/>
                <a:ea typeface="微软雅黑" panose="020B0503020204020204" pitchFamily="34" charset="-122"/>
                <a:sym typeface="Arial" panose="020B0604020202020204" pitchFamily="34" charset="0"/>
              </a:rPr>
              <a:t>OPTION HERE</a:t>
            </a:r>
            <a:endParaRPr lang="en-US" altLang="zh-CN" sz="1600" b="1" dirty="0">
              <a:solidFill>
                <a:schemeClr val="bg1">
                  <a:lumMod val="65000"/>
                </a:schemeClr>
              </a:solidFill>
              <a:latin typeface="+mn-lt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8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75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752600" y="3223881"/>
            <a:ext cx="503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altLang="zh-CN" sz="2400" b="1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itchFamily="34" charset="-122"/>
              </a:rPr>
              <a:t>SPAIN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752600" y="4405095"/>
            <a:ext cx="503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altLang="zh-CN" sz="2400" b="1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itchFamily="34" charset="-122"/>
              </a:rPr>
              <a:t>ITALY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85442" y="3223881"/>
            <a:ext cx="503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altLang="zh-CN" sz="2400" b="1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itchFamily="34" charset="-122"/>
              </a:rPr>
              <a:t>TURKEY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j-lt"/>
              <a:ea typeface="微软雅黑" pitchFamily="34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85442" y="4405095"/>
            <a:ext cx="5032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r-TR" altLang="zh-CN" sz="2400" b="1" dirty="0">
                <a:solidFill>
                  <a:schemeClr val="bg1">
                    <a:lumMod val="65000"/>
                  </a:schemeClr>
                </a:solidFill>
                <a:latin typeface="+mj-lt"/>
                <a:ea typeface="微软雅黑" pitchFamily="34" charset="-122"/>
              </a:rPr>
              <a:t>GREECE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+mj-lt"/>
              <a:ea typeface="微软雅黑" pitchFamily="34" charset="-122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992694" y="3154439"/>
            <a:ext cx="624684" cy="600549"/>
            <a:chOff x="2215144" y="982844"/>
            <a:chExt cx="1120898" cy="842780"/>
          </a:xfrm>
          <a:solidFill>
            <a:srgbClr val="00D0CF"/>
          </a:solidFill>
        </p:grpSpPr>
        <p:sp>
          <p:nvSpPr>
            <p:cNvPr id="82" name="平行四边形 81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+mj-lt"/>
              </a:endParaRPr>
            </a:p>
          </p:txBody>
        </p:sp>
        <p:sp>
          <p:nvSpPr>
            <p:cNvPr id="83" name="文本框 9"/>
            <p:cNvSpPr txBox="1"/>
            <p:nvPr/>
          </p:nvSpPr>
          <p:spPr>
            <a:xfrm>
              <a:off x="2245058" y="1046848"/>
              <a:ext cx="1066799" cy="6478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j-lt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623554" y="3154439"/>
            <a:ext cx="624684" cy="600549"/>
            <a:chOff x="2215144" y="982844"/>
            <a:chExt cx="1120898" cy="842780"/>
          </a:xfrm>
          <a:solidFill>
            <a:srgbClr val="FF9AAF"/>
          </a:solidFill>
        </p:grpSpPr>
        <p:sp>
          <p:nvSpPr>
            <p:cNvPr id="85" name="平行四边形 84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+mj-lt"/>
              </a:endParaRPr>
            </a:p>
          </p:txBody>
        </p:sp>
        <p:sp>
          <p:nvSpPr>
            <p:cNvPr id="86" name="文本框 9"/>
            <p:cNvSpPr txBox="1"/>
            <p:nvPr/>
          </p:nvSpPr>
          <p:spPr>
            <a:xfrm>
              <a:off x="2245058" y="1046848"/>
              <a:ext cx="1066799" cy="6478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j-lt"/>
                </a:rPr>
                <a:t>03</a:t>
              </a:r>
              <a:endParaRPr lang="zh-CN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1009365" y="4335653"/>
            <a:ext cx="624684" cy="600549"/>
            <a:chOff x="2215144" y="982844"/>
            <a:chExt cx="1120898" cy="842780"/>
          </a:xfrm>
          <a:solidFill>
            <a:srgbClr val="FF9AAF"/>
          </a:solidFill>
        </p:grpSpPr>
        <p:sp>
          <p:nvSpPr>
            <p:cNvPr id="88" name="平行四边形 87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+mj-lt"/>
              </a:endParaRPr>
            </a:p>
          </p:txBody>
        </p:sp>
        <p:sp>
          <p:nvSpPr>
            <p:cNvPr id="89" name="文本框 9"/>
            <p:cNvSpPr txBox="1"/>
            <p:nvPr/>
          </p:nvSpPr>
          <p:spPr>
            <a:xfrm>
              <a:off x="2245058" y="1046848"/>
              <a:ext cx="1066799" cy="6478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j-lt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6640225" y="4335653"/>
            <a:ext cx="624684" cy="600549"/>
            <a:chOff x="2215144" y="982844"/>
            <a:chExt cx="1120898" cy="842780"/>
          </a:xfrm>
          <a:solidFill>
            <a:srgbClr val="00D0CF"/>
          </a:solidFill>
        </p:grpSpPr>
        <p:sp>
          <p:nvSpPr>
            <p:cNvPr id="91" name="平行四边形 90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+mj-lt"/>
              </a:endParaRPr>
            </a:p>
          </p:txBody>
        </p:sp>
        <p:sp>
          <p:nvSpPr>
            <p:cNvPr id="92" name="文本框 9"/>
            <p:cNvSpPr txBox="1"/>
            <p:nvPr/>
          </p:nvSpPr>
          <p:spPr>
            <a:xfrm>
              <a:off x="2245058" y="1046848"/>
              <a:ext cx="1066799" cy="6478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+mj-lt"/>
                </a:rPr>
                <a:t>04</a:t>
              </a:r>
              <a:endParaRPr lang="zh-CN" altLang="en-US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 flipH="1">
            <a:off x="4692332" y="0"/>
            <a:ext cx="2805748" cy="2042160"/>
          </a:xfrm>
          <a:prstGeom prst="rect">
            <a:avLst/>
          </a:prstGeom>
          <a:solidFill>
            <a:srgbClr val="00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73" name="文本框 283"/>
          <p:cNvSpPr txBox="1"/>
          <p:nvPr/>
        </p:nvSpPr>
        <p:spPr>
          <a:xfrm>
            <a:off x="4692332" y="697914"/>
            <a:ext cx="2805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3200" b="1" dirty="0">
                <a:solidFill>
                  <a:schemeClr val="bg1"/>
                </a:solidFill>
                <a:latin typeface="+mj-lt"/>
                <a:ea typeface="微软雅黑" pitchFamily="34" charset="-122"/>
              </a:rPr>
              <a:t>CONTENTS</a:t>
            </a:r>
            <a:endParaRPr lang="en-US" altLang="zh-CN" sz="3200" dirty="0">
              <a:solidFill>
                <a:schemeClr val="bg1"/>
              </a:solidFill>
              <a:latin typeface="+mj-lt"/>
              <a:ea typeface="微软雅黑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2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375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75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75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75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69" grpId="0" animBg="1"/>
      <p:bldP spid="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34" name="Oval 6"/>
          <p:cNvSpPr/>
          <p:nvPr/>
        </p:nvSpPr>
        <p:spPr>
          <a:xfrm>
            <a:off x="1309407" y="3057151"/>
            <a:ext cx="571500" cy="571500"/>
          </a:xfrm>
          <a:prstGeom prst="ellipse">
            <a:avLst/>
          </a:prstGeom>
          <a:solidFill>
            <a:srgbClr val="00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zh-CN" dirty="0">
                <a:solidFill>
                  <a:srgbClr val="F2F2F2"/>
                </a:solidFill>
              </a:rPr>
              <a:t></a:t>
            </a:r>
          </a:p>
        </p:txBody>
      </p:sp>
      <p:sp>
        <p:nvSpPr>
          <p:cNvPr id="35" name="Rectangle 8"/>
          <p:cNvSpPr/>
          <p:nvPr/>
        </p:nvSpPr>
        <p:spPr>
          <a:xfrm>
            <a:off x="2085695" y="2935100"/>
            <a:ext cx="2551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zh-CN" sz="1600" b="1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TITLE HERE</a:t>
            </a:r>
          </a:p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Go ahead and replace it with your own text.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Oval 9"/>
          <p:cNvSpPr/>
          <p:nvPr/>
        </p:nvSpPr>
        <p:spPr>
          <a:xfrm>
            <a:off x="1295120" y="4583239"/>
            <a:ext cx="571500" cy="571500"/>
          </a:xfrm>
          <a:prstGeom prst="ellipse">
            <a:avLst/>
          </a:prstGeom>
          <a:solidFill>
            <a:srgbClr val="FF9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zh-CN" dirty="0">
                <a:solidFill>
                  <a:srgbClr val="F2F2F2"/>
                </a:solidFill>
              </a:rPr>
              <a:t></a:t>
            </a:r>
          </a:p>
        </p:txBody>
      </p:sp>
      <p:sp>
        <p:nvSpPr>
          <p:cNvPr id="37" name="Rectangle 10"/>
          <p:cNvSpPr/>
          <p:nvPr/>
        </p:nvSpPr>
        <p:spPr>
          <a:xfrm>
            <a:off x="2071407" y="4434294"/>
            <a:ext cx="2409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altLang="zh-CN" sz="1600" b="1" dirty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TITLE HERE</a:t>
            </a:r>
          </a:p>
          <a:p>
            <a:pPr lvl="0"/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Go ahead and replace it with your own text.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8" name="Oval 12"/>
          <p:cNvSpPr/>
          <p:nvPr/>
        </p:nvSpPr>
        <p:spPr>
          <a:xfrm>
            <a:off x="4651095" y="3057151"/>
            <a:ext cx="571500" cy="571500"/>
          </a:xfrm>
          <a:prstGeom prst="ellipse">
            <a:avLst/>
          </a:prstGeom>
          <a:solidFill>
            <a:srgbClr val="2C7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zh-CN">
                <a:solidFill>
                  <a:srgbClr val="F2F2F2"/>
                </a:solidFill>
              </a:rPr>
              <a:t></a:t>
            </a:r>
          </a:p>
        </p:txBody>
      </p:sp>
      <p:sp>
        <p:nvSpPr>
          <p:cNvPr id="39" name="Rectangle 13"/>
          <p:cNvSpPr/>
          <p:nvPr/>
        </p:nvSpPr>
        <p:spPr>
          <a:xfrm>
            <a:off x="5427382" y="2935100"/>
            <a:ext cx="2409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altLang="zh-CN" sz="1600" b="1" dirty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TITLE HERE</a:t>
            </a:r>
          </a:p>
          <a:p>
            <a:pPr lvl="0"/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Go ahead and replace it with your own text.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0" name="Oval 14"/>
          <p:cNvSpPr/>
          <p:nvPr/>
        </p:nvSpPr>
        <p:spPr>
          <a:xfrm>
            <a:off x="4636807" y="4583239"/>
            <a:ext cx="571500" cy="571500"/>
          </a:xfrm>
          <a:prstGeom prst="ellipse">
            <a:avLst/>
          </a:prstGeom>
          <a:solidFill>
            <a:srgbClr val="00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zh-CN" dirty="0">
                <a:solidFill>
                  <a:srgbClr val="F2F2F2"/>
                </a:solidFill>
              </a:rPr>
              <a:t></a:t>
            </a:r>
          </a:p>
        </p:txBody>
      </p:sp>
      <p:sp>
        <p:nvSpPr>
          <p:cNvPr id="41" name="Rectangle 15"/>
          <p:cNvSpPr/>
          <p:nvPr/>
        </p:nvSpPr>
        <p:spPr>
          <a:xfrm>
            <a:off x="5413095" y="4434294"/>
            <a:ext cx="2409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altLang="zh-CN" sz="1600" b="1" dirty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TITLE HERE</a:t>
            </a:r>
          </a:p>
          <a:p>
            <a:pPr lvl="0"/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Go ahead and replace it with your own text.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2" name="Oval 16"/>
          <p:cNvSpPr/>
          <p:nvPr/>
        </p:nvSpPr>
        <p:spPr>
          <a:xfrm>
            <a:off x="8005482" y="3057151"/>
            <a:ext cx="571500" cy="571500"/>
          </a:xfrm>
          <a:prstGeom prst="ellipse">
            <a:avLst/>
          </a:prstGeom>
          <a:solidFill>
            <a:srgbClr val="00D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zh-CN" dirty="0">
                <a:solidFill>
                  <a:srgbClr val="F2F2F2"/>
                </a:solidFill>
              </a:rPr>
              <a:t></a:t>
            </a:r>
          </a:p>
        </p:txBody>
      </p:sp>
      <p:sp>
        <p:nvSpPr>
          <p:cNvPr id="43" name="Rectangle 17"/>
          <p:cNvSpPr/>
          <p:nvPr/>
        </p:nvSpPr>
        <p:spPr>
          <a:xfrm>
            <a:off x="8781770" y="2935100"/>
            <a:ext cx="2409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altLang="zh-CN" sz="1600" b="1" dirty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TITLE HERE</a:t>
            </a:r>
          </a:p>
          <a:p>
            <a:pPr lvl="0"/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Go ahead and replace it with your own text.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4" name="Oval 18"/>
          <p:cNvSpPr/>
          <p:nvPr/>
        </p:nvSpPr>
        <p:spPr>
          <a:xfrm>
            <a:off x="7991195" y="4583239"/>
            <a:ext cx="571500" cy="571500"/>
          </a:xfrm>
          <a:prstGeom prst="ellipse">
            <a:avLst/>
          </a:prstGeom>
          <a:solidFill>
            <a:srgbClr val="FF9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en-US" altLang="zh-CN">
                <a:solidFill>
                  <a:srgbClr val="F2F2F2"/>
                </a:solidFill>
              </a:rPr>
              <a:t></a:t>
            </a:r>
          </a:p>
        </p:txBody>
      </p:sp>
      <p:sp>
        <p:nvSpPr>
          <p:cNvPr id="45" name="Rectangle 19"/>
          <p:cNvSpPr/>
          <p:nvPr/>
        </p:nvSpPr>
        <p:spPr>
          <a:xfrm>
            <a:off x="8767482" y="4434294"/>
            <a:ext cx="2409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r-TR" altLang="zh-CN" sz="1600" b="1" dirty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TITLE HERE</a:t>
            </a:r>
          </a:p>
          <a:p>
            <a:pPr lvl="0"/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cs typeface="Calibri" pitchFamily="34" charset="0"/>
              </a:rPr>
              <a:t>Go ahead and replace it with your own text.</a:t>
            </a:r>
            <a:endParaRPr lang="en-US" altLang="zh-CN" sz="16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1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37" grpId="0"/>
      <p:bldP spid="38" grpId="0" animBg="1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83316" y="2583543"/>
            <a:ext cx="7686594" cy="1404238"/>
            <a:chOff x="971997" y="2061029"/>
            <a:chExt cx="10309231" cy="2220666"/>
          </a:xfrm>
        </p:grpSpPr>
        <p:grpSp>
          <p:nvGrpSpPr>
            <p:cNvPr id="53" name="组合 52"/>
            <p:cNvGrpSpPr/>
            <p:nvPr/>
          </p:nvGrpSpPr>
          <p:grpSpPr>
            <a:xfrm>
              <a:off x="3093583" y="2061029"/>
              <a:ext cx="8187645" cy="2220666"/>
              <a:chOff x="2320697" y="395508"/>
              <a:chExt cx="8187645" cy="878114"/>
            </a:xfrm>
          </p:grpSpPr>
          <p:sp>
            <p:nvSpPr>
              <p:cNvPr id="57" name="矩形 56"/>
              <p:cNvSpPr/>
              <p:nvPr/>
            </p:nvSpPr>
            <p:spPr>
              <a:xfrm flipH="1">
                <a:off x="2320697" y="395508"/>
                <a:ext cx="8187645" cy="878114"/>
              </a:xfrm>
              <a:prstGeom prst="rect">
                <a:avLst/>
              </a:prstGeom>
              <a:solidFill>
                <a:srgbClr val="00D0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lt"/>
                </a:endParaRPr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3253958" y="590673"/>
                <a:ext cx="4247257" cy="442658"/>
                <a:chOff x="4108608" y="546280"/>
                <a:chExt cx="4247257" cy="442658"/>
              </a:xfrm>
            </p:grpSpPr>
            <p:sp>
              <p:nvSpPr>
                <p:cNvPr id="71" name="矩形 3"/>
                <p:cNvSpPr/>
                <p:nvPr/>
              </p:nvSpPr>
              <p:spPr>
                <a:xfrm>
                  <a:off x="4973602" y="546280"/>
                  <a:ext cx="3382263" cy="442658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 wrap="none" lIns="91431" tIns="45716" rIns="91431" bIns="45716">
                  <a:spAutoFit/>
                </a:bodyPr>
                <a:lstStyle/>
                <a:p>
                  <a:pPr lvl="0" eaLnBrk="1" hangingPunct="1">
                    <a:buNone/>
                  </a:pPr>
                  <a:r>
                    <a:rPr lang="tr-TR" altLang="zh-CN" sz="4000" b="1" dirty="0">
                      <a:solidFill>
                        <a:schemeClr val="bg1"/>
                      </a:solidFill>
                      <a:latin typeface="+mj-lt"/>
                      <a:ea typeface="微软雅黑" pitchFamily="34" charset="-122"/>
                      <a:sym typeface="Arial" pitchFamily="34" charset="0"/>
                    </a:rPr>
                    <a:t>GREECE</a:t>
                  </a:r>
                  <a:endParaRPr lang="zh-CN" altLang="en-US" sz="4000" b="1" dirty="0">
                    <a:solidFill>
                      <a:schemeClr val="bg1"/>
                    </a:solidFill>
                    <a:latin typeface="+mj-lt"/>
                    <a:ea typeface="微软雅黑" pitchFamily="34" charset="-122"/>
                    <a:sym typeface="Arial" pitchFamily="34" charset="0"/>
                  </a:endParaRPr>
                </a:p>
              </p:txBody>
            </p:sp>
            <p:grpSp>
              <p:nvGrpSpPr>
                <p:cNvPr id="72" name="组合 26"/>
                <p:cNvGrpSpPr/>
                <p:nvPr/>
              </p:nvGrpSpPr>
              <p:grpSpPr>
                <a:xfrm>
                  <a:off x="4108608" y="569913"/>
                  <a:ext cx="263525" cy="395287"/>
                  <a:chOff x="-758326" y="0"/>
                  <a:chExt cx="213756" cy="427512"/>
                </a:xfrm>
              </p:grpSpPr>
              <p:sp>
                <p:nvSpPr>
                  <p:cNvPr id="73" name="直接连接符 27"/>
                  <p:cNvSpPr/>
                  <p:nvPr/>
                </p:nvSpPr>
                <p:spPr>
                  <a:xfrm>
                    <a:off x="-758326" y="0"/>
                    <a:ext cx="213756" cy="213756"/>
                  </a:xfrm>
                  <a:prstGeom prst="line">
                    <a:avLst/>
                  </a:prstGeom>
                  <a:ln w="19050" cap="flat" cmpd="sng">
                    <a:solidFill>
                      <a:schemeClr val="bg1"/>
                    </a:solidFill>
                    <a:prstDash val="solid"/>
                    <a:miter/>
                    <a:headEnd type="oval" w="med" len="med"/>
                    <a:tailEnd type="oval" w="lg" len="lg"/>
                  </a:ln>
                </p:spPr>
                <p:txBody>
                  <a:bodyPr/>
                  <a:lstStyle/>
                  <a:p>
                    <a:endParaRPr lang="zh-CN" altLang="en-US" sz="1400">
                      <a:latin typeface="+mj-lt"/>
                    </a:endParaRPr>
                  </a:p>
                </p:txBody>
              </p:sp>
              <p:sp>
                <p:nvSpPr>
                  <p:cNvPr id="83" name="直接连接符 28"/>
                  <p:cNvSpPr/>
                  <p:nvPr/>
                </p:nvSpPr>
                <p:spPr>
                  <a:xfrm flipH="1">
                    <a:off x="-758326" y="213756"/>
                    <a:ext cx="213756" cy="213756"/>
                  </a:xfrm>
                  <a:prstGeom prst="line">
                    <a:avLst/>
                  </a:prstGeom>
                  <a:ln w="19050" cap="flat" cmpd="sng">
                    <a:solidFill>
                      <a:schemeClr val="bg1"/>
                    </a:solidFill>
                    <a:prstDash val="solid"/>
                    <a:miter/>
                    <a:headEnd type="oval" w="med" len="med"/>
                    <a:tailEnd type="oval" w="lg" len="lg"/>
                  </a:ln>
                </p:spPr>
                <p:txBody>
                  <a:bodyPr/>
                  <a:lstStyle/>
                  <a:p>
                    <a:endParaRPr lang="zh-CN" altLang="en-US" sz="1400"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87" name="组合 86"/>
            <p:cNvGrpSpPr/>
            <p:nvPr/>
          </p:nvGrpSpPr>
          <p:grpSpPr>
            <a:xfrm>
              <a:off x="971997" y="2061029"/>
              <a:ext cx="2121586" cy="2220666"/>
              <a:chOff x="2215144" y="982844"/>
              <a:chExt cx="1120898" cy="923141"/>
            </a:xfrm>
          </p:grpSpPr>
          <p:sp>
            <p:nvSpPr>
              <p:cNvPr id="88" name="平行四边形 87"/>
              <p:cNvSpPr/>
              <p:nvPr/>
            </p:nvSpPr>
            <p:spPr>
              <a:xfrm>
                <a:off x="2215144" y="982844"/>
                <a:ext cx="1120898" cy="923141"/>
              </a:xfrm>
              <a:prstGeom prst="parallelogram">
                <a:avLst>
                  <a:gd name="adj" fmla="val 0"/>
                </a:avLst>
              </a:prstGeom>
              <a:solidFill>
                <a:srgbClr val="FF9A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latin typeface="+mj-lt"/>
                </a:endParaRPr>
              </a:p>
            </p:txBody>
          </p:sp>
          <p:sp>
            <p:nvSpPr>
              <p:cNvPr id="95" name="文本框 9"/>
              <p:cNvSpPr txBox="1"/>
              <p:nvPr/>
            </p:nvSpPr>
            <p:spPr>
              <a:xfrm>
                <a:off x="2245058" y="1104901"/>
                <a:ext cx="1066799" cy="66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dirty="0">
                    <a:solidFill>
                      <a:schemeClr val="bg1"/>
                    </a:solidFill>
                    <a:latin typeface="+mj-lt"/>
                  </a:rPr>
                  <a:t>04</a:t>
                </a:r>
                <a:endParaRPr lang="zh-CN" altLang="en-US" sz="6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676841" y="1779430"/>
            <a:ext cx="10998201" cy="4732703"/>
            <a:chOff x="812799" y="1328566"/>
            <a:chExt cx="12045951" cy="5183568"/>
          </a:xfrm>
        </p:grpSpPr>
        <p:sp>
          <p:nvSpPr>
            <p:cNvPr id="13" name="矩形 12"/>
            <p:cNvSpPr/>
            <p:nvPr/>
          </p:nvSpPr>
          <p:spPr>
            <a:xfrm>
              <a:off x="4577830" y="1336677"/>
              <a:ext cx="8280920" cy="5175457"/>
            </a:xfrm>
            <a:prstGeom prst="rect">
              <a:avLst/>
            </a:prstGeom>
            <a:blipFill dpi="0" rotWithShape="1"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  <a14:imgEffect>
                          <a14:brightnessContrast brigh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812800" y="1328566"/>
              <a:ext cx="4754775" cy="189527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002"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12799" y="4140497"/>
              <a:ext cx="3384327" cy="498722"/>
            </a:xfrm>
            <a:prstGeom prst="rect">
              <a:avLst/>
            </a:prstGeom>
            <a:solidFill>
              <a:srgbClr val="FF9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ts val="0"/>
                </a:spcBef>
                <a:spcAft>
                  <a:spcPts val="0"/>
                </a:spcAft>
              </a:pPr>
              <a:r>
                <a:rPr lang="tr-TR" altLang="zh-CN" sz="20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STEP HERE</a:t>
              </a:r>
              <a:endPara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812799" y="4692823"/>
              <a:ext cx="3384328" cy="159278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9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  </a:r>
              <a:endParaRPr lang="en-US" altLang="zh-CN" sz="900" b="1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Content Placeholder 2"/>
            <p:cNvSpPr txBox="1">
              <a:spLocks/>
            </p:cNvSpPr>
            <p:nvPr/>
          </p:nvSpPr>
          <p:spPr>
            <a:xfrm>
              <a:off x="1162176" y="1630415"/>
              <a:ext cx="4180515" cy="1365243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9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  </a:r>
              <a:endParaRPr lang="en-US" altLang="zh-CN" sz="9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8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" name="TextBox 16"/>
          <p:cNvSpPr txBox="1"/>
          <p:nvPr/>
        </p:nvSpPr>
        <p:spPr>
          <a:xfrm>
            <a:off x="2401606" y="5006027"/>
            <a:ext cx="24145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  <p:sp>
        <p:nvSpPr>
          <p:cNvPr id="13" name="TextBox 17"/>
          <p:cNvSpPr txBox="1"/>
          <p:nvPr/>
        </p:nvSpPr>
        <p:spPr>
          <a:xfrm>
            <a:off x="5291228" y="5050650"/>
            <a:ext cx="24145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  <p:sp>
        <p:nvSpPr>
          <p:cNvPr id="14" name="TextBox 18"/>
          <p:cNvSpPr txBox="1"/>
          <p:nvPr/>
        </p:nvSpPr>
        <p:spPr>
          <a:xfrm>
            <a:off x="8180849" y="5095274"/>
            <a:ext cx="241458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2859345" y="2580751"/>
            <a:ext cx="7203027" cy="1474770"/>
            <a:chOff x="1723577" y="1745494"/>
            <a:chExt cx="5747082" cy="1176675"/>
          </a:xfrm>
        </p:grpSpPr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 rot="18900000">
              <a:off x="1723577" y="1817977"/>
              <a:ext cx="1104193" cy="1104192"/>
            </a:xfrm>
            <a:prstGeom prst="rect">
              <a:avLst/>
            </a:prstGeom>
            <a:solidFill>
              <a:srgbClr val="00D0C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60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 rot="18900000">
              <a:off x="4055751" y="1817977"/>
              <a:ext cx="1104192" cy="1104192"/>
            </a:xfrm>
            <a:prstGeom prst="rect">
              <a:avLst/>
            </a:prstGeom>
            <a:solidFill>
              <a:srgbClr val="FF9AAF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60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rgbClr val="2C76CE"/>
            </a:solidFill>
            <a:ln w="63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60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 rot="18900000">
              <a:off x="2167565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60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 rot="18900000">
              <a:off x="4499738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60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endParaRPr lang="zh-CN" altLang="en-US" sz="1600">
                <a:latin typeface="+mn-lt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2212940" y="1745494"/>
              <a:ext cx="90809" cy="23574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charset="0"/>
                  <a:ea typeface="宋体" charset="-122"/>
                  <a:cs typeface="+mn-cs"/>
                </a:defRPr>
              </a:lvl9pPr>
            </a:lstStyle>
            <a:p>
              <a:pPr algn="ctr" defTabSz="1146070">
                <a:lnSpc>
                  <a:spcPct val="120000"/>
                </a:lnSpc>
                <a:defRPr/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+mn-lt"/>
                  <a:ea typeface="微软雅黑" panose="020B0503020204020204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4546761" y="1786760"/>
              <a:ext cx="90809" cy="23574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0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+mn-lt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6864080" y="1745494"/>
              <a:ext cx="90809" cy="23574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itchFamily="34" charset="0"/>
                  <a:ea typeface="微软雅黑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charset="0"/>
                  <a:ea typeface="宋体" charset="-122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bg1">
                      <a:lumMod val="65000"/>
                    </a:schemeClr>
                  </a:solidFill>
                  <a:latin typeface="+mn-lt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 flipH="1">
              <a:off x="1897609" y="2271669"/>
              <a:ext cx="713402" cy="5304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tr-TR" altLang="zh-CN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STAGE HERE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11"/>
            <p:cNvSpPr txBox="1">
              <a:spLocks noChangeArrowheads="1"/>
            </p:cNvSpPr>
            <p:nvPr/>
          </p:nvSpPr>
          <p:spPr bwMode="auto">
            <a:xfrm flipH="1">
              <a:off x="4245583" y="2241697"/>
              <a:ext cx="724522" cy="5304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anchor="t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tr-TR" altLang="zh-CN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STAGE HERE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Box 11"/>
            <p:cNvSpPr txBox="1">
              <a:spLocks noChangeArrowheads="1"/>
            </p:cNvSpPr>
            <p:nvPr/>
          </p:nvSpPr>
          <p:spPr bwMode="auto">
            <a:xfrm flipH="1">
              <a:off x="6564080" y="2221374"/>
              <a:ext cx="725693" cy="53042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tr-TR" altLang="zh-CN" dirty="0">
                  <a:solidFill>
                    <a:schemeClr val="bg1"/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STAGE HERE</a:t>
              </a:r>
              <a:endParaRPr lang="zh-CN" altLang="en-US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80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1302738" y="1655557"/>
            <a:ext cx="9675559" cy="5018021"/>
            <a:chOff x="1094041" y="1197361"/>
            <a:chExt cx="6948622" cy="3603753"/>
          </a:xfrm>
        </p:grpSpPr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267848" y="2448028"/>
              <a:ext cx="1074685" cy="1081693"/>
            </a:xfrm>
            <a:custGeom>
              <a:avLst/>
              <a:gdLst>
                <a:gd name="T0" fmla="*/ 373 w 402"/>
                <a:gd name="T1" fmla="*/ 209 h 402"/>
                <a:gd name="T2" fmla="*/ 372 w 402"/>
                <a:gd name="T3" fmla="*/ 190 h 402"/>
                <a:gd name="T4" fmla="*/ 401 w 402"/>
                <a:gd name="T5" fmla="*/ 170 h 402"/>
                <a:gd name="T6" fmla="*/ 389 w 402"/>
                <a:gd name="T7" fmla="*/ 124 h 402"/>
                <a:gd name="T8" fmla="*/ 353 w 402"/>
                <a:gd name="T9" fmla="*/ 123 h 402"/>
                <a:gd name="T10" fmla="*/ 344 w 402"/>
                <a:gd name="T11" fmla="*/ 107 h 402"/>
                <a:gd name="T12" fmla="*/ 360 w 402"/>
                <a:gd name="T13" fmla="*/ 74 h 402"/>
                <a:gd name="T14" fmla="*/ 325 w 402"/>
                <a:gd name="T15" fmla="*/ 41 h 402"/>
                <a:gd name="T16" fmla="*/ 293 w 402"/>
                <a:gd name="T17" fmla="*/ 57 h 402"/>
                <a:gd name="T18" fmla="*/ 277 w 402"/>
                <a:gd name="T19" fmla="*/ 48 h 402"/>
                <a:gd name="T20" fmla="*/ 275 w 402"/>
                <a:gd name="T21" fmla="*/ 12 h 402"/>
                <a:gd name="T22" fmla="*/ 251 w 402"/>
                <a:gd name="T23" fmla="*/ 6 h 402"/>
                <a:gd name="T24" fmla="*/ 228 w 402"/>
                <a:gd name="T25" fmla="*/ 0 h 402"/>
                <a:gd name="T26" fmla="*/ 209 w 402"/>
                <a:gd name="T27" fmla="*/ 30 h 402"/>
                <a:gd name="T28" fmla="*/ 190 w 402"/>
                <a:gd name="T29" fmla="*/ 30 h 402"/>
                <a:gd name="T30" fmla="*/ 170 w 402"/>
                <a:gd name="T31" fmla="*/ 1 h 402"/>
                <a:gd name="T32" fmla="*/ 124 w 402"/>
                <a:gd name="T33" fmla="*/ 13 h 402"/>
                <a:gd name="T34" fmla="*/ 122 w 402"/>
                <a:gd name="T35" fmla="*/ 49 h 402"/>
                <a:gd name="T36" fmla="*/ 106 w 402"/>
                <a:gd name="T37" fmla="*/ 59 h 402"/>
                <a:gd name="T38" fmla="*/ 74 w 402"/>
                <a:gd name="T39" fmla="*/ 43 h 402"/>
                <a:gd name="T40" fmla="*/ 41 w 402"/>
                <a:gd name="T41" fmla="*/ 77 h 402"/>
                <a:gd name="T42" fmla="*/ 56 w 402"/>
                <a:gd name="T43" fmla="*/ 109 h 402"/>
                <a:gd name="T44" fmla="*/ 47 w 402"/>
                <a:gd name="T45" fmla="*/ 126 h 402"/>
                <a:gd name="T46" fmla="*/ 12 w 402"/>
                <a:gd name="T47" fmla="*/ 128 h 402"/>
                <a:gd name="T48" fmla="*/ 6 w 402"/>
                <a:gd name="T49" fmla="*/ 151 h 402"/>
                <a:gd name="T50" fmla="*/ 0 w 402"/>
                <a:gd name="T51" fmla="*/ 174 h 402"/>
                <a:gd name="T52" fmla="*/ 30 w 402"/>
                <a:gd name="T53" fmla="*/ 194 h 402"/>
                <a:gd name="T54" fmla="*/ 30 w 402"/>
                <a:gd name="T55" fmla="*/ 212 h 402"/>
                <a:gd name="T56" fmla="*/ 0 w 402"/>
                <a:gd name="T57" fmla="*/ 233 h 402"/>
                <a:gd name="T58" fmla="*/ 13 w 402"/>
                <a:gd name="T59" fmla="*/ 279 h 402"/>
                <a:gd name="T60" fmla="*/ 49 w 402"/>
                <a:gd name="T61" fmla="*/ 280 h 402"/>
                <a:gd name="T62" fmla="*/ 59 w 402"/>
                <a:gd name="T63" fmla="*/ 296 h 402"/>
                <a:gd name="T64" fmla="*/ 43 w 402"/>
                <a:gd name="T65" fmla="*/ 328 h 402"/>
                <a:gd name="T66" fmla="*/ 77 w 402"/>
                <a:gd name="T67" fmla="*/ 362 h 402"/>
                <a:gd name="T68" fmla="*/ 109 w 402"/>
                <a:gd name="T69" fmla="*/ 345 h 402"/>
                <a:gd name="T70" fmla="*/ 125 w 402"/>
                <a:gd name="T71" fmla="*/ 355 h 402"/>
                <a:gd name="T72" fmla="*/ 128 w 402"/>
                <a:gd name="T73" fmla="*/ 390 h 402"/>
                <a:gd name="T74" fmla="*/ 150 w 402"/>
                <a:gd name="T75" fmla="*/ 396 h 402"/>
                <a:gd name="T76" fmla="*/ 174 w 402"/>
                <a:gd name="T77" fmla="*/ 402 h 402"/>
                <a:gd name="T78" fmla="*/ 194 w 402"/>
                <a:gd name="T79" fmla="*/ 373 h 402"/>
                <a:gd name="T80" fmla="*/ 212 w 402"/>
                <a:gd name="T81" fmla="*/ 372 h 402"/>
                <a:gd name="T82" fmla="*/ 232 w 402"/>
                <a:gd name="T83" fmla="*/ 402 h 402"/>
                <a:gd name="T84" fmla="*/ 278 w 402"/>
                <a:gd name="T85" fmla="*/ 389 h 402"/>
                <a:gd name="T86" fmla="*/ 280 w 402"/>
                <a:gd name="T87" fmla="*/ 353 h 402"/>
                <a:gd name="T88" fmla="*/ 296 w 402"/>
                <a:gd name="T89" fmla="*/ 344 h 402"/>
                <a:gd name="T90" fmla="*/ 328 w 402"/>
                <a:gd name="T91" fmla="*/ 360 h 402"/>
                <a:gd name="T92" fmla="*/ 362 w 402"/>
                <a:gd name="T93" fmla="*/ 326 h 402"/>
                <a:gd name="T94" fmla="*/ 345 w 402"/>
                <a:gd name="T95" fmla="*/ 294 h 402"/>
                <a:gd name="T96" fmla="*/ 354 w 402"/>
                <a:gd name="T97" fmla="*/ 277 h 402"/>
                <a:gd name="T98" fmla="*/ 390 w 402"/>
                <a:gd name="T99" fmla="*/ 275 h 402"/>
                <a:gd name="T100" fmla="*/ 396 w 402"/>
                <a:gd name="T101" fmla="*/ 251 h 402"/>
                <a:gd name="T102" fmla="*/ 402 w 402"/>
                <a:gd name="T103" fmla="*/ 229 h 402"/>
                <a:gd name="T104" fmla="*/ 373 w 402"/>
                <a:gd name="T105" fmla="*/ 209 h 402"/>
                <a:gd name="T106" fmla="*/ 373 w 402"/>
                <a:gd name="T107" fmla="*/ 209 h 402"/>
                <a:gd name="T108" fmla="*/ 166 w 402"/>
                <a:gd name="T109" fmla="*/ 335 h 402"/>
                <a:gd name="T110" fmla="*/ 67 w 402"/>
                <a:gd name="T111" fmla="*/ 167 h 402"/>
                <a:gd name="T112" fmla="*/ 235 w 402"/>
                <a:gd name="T113" fmla="*/ 68 h 402"/>
                <a:gd name="T114" fmla="*/ 335 w 402"/>
                <a:gd name="T115" fmla="*/ 236 h 402"/>
                <a:gd name="T116" fmla="*/ 166 w 402"/>
                <a:gd name="T117" fmla="*/ 33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7676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267848" y="2448028"/>
              <a:ext cx="1074685" cy="1081693"/>
            </a:xfrm>
            <a:custGeom>
              <a:avLst/>
              <a:gdLst>
                <a:gd name="T0" fmla="*/ 373 w 402"/>
                <a:gd name="T1" fmla="*/ 209 h 402"/>
                <a:gd name="T2" fmla="*/ 372 w 402"/>
                <a:gd name="T3" fmla="*/ 190 h 402"/>
                <a:gd name="T4" fmla="*/ 401 w 402"/>
                <a:gd name="T5" fmla="*/ 170 h 402"/>
                <a:gd name="T6" fmla="*/ 389 w 402"/>
                <a:gd name="T7" fmla="*/ 124 h 402"/>
                <a:gd name="T8" fmla="*/ 353 w 402"/>
                <a:gd name="T9" fmla="*/ 123 h 402"/>
                <a:gd name="T10" fmla="*/ 344 w 402"/>
                <a:gd name="T11" fmla="*/ 107 h 402"/>
                <a:gd name="T12" fmla="*/ 360 w 402"/>
                <a:gd name="T13" fmla="*/ 74 h 402"/>
                <a:gd name="T14" fmla="*/ 325 w 402"/>
                <a:gd name="T15" fmla="*/ 41 h 402"/>
                <a:gd name="T16" fmla="*/ 293 w 402"/>
                <a:gd name="T17" fmla="*/ 57 h 402"/>
                <a:gd name="T18" fmla="*/ 277 w 402"/>
                <a:gd name="T19" fmla="*/ 48 h 402"/>
                <a:gd name="T20" fmla="*/ 275 w 402"/>
                <a:gd name="T21" fmla="*/ 12 h 402"/>
                <a:gd name="T22" fmla="*/ 251 w 402"/>
                <a:gd name="T23" fmla="*/ 6 h 402"/>
                <a:gd name="T24" fmla="*/ 228 w 402"/>
                <a:gd name="T25" fmla="*/ 0 h 402"/>
                <a:gd name="T26" fmla="*/ 209 w 402"/>
                <a:gd name="T27" fmla="*/ 30 h 402"/>
                <a:gd name="T28" fmla="*/ 190 w 402"/>
                <a:gd name="T29" fmla="*/ 30 h 402"/>
                <a:gd name="T30" fmla="*/ 170 w 402"/>
                <a:gd name="T31" fmla="*/ 1 h 402"/>
                <a:gd name="T32" fmla="*/ 124 w 402"/>
                <a:gd name="T33" fmla="*/ 13 h 402"/>
                <a:gd name="T34" fmla="*/ 122 w 402"/>
                <a:gd name="T35" fmla="*/ 49 h 402"/>
                <a:gd name="T36" fmla="*/ 106 w 402"/>
                <a:gd name="T37" fmla="*/ 59 h 402"/>
                <a:gd name="T38" fmla="*/ 74 w 402"/>
                <a:gd name="T39" fmla="*/ 43 h 402"/>
                <a:gd name="T40" fmla="*/ 41 w 402"/>
                <a:gd name="T41" fmla="*/ 77 h 402"/>
                <a:gd name="T42" fmla="*/ 56 w 402"/>
                <a:gd name="T43" fmla="*/ 109 h 402"/>
                <a:gd name="T44" fmla="*/ 47 w 402"/>
                <a:gd name="T45" fmla="*/ 126 h 402"/>
                <a:gd name="T46" fmla="*/ 12 w 402"/>
                <a:gd name="T47" fmla="*/ 128 h 402"/>
                <a:gd name="T48" fmla="*/ 6 w 402"/>
                <a:gd name="T49" fmla="*/ 151 h 402"/>
                <a:gd name="T50" fmla="*/ 0 w 402"/>
                <a:gd name="T51" fmla="*/ 174 h 402"/>
                <a:gd name="T52" fmla="*/ 30 w 402"/>
                <a:gd name="T53" fmla="*/ 194 h 402"/>
                <a:gd name="T54" fmla="*/ 30 w 402"/>
                <a:gd name="T55" fmla="*/ 212 h 402"/>
                <a:gd name="T56" fmla="*/ 0 w 402"/>
                <a:gd name="T57" fmla="*/ 233 h 402"/>
                <a:gd name="T58" fmla="*/ 13 w 402"/>
                <a:gd name="T59" fmla="*/ 279 h 402"/>
                <a:gd name="T60" fmla="*/ 49 w 402"/>
                <a:gd name="T61" fmla="*/ 280 h 402"/>
                <a:gd name="T62" fmla="*/ 59 w 402"/>
                <a:gd name="T63" fmla="*/ 296 h 402"/>
                <a:gd name="T64" fmla="*/ 43 w 402"/>
                <a:gd name="T65" fmla="*/ 328 h 402"/>
                <a:gd name="T66" fmla="*/ 77 w 402"/>
                <a:gd name="T67" fmla="*/ 362 h 402"/>
                <a:gd name="T68" fmla="*/ 109 w 402"/>
                <a:gd name="T69" fmla="*/ 345 h 402"/>
                <a:gd name="T70" fmla="*/ 125 w 402"/>
                <a:gd name="T71" fmla="*/ 355 h 402"/>
                <a:gd name="T72" fmla="*/ 128 w 402"/>
                <a:gd name="T73" fmla="*/ 390 h 402"/>
                <a:gd name="T74" fmla="*/ 150 w 402"/>
                <a:gd name="T75" fmla="*/ 396 h 402"/>
                <a:gd name="T76" fmla="*/ 174 w 402"/>
                <a:gd name="T77" fmla="*/ 402 h 402"/>
                <a:gd name="T78" fmla="*/ 194 w 402"/>
                <a:gd name="T79" fmla="*/ 373 h 402"/>
                <a:gd name="T80" fmla="*/ 212 w 402"/>
                <a:gd name="T81" fmla="*/ 372 h 402"/>
                <a:gd name="T82" fmla="*/ 232 w 402"/>
                <a:gd name="T83" fmla="*/ 402 h 402"/>
                <a:gd name="T84" fmla="*/ 278 w 402"/>
                <a:gd name="T85" fmla="*/ 389 h 402"/>
                <a:gd name="T86" fmla="*/ 280 w 402"/>
                <a:gd name="T87" fmla="*/ 353 h 402"/>
                <a:gd name="T88" fmla="*/ 296 w 402"/>
                <a:gd name="T89" fmla="*/ 344 h 402"/>
                <a:gd name="T90" fmla="*/ 328 w 402"/>
                <a:gd name="T91" fmla="*/ 360 h 402"/>
                <a:gd name="T92" fmla="*/ 362 w 402"/>
                <a:gd name="T93" fmla="*/ 326 h 402"/>
                <a:gd name="T94" fmla="*/ 345 w 402"/>
                <a:gd name="T95" fmla="*/ 294 h 402"/>
                <a:gd name="T96" fmla="*/ 354 w 402"/>
                <a:gd name="T97" fmla="*/ 277 h 402"/>
                <a:gd name="T98" fmla="*/ 390 w 402"/>
                <a:gd name="T99" fmla="*/ 275 h 402"/>
                <a:gd name="T100" fmla="*/ 396 w 402"/>
                <a:gd name="T101" fmla="*/ 251 h 402"/>
                <a:gd name="T102" fmla="*/ 402 w 402"/>
                <a:gd name="T103" fmla="*/ 229 h 402"/>
                <a:gd name="T104" fmla="*/ 373 w 402"/>
                <a:gd name="T105" fmla="*/ 209 h 402"/>
                <a:gd name="T106" fmla="*/ 373 w 402"/>
                <a:gd name="T107" fmla="*/ 209 h 402"/>
                <a:gd name="T108" fmla="*/ 166 w 402"/>
                <a:gd name="T109" fmla="*/ 335 h 402"/>
                <a:gd name="T110" fmla="*/ 67 w 402"/>
                <a:gd name="T111" fmla="*/ 167 h 402"/>
                <a:gd name="T112" fmla="*/ 235 w 402"/>
                <a:gd name="T113" fmla="*/ 68 h 402"/>
                <a:gd name="T114" fmla="*/ 335 w 402"/>
                <a:gd name="T115" fmla="*/ 236 h 402"/>
                <a:gd name="T116" fmla="*/ 166 w 402"/>
                <a:gd name="T117" fmla="*/ 33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00D0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1481450" y="2663031"/>
              <a:ext cx="647481" cy="651686"/>
            </a:xfrm>
            <a:prstGeom prst="ellipse">
              <a:avLst/>
            </a:prstGeom>
            <a:solidFill>
              <a:srgbClr val="00D0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/>
          </p:nvSpPr>
          <p:spPr bwMode="auto">
            <a:xfrm>
              <a:off x="6801470" y="2448028"/>
              <a:ext cx="1074685" cy="1081693"/>
            </a:xfrm>
            <a:custGeom>
              <a:avLst/>
              <a:gdLst>
                <a:gd name="T0" fmla="*/ 373 w 402"/>
                <a:gd name="T1" fmla="*/ 209 h 402"/>
                <a:gd name="T2" fmla="*/ 372 w 402"/>
                <a:gd name="T3" fmla="*/ 190 h 402"/>
                <a:gd name="T4" fmla="*/ 401 w 402"/>
                <a:gd name="T5" fmla="*/ 170 h 402"/>
                <a:gd name="T6" fmla="*/ 389 w 402"/>
                <a:gd name="T7" fmla="*/ 124 h 402"/>
                <a:gd name="T8" fmla="*/ 353 w 402"/>
                <a:gd name="T9" fmla="*/ 123 h 402"/>
                <a:gd name="T10" fmla="*/ 344 w 402"/>
                <a:gd name="T11" fmla="*/ 107 h 402"/>
                <a:gd name="T12" fmla="*/ 360 w 402"/>
                <a:gd name="T13" fmla="*/ 74 h 402"/>
                <a:gd name="T14" fmla="*/ 325 w 402"/>
                <a:gd name="T15" fmla="*/ 41 h 402"/>
                <a:gd name="T16" fmla="*/ 293 w 402"/>
                <a:gd name="T17" fmla="*/ 57 h 402"/>
                <a:gd name="T18" fmla="*/ 277 w 402"/>
                <a:gd name="T19" fmla="*/ 48 h 402"/>
                <a:gd name="T20" fmla="*/ 275 w 402"/>
                <a:gd name="T21" fmla="*/ 12 h 402"/>
                <a:gd name="T22" fmla="*/ 251 w 402"/>
                <a:gd name="T23" fmla="*/ 6 h 402"/>
                <a:gd name="T24" fmla="*/ 228 w 402"/>
                <a:gd name="T25" fmla="*/ 0 h 402"/>
                <a:gd name="T26" fmla="*/ 209 w 402"/>
                <a:gd name="T27" fmla="*/ 30 h 402"/>
                <a:gd name="T28" fmla="*/ 190 w 402"/>
                <a:gd name="T29" fmla="*/ 30 h 402"/>
                <a:gd name="T30" fmla="*/ 170 w 402"/>
                <a:gd name="T31" fmla="*/ 1 h 402"/>
                <a:gd name="T32" fmla="*/ 124 w 402"/>
                <a:gd name="T33" fmla="*/ 13 h 402"/>
                <a:gd name="T34" fmla="*/ 122 w 402"/>
                <a:gd name="T35" fmla="*/ 49 h 402"/>
                <a:gd name="T36" fmla="*/ 106 w 402"/>
                <a:gd name="T37" fmla="*/ 59 h 402"/>
                <a:gd name="T38" fmla="*/ 74 w 402"/>
                <a:gd name="T39" fmla="*/ 43 h 402"/>
                <a:gd name="T40" fmla="*/ 41 w 402"/>
                <a:gd name="T41" fmla="*/ 77 h 402"/>
                <a:gd name="T42" fmla="*/ 56 w 402"/>
                <a:gd name="T43" fmla="*/ 109 h 402"/>
                <a:gd name="T44" fmla="*/ 47 w 402"/>
                <a:gd name="T45" fmla="*/ 126 h 402"/>
                <a:gd name="T46" fmla="*/ 12 w 402"/>
                <a:gd name="T47" fmla="*/ 128 h 402"/>
                <a:gd name="T48" fmla="*/ 6 w 402"/>
                <a:gd name="T49" fmla="*/ 151 h 402"/>
                <a:gd name="T50" fmla="*/ 0 w 402"/>
                <a:gd name="T51" fmla="*/ 174 h 402"/>
                <a:gd name="T52" fmla="*/ 30 w 402"/>
                <a:gd name="T53" fmla="*/ 194 h 402"/>
                <a:gd name="T54" fmla="*/ 30 w 402"/>
                <a:gd name="T55" fmla="*/ 212 h 402"/>
                <a:gd name="T56" fmla="*/ 0 w 402"/>
                <a:gd name="T57" fmla="*/ 233 h 402"/>
                <a:gd name="T58" fmla="*/ 13 w 402"/>
                <a:gd name="T59" fmla="*/ 279 h 402"/>
                <a:gd name="T60" fmla="*/ 49 w 402"/>
                <a:gd name="T61" fmla="*/ 280 h 402"/>
                <a:gd name="T62" fmla="*/ 59 w 402"/>
                <a:gd name="T63" fmla="*/ 296 h 402"/>
                <a:gd name="T64" fmla="*/ 43 w 402"/>
                <a:gd name="T65" fmla="*/ 328 h 402"/>
                <a:gd name="T66" fmla="*/ 77 w 402"/>
                <a:gd name="T67" fmla="*/ 362 h 402"/>
                <a:gd name="T68" fmla="*/ 109 w 402"/>
                <a:gd name="T69" fmla="*/ 345 h 402"/>
                <a:gd name="T70" fmla="*/ 125 w 402"/>
                <a:gd name="T71" fmla="*/ 355 h 402"/>
                <a:gd name="T72" fmla="*/ 128 w 402"/>
                <a:gd name="T73" fmla="*/ 390 h 402"/>
                <a:gd name="T74" fmla="*/ 150 w 402"/>
                <a:gd name="T75" fmla="*/ 396 h 402"/>
                <a:gd name="T76" fmla="*/ 174 w 402"/>
                <a:gd name="T77" fmla="*/ 402 h 402"/>
                <a:gd name="T78" fmla="*/ 194 w 402"/>
                <a:gd name="T79" fmla="*/ 373 h 402"/>
                <a:gd name="T80" fmla="*/ 212 w 402"/>
                <a:gd name="T81" fmla="*/ 372 h 402"/>
                <a:gd name="T82" fmla="*/ 232 w 402"/>
                <a:gd name="T83" fmla="*/ 402 h 402"/>
                <a:gd name="T84" fmla="*/ 278 w 402"/>
                <a:gd name="T85" fmla="*/ 389 h 402"/>
                <a:gd name="T86" fmla="*/ 280 w 402"/>
                <a:gd name="T87" fmla="*/ 353 h 402"/>
                <a:gd name="T88" fmla="*/ 296 w 402"/>
                <a:gd name="T89" fmla="*/ 344 h 402"/>
                <a:gd name="T90" fmla="*/ 328 w 402"/>
                <a:gd name="T91" fmla="*/ 360 h 402"/>
                <a:gd name="T92" fmla="*/ 362 w 402"/>
                <a:gd name="T93" fmla="*/ 326 h 402"/>
                <a:gd name="T94" fmla="*/ 345 w 402"/>
                <a:gd name="T95" fmla="*/ 294 h 402"/>
                <a:gd name="T96" fmla="*/ 354 w 402"/>
                <a:gd name="T97" fmla="*/ 277 h 402"/>
                <a:gd name="T98" fmla="*/ 390 w 402"/>
                <a:gd name="T99" fmla="*/ 275 h 402"/>
                <a:gd name="T100" fmla="*/ 396 w 402"/>
                <a:gd name="T101" fmla="*/ 251 h 402"/>
                <a:gd name="T102" fmla="*/ 402 w 402"/>
                <a:gd name="T103" fmla="*/ 229 h 402"/>
                <a:gd name="T104" fmla="*/ 373 w 402"/>
                <a:gd name="T105" fmla="*/ 209 h 402"/>
                <a:gd name="T106" fmla="*/ 373 w 402"/>
                <a:gd name="T107" fmla="*/ 209 h 402"/>
                <a:gd name="T108" fmla="*/ 166 w 402"/>
                <a:gd name="T109" fmla="*/ 335 h 402"/>
                <a:gd name="T110" fmla="*/ 67 w 402"/>
                <a:gd name="T111" fmla="*/ 167 h 402"/>
                <a:gd name="T112" fmla="*/ 235 w 402"/>
                <a:gd name="T113" fmla="*/ 68 h 402"/>
                <a:gd name="T114" fmla="*/ 335 w 402"/>
                <a:gd name="T115" fmla="*/ 236 h 402"/>
                <a:gd name="T116" fmla="*/ 166 w 402"/>
                <a:gd name="T117" fmla="*/ 33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2C76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7015072" y="2663031"/>
              <a:ext cx="647481" cy="651686"/>
            </a:xfrm>
            <a:prstGeom prst="ellipse">
              <a:avLst/>
            </a:prstGeom>
            <a:solidFill>
              <a:srgbClr val="2C76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8" name="Freeform 13"/>
            <p:cNvSpPr>
              <a:spLocks noEditPoints="1"/>
            </p:cNvSpPr>
            <p:nvPr/>
          </p:nvSpPr>
          <p:spPr bwMode="auto">
            <a:xfrm>
              <a:off x="2374573" y="2448028"/>
              <a:ext cx="1074685" cy="1081693"/>
            </a:xfrm>
            <a:custGeom>
              <a:avLst/>
              <a:gdLst>
                <a:gd name="T0" fmla="*/ 373 w 402"/>
                <a:gd name="T1" fmla="*/ 209 h 402"/>
                <a:gd name="T2" fmla="*/ 372 w 402"/>
                <a:gd name="T3" fmla="*/ 190 h 402"/>
                <a:gd name="T4" fmla="*/ 401 w 402"/>
                <a:gd name="T5" fmla="*/ 170 h 402"/>
                <a:gd name="T6" fmla="*/ 389 w 402"/>
                <a:gd name="T7" fmla="*/ 124 h 402"/>
                <a:gd name="T8" fmla="*/ 353 w 402"/>
                <a:gd name="T9" fmla="*/ 123 h 402"/>
                <a:gd name="T10" fmla="*/ 344 w 402"/>
                <a:gd name="T11" fmla="*/ 107 h 402"/>
                <a:gd name="T12" fmla="*/ 360 w 402"/>
                <a:gd name="T13" fmla="*/ 74 h 402"/>
                <a:gd name="T14" fmla="*/ 325 w 402"/>
                <a:gd name="T15" fmla="*/ 41 h 402"/>
                <a:gd name="T16" fmla="*/ 293 w 402"/>
                <a:gd name="T17" fmla="*/ 57 h 402"/>
                <a:gd name="T18" fmla="*/ 277 w 402"/>
                <a:gd name="T19" fmla="*/ 48 h 402"/>
                <a:gd name="T20" fmla="*/ 275 w 402"/>
                <a:gd name="T21" fmla="*/ 12 h 402"/>
                <a:gd name="T22" fmla="*/ 251 w 402"/>
                <a:gd name="T23" fmla="*/ 6 h 402"/>
                <a:gd name="T24" fmla="*/ 228 w 402"/>
                <a:gd name="T25" fmla="*/ 0 h 402"/>
                <a:gd name="T26" fmla="*/ 209 w 402"/>
                <a:gd name="T27" fmla="*/ 30 h 402"/>
                <a:gd name="T28" fmla="*/ 190 w 402"/>
                <a:gd name="T29" fmla="*/ 30 h 402"/>
                <a:gd name="T30" fmla="*/ 170 w 402"/>
                <a:gd name="T31" fmla="*/ 1 h 402"/>
                <a:gd name="T32" fmla="*/ 124 w 402"/>
                <a:gd name="T33" fmla="*/ 13 h 402"/>
                <a:gd name="T34" fmla="*/ 122 w 402"/>
                <a:gd name="T35" fmla="*/ 49 h 402"/>
                <a:gd name="T36" fmla="*/ 106 w 402"/>
                <a:gd name="T37" fmla="*/ 59 h 402"/>
                <a:gd name="T38" fmla="*/ 74 w 402"/>
                <a:gd name="T39" fmla="*/ 43 h 402"/>
                <a:gd name="T40" fmla="*/ 41 w 402"/>
                <a:gd name="T41" fmla="*/ 77 h 402"/>
                <a:gd name="T42" fmla="*/ 56 w 402"/>
                <a:gd name="T43" fmla="*/ 109 h 402"/>
                <a:gd name="T44" fmla="*/ 47 w 402"/>
                <a:gd name="T45" fmla="*/ 126 h 402"/>
                <a:gd name="T46" fmla="*/ 12 w 402"/>
                <a:gd name="T47" fmla="*/ 128 h 402"/>
                <a:gd name="T48" fmla="*/ 6 w 402"/>
                <a:gd name="T49" fmla="*/ 151 h 402"/>
                <a:gd name="T50" fmla="*/ 0 w 402"/>
                <a:gd name="T51" fmla="*/ 174 h 402"/>
                <a:gd name="T52" fmla="*/ 30 w 402"/>
                <a:gd name="T53" fmla="*/ 194 h 402"/>
                <a:gd name="T54" fmla="*/ 30 w 402"/>
                <a:gd name="T55" fmla="*/ 212 h 402"/>
                <a:gd name="T56" fmla="*/ 0 w 402"/>
                <a:gd name="T57" fmla="*/ 233 h 402"/>
                <a:gd name="T58" fmla="*/ 13 w 402"/>
                <a:gd name="T59" fmla="*/ 279 h 402"/>
                <a:gd name="T60" fmla="*/ 49 w 402"/>
                <a:gd name="T61" fmla="*/ 280 h 402"/>
                <a:gd name="T62" fmla="*/ 59 w 402"/>
                <a:gd name="T63" fmla="*/ 296 h 402"/>
                <a:gd name="T64" fmla="*/ 43 w 402"/>
                <a:gd name="T65" fmla="*/ 328 h 402"/>
                <a:gd name="T66" fmla="*/ 77 w 402"/>
                <a:gd name="T67" fmla="*/ 362 h 402"/>
                <a:gd name="T68" fmla="*/ 109 w 402"/>
                <a:gd name="T69" fmla="*/ 345 h 402"/>
                <a:gd name="T70" fmla="*/ 125 w 402"/>
                <a:gd name="T71" fmla="*/ 355 h 402"/>
                <a:gd name="T72" fmla="*/ 128 w 402"/>
                <a:gd name="T73" fmla="*/ 390 h 402"/>
                <a:gd name="T74" fmla="*/ 150 w 402"/>
                <a:gd name="T75" fmla="*/ 396 h 402"/>
                <a:gd name="T76" fmla="*/ 174 w 402"/>
                <a:gd name="T77" fmla="*/ 402 h 402"/>
                <a:gd name="T78" fmla="*/ 194 w 402"/>
                <a:gd name="T79" fmla="*/ 373 h 402"/>
                <a:gd name="T80" fmla="*/ 212 w 402"/>
                <a:gd name="T81" fmla="*/ 372 h 402"/>
                <a:gd name="T82" fmla="*/ 232 w 402"/>
                <a:gd name="T83" fmla="*/ 402 h 402"/>
                <a:gd name="T84" fmla="*/ 278 w 402"/>
                <a:gd name="T85" fmla="*/ 389 h 402"/>
                <a:gd name="T86" fmla="*/ 280 w 402"/>
                <a:gd name="T87" fmla="*/ 353 h 402"/>
                <a:gd name="T88" fmla="*/ 296 w 402"/>
                <a:gd name="T89" fmla="*/ 344 h 402"/>
                <a:gd name="T90" fmla="*/ 328 w 402"/>
                <a:gd name="T91" fmla="*/ 360 h 402"/>
                <a:gd name="T92" fmla="*/ 362 w 402"/>
                <a:gd name="T93" fmla="*/ 326 h 402"/>
                <a:gd name="T94" fmla="*/ 345 w 402"/>
                <a:gd name="T95" fmla="*/ 294 h 402"/>
                <a:gd name="T96" fmla="*/ 354 w 402"/>
                <a:gd name="T97" fmla="*/ 277 h 402"/>
                <a:gd name="T98" fmla="*/ 390 w 402"/>
                <a:gd name="T99" fmla="*/ 275 h 402"/>
                <a:gd name="T100" fmla="*/ 396 w 402"/>
                <a:gd name="T101" fmla="*/ 251 h 402"/>
                <a:gd name="T102" fmla="*/ 402 w 402"/>
                <a:gd name="T103" fmla="*/ 229 h 402"/>
                <a:gd name="T104" fmla="*/ 373 w 402"/>
                <a:gd name="T105" fmla="*/ 209 h 402"/>
                <a:gd name="T106" fmla="*/ 373 w 402"/>
                <a:gd name="T107" fmla="*/ 209 h 402"/>
                <a:gd name="T108" fmla="*/ 166 w 402"/>
                <a:gd name="T109" fmla="*/ 335 h 402"/>
                <a:gd name="T110" fmla="*/ 67 w 402"/>
                <a:gd name="T111" fmla="*/ 167 h 402"/>
                <a:gd name="T112" fmla="*/ 235 w 402"/>
                <a:gd name="T113" fmla="*/ 68 h 402"/>
                <a:gd name="T114" fmla="*/ 335 w 402"/>
                <a:gd name="T115" fmla="*/ 236 h 402"/>
                <a:gd name="T116" fmla="*/ 166 w 402"/>
                <a:gd name="T117" fmla="*/ 33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FF9A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2588175" y="2663031"/>
              <a:ext cx="647481" cy="651686"/>
            </a:xfrm>
            <a:prstGeom prst="ellipse">
              <a:avLst/>
            </a:prstGeom>
            <a:solidFill>
              <a:srgbClr val="FF9A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0" name="Freeform 15"/>
            <p:cNvSpPr>
              <a:spLocks noEditPoints="1"/>
            </p:cNvSpPr>
            <p:nvPr/>
          </p:nvSpPr>
          <p:spPr bwMode="auto">
            <a:xfrm>
              <a:off x="3481297" y="2448028"/>
              <a:ext cx="1074685" cy="1081693"/>
            </a:xfrm>
            <a:custGeom>
              <a:avLst/>
              <a:gdLst>
                <a:gd name="T0" fmla="*/ 373 w 402"/>
                <a:gd name="T1" fmla="*/ 209 h 402"/>
                <a:gd name="T2" fmla="*/ 372 w 402"/>
                <a:gd name="T3" fmla="*/ 190 h 402"/>
                <a:gd name="T4" fmla="*/ 401 w 402"/>
                <a:gd name="T5" fmla="*/ 170 h 402"/>
                <a:gd name="T6" fmla="*/ 389 w 402"/>
                <a:gd name="T7" fmla="*/ 124 h 402"/>
                <a:gd name="T8" fmla="*/ 353 w 402"/>
                <a:gd name="T9" fmla="*/ 123 h 402"/>
                <a:gd name="T10" fmla="*/ 344 w 402"/>
                <a:gd name="T11" fmla="*/ 107 h 402"/>
                <a:gd name="T12" fmla="*/ 360 w 402"/>
                <a:gd name="T13" fmla="*/ 74 h 402"/>
                <a:gd name="T14" fmla="*/ 325 w 402"/>
                <a:gd name="T15" fmla="*/ 41 h 402"/>
                <a:gd name="T16" fmla="*/ 293 w 402"/>
                <a:gd name="T17" fmla="*/ 57 h 402"/>
                <a:gd name="T18" fmla="*/ 277 w 402"/>
                <a:gd name="T19" fmla="*/ 48 h 402"/>
                <a:gd name="T20" fmla="*/ 275 w 402"/>
                <a:gd name="T21" fmla="*/ 12 h 402"/>
                <a:gd name="T22" fmla="*/ 251 w 402"/>
                <a:gd name="T23" fmla="*/ 6 h 402"/>
                <a:gd name="T24" fmla="*/ 228 w 402"/>
                <a:gd name="T25" fmla="*/ 0 h 402"/>
                <a:gd name="T26" fmla="*/ 209 w 402"/>
                <a:gd name="T27" fmla="*/ 30 h 402"/>
                <a:gd name="T28" fmla="*/ 190 w 402"/>
                <a:gd name="T29" fmla="*/ 30 h 402"/>
                <a:gd name="T30" fmla="*/ 170 w 402"/>
                <a:gd name="T31" fmla="*/ 1 h 402"/>
                <a:gd name="T32" fmla="*/ 124 w 402"/>
                <a:gd name="T33" fmla="*/ 13 h 402"/>
                <a:gd name="T34" fmla="*/ 122 w 402"/>
                <a:gd name="T35" fmla="*/ 49 h 402"/>
                <a:gd name="T36" fmla="*/ 106 w 402"/>
                <a:gd name="T37" fmla="*/ 59 h 402"/>
                <a:gd name="T38" fmla="*/ 74 w 402"/>
                <a:gd name="T39" fmla="*/ 43 h 402"/>
                <a:gd name="T40" fmla="*/ 41 w 402"/>
                <a:gd name="T41" fmla="*/ 77 h 402"/>
                <a:gd name="T42" fmla="*/ 56 w 402"/>
                <a:gd name="T43" fmla="*/ 109 h 402"/>
                <a:gd name="T44" fmla="*/ 47 w 402"/>
                <a:gd name="T45" fmla="*/ 126 h 402"/>
                <a:gd name="T46" fmla="*/ 12 w 402"/>
                <a:gd name="T47" fmla="*/ 128 h 402"/>
                <a:gd name="T48" fmla="*/ 6 w 402"/>
                <a:gd name="T49" fmla="*/ 151 h 402"/>
                <a:gd name="T50" fmla="*/ 0 w 402"/>
                <a:gd name="T51" fmla="*/ 174 h 402"/>
                <a:gd name="T52" fmla="*/ 30 w 402"/>
                <a:gd name="T53" fmla="*/ 194 h 402"/>
                <a:gd name="T54" fmla="*/ 30 w 402"/>
                <a:gd name="T55" fmla="*/ 212 h 402"/>
                <a:gd name="T56" fmla="*/ 0 w 402"/>
                <a:gd name="T57" fmla="*/ 233 h 402"/>
                <a:gd name="T58" fmla="*/ 13 w 402"/>
                <a:gd name="T59" fmla="*/ 279 h 402"/>
                <a:gd name="T60" fmla="*/ 49 w 402"/>
                <a:gd name="T61" fmla="*/ 280 h 402"/>
                <a:gd name="T62" fmla="*/ 59 w 402"/>
                <a:gd name="T63" fmla="*/ 296 h 402"/>
                <a:gd name="T64" fmla="*/ 43 w 402"/>
                <a:gd name="T65" fmla="*/ 328 h 402"/>
                <a:gd name="T66" fmla="*/ 77 w 402"/>
                <a:gd name="T67" fmla="*/ 362 h 402"/>
                <a:gd name="T68" fmla="*/ 109 w 402"/>
                <a:gd name="T69" fmla="*/ 345 h 402"/>
                <a:gd name="T70" fmla="*/ 125 w 402"/>
                <a:gd name="T71" fmla="*/ 355 h 402"/>
                <a:gd name="T72" fmla="*/ 128 w 402"/>
                <a:gd name="T73" fmla="*/ 390 h 402"/>
                <a:gd name="T74" fmla="*/ 150 w 402"/>
                <a:gd name="T75" fmla="*/ 396 h 402"/>
                <a:gd name="T76" fmla="*/ 174 w 402"/>
                <a:gd name="T77" fmla="*/ 402 h 402"/>
                <a:gd name="T78" fmla="*/ 194 w 402"/>
                <a:gd name="T79" fmla="*/ 373 h 402"/>
                <a:gd name="T80" fmla="*/ 212 w 402"/>
                <a:gd name="T81" fmla="*/ 372 h 402"/>
                <a:gd name="T82" fmla="*/ 232 w 402"/>
                <a:gd name="T83" fmla="*/ 402 h 402"/>
                <a:gd name="T84" fmla="*/ 278 w 402"/>
                <a:gd name="T85" fmla="*/ 389 h 402"/>
                <a:gd name="T86" fmla="*/ 280 w 402"/>
                <a:gd name="T87" fmla="*/ 353 h 402"/>
                <a:gd name="T88" fmla="*/ 296 w 402"/>
                <a:gd name="T89" fmla="*/ 344 h 402"/>
                <a:gd name="T90" fmla="*/ 328 w 402"/>
                <a:gd name="T91" fmla="*/ 360 h 402"/>
                <a:gd name="T92" fmla="*/ 362 w 402"/>
                <a:gd name="T93" fmla="*/ 326 h 402"/>
                <a:gd name="T94" fmla="*/ 345 w 402"/>
                <a:gd name="T95" fmla="*/ 294 h 402"/>
                <a:gd name="T96" fmla="*/ 354 w 402"/>
                <a:gd name="T97" fmla="*/ 277 h 402"/>
                <a:gd name="T98" fmla="*/ 390 w 402"/>
                <a:gd name="T99" fmla="*/ 275 h 402"/>
                <a:gd name="T100" fmla="*/ 396 w 402"/>
                <a:gd name="T101" fmla="*/ 251 h 402"/>
                <a:gd name="T102" fmla="*/ 402 w 402"/>
                <a:gd name="T103" fmla="*/ 229 h 402"/>
                <a:gd name="T104" fmla="*/ 373 w 402"/>
                <a:gd name="T105" fmla="*/ 209 h 402"/>
                <a:gd name="T106" fmla="*/ 373 w 402"/>
                <a:gd name="T107" fmla="*/ 209 h 402"/>
                <a:gd name="T108" fmla="*/ 166 w 402"/>
                <a:gd name="T109" fmla="*/ 335 h 402"/>
                <a:gd name="T110" fmla="*/ 67 w 402"/>
                <a:gd name="T111" fmla="*/ 167 h 402"/>
                <a:gd name="T112" fmla="*/ 235 w 402"/>
                <a:gd name="T113" fmla="*/ 68 h 402"/>
                <a:gd name="T114" fmla="*/ 335 w 402"/>
                <a:gd name="T115" fmla="*/ 236 h 402"/>
                <a:gd name="T116" fmla="*/ 166 w 402"/>
                <a:gd name="T117" fmla="*/ 33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2C76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3694899" y="2663031"/>
              <a:ext cx="647481" cy="651686"/>
            </a:xfrm>
            <a:prstGeom prst="ellipse">
              <a:avLst/>
            </a:prstGeom>
            <a:solidFill>
              <a:srgbClr val="2C76C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4588022" y="2448028"/>
              <a:ext cx="1074685" cy="1081693"/>
            </a:xfrm>
            <a:custGeom>
              <a:avLst/>
              <a:gdLst>
                <a:gd name="T0" fmla="*/ 373 w 402"/>
                <a:gd name="T1" fmla="*/ 209 h 402"/>
                <a:gd name="T2" fmla="*/ 372 w 402"/>
                <a:gd name="T3" fmla="*/ 190 h 402"/>
                <a:gd name="T4" fmla="*/ 401 w 402"/>
                <a:gd name="T5" fmla="*/ 170 h 402"/>
                <a:gd name="T6" fmla="*/ 389 w 402"/>
                <a:gd name="T7" fmla="*/ 124 h 402"/>
                <a:gd name="T8" fmla="*/ 353 w 402"/>
                <a:gd name="T9" fmla="*/ 123 h 402"/>
                <a:gd name="T10" fmla="*/ 344 w 402"/>
                <a:gd name="T11" fmla="*/ 107 h 402"/>
                <a:gd name="T12" fmla="*/ 360 w 402"/>
                <a:gd name="T13" fmla="*/ 74 h 402"/>
                <a:gd name="T14" fmla="*/ 325 w 402"/>
                <a:gd name="T15" fmla="*/ 41 h 402"/>
                <a:gd name="T16" fmla="*/ 293 w 402"/>
                <a:gd name="T17" fmla="*/ 57 h 402"/>
                <a:gd name="T18" fmla="*/ 277 w 402"/>
                <a:gd name="T19" fmla="*/ 48 h 402"/>
                <a:gd name="T20" fmla="*/ 275 w 402"/>
                <a:gd name="T21" fmla="*/ 12 h 402"/>
                <a:gd name="T22" fmla="*/ 251 w 402"/>
                <a:gd name="T23" fmla="*/ 6 h 402"/>
                <a:gd name="T24" fmla="*/ 228 w 402"/>
                <a:gd name="T25" fmla="*/ 0 h 402"/>
                <a:gd name="T26" fmla="*/ 209 w 402"/>
                <a:gd name="T27" fmla="*/ 30 h 402"/>
                <a:gd name="T28" fmla="*/ 190 w 402"/>
                <a:gd name="T29" fmla="*/ 30 h 402"/>
                <a:gd name="T30" fmla="*/ 170 w 402"/>
                <a:gd name="T31" fmla="*/ 1 h 402"/>
                <a:gd name="T32" fmla="*/ 124 w 402"/>
                <a:gd name="T33" fmla="*/ 13 h 402"/>
                <a:gd name="T34" fmla="*/ 122 w 402"/>
                <a:gd name="T35" fmla="*/ 49 h 402"/>
                <a:gd name="T36" fmla="*/ 106 w 402"/>
                <a:gd name="T37" fmla="*/ 59 h 402"/>
                <a:gd name="T38" fmla="*/ 74 w 402"/>
                <a:gd name="T39" fmla="*/ 43 h 402"/>
                <a:gd name="T40" fmla="*/ 41 w 402"/>
                <a:gd name="T41" fmla="*/ 77 h 402"/>
                <a:gd name="T42" fmla="*/ 56 w 402"/>
                <a:gd name="T43" fmla="*/ 109 h 402"/>
                <a:gd name="T44" fmla="*/ 47 w 402"/>
                <a:gd name="T45" fmla="*/ 126 h 402"/>
                <a:gd name="T46" fmla="*/ 12 w 402"/>
                <a:gd name="T47" fmla="*/ 128 h 402"/>
                <a:gd name="T48" fmla="*/ 6 w 402"/>
                <a:gd name="T49" fmla="*/ 151 h 402"/>
                <a:gd name="T50" fmla="*/ 0 w 402"/>
                <a:gd name="T51" fmla="*/ 174 h 402"/>
                <a:gd name="T52" fmla="*/ 30 w 402"/>
                <a:gd name="T53" fmla="*/ 194 h 402"/>
                <a:gd name="T54" fmla="*/ 30 w 402"/>
                <a:gd name="T55" fmla="*/ 212 h 402"/>
                <a:gd name="T56" fmla="*/ 0 w 402"/>
                <a:gd name="T57" fmla="*/ 233 h 402"/>
                <a:gd name="T58" fmla="*/ 13 w 402"/>
                <a:gd name="T59" fmla="*/ 279 h 402"/>
                <a:gd name="T60" fmla="*/ 49 w 402"/>
                <a:gd name="T61" fmla="*/ 280 h 402"/>
                <a:gd name="T62" fmla="*/ 59 w 402"/>
                <a:gd name="T63" fmla="*/ 296 h 402"/>
                <a:gd name="T64" fmla="*/ 43 w 402"/>
                <a:gd name="T65" fmla="*/ 328 h 402"/>
                <a:gd name="T66" fmla="*/ 77 w 402"/>
                <a:gd name="T67" fmla="*/ 362 h 402"/>
                <a:gd name="T68" fmla="*/ 109 w 402"/>
                <a:gd name="T69" fmla="*/ 345 h 402"/>
                <a:gd name="T70" fmla="*/ 125 w 402"/>
                <a:gd name="T71" fmla="*/ 355 h 402"/>
                <a:gd name="T72" fmla="*/ 128 w 402"/>
                <a:gd name="T73" fmla="*/ 390 h 402"/>
                <a:gd name="T74" fmla="*/ 150 w 402"/>
                <a:gd name="T75" fmla="*/ 396 h 402"/>
                <a:gd name="T76" fmla="*/ 174 w 402"/>
                <a:gd name="T77" fmla="*/ 402 h 402"/>
                <a:gd name="T78" fmla="*/ 194 w 402"/>
                <a:gd name="T79" fmla="*/ 373 h 402"/>
                <a:gd name="T80" fmla="*/ 212 w 402"/>
                <a:gd name="T81" fmla="*/ 372 h 402"/>
                <a:gd name="T82" fmla="*/ 232 w 402"/>
                <a:gd name="T83" fmla="*/ 402 h 402"/>
                <a:gd name="T84" fmla="*/ 278 w 402"/>
                <a:gd name="T85" fmla="*/ 389 h 402"/>
                <a:gd name="T86" fmla="*/ 280 w 402"/>
                <a:gd name="T87" fmla="*/ 353 h 402"/>
                <a:gd name="T88" fmla="*/ 296 w 402"/>
                <a:gd name="T89" fmla="*/ 344 h 402"/>
                <a:gd name="T90" fmla="*/ 328 w 402"/>
                <a:gd name="T91" fmla="*/ 360 h 402"/>
                <a:gd name="T92" fmla="*/ 362 w 402"/>
                <a:gd name="T93" fmla="*/ 326 h 402"/>
                <a:gd name="T94" fmla="*/ 345 w 402"/>
                <a:gd name="T95" fmla="*/ 294 h 402"/>
                <a:gd name="T96" fmla="*/ 354 w 402"/>
                <a:gd name="T97" fmla="*/ 277 h 402"/>
                <a:gd name="T98" fmla="*/ 390 w 402"/>
                <a:gd name="T99" fmla="*/ 275 h 402"/>
                <a:gd name="T100" fmla="*/ 396 w 402"/>
                <a:gd name="T101" fmla="*/ 251 h 402"/>
                <a:gd name="T102" fmla="*/ 402 w 402"/>
                <a:gd name="T103" fmla="*/ 229 h 402"/>
                <a:gd name="T104" fmla="*/ 373 w 402"/>
                <a:gd name="T105" fmla="*/ 209 h 402"/>
                <a:gd name="T106" fmla="*/ 373 w 402"/>
                <a:gd name="T107" fmla="*/ 209 h 402"/>
                <a:gd name="T108" fmla="*/ 166 w 402"/>
                <a:gd name="T109" fmla="*/ 335 h 402"/>
                <a:gd name="T110" fmla="*/ 67 w 402"/>
                <a:gd name="T111" fmla="*/ 167 h 402"/>
                <a:gd name="T112" fmla="*/ 235 w 402"/>
                <a:gd name="T113" fmla="*/ 68 h 402"/>
                <a:gd name="T114" fmla="*/ 335 w 402"/>
                <a:gd name="T115" fmla="*/ 236 h 402"/>
                <a:gd name="T116" fmla="*/ 166 w 402"/>
                <a:gd name="T117" fmla="*/ 33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00D0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3" name="Oval 18"/>
            <p:cNvSpPr>
              <a:spLocks noChangeArrowheads="1"/>
            </p:cNvSpPr>
            <p:nvPr/>
          </p:nvSpPr>
          <p:spPr bwMode="auto">
            <a:xfrm>
              <a:off x="4801623" y="2663031"/>
              <a:ext cx="647481" cy="651686"/>
            </a:xfrm>
            <a:prstGeom prst="ellipse">
              <a:avLst/>
            </a:prstGeom>
            <a:solidFill>
              <a:srgbClr val="00D0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5694745" y="2448028"/>
              <a:ext cx="1074685" cy="1081693"/>
            </a:xfrm>
            <a:custGeom>
              <a:avLst/>
              <a:gdLst>
                <a:gd name="T0" fmla="*/ 373 w 402"/>
                <a:gd name="T1" fmla="*/ 209 h 402"/>
                <a:gd name="T2" fmla="*/ 372 w 402"/>
                <a:gd name="T3" fmla="*/ 190 h 402"/>
                <a:gd name="T4" fmla="*/ 401 w 402"/>
                <a:gd name="T5" fmla="*/ 170 h 402"/>
                <a:gd name="T6" fmla="*/ 389 w 402"/>
                <a:gd name="T7" fmla="*/ 124 h 402"/>
                <a:gd name="T8" fmla="*/ 353 w 402"/>
                <a:gd name="T9" fmla="*/ 123 h 402"/>
                <a:gd name="T10" fmla="*/ 344 w 402"/>
                <a:gd name="T11" fmla="*/ 107 h 402"/>
                <a:gd name="T12" fmla="*/ 360 w 402"/>
                <a:gd name="T13" fmla="*/ 74 h 402"/>
                <a:gd name="T14" fmla="*/ 325 w 402"/>
                <a:gd name="T15" fmla="*/ 41 h 402"/>
                <a:gd name="T16" fmla="*/ 293 w 402"/>
                <a:gd name="T17" fmla="*/ 57 h 402"/>
                <a:gd name="T18" fmla="*/ 277 w 402"/>
                <a:gd name="T19" fmla="*/ 48 h 402"/>
                <a:gd name="T20" fmla="*/ 275 w 402"/>
                <a:gd name="T21" fmla="*/ 12 h 402"/>
                <a:gd name="T22" fmla="*/ 251 w 402"/>
                <a:gd name="T23" fmla="*/ 6 h 402"/>
                <a:gd name="T24" fmla="*/ 228 w 402"/>
                <a:gd name="T25" fmla="*/ 0 h 402"/>
                <a:gd name="T26" fmla="*/ 209 w 402"/>
                <a:gd name="T27" fmla="*/ 30 h 402"/>
                <a:gd name="T28" fmla="*/ 190 w 402"/>
                <a:gd name="T29" fmla="*/ 30 h 402"/>
                <a:gd name="T30" fmla="*/ 170 w 402"/>
                <a:gd name="T31" fmla="*/ 1 h 402"/>
                <a:gd name="T32" fmla="*/ 124 w 402"/>
                <a:gd name="T33" fmla="*/ 13 h 402"/>
                <a:gd name="T34" fmla="*/ 122 w 402"/>
                <a:gd name="T35" fmla="*/ 49 h 402"/>
                <a:gd name="T36" fmla="*/ 106 w 402"/>
                <a:gd name="T37" fmla="*/ 59 h 402"/>
                <a:gd name="T38" fmla="*/ 74 w 402"/>
                <a:gd name="T39" fmla="*/ 43 h 402"/>
                <a:gd name="T40" fmla="*/ 41 w 402"/>
                <a:gd name="T41" fmla="*/ 77 h 402"/>
                <a:gd name="T42" fmla="*/ 56 w 402"/>
                <a:gd name="T43" fmla="*/ 109 h 402"/>
                <a:gd name="T44" fmla="*/ 47 w 402"/>
                <a:gd name="T45" fmla="*/ 126 h 402"/>
                <a:gd name="T46" fmla="*/ 12 w 402"/>
                <a:gd name="T47" fmla="*/ 128 h 402"/>
                <a:gd name="T48" fmla="*/ 6 w 402"/>
                <a:gd name="T49" fmla="*/ 151 h 402"/>
                <a:gd name="T50" fmla="*/ 0 w 402"/>
                <a:gd name="T51" fmla="*/ 174 h 402"/>
                <a:gd name="T52" fmla="*/ 30 w 402"/>
                <a:gd name="T53" fmla="*/ 194 h 402"/>
                <a:gd name="T54" fmla="*/ 30 w 402"/>
                <a:gd name="T55" fmla="*/ 212 h 402"/>
                <a:gd name="T56" fmla="*/ 0 w 402"/>
                <a:gd name="T57" fmla="*/ 233 h 402"/>
                <a:gd name="T58" fmla="*/ 13 w 402"/>
                <a:gd name="T59" fmla="*/ 279 h 402"/>
                <a:gd name="T60" fmla="*/ 49 w 402"/>
                <a:gd name="T61" fmla="*/ 280 h 402"/>
                <a:gd name="T62" fmla="*/ 59 w 402"/>
                <a:gd name="T63" fmla="*/ 296 h 402"/>
                <a:gd name="T64" fmla="*/ 43 w 402"/>
                <a:gd name="T65" fmla="*/ 328 h 402"/>
                <a:gd name="T66" fmla="*/ 77 w 402"/>
                <a:gd name="T67" fmla="*/ 362 h 402"/>
                <a:gd name="T68" fmla="*/ 109 w 402"/>
                <a:gd name="T69" fmla="*/ 345 h 402"/>
                <a:gd name="T70" fmla="*/ 125 w 402"/>
                <a:gd name="T71" fmla="*/ 355 h 402"/>
                <a:gd name="T72" fmla="*/ 128 w 402"/>
                <a:gd name="T73" fmla="*/ 390 h 402"/>
                <a:gd name="T74" fmla="*/ 150 w 402"/>
                <a:gd name="T75" fmla="*/ 396 h 402"/>
                <a:gd name="T76" fmla="*/ 174 w 402"/>
                <a:gd name="T77" fmla="*/ 402 h 402"/>
                <a:gd name="T78" fmla="*/ 194 w 402"/>
                <a:gd name="T79" fmla="*/ 373 h 402"/>
                <a:gd name="T80" fmla="*/ 212 w 402"/>
                <a:gd name="T81" fmla="*/ 372 h 402"/>
                <a:gd name="T82" fmla="*/ 232 w 402"/>
                <a:gd name="T83" fmla="*/ 402 h 402"/>
                <a:gd name="T84" fmla="*/ 278 w 402"/>
                <a:gd name="T85" fmla="*/ 389 h 402"/>
                <a:gd name="T86" fmla="*/ 280 w 402"/>
                <a:gd name="T87" fmla="*/ 353 h 402"/>
                <a:gd name="T88" fmla="*/ 296 w 402"/>
                <a:gd name="T89" fmla="*/ 344 h 402"/>
                <a:gd name="T90" fmla="*/ 328 w 402"/>
                <a:gd name="T91" fmla="*/ 360 h 402"/>
                <a:gd name="T92" fmla="*/ 362 w 402"/>
                <a:gd name="T93" fmla="*/ 326 h 402"/>
                <a:gd name="T94" fmla="*/ 345 w 402"/>
                <a:gd name="T95" fmla="*/ 294 h 402"/>
                <a:gd name="T96" fmla="*/ 354 w 402"/>
                <a:gd name="T97" fmla="*/ 277 h 402"/>
                <a:gd name="T98" fmla="*/ 390 w 402"/>
                <a:gd name="T99" fmla="*/ 275 h 402"/>
                <a:gd name="T100" fmla="*/ 396 w 402"/>
                <a:gd name="T101" fmla="*/ 251 h 402"/>
                <a:gd name="T102" fmla="*/ 402 w 402"/>
                <a:gd name="T103" fmla="*/ 229 h 402"/>
                <a:gd name="T104" fmla="*/ 373 w 402"/>
                <a:gd name="T105" fmla="*/ 209 h 402"/>
                <a:gd name="T106" fmla="*/ 373 w 402"/>
                <a:gd name="T107" fmla="*/ 209 h 402"/>
                <a:gd name="T108" fmla="*/ 166 w 402"/>
                <a:gd name="T109" fmla="*/ 335 h 402"/>
                <a:gd name="T110" fmla="*/ 67 w 402"/>
                <a:gd name="T111" fmla="*/ 167 h 402"/>
                <a:gd name="T112" fmla="*/ 235 w 402"/>
                <a:gd name="T113" fmla="*/ 68 h 402"/>
                <a:gd name="T114" fmla="*/ 335 w 402"/>
                <a:gd name="T115" fmla="*/ 236 h 402"/>
                <a:gd name="T116" fmla="*/ 166 w 402"/>
                <a:gd name="T117" fmla="*/ 33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2" h="402">
                  <a:moveTo>
                    <a:pt x="373" y="209"/>
                  </a:moveTo>
                  <a:cubicBezTo>
                    <a:pt x="373" y="203"/>
                    <a:pt x="373" y="197"/>
                    <a:pt x="372" y="190"/>
                  </a:cubicBezTo>
                  <a:cubicBezTo>
                    <a:pt x="401" y="170"/>
                    <a:pt x="401" y="170"/>
                    <a:pt x="401" y="170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1" y="117"/>
                    <a:pt x="347" y="111"/>
                    <a:pt x="344" y="107"/>
                  </a:cubicBezTo>
                  <a:cubicBezTo>
                    <a:pt x="360" y="74"/>
                    <a:pt x="360" y="74"/>
                    <a:pt x="360" y="74"/>
                  </a:cubicBezTo>
                  <a:cubicBezTo>
                    <a:pt x="325" y="41"/>
                    <a:pt x="325" y="41"/>
                    <a:pt x="325" y="41"/>
                  </a:cubicBezTo>
                  <a:cubicBezTo>
                    <a:pt x="293" y="57"/>
                    <a:pt x="293" y="57"/>
                    <a:pt x="293" y="57"/>
                  </a:cubicBezTo>
                  <a:cubicBezTo>
                    <a:pt x="288" y="54"/>
                    <a:pt x="282" y="51"/>
                    <a:pt x="277" y="48"/>
                  </a:cubicBezTo>
                  <a:cubicBezTo>
                    <a:pt x="275" y="12"/>
                    <a:pt x="275" y="12"/>
                    <a:pt x="275" y="12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9" y="30"/>
                    <a:pt x="209" y="30"/>
                    <a:pt x="209" y="30"/>
                  </a:cubicBezTo>
                  <a:cubicBezTo>
                    <a:pt x="203" y="30"/>
                    <a:pt x="196" y="30"/>
                    <a:pt x="190" y="30"/>
                  </a:cubicBezTo>
                  <a:cubicBezTo>
                    <a:pt x="170" y="1"/>
                    <a:pt x="170" y="1"/>
                    <a:pt x="170" y="1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6" y="52"/>
                    <a:pt x="111" y="55"/>
                    <a:pt x="106" y="59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3" y="114"/>
                    <a:pt x="50" y="120"/>
                    <a:pt x="47" y="126"/>
                  </a:cubicBezTo>
                  <a:cubicBezTo>
                    <a:pt x="12" y="128"/>
                    <a:pt x="12" y="128"/>
                    <a:pt x="12" y="128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0" y="194"/>
                    <a:pt x="30" y="194"/>
                    <a:pt x="30" y="194"/>
                  </a:cubicBezTo>
                  <a:cubicBezTo>
                    <a:pt x="30" y="200"/>
                    <a:pt x="30" y="206"/>
                    <a:pt x="30" y="212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79"/>
                    <a:pt x="13" y="279"/>
                    <a:pt x="13" y="279"/>
                  </a:cubicBezTo>
                  <a:cubicBezTo>
                    <a:pt x="49" y="280"/>
                    <a:pt x="49" y="280"/>
                    <a:pt x="49" y="280"/>
                  </a:cubicBezTo>
                  <a:cubicBezTo>
                    <a:pt x="52" y="286"/>
                    <a:pt x="55" y="291"/>
                    <a:pt x="59" y="296"/>
                  </a:cubicBezTo>
                  <a:cubicBezTo>
                    <a:pt x="43" y="328"/>
                    <a:pt x="43" y="328"/>
                    <a:pt x="43" y="328"/>
                  </a:cubicBezTo>
                  <a:cubicBezTo>
                    <a:pt x="77" y="362"/>
                    <a:pt x="77" y="362"/>
                    <a:pt x="77" y="362"/>
                  </a:cubicBezTo>
                  <a:cubicBezTo>
                    <a:pt x="109" y="345"/>
                    <a:pt x="109" y="345"/>
                    <a:pt x="109" y="345"/>
                  </a:cubicBezTo>
                  <a:cubicBezTo>
                    <a:pt x="114" y="349"/>
                    <a:pt x="119" y="352"/>
                    <a:pt x="125" y="355"/>
                  </a:cubicBezTo>
                  <a:cubicBezTo>
                    <a:pt x="128" y="390"/>
                    <a:pt x="128" y="390"/>
                    <a:pt x="128" y="390"/>
                  </a:cubicBezTo>
                  <a:cubicBezTo>
                    <a:pt x="150" y="396"/>
                    <a:pt x="150" y="396"/>
                    <a:pt x="150" y="396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94" y="373"/>
                    <a:pt x="194" y="373"/>
                    <a:pt x="194" y="373"/>
                  </a:cubicBezTo>
                  <a:cubicBezTo>
                    <a:pt x="200" y="373"/>
                    <a:pt x="206" y="373"/>
                    <a:pt x="212" y="372"/>
                  </a:cubicBezTo>
                  <a:cubicBezTo>
                    <a:pt x="232" y="402"/>
                    <a:pt x="232" y="402"/>
                    <a:pt x="232" y="402"/>
                  </a:cubicBezTo>
                  <a:cubicBezTo>
                    <a:pt x="278" y="389"/>
                    <a:pt x="278" y="389"/>
                    <a:pt x="278" y="389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285" y="351"/>
                    <a:pt x="291" y="348"/>
                    <a:pt x="296" y="344"/>
                  </a:cubicBezTo>
                  <a:cubicBezTo>
                    <a:pt x="328" y="360"/>
                    <a:pt x="328" y="360"/>
                    <a:pt x="328" y="360"/>
                  </a:cubicBezTo>
                  <a:cubicBezTo>
                    <a:pt x="362" y="326"/>
                    <a:pt x="362" y="326"/>
                    <a:pt x="362" y="326"/>
                  </a:cubicBezTo>
                  <a:cubicBezTo>
                    <a:pt x="345" y="294"/>
                    <a:pt x="345" y="294"/>
                    <a:pt x="345" y="294"/>
                  </a:cubicBezTo>
                  <a:cubicBezTo>
                    <a:pt x="349" y="289"/>
                    <a:pt x="352" y="283"/>
                    <a:pt x="354" y="277"/>
                  </a:cubicBezTo>
                  <a:cubicBezTo>
                    <a:pt x="390" y="275"/>
                    <a:pt x="390" y="275"/>
                    <a:pt x="390" y="275"/>
                  </a:cubicBezTo>
                  <a:cubicBezTo>
                    <a:pt x="396" y="251"/>
                    <a:pt x="396" y="251"/>
                    <a:pt x="396" y="251"/>
                  </a:cubicBezTo>
                  <a:cubicBezTo>
                    <a:pt x="402" y="229"/>
                    <a:pt x="402" y="229"/>
                    <a:pt x="402" y="229"/>
                  </a:cubicBezTo>
                  <a:cubicBezTo>
                    <a:pt x="373" y="209"/>
                    <a:pt x="373" y="209"/>
                    <a:pt x="373" y="209"/>
                  </a:cubicBezTo>
                  <a:cubicBezTo>
                    <a:pt x="373" y="209"/>
                    <a:pt x="373" y="209"/>
                    <a:pt x="373" y="209"/>
                  </a:cubicBezTo>
                  <a:close/>
                  <a:moveTo>
                    <a:pt x="166" y="335"/>
                  </a:moveTo>
                  <a:cubicBezTo>
                    <a:pt x="93" y="316"/>
                    <a:pt x="48" y="241"/>
                    <a:pt x="67" y="167"/>
                  </a:cubicBezTo>
                  <a:cubicBezTo>
                    <a:pt x="87" y="93"/>
                    <a:pt x="162" y="49"/>
                    <a:pt x="235" y="68"/>
                  </a:cubicBezTo>
                  <a:cubicBezTo>
                    <a:pt x="309" y="87"/>
                    <a:pt x="354" y="162"/>
                    <a:pt x="335" y="236"/>
                  </a:cubicBezTo>
                  <a:cubicBezTo>
                    <a:pt x="316" y="310"/>
                    <a:pt x="241" y="354"/>
                    <a:pt x="166" y="335"/>
                  </a:cubicBezTo>
                  <a:close/>
                </a:path>
              </a:pathLst>
            </a:custGeom>
            <a:solidFill>
              <a:srgbClr val="FF9A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5" name="Oval 20"/>
            <p:cNvSpPr>
              <a:spLocks noChangeArrowheads="1"/>
            </p:cNvSpPr>
            <p:nvPr/>
          </p:nvSpPr>
          <p:spPr bwMode="auto">
            <a:xfrm>
              <a:off x="5908347" y="2663031"/>
              <a:ext cx="647481" cy="651686"/>
            </a:xfrm>
            <a:prstGeom prst="ellipse">
              <a:avLst/>
            </a:prstGeom>
            <a:solidFill>
              <a:srgbClr val="FF9AA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6" name="Freeform 21"/>
            <p:cNvSpPr>
              <a:spLocks noEditPoints="1"/>
            </p:cNvSpPr>
            <p:nvPr/>
          </p:nvSpPr>
          <p:spPr bwMode="auto">
            <a:xfrm>
              <a:off x="7215323" y="2867350"/>
              <a:ext cx="240302" cy="245718"/>
            </a:xfrm>
            <a:custGeom>
              <a:avLst/>
              <a:gdLst>
                <a:gd name="T0" fmla="*/ 26 w 90"/>
                <a:gd name="T1" fmla="*/ 19 h 91"/>
                <a:gd name="T2" fmla="*/ 19 w 90"/>
                <a:gd name="T3" fmla="*/ 26 h 91"/>
                <a:gd name="T4" fmla="*/ 18 w 90"/>
                <a:gd name="T5" fmla="*/ 34 h 91"/>
                <a:gd name="T6" fmla="*/ 22 w 90"/>
                <a:gd name="T7" fmla="*/ 29 h 91"/>
                <a:gd name="T8" fmla="*/ 29 w 90"/>
                <a:gd name="T9" fmla="*/ 23 h 91"/>
                <a:gd name="T10" fmla="*/ 33 w 90"/>
                <a:gd name="T11" fmla="*/ 18 h 91"/>
                <a:gd name="T12" fmla="*/ 89 w 90"/>
                <a:gd name="T13" fmla="*/ 84 h 91"/>
                <a:gd name="T14" fmla="*/ 73 w 90"/>
                <a:gd name="T15" fmla="*/ 67 h 91"/>
                <a:gd name="T16" fmla="*/ 82 w 90"/>
                <a:gd name="T17" fmla="*/ 41 h 91"/>
                <a:gd name="T18" fmla="*/ 79 w 90"/>
                <a:gd name="T19" fmla="*/ 25 h 91"/>
                <a:gd name="T20" fmla="*/ 70 w 90"/>
                <a:gd name="T21" fmla="*/ 12 h 91"/>
                <a:gd name="T22" fmla="*/ 41 w 90"/>
                <a:gd name="T23" fmla="*/ 0 h 91"/>
                <a:gd name="T24" fmla="*/ 3 w 90"/>
                <a:gd name="T25" fmla="*/ 25 h 91"/>
                <a:gd name="T26" fmla="*/ 3 w 90"/>
                <a:gd name="T27" fmla="*/ 57 h 91"/>
                <a:gd name="T28" fmla="*/ 12 w 90"/>
                <a:gd name="T29" fmla="*/ 70 h 91"/>
                <a:gd name="T30" fmla="*/ 25 w 90"/>
                <a:gd name="T31" fmla="*/ 79 h 91"/>
                <a:gd name="T32" fmla="*/ 25 w 90"/>
                <a:gd name="T33" fmla="*/ 79 h 91"/>
                <a:gd name="T34" fmla="*/ 57 w 90"/>
                <a:gd name="T35" fmla="*/ 79 h 91"/>
                <a:gd name="T36" fmla="*/ 84 w 90"/>
                <a:gd name="T37" fmla="*/ 89 h 91"/>
                <a:gd name="T38" fmla="*/ 89 w 90"/>
                <a:gd name="T39" fmla="*/ 84 h 91"/>
                <a:gd name="T40" fmla="*/ 65 w 90"/>
                <a:gd name="T41" fmla="*/ 65 h 91"/>
                <a:gd name="T42" fmla="*/ 54 w 90"/>
                <a:gd name="T43" fmla="*/ 72 h 91"/>
                <a:gd name="T44" fmla="*/ 28 w 90"/>
                <a:gd name="T45" fmla="*/ 72 h 91"/>
                <a:gd name="T46" fmla="*/ 17 w 90"/>
                <a:gd name="T47" fmla="*/ 65 h 91"/>
                <a:gd name="T48" fmla="*/ 17 w 90"/>
                <a:gd name="T49" fmla="*/ 65 h 91"/>
                <a:gd name="T50" fmla="*/ 10 w 90"/>
                <a:gd name="T51" fmla="*/ 54 h 91"/>
                <a:gd name="T52" fmla="*/ 10 w 90"/>
                <a:gd name="T53" fmla="*/ 28 h 91"/>
                <a:gd name="T54" fmla="*/ 41 w 90"/>
                <a:gd name="T55" fmla="*/ 7 h 91"/>
                <a:gd name="T56" fmla="*/ 65 w 90"/>
                <a:gd name="T57" fmla="*/ 17 h 91"/>
                <a:gd name="T58" fmla="*/ 72 w 90"/>
                <a:gd name="T59" fmla="*/ 28 h 91"/>
                <a:gd name="T60" fmla="*/ 75 w 90"/>
                <a:gd name="T61" fmla="*/ 41 h 91"/>
                <a:gd name="T62" fmla="*/ 65 w 90"/>
                <a:gd name="T63" fmla="*/ 65 h 91"/>
                <a:gd name="T64" fmla="*/ 65 w 90"/>
                <a:gd name="T65" fmla="*/ 39 h 91"/>
                <a:gd name="T66" fmla="*/ 61 w 90"/>
                <a:gd name="T67" fmla="*/ 50 h 91"/>
                <a:gd name="T68" fmla="*/ 57 w 90"/>
                <a:gd name="T69" fmla="*/ 57 h 91"/>
                <a:gd name="T70" fmla="*/ 41 w 90"/>
                <a:gd name="T71" fmla="*/ 63 h 91"/>
                <a:gd name="T72" fmla="*/ 41 w 90"/>
                <a:gd name="T73" fmla="*/ 68 h 91"/>
                <a:gd name="T74" fmla="*/ 60 w 90"/>
                <a:gd name="T75" fmla="*/ 60 h 91"/>
                <a:gd name="T76" fmla="*/ 66 w 90"/>
                <a:gd name="T77" fmla="*/ 51 h 91"/>
                <a:gd name="T78" fmla="*/ 65 w 90"/>
                <a:gd name="T79" fmla="*/ 3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0" h="91">
                  <a:moveTo>
                    <a:pt x="30" y="16"/>
                  </a:moveTo>
                  <a:cubicBezTo>
                    <a:pt x="29" y="17"/>
                    <a:pt x="27" y="18"/>
                    <a:pt x="26" y="19"/>
                  </a:cubicBezTo>
                  <a:cubicBezTo>
                    <a:pt x="25" y="20"/>
                    <a:pt x="23" y="21"/>
                    <a:pt x="22" y="22"/>
                  </a:cubicBezTo>
                  <a:cubicBezTo>
                    <a:pt x="21" y="23"/>
                    <a:pt x="20" y="25"/>
                    <a:pt x="19" y="26"/>
                  </a:cubicBezTo>
                  <a:cubicBezTo>
                    <a:pt x="18" y="28"/>
                    <a:pt x="17" y="29"/>
                    <a:pt x="16" y="31"/>
                  </a:cubicBezTo>
                  <a:cubicBezTo>
                    <a:pt x="16" y="32"/>
                    <a:pt x="16" y="33"/>
                    <a:pt x="18" y="34"/>
                  </a:cubicBezTo>
                  <a:cubicBezTo>
                    <a:pt x="19" y="34"/>
                    <a:pt x="20" y="34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3" y="28"/>
                    <a:pt x="24" y="26"/>
                    <a:pt x="25" y="25"/>
                  </a:cubicBezTo>
                  <a:cubicBezTo>
                    <a:pt x="26" y="24"/>
                    <a:pt x="27" y="23"/>
                    <a:pt x="29" y="23"/>
                  </a:cubicBezTo>
                  <a:cubicBezTo>
                    <a:pt x="30" y="22"/>
                    <a:pt x="31" y="21"/>
                    <a:pt x="32" y="21"/>
                  </a:cubicBezTo>
                  <a:cubicBezTo>
                    <a:pt x="33" y="20"/>
                    <a:pt x="34" y="19"/>
                    <a:pt x="33" y="18"/>
                  </a:cubicBezTo>
                  <a:cubicBezTo>
                    <a:pt x="33" y="17"/>
                    <a:pt x="32" y="16"/>
                    <a:pt x="30" y="16"/>
                  </a:cubicBezTo>
                  <a:close/>
                  <a:moveTo>
                    <a:pt x="89" y="84"/>
                  </a:moveTo>
                  <a:cubicBezTo>
                    <a:pt x="89" y="84"/>
                    <a:pt x="89" y="84"/>
                    <a:pt x="89" y="84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75" y="64"/>
                    <a:pt x="77" y="61"/>
                    <a:pt x="79" y="57"/>
                  </a:cubicBezTo>
                  <a:cubicBezTo>
                    <a:pt x="81" y="52"/>
                    <a:pt x="82" y="47"/>
                    <a:pt x="82" y="41"/>
                  </a:cubicBezTo>
                  <a:cubicBezTo>
                    <a:pt x="82" y="36"/>
                    <a:pt x="81" y="30"/>
                    <a:pt x="79" y="26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7" y="20"/>
                    <a:pt x="74" y="16"/>
                    <a:pt x="70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8"/>
                    <a:pt x="62" y="5"/>
                    <a:pt x="57" y="3"/>
                  </a:cubicBezTo>
                  <a:cubicBezTo>
                    <a:pt x="52" y="1"/>
                    <a:pt x="46" y="0"/>
                    <a:pt x="41" y="0"/>
                  </a:cubicBezTo>
                  <a:cubicBezTo>
                    <a:pt x="29" y="0"/>
                    <a:pt x="19" y="4"/>
                    <a:pt x="12" y="12"/>
                  </a:cubicBezTo>
                  <a:cubicBezTo>
                    <a:pt x="8" y="16"/>
                    <a:pt x="5" y="20"/>
                    <a:pt x="3" y="25"/>
                  </a:cubicBezTo>
                  <a:cubicBezTo>
                    <a:pt x="1" y="30"/>
                    <a:pt x="0" y="36"/>
                    <a:pt x="0" y="41"/>
                  </a:cubicBezTo>
                  <a:cubicBezTo>
                    <a:pt x="0" y="47"/>
                    <a:pt x="1" y="52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5" y="62"/>
                    <a:pt x="8" y="66"/>
                    <a:pt x="12" y="70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6" y="74"/>
                    <a:pt x="20" y="77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30" y="81"/>
                    <a:pt x="35" y="82"/>
                    <a:pt x="41" y="82"/>
                  </a:cubicBezTo>
                  <a:cubicBezTo>
                    <a:pt x="46" y="82"/>
                    <a:pt x="52" y="81"/>
                    <a:pt x="57" y="79"/>
                  </a:cubicBezTo>
                  <a:cubicBezTo>
                    <a:pt x="61" y="78"/>
                    <a:pt x="64" y="75"/>
                    <a:pt x="67" y="73"/>
                  </a:cubicBezTo>
                  <a:cubicBezTo>
                    <a:pt x="84" y="89"/>
                    <a:pt x="84" y="89"/>
                    <a:pt x="84" y="89"/>
                  </a:cubicBezTo>
                  <a:cubicBezTo>
                    <a:pt x="85" y="91"/>
                    <a:pt x="88" y="91"/>
                    <a:pt x="89" y="89"/>
                  </a:cubicBezTo>
                  <a:cubicBezTo>
                    <a:pt x="90" y="88"/>
                    <a:pt x="90" y="85"/>
                    <a:pt x="89" y="84"/>
                  </a:cubicBezTo>
                  <a:close/>
                  <a:moveTo>
                    <a:pt x="65" y="65"/>
                  </a:move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2" y="68"/>
                    <a:pt x="58" y="71"/>
                    <a:pt x="54" y="72"/>
                  </a:cubicBezTo>
                  <a:cubicBezTo>
                    <a:pt x="50" y="74"/>
                    <a:pt x="45" y="75"/>
                    <a:pt x="41" y="75"/>
                  </a:cubicBezTo>
                  <a:cubicBezTo>
                    <a:pt x="36" y="75"/>
                    <a:pt x="32" y="74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4" y="71"/>
                    <a:pt x="20" y="68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4" y="62"/>
                    <a:pt x="11" y="58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8" y="50"/>
                    <a:pt x="7" y="46"/>
                    <a:pt x="7" y="41"/>
                  </a:cubicBezTo>
                  <a:cubicBezTo>
                    <a:pt x="7" y="37"/>
                    <a:pt x="8" y="32"/>
                    <a:pt x="10" y="28"/>
                  </a:cubicBezTo>
                  <a:cubicBezTo>
                    <a:pt x="11" y="24"/>
                    <a:pt x="14" y="20"/>
                    <a:pt x="17" y="17"/>
                  </a:cubicBezTo>
                  <a:cubicBezTo>
                    <a:pt x="23" y="11"/>
                    <a:pt x="32" y="7"/>
                    <a:pt x="41" y="7"/>
                  </a:cubicBezTo>
                  <a:cubicBezTo>
                    <a:pt x="45" y="7"/>
                    <a:pt x="50" y="8"/>
                    <a:pt x="54" y="10"/>
                  </a:cubicBezTo>
                  <a:cubicBezTo>
                    <a:pt x="58" y="12"/>
                    <a:pt x="62" y="14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8" y="21"/>
                    <a:pt x="70" y="24"/>
                    <a:pt x="72" y="28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4" y="32"/>
                    <a:pt x="75" y="37"/>
                    <a:pt x="75" y="41"/>
                  </a:cubicBezTo>
                  <a:cubicBezTo>
                    <a:pt x="75" y="46"/>
                    <a:pt x="74" y="50"/>
                    <a:pt x="72" y="54"/>
                  </a:cubicBezTo>
                  <a:cubicBezTo>
                    <a:pt x="70" y="58"/>
                    <a:pt x="68" y="62"/>
                    <a:pt x="65" y="65"/>
                  </a:cubicBezTo>
                  <a:close/>
                  <a:moveTo>
                    <a:pt x="65" y="39"/>
                  </a:moveTo>
                  <a:cubicBezTo>
                    <a:pt x="65" y="39"/>
                    <a:pt x="65" y="39"/>
                    <a:pt x="65" y="39"/>
                  </a:cubicBezTo>
                  <a:cubicBezTo>
                    <a:pt x="64" y="39"/>
                    <a:pt x="63" y="40"/>
                    <a:pt x="63" y="41"/>
                  </a:cubicBezTo>
                  <a:cubicBezTo>
                    <a:pt x="63" y="44"/>
                    <a:pt x="62" y="47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0" y="52"/>
                    <a:pt x="59" y="55"/>
                    <a:pt x="57" y="57"/>
                  </a:cubicBezTo>
                  <a:cubicBezTo>
                    <a:pt x="54" y="59"/>
                    <a:pt x="52" y="60"/>
                    <a:pt x="49" y="62"/>
                  </a:cubicBezTo>
                  <a:cubicBezTo>
                    <a:pt x="47" y="63"/>
                    <a:pt x="44" y="63"/>
                    <a:pt x="41" y="63"/>
                  </a:cubicBezTo>
                  <a:cubicBezTo>
                    <a:pt x="40" y="63"/>
                    <a:pt x="39" y="64"/>
                    <a:pt x="39" y="66"/>
                  </a:cubicBezTo>
                  <a:cubicBezTo>
                    <a:pt x="39" y="67"/>
                    <a:pt x="40" y="68"/>
                    <a:pt x="41" y="68"/>
                  </a:cubicBezTo>
                  <a:cubicBezTo>
                    <a:pt x="44" y="68"/>
                    <a:pt x="48" y="67"/>
                    <a:pt x="51" y="66"/>
                  </a:cubicBezTo>
                  <a:cubicBezTo>
                    <a:pt x="54" y="64"/>
                    <a:pt x="57" y="63"/>
                    <a:pt x="60" y="60"/>
                  </a:cubicBezTo>
                  <a:cubicBezTo>
                    <a:pt x="62" y="58"/>
                    <a:pt x="64" y="55"/>
                    <a:pt x="66" y="51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7" y="48"/>
                    <a:pt x="68" y="45"/>
                    <a:pt x="68" y="41"/>
                  </a:cubicBezTo>
                  <a:cubicBezTo>
                    <a:pt x="68" y="40"/>
                    <a:pt x="67" y="39"/>
                    <a:pt x="65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1673691" y="2862008"/>
              <a:ext cx="262998" cy="253730"/>
            </a:xfrm>
            <a:custGeom>
              <a:avLst/>
              <a:gdLst>
                <a:gd name="T0" fmla="*/ 59 w 98"/>
                <a:gd name="T1" fmla="*/ 0 h 94"/>
                <a:gd name="T2" fmla="*/ 70 w 98"/>
                <a:gd name="T3" fmla="*/ 11 h 94"/>
                <a:gd name="T4" fmla="*/ 79 w 98"/>
                <a:gd name="T5" fmla="*/ 14 h 94"/>
                <a:gd name="T6" fmla="*/ 98 w 98"/>
                <a:gd name="T7" fmla="*/ 34 h 94"/>
                <a:gd name="T8" fmla="*/ 92 w 98"/>
                <a:gd name="T9" fmla="*/ 89 h 94"/>
                <a:gd name="T10" fmla="*/ 19 w 98"/>
                <a:gd name="T11" fmla="*/ 94 h 94"/>
                <a:gd name="T12" fmla="*/ 5 w 98"/>
                <a:gd name="T13" fmla="*/ 88 h 94"/>
                <a:gd name="T14" fmla="*/ 0 w 98"/>
                <a:gd name="T15" fmla="*/ 34 h 94"/>
                <a:gd name="T16" fmla="*/ 19 w 98"/>
                <a:gd name="T17" fmla="*/ 14 h 94"/>
                <a:gd name="T18" fmla="*/ 27 w 98"/>
                <a:gd name="T19" fmla="*/ 11 h 94"/>
                <a:gd name="T20" fmla="*/ 38 w 98"/>
                <a:gd name="T21" fmla="*/ 0 h 94"/>
                <a:gd name="T22" fmla="*/ 69 w 98"/>
                <a:gd name="T23" fmla="*/ 22 h 94"/>
                <a:gd name="T24" fmla="*/ 68 w 98"/>
                <a:gd name="T25" fmla="*/ 22 h 94"/>
                <a:gd name="T26" fmla="*/ 29 w 98"/>
                <a:gd name="T27" fmla="*/ 22 h 94"/>
                <a:gd name="T28" fmla="*/ 11 w 98"/>
                <a:gd name="T29" fmla="*/ 25 h 94"/>
                <a:gd name="T30" fmla="*/ 7 w 98"/>
                <a:gd name="T31" fmla="*/ 34 h 94"/>
                <a:gd name="T32" fmla="*/ 18 w 98"/>
                <a:gd name="T33" fmla="*/ 52 h 94"/>
                <a:gd name="T34" fmla="*/ 20 w 98"/>
                <a:gd name="T35" fmla="*/ 43 h 94"/>
                <a:gd name="T36" fmla="*/ 37 w 98"/>
                <a:gd name="T37" fmla="*/ 43 h 94"/>
                <a:gd name="T38" fmla="*/ 39 w 98"/>
                <a:gd name="T39" fmla="*/ 45 h 94"/>
                <a:gd name="T40" fmla="*/ 59 w 98"/>
                <a:gd name="T41" fmla="*/ 52 h 94"/>
                <a:gd name="T42" fmla="*/ 61 w 98"/>
                <a:gd name="T43" fmla="*/ 43 h 94"/>
                <a:gd name="T44" fmla="*/ 77 w 98"/>
                <a:gd name="T45" fmla="*/ 43 h 94"/>
                <a:gd name="T46" fmla="*/ 80 w 98"/>
                <a:gd name="T47" fmla="*/ 45 h 94"/>
                <a:gd name="T48" fmla="*/ 91 w 98"/>
                <a:gd name="T49" fmla="*/ 52 h 94"/>
                <a:gd name="T50" fmla="*/ 87 w 98"/>
                <a:gd name="T51" fmla="*/ 25 h 94"/>
                <a:gd name="T52" fmla="*/ 69 w 98"/>
                <a:gd name="T53" fmla="*/ 22 h 94"/>
                <a:gd name="T54" fmla="*/ 32 w 98"/>
                <a:gd name="T55" fmla="*/ 14 h 94"/>
                <a:gd name="T56" fmla="*/ 66 w 98"/>
                <a:gd name="T57" fmla="*/ 11 h 94"/>
                <a:gd name="T58" fmla="*/ 59 w 98"/>
                <a:gd name="T59" fmla="*/ 4 h 94"/>
                <a:gd name="T60" fmla="*/ 34 w 98"/>
                <a:gd name="T61" fmla="*/ 6 h 94"/>
                <a:gd name="T62" fmla="*/ 32 w 98"/>
                <a:gd name="T63" fmla="*/ 14 h 94"/>
                <a:gd name="T64" fmla="*/ 7 w 98"/>
                <a:gd name="T65" fmla="*/ 57 h 94"/>
                <a:gd name="T66" fmla="*/ 11 w 98"/>
                <a:gd name="T67" fmla="*/ 83 h 94"/>
                <a:gd name="T68" fmla="*/ 19 w 98"/>
                <a:gd name="T69" fmla="*/ 87 h 94"/>
                <a:gd name="T70" fmla="*/ 87 w 98"/>
                <a:gd name="T71" fmla="*/ 83 h 94"/>
                <a:gd name="T72" fmla="*/ 91 w 98"/>
                <a:gd name="T73" fmla="*/ 57 h 94"/>
                <a:gd name="T74" fmla="*/ 80 w 98"/>
                <a:gd name="T75" fmla="*/ 63 h 94"/>
                <a:gd name="T76" fmla="*/ 77 w 98"/>
                <a:gd name="T77" fmla="*/ 66 h 94"/>
                <a:gd name="T78" fmla="*/ 59 w 98"/>
                <a:gd name="T79" fmla="*/ 63 h 94"/>
                <a:gd name="T80" fmla="*/ 59 w 98"/>
                <a:gd name="T81" fmla="*/ 57 h 94"/>
                <a:gd name="T82" fmla="*/ 39 w 98"/>
                <a:gd name="T83" fmla="*/ 63 h 94"/>
                <a:gd name="T84" fmla="*/ 36 w 98"/>
                <a:gd name="T85" fmla="*/ 66 h 94"/>
                <a:gd name="T86" fmla="*/ 18 w 98"/>
                <a:gd name="T87" fmla="*/ 63 h 94"/>
                <a:gd name="T88" fmla="*/ 18 w 98"/>
                <a:gd name="T89" fmla="*/ 57 h 94"/>
                <a:gd name="T90" fmla="*/ 34 w 98"/>
                <a:gd name="T91" fmla="*/ 48 h 94"/>
                <a:gd name="T92" fmla="*/ 23 w 98"/>
                <a:gd name="T93" fmla="*/ 48 h 94"/>
                <a:gd name="T94" fmla="*/ 23 w 98"/>
                <a:gd name="T95" fmla="*/ 54 h 94"/>
                <a:gd name="T96" fmla="*/ 23 w 98"/>
                <a:gd name="T97" fmla="*/ 61 h 94"/>
                <a:gd name="T98" fmla="*/ 34 w 98"/>
                <a:gd name="T99" fmla="*/ 54 h 94"/>
                <a:gd name="T100" fmla="*/ 34 w 98"/>
                <a:gd name="T101" fmla="*/ 54 h 94"/>
                <a:gd name="T102" fmla="*/ 75 w 98"/>
                <a:gd name="T103" fmla="*/ 48 h 94"/>
                <a:gd name="T104" fmla="*/ 64 w 98"/>
                <a:gd name="T105" fmla="*/ 48 h 94"/>
                <a:gd name="T106" fmla="*/ 64 w 98"/>
                <a:gd name="T107" fmla="*/ 54 h 94"/>
                <a:gd name="T108" fmla="*/ 64 w 98"/>
                <a:gd name="T109" fmla="*/ 61 h 94"/>
                <a:gd name="T110" fmla="*/ 75 w 98"/>
                <a:gd name="T111" fmla="*/ 54 h 94"/>
                <a:gd name="T112" fmla="*/ 75 w 98"/>
                <a:gd name="T113" fmla="*/ 5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94">
                  <a:moveTo>
                    <a:pt x="38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62" y="0"/>
                    <a:pt x="65" y="1"/>
                    <a:pt x="67" y="3"/>
                  </a:cubicBezTo>
                  <a:cubicBezTo>
                    <a:pt x="69" y="5"/>
                    <a:pt x="70" y="8"/>
                    <a:pt x="70" y="11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4" y="14"/>
                    <a:pt x="89" y="16"/>
                    <a:pt x="92" y="20"/>
                  </a:cubicBezTo>
                  <a:cubicBezTo>
                    <a:pt x="96" y="24"/>
                    <a:pt x="98" y="28"/>
                    <a:pt x="98" y="34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98" y="80"/>
                    <a:pt x="96" y="85"/>
                    <a:pt x="92" y="89"/>
                  </a:cubicBezTo>
                  <a:cubicBezTo>
                    <a:pt x="89" y="92"/>
                    <a:pt x="84" y="94"/>
                    <a:pt x="79" y="94"/>
                  </a:cubicBezTo>
                  <a:cubicBezTo>
                    <a:pt x="19" y="94"/>
                    <a:pt x="19" y="94"/>
                    <a:pt x="19" y="94"/>
                  </a:cubicBezTo>
                  <a:cubicBezTo>
                    <a:pt x="14" y="94"/>
                    <a:pt x="9" y="92"/>
                    <a:pt x="5" y="89"/>
                  </a:cubicBezTo>
                  <a:cubicBezTo>
                    <a:pt x="5" y="88"/>
                    <a:pt x="5" y="88"/>
                    <a:pt x="5" y="88"/>
                  </a:cubicBezTo>
                  <a:cubicBezTo>
                    <a:pt x="2" y="85"/>
                    <a:pt x="0" y="80"/>
                    <a:pt x="0" y="7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8"/>
                    <a:pt x="2" y="24"/>
                    <a:pt x="5" y="20"/>
                  </a:cubicBezTo>
                  <a:cubicBezTo>
                    <a:pt x="9" y="16"/>
                    <a:pt x="14" y="14"/>
                    <a:pt x="19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8"/>
                    <a:pt x="29" y="5"/>
                    <a:pt x="31" y="3"/>
                  </a:cubicBezTo>
                  <a:cubicBezTo>
                    <a:pt x="33" y="1"/>
                    <a:pt x="35" y="0"/>
                    <a:pt x="38" y="0"/>
                  </a:cubicBezTo>
                  <a:close/>
                  <a:moveTo>
                    <a:pt x="69" y="22"/>
                  </a:moveTo>
                  <a:cubicBezTo>
                    <a:pt x="69" y="22"/>
                    <a:pt x="69" y="22"/>
                    <a:pt x="69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6" y="22"/>
                    <a:pt x="13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9" y="28"/>
                    <a:pt x="7" y="31"/>
                    <a:pt x="7" y="34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4"/>
                    <a:pt x="19" y="43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8" y="43"/>
                    <a:pt x="39" y="44"/>
                    <a:pt x="39" y="4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9" y="44"/>
                    <a:pt x="60" y="43"/>
                    <a:pt x="61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9" y="43"/>
                    <a:pt x="80" y="44"/>
                    <a:pt x="80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34"/>
                    <a:pt x="91" y="34"/>
                    <a:pt x="91" y="34"/>
                  </a:cubicBezTo>
                  <a:cubicBezTo>
                    <a:pt x="91" y="31"/>
                    <a:pt x="89" y="28"/>
                    <a:pt x="87" y="25"/>
                  </a:cubicBezTo>
                  <a:cubicBezTo>
                    <a:pt x="85" y="23"/>
                    <a:pt x="82" y="22"/>
                    <a:pt x="79" y="22"/>
                  </a:cubicBezTo>
                  <a:cubicBezTo>
                    <a:pt x="69" y="22"/>
                    <a:pt x="69" y="22"/>
                    <a:pt x="69" y="22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6" y="9"/>
                    <a:pt x="65" y="7"/>
                    <a:pt x="64" y="6"/>
                  </a:cubicBezTo>
                  <a:cubicBezTo>
                    <a:pt x="63" y="5"/>
                    <a:pt x="61" y="4"/>
                    <a:pt x="59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7" y="4"/>
                    <a:pt x="35" y="5"/>
                    <a:pt x="34" y="6"/>
                  </a:cubicBezTo>
                  <a:cubicBezTo>
                    <a:pt x="33" y="7"/>
                    <a:pt x="32" y="9"/>
                    <a:pt x="32" y="11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7" y="57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75"/>
                    <a:pt x="7" y="75"/>
                    <a:pt x="7" y="75"/>
                  </a:cubicBezTo>
                  <a:cubicBezTo>
                    <a:pt x="7" y="78"/>
                    <a:pt x="8" y="81"/>
                    <a:pt x="11" y="83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3" y="85"/>
                    <a:pt x="16" y="87"/>
                    <a:pt x="1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82" y="87"/>
                    <a:pt x="85" y="85"/>
                    <a:pt x="87" y="83"/>
                  </a:cubicBezTo>
                  <a:cubicBezTo>
                    <a:pt x="89" y="81"/>
                    <a:pt x="91" y="78"/>
                    <a:pt x="91" y="75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5"/>
                    <a:pt x="79" y="66"/>
                    <a:pt x="77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0" y="66"/>
                    <a:pt x="59" y="65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5"/>
                    <a:pt x="38" y="66"/>
                    <a:pt x="37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6"/>
                    <a:pt x="18" y="65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7" y="57"/>
                    <a:pt x="7" y="57"/>
                    <a:pt x="7" y="57"/>
                  </a:cubicBezTo>
                  <a:close/>
                  <a:moveTo>
                    <a:pt x="34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48"/>
                    <a:pt x="34" y="48"/>
                    <a:pt x="34" y="48"/>
                  </a:cubicBezTo>
                  <a:close/>
                  <a:moveTo>
                    <a:pt x="75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54"/>
                    <a:pt x="64" y="54"/>
                    <a:pt x="64" y="54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48"/>
                    <a:pt x="75" y="48"/>
                    <a:pt x="75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8" name="Freeform 23"/>
            <p:cNvSpPr>
              <a:spLocks noEditPoints="1"/>
            </p:cNvSpPr>
            <p:nvPr/>
          </p:nvSpPr>
          <p:spPr bwMode="auto">
            <a:xfrm>
              <a:off x="6121948" y="2859337"/>
              <a:ext cx="216272" cy="259072"/>
            </a:xfrm>
            <a:custGeom>
              <a:avLst/>
              <a:gdLst>
                <a:gd name="T0" fmla="*/ 72 w 81"/>
                <a:gd name="T1" fmla="*/ 1 h 96"/>
                <a:gd name="T2" fmla="*/ 70 w 81"/>
                <a:gd name="T3" fmla="*/ 7 h 96"/>
                <a:gd name="T4" fmla="*/ 81 w 81"/>
                <a:gd name="T5" fmla="*/ 36 h 96"/>
                <a:gd name="T6" fmla="*/ 68 w 81"/>
                <a:gd name="T7" fmla="*/ 68 h 96"/>
                <a:gd name="T8" fmla="*/ 54 w 81"/>
                <a:gd name="T9" fmla="*/ 78 h 96"/>
                <a:gd name="T10" fmla="*/ 40 w 81"/>
                <a:gd name="T11" fmla="*/ 81 h 96"/>
                <a:gd name="T12" fmla="*/ 55 w 81"/>
                <a:gd name="T13" fmla="*/ 88 h 96"/>
                <a:gd name="T14" fmla="*/ 55 w 81"/>
                <a:gd name="T15" fmla="*/ 96 h 96"/>
                <a:gd name="T16" fmla="*/ 37 w 81"/>
                <a:gd name="T17" fmla="*/ 96 h 96"/>
                <a:gd name="T18" fmla="*/ 18 w 81"/>
                <a:gd name="T19" fmla="*/ 96 h 96"/>
                <a:gd name="T20" fmla="*/ 18 w 81"/>
                <a:gd name="T21" fmla="*/ 88 h 96"/>
                <a:gd name="T22" fmla="*/ 33 w 81"/>
                <a:gd name="T23" fmla="*/ 81 h 96"/>
                <a:gd name="T24" fmla="*/ 20 w 81"/>
                <a:gd name="T25" fmla="*/ 78 h 96"/>
                <a:gd name="T26" fmla="*/ 7 w 81"/>
                <a:gd name="T27" fmla="*/ 69 h 96"/>
                <a:gd name="T28" fmla="*/ 1 w 81"/>
                <a:gd name="T29" fmla="*/ 72 h 96"/>
                <a:gd name="T30" fmla="*/ 10 w 81"/>
                <a:gd name="T31" fmla="*/ 60 h 96"/>
                <a:gd name="T32" fmla="*/ 11 w 81"/>
                <a:gd name="T33" fmla="*/ 11 h 96"/>
                <a:gd name="T34" fmla="*/ 37 w 81"/>
                <a:gd name="T35" fmla="*/ 0 h 96"/>
                <a:gd name="T36" fmla="*/ 65 w 81"/>
                <a:gd name="T37" fmla="*/ 5 h 96"/>
                <a:gd name="T38" fmla="*/ 65 w 81"/>
                <a:gd name="T39" fmla="*/ 5 h 96"/>
                <a:gd name="T40" fmla="*/ 69 w 81"/>
                <a:gd name="T41" fmla="*/ 1 h 96"/>
                <a:gd name="T42" fmla="*/ 67 w 81"/>
                <a:gd name="T43" fmla="*/ 10 h 96"/>
                <a:gd name="T44" fmla="*/ 73 w 81"/>
                <a:gd name="T45" fmla="*/ 36 h 96"/>
                <a:gd name="T46" fmla="*/ 62 w 81"/>
                <a:gd name="T47" fmla="*/ 62 h 96"/>
                <a:gd name="T48" fmla="*/ 13 w 81"/>
                <a:gd name="T49" fmla="*/ 64 h 96"/>
                <a:gd name="T50" fmla="*/ 21 w 81"/>
                <a:gd name="T51" fmla="*/ 73 h 96"/>
                <a:gd name="T52" fmla="*/ 52 w 81"/>
                <a:gd name="T53" fmla="*/ 73 h 96"/>
                <a:gd name="T54" fmla="*/ 65 w 81"/>
                <a:gd name="T55" fmla="*/ 65 h 96"/>
                <a:gd name="T56" fmla="*/ 65 w 81"/>
                <a:gd name="T57" fmla="*/ 65 h 96"/>
                <a:gd name="T58" fmla="*/ 77 w 81"/>
                <a:gd name="T59" fmla="*/ 36 h 96"/>
                <a:gd name="T60" fmla="*/ 67 w 81"/>
                <a:gd name="T61" fmla="*/ 10 h 96"/>
                <a:gd name="T62" fmla="*/ 57 w 81"/>
                <a:gd name="T63" fmla="*/ 16 h 96"/>
                <a:gd name="T64" fmla="*/ 16 w 81"/>
                <a:gd name="T65" fmla="*/ 16 h 96"/>
                <a:gd name="T66" fmla="*/ 16 w 81"/>
                <a:gd name="T67" fmla="*/ 57 h 96"/>
                <a:gd name="T68" fmla="*/ 57 w 81"/>
                <a:gd name="T69" fmla="*/ 57 h 96"/>
                <a:gd name="T70" fmla="*/ 65 w 81"/>
                <a:gd name="T71" fmla="*/ 36 h 96"/>
                <a:gd name="T72" fmla="*/ 57 w 81"/>
                <a:gd name="T73" fmla="*/ 1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" h="96">
                  <a:moveTo>
                    <a:pt x="69" y="1"/>
                  </a:moveTo>
                  <a:cubicBezTo>
                    <a:pt x="70" y="0"/>
                    <a:pt x="71" y="0"/>
                    <a:pt x="72" y="1"/>
                  </a:cubicBezTo>
                  <a:cubicBezTo>
                    <a:pt x="73" y="2"/>
                    <a:pt x="73" y="3"/>
                    <a:pt x="72" y="4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3" y="10"/>
                    <a:pt x="76" y="15"/>
                    <a:pt x="78" y="19"/>
                  </a:cubicBezTo>
                  <a:cubicBezTo>
                    <a:pt x="80" y="25"/>
                    <a:pt x="81" y="30"/>
                    <a:pt x="81" y="36"/>
                  </a:cubicBezTo>
                  <a:cubicBezTo>
                    <a:pt x="81" y="42"/>
                    <a:pt x="80" y="48"/>
                    <a:pt x="78" y="53"/>
                  </a:cubicBezTo>
                  <a:cubicBezTo>
                    <a:pt x="76" y="59"/>
                    <a:pt x="72" y="64"/>
                    <a:pt x="68" y="68"/>
                  </a:cubicBezTo>
                  <a:cubicBezTo>
                    <a:pt x="64" y="72"/>
                    <a:pt x="59" y="75"/>
                    <a:pt x="54" y="78"/>
                  </a:cubicBezTo>
                  <a:cubicBezTo>
                    <a:pt x="54" y="78"/>
                    <a:pt x="54" y="78"/>
                    <a:pt x="54" y="78"/>
                  </a:cubicBezTo>
                  <a:cubicBezTo>
                    <a:pt x="49" y="79"/>
                    <a:pt x="45" y="80"/>
                    <a:pt x="40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7" y="88"/>
                    <a:pt x="59" y="90"/>
                    <a:pt x="59" y="92"/>
                  </a:cubicBezTo>
                  <a:cubicBezTo>
                    <a:pt x="59" y="94"/>
                    <a:pt x="57" y="96"/>
                    <a:pt x="55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6" y="96"/>
                    <a:pt x="15" y="94"/>
                    <a:pt x="15" y="92"/>
                  </a:cubicBezTo>
                  <a:cubicBezTo>
                    <a:pt x="15" y="90"/>
                    <a:pt x="16" y="88"/>
                    <a:pt x="18" y="88"/>
                  </a:cubicBezTo>
                  <a:cubicBezTo>
                    <a:pt x="33" y="88"/>
                    <a:pt x="33" y="88"/>
                    <a:pt x="33" y="88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28" y="80"/>
                    <a:pt x="24" y="79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15" y="76"/>
                    <a:pt x="11" y="73"/>
                    <a:pt x="7" y="69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4" y="73"/>
                    <a:pt x="2" y="73"/>
                    <a:pt x="1" y="72"/>
                  </a:cubicBezTo>
                  <a:cubicBezTo>
                    <a:pt x="0" y="71"/>
                    <a:pt x="0" y="69"/>
                    <a:pt x="1" y="6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4" y="54"/>
                    <a:pt x="1" y="46"/>
                    <a:pt x="1" y="36"/>
                  </a:cubicBezTo>
                  <a:cubicBezTo>
                    <a:pt x="1" y="26"/>
                    <a:pt x="5" y="17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8" y="4"/>
                    <a:pt x="27" y="0"/>
                    <a:pt x="37" y="0"/>
                  </a:cubicBezTo>
                  <a:cubicBezTo>
                    <a:pt x="46" y="0"/>
                    <a:pt x="54" y="4"/>
                    <a:pt x="61" y="9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9" y="1"/>
                    <a:pt x="69" y="1"/>
                    <a:pt x="69" y="1"/>
                  </a:cubicBezTo>
                  <a:close/>
                  <a:moveTo>
                    <a:pt x="67" y="10"/>
                  </a:moveTo>
                  <a:cubicBezTo>
                    <a:pt x="67" y="10"/>
                    <a:pt x="67" y="10"/>
                    <a:pt x="67" y="10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69" y="19"/>
                    <a:pt x="73" y="27"/>
                    <a:pt x="73" y="36"/>
                  </a:cubicBezTo>
                  <a:cubicBezTo>
                    <a:pt x="73" y="46"/>
                    <a:pt x="69" y="55"/>
                    <a:pt x="62" y="62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56" y="69"/>
                    <a:pt x="47" y="73"/>
                    <a:pt x="37" y="73"/>
                  </a:cubicBezTo>
                  <a:cubicBezTo>
                    <a:pt x="28" y="73"/>
                    <a:pt x="19" y="69"/>
                    <a:pt x="13" y="6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3" y="69"/>
                    <a:pt x="17" y="72"/>
                    <a:pt x="21" y="73"/>
                  </a:cubicBezTo>
                  <a:cubicBezTo>
                    <a:pt x="26" y="75"/>
                    <a:pt x="31" y="76"/>
                    <a:pt x="37" y="76"/>
                  </a:cubicBezTo>
                  <a:cubicBezTo>
                    <a:pt x="42" y="76"/>
                    <a:pt x="47" y="75"/>
                    <a:pt x="52" y="73"/>
                  </a:cubicBezTo>
                  <a:cubicBezTo>
                    <a:pt x="52" y="73"/>
                    <a:pt x="52" y="73"/>
                    <a:pt x="52" y="73"/>
                  </a:cubicBezTo>
                  <a:cubicBezTo>
                    <a:pt x="57" y="71"/>
                    <a:pt x="61" y="68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9" y="61"/>
                    <a:pt x="72" y="57"/>
                    <a:pt x="74" y="52"/>
                  </a:cubicBezTo>
                  <a:cubicBezTo>
                    <a:pt x="76" y="47"/>
                    <a:pt x="77" y="42"/>
                    <a:pt x="77" y="36"/>
                  </a:cubicBezTo>
                  <a:cubicBezTo>
                    <a:pt x="77" y="31"/>
                    <a:pt x="76" y="26"/>
                    <a:pt x="74" y="21"/>
                  </a:cubicBezTo>
                  <a:cubicBezTo>
                    <a:pt x="72" y="17"/>
                    <a:pt x="69" y="13"/>
                    <a:pt x="67" y="10"/>
                  </a:cubicBezTo>
                  <a:close/>
                  <a:moveTo>
                    <a:pt x="57" y="16"/>
                  </a:moveTo>
                  <a:cubicBezTo>
                    <a:pt x="57" y="16"/>
                    <a:pt x="57" y="16"/>
                    <a:pt x="57" y="16"/>
                  </a:cubicBezTo>
                  <a:cubicBezTo>
                    <a:pt x="52" y="11"/>
                    <a:pt x="45" y="8"/>
                    <a:pt x="37" y="8"/>
                  </a:cubicBezTo>
                  <a:cubicBezTo>
                    <a:pt x="29" y="8"/>
                    <a:pt x="22" y="11"/>
                    <a:pt x="16" y="16"/>
                  </a:cubicBezTo>
                  <a:cubicBezTo>
                    <a:pt x="11" y="21"/>
                    <a:pt x="8" y="28"/>
                    <a:pt x="8" y="36"/>
                  </a:cubicBezTo>
                  <a:cubicBezTo>
                    <a:pt x="8" y="44"/>
                    <a:pt x="11" y="51"/>
                    <a:pt x="16" y="57"/>
                  </a:cubicBezTo>
                  <a:cubicBezTo>
                    <a:pt x="22" y="62"/>
                    <a:pt x="29" y="65"/>
                    <a:pt x="37" y="65"/>
                  </a:cubicBezTo>
                  <a:cubicBezTo>
                    <a:pt x="44" y="65"/>
                    <a:pt x="52" y="62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2" y="51"/>
                    <a:pt x="65" y="44"/>
                    <a:pt x="65" y="36"/>
                  </a:cubicBezTo>
                  <a:cubicBezTo>
                    <a:pt x="65" y="28"/>
                    <a:pt x="62" y="21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6"/>
                    <a:pt x="57" y="16"/>
                    <a:pt x="57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9" name="Freeform 24"/>
            <p:cNvSpPr>
              <a:spLocks noEditPoints="1"/>
            </p:cNvSpPr>
            <p:nvPr/>
          </p:nvSpPr>
          <p:spPr bwMode="auto">
            <a:xfrm>
              <a:off x="2780415" y="2864679"/>
              <a:ext cx="262998" cy="248389"/>
            </a:xfrm>
            <a:custGeom>
              <a:avLst/>
              <a:gdLst>
                <a:gd name="T0" fmla="*/ 48 w 98"/>
                <a:gd name="T1" fmla="*/ 24 h 92"/>
                <a:gd name="T2" fmla="*/ 50 w 98"/>
                <a:gd name="T3" fmla="*/ 53 h 92"/>
                <a:gd name="T4" fmla="*/ 52 w 98"/>
                <a:gd name="T5" fmla="*/ 17 h 92"/>
                <a:gd name="T6" fmla="*/ 48 w 98"/>
                <a:gd name="T7" fmla="*/ 16 h 92"/>
                <a:gd name="T8" fmla="*/ 41 w 98"/>
                <a:gd name="T9" fmla="*/ 28 h 92"/>
                <a:gd name="T10" fmla="*/ 94 w 98"/>
                <a:gd name="T11" fmla="*/ 12 h 92"/>
                <a:gd name="T12" fmla="*/ 84 w 98"/>
                <a:gd name="T13" fmla="*/ 12 h 92"/>
                <a:gd name="T14" fmla="*/ 80 w 98"/>
                <a:gd name="T15" fmla="*/ 0 h 92"/>
                <a:gd name="T16" fmla="*/ 14 w 98"/>
                <a:gd name="T17" fmla="*/ 4 h 92"/>
                <a:gd name="T18" fmla="*/ 3 w 98"/>
                <a:gd name="T19" fmla="*/ 12 h 92"/>
                <a:gd name="T20" fmla="*/ 0 w 98"/>
                <a:gd name="T21" fmla="*/ 37 h 92"/>
                <a:gd name="T22" fmla="*/ 6 w 98"/>
                <a:gd name="T23" fmla="*/ 52 h 92"/>
                <a:gd name="T24" fmla="*/ 45 w 98"/>
                <a:gd name="T25" fmla="*/ 75 h 92"/>
                <a:gd name="T26" fmla="*/ 29 w 98"/>
                <a:gd name="T27" fmla="*/ 84 h 92"/>
                <a:gd name="T28" fmla="*/ 29 w 98"/>
                <a:gd name="T29" fmla="*/ 92 h 92"/>
                <a:gd name="T30" fmla="*/ 73 w 98"/>
                <a:gd name="T31" fmla="*/ 88 h 92"/>
                <a:gd name="T32" fmla="*/ 53 w 98"/>
                <a:gd name="T33" fmla="*/ 84 h 92"/>
                <a:gd name="T34" fmla="*/ 78 w 98"/>
                <a:gd name="T35" fmla="*/ 59 h 92"/>
                <a:gd name="T36" fmla="*/ 92 w 98"/>
                <a:gd name="T37" fmla="*/ 52 h 92"/>
                <a:gd name="T38" fmla="*/ 98 w 98"/>
                <a:gd name="T39" fmla="*/ 16 h 92"/>
                <a:gd name="T40" fmla="*/ 11 w 98"/>
                <a:gd name="T41" fmla="*/ 47 h 92"/>
                <a:gd name="T42" fmla="*/ 7 w 98"/>
                <a:gd name="T43" fmla="*/ 37 h 92"/>
                <a:gd name="T44" fmla="*/ 14 w 98"/>
                <a:gd name="T45" fmla="*/ 20 h 92"/>
                <a:gd name="T46" fmla="*/ 15 w 98"/>
                <a:gd name="T47" fmla="*/ 50 h 92"/>
                <a:gd name="T48" fmla="*/ 76 w 98"/>
                <a:gd name="T49" fmla="*/ 40 h 92"/>
                <a:gd name="T50" fmla="*/ 73 w 98"/>
                <a:gd name="T51" fmla="*/ 53 h 92"/>
                <a:gd name="T52" fmla="*/ 49 w 98"/>
                <a:gd name="T53" fmla="*/ 67 h 92"/>
                <a:gd name="T54" fmla="*/ 24 w 98"/>
                <a:gd name="T55" fmla="*/ 53 h 92"/>
                <a:gd name="T56" fmla="*/ 21 w 98"/>
                <a:gd name="T57" fmla="*/ 40 h 92"/>
                <a:gd name="T58" fmla="*/ 76 w 98"/>
                <a:gd name="T59" fmla="*/ 8 h 92"/>
                <a:gd name="T60" fmla="*/ 91 w 98"/>
                <a:gd name="T61" fmla="*/ 37 h 92"/>
                <a:gd name="T62" fmla="*/ 86 w 98"/>
                <a:gd name="T63" fmla="*/ 47 h 92"/>
                <a:gd name="T64" fmla="*/ 83 w 98"/>
                <a:gd name="T65" fmla="*/ 50 h 92"/>
                <a:gd name="T66" fmla="*/ 84 w 98"/>
                <a:gd name="T67" fmla="*/ 40 h 92"/>
                <a:gd name="T68" fmla="*/ 91 w 98"/>
                <a:gd name="T69" fmla="*/ 2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8" h="92">
                  <a:moveTo>
                    <a:pt x="44" y="28"/>
                  </a:moveTo>
                  <a:cubicBezTo>
                    <a:pt x="48" y="24"/>
                    <a:pt x="48" y="24"/>
                    <a:pt x="48" y="2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2"/>
                    <a:pt x="49" y="53"/>
                    <a:pt x="50" y="53"/>
                  </a:cubicBezTo>
                  <a:cubicBezTo>
                    <a:pt x="51" y="53"/>
                    <a:pt x="52" y="52"/>
                    <a:pt x="52" y="51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6"/>
                    <a:pt x="51" y="15"/>
                    <a:pt x="50" y="15"/>
                  </a:cubicBezTo>
                  <a:cubicBezTo>
                    <a:pt x="49" y="15"/>
                    <a:pt x="48" y="15"/>
                    <a:pt x="48" y="16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0" y="26"/>
                    <a:pt x="40" y="28"/>
                    <a:pt x="41" y="28"/>
                  </a:cubicBezTo>
                  <a:cubicBezTo>
                    <a:pt x="42" y="29"/>
                    <a:pt x="44" y="29"/>
                    <a:pt x="44" y="28"/>
                  </a:cubicBezTo>
                  <a:close/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84" y="2"/>
                    <a:pt x="82" y="0"/>
                    <a:pt x="8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2"/>
                    <a:pt x="14" y="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3"/>
                    <a:pt x="2" y="48"/>
                    <a:pt x="6" y="52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9" y="56"/>
                    <a:pt x="14" y="58"/>
                    <a:pt x="19" y="59"/>
                  </a:cubicBezTo>
                  <a:cubicBezTo>
                    <a:pt x="25" y="68"/>
                    <a:pt x="35" y="74"/>
                    <a:pt x="45" y="75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7" y="84"/>
                    <a:pt x="25" y="86"/>
                    <a:pt x="25" y="88"/>
                  </a:cubicBezTo>
                  <a:cubicBezTo>
                    <a:pt x="25" y="90"/>
                    <a:pt x="27" y="92"/>
                    <a:pt x="29" y="92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71" y="92"/>
                    <a:pt x="73" y="90"/>
                    <a:pt x="73" y="88"/>
                  </a:cubicBezTo>
                  <a:cubicBezTo>
                    <a:pt x="73" y="86"/>
                    <a:pt x="71" y="84"/>
                    <a:pt x="69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63" y="74"/>
                    <a:pt x="73" y="68"/>
                    <a:pt x="78" y="59"/>
                  </a:cubicBezTo>
                  <a:cubicBezTo>
                    <a:pt x="84" y="58"/>
                    <a:pt x="88" y="56"/>
                    <a:pt x="92" y="53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6" y="48"/>
                    <a:pt x="98" y="43"/>
                    <a:pt x="98" y="37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4"/>
                    <a:pt x="96" y="12"/>
                    <a:pt x="94" y="12"/>
                  </a:cubicBezTo>
                  <a:close/>
                  <a:moveTo>
                    <a:pt x="11" y="47"/>
                  </a:moveTo>
                  <a:cubicBezTo>
                    <a:pt x="11" y="47"/>
                    <a:pt x="11" y="47"/>
                    <a:pt x="11" y="47"/>
                  </a:cubicBezTo>
                  <a:cubicBezTo>
                    <a:pt x="9" y="44"/>
                    <a:pt x="7" y="41"/>
                    <a:pt x="7" y="3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4"/>
                    <a:pt x="14" y="47"/>
                    <a:pt x="15" y="50"/>
                  </a:cubicBezTo>
                  <a:cubicBezTo>
                    <a:pt x="14" y="49"/>
                    <a:pt x="12" y="48"/>
                    <a:pt x="11" y="47"/>
                  </a:cubicBezTo>
                  <a:close/>
                  <a:moveTo>
                    <a:pt x="76" y="40"/>
                  </a:moveTo>
                  <a:cubicBezTo>
                    <a:pt x="76" y="40"/>
                    <a:pt x="76" y="40"/>
                    <a:pt x="76" y="40"/>
                  </a:cubicBezTo>
                  <a:cubicBezTo>
                    <a:pt x="76" y="45"/>
                    <a:pt x="75" y="49"/>
                    <a:pt x="73" y="53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69" y="62"/>
                    <a:pt x="59" y="67"/>
                    <a:pt x="49" y="67"/>
                  </a:cubicBezTo>
                  <a:cubicBezTo>
                    <a:pt x="39" y="67"/>
                    <a:pt x="29" y="62"/>
                    <a:pt x="24" y="5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2" y="49"/>
                    <a:pt x="21" y="45"/>
                    <a:pt x="21" y="40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40"/>
                    <a:pt x="76" y="40"/>
                    <a:pt x="76" y="40"/>
                  </a:cubicBezTo>
                  <a:close/>
                  <a:moveTo>
                    <a:pt x="91" y="37"/>
                  </a:moveTo>
                  <a:cubicBezTo>
                    <a:pt x="91" y="37"/>
                    <a:pt x="91" y="37"/>
                    <a:pt x="91" y="37"/>
                  </a:cubicBezTo>
                  <a:cubicBezTo>
                    <a:pt x="91" y="41"/>
                    <a:pt x="89" y="44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5" y="48"/>
                    <a:pt x="84" y="49"/>
                    <a:pt x="83" y="50"/>
                  </a:cubicBezTo>
                  <a:cubicBezTo>
                    <a:pt x="84" y="47"/>
                    <a:pt x="84" y="44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1" y="20"/>
                    <a:pt x="91" y="20"/>
                    <a:pt x="91" y="20"/>
                  </a:cubicBezTo>
                  <a:cubicBezTo>
                    <a:pt x="91" y="37"/>
                    <a:pt x="91" y="37"/>
                    <a:pt x="91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0" name="Freeform 25"/>
            <p:cNvSpPr>
              <a:spLocks noEditPoints="1"/>
            </p:cNvSpPr>
            <p:nvPr/>
          </p:nvSpPr>
          <p:spPr bwMode="auto">
            <a:xfrm>
              <a:off x="3887139" y="2856666"/>
              <a:ext cx="262998" cy="264414"/>
            </a:xfrm>
            <a:custGeom>
              <a:avLst/>
              <a:gdLst>
                <a:gd name="T0" fmla="*/ 62 w 98"/>
                <a:gd name="T1" fmla="*/ 39 h 98"/>
                <a:gd name="T2" fmla="*/ 51 w 98"/>
                <a:gd name="T3" fmla="*/ 43 h 98"/>
                <a:gd name="T4" fmla="*/ 58 w 98"/>
                <a:gd name="T5" fmla="*/ 41 h 98"/>
                <a:gd name="T6" fmla="*/ 56 w 98"/>
                <a:gd name="T7" fmla="*/ 44 h 98"/>
                <a:gd name="T8" fmla="*/ 40 w 98"/>
                <a:gd name="T9" fmla="*/ 50 h 98"/>
                <a:gd name="T10" fmla="*/ 40 w 98"/>
                <a:gd name="T11" fmla="*/ 37 h 98"/>
                <a:gd name="T12" fmla="*/ 39 w 98"/>
                <a:gd name="T13" fmla="*/ 42 h 98"/>
                <a:gd name="T14" fmla="*/ 41 w 98"/>
                <a:gd name="T15" fmla="*/ 44 h 98"/>
                <a:gd name="T16" fmla="*/ 94 w 98"/>
                <a:gd name="T17" fmla="*/ 0 h 98"/>
                <a:gd name="T18" fmla="*/ 3 w 98"/>
                <a:gd name="T19" fmla="*/ 98 h 98"/>
                <a:gd name="T20" fmla="*/ 91 w 98"/>
                <a:gd name="T21" fmla="*/ 91 h 98"/>
                <a:gd name="T22" fmla="*/ 91 w 98"/>
                <a:gd name="T23" fmla="*/ 91 h 98"/>
                <a:gd name="T24" fmla="*/ 15 w 98"/>
                <a:gd name="T25" fmla="*/ 7 h 98"/>
                <a:gd name="T26" fmla="*/ 35 w 98"/>
                <a:gd name="T27" fmla="*/ 7 h 98"/>
                <a:gd name="T28" fmla="*/ 55 w 98"/>
                <a:gd name="T29" fmla="*/ 7 h 98"/>
                <a:gd name="T30" fmla="*/ 76 w 98"/>
                <a:gd name="T31" fmla="*/ 7 h 98"/>
                <a:gd name="T32" fmla="*/ 91 w 98"/>
                <a:gd name="T33" fmla="*/ 7 h 98"/>
                <a:gd name="T34" fmla="*/ 80 w 98"/>
                <a:gd name="T35" fmla="*/ 48 h 98"/>
                <a:gd name="T36" fmla="*/ 71 w 98"/>
                <a:gd name="T37" fmla="*/ 39 h 98"/>
                <a:gd name="T38" fmla="*/ 75 w 98"/>
                <a:gd name="T39" fmla="*/ 41 h 98"/>
                <a:gd name="T40" fmla="*/ 74 w 98"/>
                <a:gd name="T41" fmla="*/ 44 h 98"/>
                <a:gd name="T42" fmla="*/ 75 w 98"/>
                <a:gd name="T43" fmla="*/ 67 h 98"/>
                <a:gd name="T44" fmla="*/ 80 w 98"/>
                <a:gd name="T45" fmla="*/ 56 h 98"/>
                <a:gd name="T46" fmla="*/ 71 w 98"/>
                <a:gd name="T47" fmla="*/ 65 h 98"/>
                <a:gd name="T48" fmla="*/ 77 w 98"/>
                <a:gd name="T49" fmla="*/ 60 h 98"/>
                <a:gd name="T50" fmla="*/ 74 w 98"/>
                <a:gd name="T51" fmla="*/ 59 h 98"/>
                <a:gd name="T52" fmla="*/ 45 w 98"/>
                <a:gd name="T53" fmla="*/ 82 h 98"/>
                <a:gd name="T54" fmla="*/ 36 w 98"/>
                <a:gd name="T55" fmla="*/ 73 h 98"/>
                <a:gd name="T56" fmla="*/ 39 w 98"/>
                <a:gd name="T57" fmla="*/ 76 h 98"/>
                <a:gd name="T58" fmla="*/ 41 w 98"/>
                <a:gd name="T59" fmla="*/ 79 h 98"/>
                <a:gd name="T60" fmla="*/ 39 w 98"/>
                <a:gd name="T61" fmla="*/ 76 h 98"/>
                <a:gd name="T62" fmla="*/ 27 w 98"/>
                <a:gd name="T63" fmla="*/ 65 h 98"/>
                <a:gd name="T64" fmla="*/ 18 w 98"/>
                <a:gd name="T65" fmla="*/ 56 h 98"/>
                <a:gd name="T66" fmla="*/ 21 w 98"/>
                <a:gd name="T67" fmla="*/ 59 h 98"/>
                <a:gd name="T68" fmla="*/ 24 w 98"/>
                <a:gd name="T69" fmla="*/ 62 h 98"/>
                <a:gd name="T70" fmla="*/ 21 w 98"/>
                <a:gd name="T71" fmla="*/ 59 h 98"/>
                <a:gd name="T72" fmla="*/ 27 w 98"/>
                <a:gd name="T73" fmla="*/ 82 h 98"/>
                <a:gd name="T74" fmla="*/ 18 w 98"/>
                <a:gd name="T75" fmla="*/ 73 h 98"/>
                <a:gd name="T76" fmla="*/ 21 w 98"/>
                <a:gd name="T77" fmla="*/ 76 h 98"/>
                <a:gd name="T78" fmla="*/ 24 w 98"/>
                <a:gd name="T79" fmla="*/ 79 h 98"/>
                <a:gd name="T80" fmla="*/ 21 w 98"/>
                <a:gd name="T81" fmla="*/ 76 h 98"/>
                <a:gd name="T82" fmla="*/ 62 w 98"/>
                <a:gd name="T83" fmla="*/ 65 h 98"/>
                <a:gd name="T84" fmla="*/ 53 w 98"/>
                <a:gd name="T85" fmla="*/ 56 h 98"/>
                <a:gd name="T86" fmla="*/ 56 w 98"/>
                <a:gd name="T87" fmla="*/ 59 h 98"/>
                <a:gd name="T88" fmla="*/ 59 w 98"/>
                <a:gd name="T89" fmla="*/ 62 h 98"/>
                <a:gd name="T90" fmla="*/ 53 w 98"/>
                <a:gd name="T91" fmla="*/ 82 h 98"/>
                <a:gd name="T92" fmla="*/ 64 w 98"/>
                <a:gd name="T93" fmla="*/ 77 h 98"/>
                <a:gd name="T94" fmla="*/ 53 w 98"/>
                <a:gd name="T95" fmla="*/ 73 h 98"/>
                <a:gd name="T96" fmla="*/ 56 w 98"/>
                <a:gd name="T97" fmla="*/ 76 h 98"/>
                <a:gd name="T98" fmla="*/ 58 w 98"/>
                <a:gd name="T99" fmla="*/ 79 h 98"/>
                <a:gd name="T100" fmla="*/ 36 w 98"/>
                <a:gd name="T101" fmla="*/ 65 h 98"/>
                <a:gd name="T102" fmla="*/ 45 w 98"/>
                <a:gd name="T103" fmla="*/ 56 h 98"/>
                <a:gd name="T104" fmla="*/ 36 w 98"/>
                <a:gd name="T105" fmla="*/ 65 h 98"/>
                <a:gd name="T106" fmla="*/ 41 w 98"/>
                <a:gd name="T107" fmla="*/ 59 h 98"/>
                <a:gd name="T108" fmla="*/ 40 w 98"/>
                <a:gd name="T109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8" h="98">
                  <a:moveTo>
                    <a:pt x="53" y="48"/>
                  </a:moveTo>
                  <a:cubicBezTo>
                    <a:pt x="54" y="49"/>
                    <a:pt x="56" y="50"/>
                    <a:pt x="58" y="50"/>
                  </a:cubicBezTo>
                  <a:cubicBezTo>
                    <a:pt x="59" y="50"/>
                    <a:pt x="61" y="49"/>
                    <a:pt x="62" y="48"/>
                  </a:cubicBezTo>
                  <a:cubicBezTo>
                    <a:pt x="63" y="46"/>
                    <a:pt x="64" y="45"/>
                    <a:pt x="64" y="43"/>
                  </a:cubicBezTo>
                  <a:cubicBezTo>
                    <a:pt x="64" y="41"/>
                    <a:pt x="63" y="40"/>
                    <a:pt x="62" y="39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1" y="37"/>
                    <a:pt x="59" y="37"/>
                    <a:pt x="58" y="37"/>
                  </a:cubicBezTo>
                  <a:cubicBezTo>
                    <a:pt x="56" y="37"/>
                    <a:pt x="54" y="37"/>
                    <a:pt x="53" y="39"/>
                  </a:cubicBezTo>
                  <a:cubicBezTo>
                    <a:pt x="53" y="39"/>
                    <a:pt x="53" y="39"/>
                    <a:pt x="53" y="39"/>
                  </a:cubicBezTo>
                  <a:cubicBezTo>
                    <a:pt x="52" y="40"/>
                    <a:pt x="51" y="41"/>
                    <a:pt x="51" y="43"/>
                  </a:cubicBezTo>
                  <a:cubicBezTo>
                    <a:pt x="51" y="45"/>
                    <a:pt x="52" y="46"/>
                    <a:pt x="53" y="48"/>
                  </a:cubicBezTo>
                  <a:cubicBezTo>
                    <a:pt x="53" y="48"/>
                    <a:pt x="53" y="48"/>
                    <a:pt x="53" y="48"/>
                  </a:cubicBezTo>
                  <a:close/>
                  <a:moveTo>
                    <a:pt x="56" y="42"/>
                  </a:moveTo>
                  <a:cubicBezTo>
                    <a:pt x="56" y="42"/>
                    <a:pt x="56" y="42"/>
                    <a:pt x="56" y="42"/>
                  </a:cubicBezTo>
                  <a:cubicBezTo>
                    <a:pt x="57" y="41"/>
                    <a:pt x="57" y="41"/>
                    <a:pt x="58" y="41"/>
                  </a:cubicBezTo>
                  <a:cubicBezTo>
                    <a:pt x="58" y="41"/>
                    <a:pt x="59" y="41"/>
                    <a:pt x="59" y="42"/>
                  </a:cubicBezTo>
                  <a:cubicBezTo>
                    <a:pt x="59" y="42"/>
                    <a:pt x="59" y="43"/>
                    <a:pt x="59" y="43"/>
                  </a:cubicBezTo>
                  <a:cubicBezTo>
                    <a:pt x="59" y="44"/>
                    <a:pt x="59" y="44"/>
                    <a:pt x="59" y="44"/>
                  </a:cubicBezTo>
                  <a:cubicBezTo>
                    <a:pt x="59" y="45"/>
                    <a:pt x="58" y="45"/>
                    <a:pt x="58" y="45"/>
                  </a:cubicBezTo>
                  <a:cubicBezTo>
                    <a:pt x="57" y="45"/>
                    <a:pt x="57" y="45"/>
                    <a:pt x="56" y="44"/>
                  </a:cubicBezTo>
                  <a:cubicBezTo>
                    <a:pt x="56" y="44"/>
                    <a:pt x="56" y="44"/>
                    <a:pt x="56" y="43"/>
                  </a:cubicBezTo>
                  <a:cubicBezTo>
                    <a:pt x="56" y="43"/>
                    <a:pt x="56" y="42"/>
                    <a:pt x="56" y="42"/>
                  </a:cubicBezTo>
                  <a:close/>
                  <a:moveTo>
                    <a:pt x="36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7" y="49"/>
                    <a:pt x="38" y="50"/>
                    <a:pt x="40" y="50"/>
                  </a:cubicBezTo>
                  <a:cubicBezTo>
                    <a:pt x="42" y="50"/>
                    <a:pt x="43" y="49"/>
                    <a:pt x="45" y="48"/>
                  </a:cubicBezTo>
                  <a:cubicBezTo>
                    <a:pt x="46" y="46"/>
                    <a:pt x="47" y="45"/>
                    <a:pt x="47" y="43"/>
                  </a:cubicBezTo>
                  <a:cubicBezTo>
                    <a:pt x="47" y="41"/>
                    <a:pt x="46" y="40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3" y="37"/>
                    <a:pt x="42" y="37"/>
                    <a:pt x="40" y="37"/>
                  </a:cubicBezTo>
                  <a:cubicBezTo>
                    <a:pt x="38" y="37"/>
                    <a:pt x="37" y="37"/>
                    <a:pt x="36" y="39"/>
                  </a:cubicBezTo>
                  <a:cubicBezTo>
                    <a:pt x="34" y="40"/>
                    <a:pt x="34" y="41"/>
                    <a:pt x="34" y="43"/>
                  </a:cubicBezTo>
                  <a:cubicBezTo>
                    <a:pt x="34" y="45"/>
                    <a:pt x="34" y="46"/>
                    <a:pt x="36" y="48"/>
                  </a:cubicBezTo>
                  <a:close/>
                  <a:moveTo>
                    <a:pt x="39" y="42"/>
                  </a:moveTo>
                  <a:cubicBezTo>
                    <a:pt x="39" y="42"/>
                    <a:pt x="39" y="42"/>
                    <a:pt x="39" y="42"/>
                  </a:cubicBezTo>
                  <a:cubicBezTo>
                    <a:pt x="39" y="41"/>
                    <a:pt x="40" y="41"/>
                    <a:pt x="40" y="41"/>
                  </a:cubicBezTo>
                  <a:cubicBezTo>
                    <a:pt x="41" y="41"/>
                    <a:pt x="41" y="41"/>
                    <a:pt x="41" y="4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2" y="42"/>
                    <a:pt x="42" y="43"/>
                    <a:pt x="42" y="43"/>
                  </a:cubicBezTo>
                  <a:cubicBezTo>
                    <a:pt x="42" y="44"/>
                    <a:pt x="42" y="44"/>
                    <a:pt x="41" y="44"/>
                  </a:cubicBezTo>
                  <a:cubicBezTo>
                    <a:pt x="41" y="45"/>
                    <a:pt x="41" y="45"/>
                    <a:pt x="40" y="45"/>
                  </a:cubicBezTo>
                  <a:cubicBezTo>
                    <a:pt x="40" y="45"/>
                    <a:pt x="39" y="45"/>
                    <a:pt x="39" y="44"/>
                  </a:cubicBezTo>
                  <a:cubicBezTo>
                    <a:pt x="38" y="44"/>
                    <a:pt x="38" y="44"/>
                    <a:pt x="38" y="43"/>
                  </a:cubicBezTo>
                  <a:cubicBezTo>
                    <a:pt x="38" y="43"/>
                    <a:pt x="38" y="42"/>
                    <a:pt x="39" y="42"/>
                  </a:cubicBezTo>
                  <a:close/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1" y="98"/>
                    <a:pt x="3" y="98"/>
                  </a:cubicBezTo>
                  <a:cubicBezTo>
                    <a:pt x="94" y="98"/>
                    <a:pt x="94" y="98"/>
                    <a:pt x="94" y="98"/>
                  </a:cubicBezTo>
                  <a:cubicBezTo>
                    <a:pt x="96" y="98"/>
                    <a:pt x="98" y="97"/>
                    <a:pt x="98" y="94"/>
                  </a:cubicBezTo>
                  <a:cubicBezTo>
                    <a:pt x="98" y="4"/>
                    <a:pt x="98" y="4"/>
                    <a:pt x="98" y="4"/>
                  </a:cubicBezTo>
                  <a:cubicBezTo>
                    <a:pt x="98" y="1"/>
                    <a:pt x="96" y="0"/>
                    <a:pt x="94" y="0"/>
                  </a:cubicBezTo>
                  <a:close/>
                  <a:moveTo>
                    <a:pt x="91" y="91"/>
                  </a:moveTo>
                  <a:cubicBezTo>
                    <a:pt x="91" y="91"/>
                    <a:pt x="91" y="91"/>
                    <a:pt x="91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91"/>
                    <a:pt x="91" y="91"/>
                    <a:pt x="91" y="91"/>
                  </a:cubicBezTo>
                  <a:close/>
                  <a:moveTo>
                    <a:pt x="91" y="25"/>
                  </a:moveTo>
                  <a:cubicBezTo>
                    <a:pt x="91" y="25"/>
                    <a:pt x="91" y="25"/>
                    <a:pt x="91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5"/>
                    <a:pt x="16" y="17"/>
                    <a:pt x="18" y="17"/>
                  </a:cubicBezTo>
                  <a:cubicBezTo>
                    <a:pt x="20" y="17"/>
                    <a:pt x="22" y="15"/>
                    <a:pt x="22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5"/>
                    <a:pt x="37" y="17"/>
                    <a:pt x="39" y="17"/>
                  </a:cubicBezTo>
                  <a:cubicBezTo>
                    <a:pt x="41" y="17"/>
                    <a:pt x="42" y="15"/>
                    <a:pt x="42" y="13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5" y="15"/>
                    <a:pt x="57" y="17"/>
                    <a:pt x="59" y="17"/>
                  </a:cubicBezTo>
                  <a:cubicBezTo>
                    <a:pt x="61" y="17"/>
                    <a:pt x="63" y="15"/>
                    <a:pt x="63" y="13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5"/>
                    <a:pt x="77" y="17"/>
                    <a:pt x="79" y="17"/>
                  </a:cubicBezTo>
                  <a:cubicBezTo>
                    <a:pt x="81" y="17"/>
                    <a:pt x="83" y="15"/>
                    <a:pt x="83" y="13"/>
                  </a:cubicBezTo>
                  <a:cubicBezTo>
                    <a:pt x="83" y="7"/>
                    <a:pt x="83" y="7"/>
                    <a:pt x="83" y="7"/>
                  </a:cubicBezTo>
                  <a:cubicBezTo>
                    <a:pt x="91" y="7"/>
                    <a:pt x="91" y="7"/>
                    <a:pt x="91" y="7"/>
                  </a:cubicBezTo>
                  <a:cubicBezTo>
                    <a:pt x="91" y="25"/>
                    <a:pt x="91" y="25"/>
                    <a:pt x="91" y="25"/>
                  </a:cubicBezTo>
                  <a:close/>
                  <a:moveTo>
                    <a:pt x="71" y="48"/>
                  </a:moveTo>
                  <a:cubicBezTo>
                    <a:pt x="71" y="48"/>
                    <a:pt x="71" y="48"/>
                    <a:pt x="71" y="48"/>
                  </a:cubicBezTo>
                  <a:cubicBezTo>
                    <a:pt x="72" y="49"/>
                    <a:pt x="73" y="50"/>
                    <a:pt x="75" y="50"/>
                  </a:cubicBezTo>
                  <a:cubicBezTo>
                    <a:pt x="77" y="50"/>
                    <a:pt x="78" y="49"/>
                    <a:pt x="80" y="48"/>
                  </a:cubicBezTo>
                  <a:cubicBezTo>
                    <a:pt x="81" y="46"/>
                    <a:pt x="82" y="45"/>
                    <a:pt x="82" y="43"/>
                  </a:cubicBezTo>
                  <a:cubicBezTo>
                    <a:pt x="82" y="41"/>
                    <a:pt x="81" y="40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78" y="37"/>
                    <a:pt x="77" y="37"/>
                    <a:pt x="75" y="37"/>
                  </a:cubicBezTo>
                  <a:cubicBezTo>
                    <a:pt x="73" y="37"/>
                    <a:pt x="72" y="37"/>
                    <a:pt x="71" y="39"/>
                  </a:cubicBezTo>
                  <a:cubicBezTo>
                    <a:pt x="69" y="40"/>
                    <a:pt x="69" y="41"/>
                    <a:pt x="69" y="43"/>
                  </a:cubicBezTo>
                  <a:cubicBezTo>
                    <a:pt x="69" y="45"/>
                    <a:pt x="69" y="46"/>
                    <a:pt x="71" y="48"/>
                  </a:cubicBezTo>
                  <a:close/>
                  <a:moveTo>
                    <a:pt x="74" y="42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4" y="41"/>
                    <a:pt x="75" y="41"/>
                    <a:pt x="75" y="41"/>
                  </a:cubicBezTo>
                  <a:cubicBezTo>
                    <a:pt x="76" y="41"/>
                    <a:pt x="76" y="41"/>
                    <a:pt x="76" y="42"/>
                  </a:cubicBezTo>
                  <a:cubicBezTo>
                    <a:pt x="77" y="42"/>
                    <a:pt x="77" y="43"/>
                    <a:pt x="77" y="43"/>
                  </a:cubicBezTo>
                  <a:cubicBezTo>
                    <a:pt x="77" y="44"/>
                    <a:pt x="77" y="44"/>
                    <a:pt x="76" y="44"/>
                  </a:cubicBezTo>
                  <a:cubicBezTo>
                    <a:pt x="76" y="45"/>
                    <a:pt x="76" y="45"/>
                    <a:pt x="75" y="45"/>
                  </a:cubicBezTo>
                  <a:cubicBezTo>
                    <a:pt x="75" y="45"/>
                    <a:pt x="74" y="45"/>
                    <a:pt x="74" y="44"/>
                  </a:cubicBezTo>
                  <a:cubicBezTo>
                    <a:pt x="73" y="44"/>
                    <a:pt x="73" y="44"/>
                    <a:pt x="73" y="43"/>
                  </a:cubicBezTo>
                  <a:cubicBezTo>
                    <a:pt x="73" y="43"/>
                    <a:pt x="73" y="42"/>
                    <a:pt x="74" y="42"/>
                  </a:cubicBezTo>
                  <a:close/>
                  <a:moveTo>
                    <a:pt x="71" y="65"/>
                  </a:moveTo>
                  <a:cubicBezTo>
                    <a:pt x="71" y="65"/>
                    <a:pt x="71" y="65"/>
                    <a:pt x="71" y="65"/>
                  </a:cubicBezTo>
                  <a:cubicBezTo>
                    <a:pt x="72" y="66"/>
                    <a:pt x="73" y="67"/>
                    <a:pt x="75" y="67"/>
                  </a:cubicBezTo>
                  <a:cubicBezTo>
                    <a:pt x="77" y="67"/>
                    <a:pt x="78" y="66"/>
                    <a:pt x="80" y="65"/>
                  </a:cubicBezTo>
                  <a:cubicBezTo>
                    <a:pt x="80" y="65"/>
                    <a:pt x="80" y="65"/>
                    <a:pt x="80" y="65"/>
                  </a:cubicBezTo>
                  <a:cubicBezTo>
                    <a:pt x="81" y="64"/>
                    <a:pt x="82" y="62"/>
                    <a:pt x="82" y="60"/>
                  </a:cubicBezTo>
                  <a:cubicBezTo>
                    <a:pt x="82" y="59"/>
                    <a:pt x="81" y="57"/>
                    <a:pt x="80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8" y="54"/>
                    <a:pt x="77" y="54"/>
                    <a:pt x="75" y="54"/>
                  </a:cubicBezTo>
                  <a:cubicBezTo>
                    <a:pt x="73" y="54"/>
                    <a:pt x="72" y="54"/>
                    <a:pt x="71" y="56"/>
                  </a:cubicBezTo>
                  <a:cubicBezTo>
                    <a:pt x="69" y="57"/>
                    <a:pt x="69" y="59"/>
                    <a:pt x="69" y="60"/>
                  </a:cubicBezTo>
                  <a:cubicBezTo>
                    <a:pt x="69" y="62"/>
                    <a:pt x="69" y="64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lose/>
                  <a:moveTo>
                    <a:pt x="74" y="59"/>
                  </a:moveTo>
                  <a:cubicBezTo>
                    <a:pt x="74" y="59"/>
                    <a:pt x="74" y="59"/>
                    <a:pt x="74" y="59"/>
                  </a:cubicBezTo>
                  <a:cubicBezTo>
                    <a:pt x="74" y="59"/>
                    <a:pt x="75" y="58"/>
                    <a:pt x="75" y="58"/>
                  </a:cubicBezTo>
                  <a:cubicBezTo>
                    <a:pt x="76" y="58"/>
                    <a:pt x="76" y="59"/>
                    <a:pt x="76" y="59"/>
                  </a:cubicBezTo>
                  <a:cubicBezTo>
                    <a:pt x="77" y="59"/>
                    <a:pt x="77" y="60"/>
                    <a:pt x="77" y="60"/>
                  </a:cubicBezTo>
                  <a:cubicBezTo>
                    <a:pt x="77" y="61"/>
                    <a:pt x="77" y="61"/>
                    <a:pt x="76" y="62"/>
                  </a:cubicBezTo>
                  <a:cubicBezTo>
                    <a:pt x="76" y="62"/>
                    <a:pt x="76" y="62"/>
                    <a:pt x="75" y="62"/>
                  </a:cubicBezTo>
                  <a:cubicBezTo>
                    <a:pt x="75" y="62"/>
                    <a:pt x="74" y="62"/>
                    <a:pt x="74" y="62"/>
                  </a:cubicBezTo>
                  <a:cubicBezTo>
                    <a:pt x="73" y="61"/>
                    <a:pt x="73" y="61"/>
                    <a:pt x="73" y="60"/>
                  </a:cubicBezTo>
                  <a:cubicBezTo>
                    <a:pt x="73" y="60"/>
                    <a:pt x="73" y="59"/>
                    <a:pt x="74" y="59"/>
                  </a:cubicBezTo>
                  <a:close/>
                  <a:moveTo>
                    <a:pt x="36" y="82"/>
                  </a:moveTo>
                  <a:cubicBezTo>
                    <a:pt x="36" y="82"/>
                    <a:pt x="36" y="82"/>
                    <a:pt x="36" y="82"/>
                  </a:cubicBezTo>
                  <a:cubicBezTo>
                    <a:pt x="37" y="83"/>
                    <a:pt x="38" y="84"/>
                    <a:pt x="40" y="84"/>
                  </a:cubicBezTo>
                  <a:cubicBezTo>
                    <a:pt x="42" y="84"/>
                    <a:pt x="43" y="83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6" y="81"/>
                    <a:pt x="47" y="79"/>
                    <a:pt x="47" y="77"/>
                  </a:cubicBezTo>
                  <a:cubicBezTo>
                    <a:pt x="47" y="76"/>
                    <a:pt x="46" y="74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3" y="72"/>
                    <a:pt x="42" y="71"/>
                    <a:pt x="40" y="71"/>
                  </a:cubicBezTo>
                  <a:cubicBezTo>
                    <a:pt x="38" y="71"/>
                    <a:pt x="37" y="72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4" y="74"/>
                    <a:pt x="34" y="76"/>
                    <a:pt x="34" y="77"/>
                  </a:cubicBezTo>
                  <a:cubicBezTo>
                    <a:pt x="34" y="79"/>
                    <a:pt x="34" y="81"/>
                    <a:pt x="36" y="82"/>
                  </a:cubicBezTo>
                  <a:close/>
                  <a:moveTo>
                    <a:pt x="39" y="76"/>
                  </a:move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40" y="75"/>
                    <a:pt x="40" y="75"/>
                  </a:cubicBezTo>
                  <a:cubicBezTo>
                    <a:pt x="41" y="75"/>
                    <a:pt x="41" y="76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2" y="76"/>
                    <a:pt x="42" y="77"/>
                    <a:pt x="42" y="77"/>
                  </a:cubicBezTo>
                  <a:cubicBezTo>
                    <a:pt x="42" y="78"/>
                    <a:pt x="42" y="78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79"/>
                    <a:pt x="41" y="79"/>
                    <a:pt x="40" y="79"/>
                  </a:cubicBezTo>
                  <a:cubicBezTo>
                    <a:pt x="40" y="79"/>
                    <a:pt x="39" y="79"/>
                    <a:pt x="39" y="79"/>
                  </a:cubicBezTo>
                  <a:cubicBezTo>
                    <a:pt x="38" y="78"/>
                    <a:pt x="38" y="78"/>
                    <a:pt x="38" y="77"/>
                  </a:cubicBezTo>
                  <a:cubicBezTo>
                    <a:pt x="38" y="77"/>
                    <a:pt x="38" y="76"/>
                    <a:pt x="39" y="76"/>
                  </a:cubicBezTo>
                  <a:close/>
                  <a:moveTo>
                    <a:pt x="18" y="65"/>
                  </a:moveTo>
                  <a:cubicBezTo>
                    <a:pt x="18" y="65"/>
                    <a:pt x="18" y="65"/>
                    <a:pt x="18" y="65"/>
                  </a:cubicBezTo>
                  <a:cubicBezTo>
                    <a:pt x="19" y="66"/>
                    <a:pt x="21" y="67"/>
                    <a:pt x="23" y="67"/>
                  </a:cubicBezTo>
                  <a:cubicBezTo>
                    <a:pt x="24" y="67"/>
                    <a:pt x="26" y="66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8" y="64"/>
                    <a:pt x="29" y="62"/>
                    <a:pt x="29" y="60"/>
                  </a:cubicBezTo>
                  <a:cubicBezTo>
                    <a:pt x="29" y="59"/>
                    <a:pt x="28" y="57"/>
                    <a:pt x="2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6" y="54"/>
                    <a:pt x="24" y="54"/>
                    <a:pt x="23" y="54"/>
                  </a:cubicBezTo>
                  <a:cubicBezTo>
                    <a:pt x="21" y="54"/>
                    <a:pt x="19" y="54"/>
                    <a:pt x="18" y="56"/>
                  </a:cubicBezTo>
                  <a:cubicBezTo>
                    <a:pt x="17" y="57"/>
                    <a:pt x="16" y="59"/>
                    <a:pt x="16" y="60"/>
                  </a:cubicBezTo>
                  <a:cubicBezTo>
                    <a:pt x="16" y="62"/>
                    <a:pt x="17" y="64"/>
                    <a:pt x="18" y="65"/>
                  </a:cubicBezTo>
                  <a:cubicBezTo>
                    <a:pt x="18" y="65"/>
                    <a:pt x="18" y="65"/>
                    <a:pt x="18" y="65"/>
                  </a:cubicBezTo>
                  <a:close/>
                  <a:moveTo>
                    <a:pt x="21" y="59"/>
                  </a:move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2" y="59"/>
                    <a:pt x="22" y="58"/>
                    <a:pt x="23" y="58"/>
                  </a:cubicBezTo>
                  <a:cubicBezTo>
                    <a:pt x="23" y="58"/>
                    <a:pt x="24" y="59"/>
                    <a:pt x="24" y="59"/>
                  </a:cubicBezTo>
                  <a:cubicBezTo>
                    <a:pt x="24" y="59"/>
                    <a:pt x="25" y="60"/>
                    <a:pt x="25" y="60"/>
                  </a:cubicBezTo>
                  <a:cubicBezTo>
                    <a:pt x="25" y="61"/>
                    <a:pt x="24" y="61"/>
                    <a:pt x="24" y="62"/>
                  </a:cubicBezTo>
                  <a:cubicBezTo>
                    <a:pt x="24" y="62"/>
                    <a:pt x="23" y="62"/>
                    <a:pt x="23" y="62"/>
                  </a:cubicBezTo>
                  <a:cubicBezTo>
                    <a:pt x="22" y="62"/>
                    <a:pt x="22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1"/>
                    <a:pt x="21" y="61"/>
                    <a:pt x="21" y="60"/>
                  </a:cubicBezTo>
                  <a:cubicBezTo>
                    <a:pt x="21" y="60"/>
                    <a:pt x="21" y="59"/>
                    <a:pt x="21" y="59"/>
                  </a:cubicBezTo>
                  <a:close/>
                  <a:moveTo>
                    <a:pt x="18" y="82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19" y="83"/>
                    <a:pt x="21" y="84"/>
                    <a:pt x="23" y="84"/>
                  </a:cubicBezTo>
                  <a:cubicBezTo>
                    <a:pt x="24" y="84"/>
                    <a:pt x="26" y="83"/>
                    <a:pt x="27" y="82"/>
                  </a:cubicBezTo>
                  <a:cubicBezTo>
                    <a:pt x="27" y="82"/>
                    <a:pt x="27" y="82"/>
                    <a:pt x="27" y="82"/>
                  </a:cubicBezTo>
                  <a:cubicBezTo>
                    <a:pt x="28" y="81"/>
                    <a:pt x="29" y="79"/>
                    <a:pt x="29" y="77"/>
                  </a:cubicBezTo>
                  <a:cubicBezTo>
                    <a:pt x="29" y="76"/>
                    <a:pt x="28" y="74"/>
                    <a:pt x="27" y="73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26" y="72"/>
                    <a:pt x="24" y="71"/>
                    <a:pt x="23" y="71"/>
                  </a:cubicBezTo>
                  <a:cubicBezTo>
                    <a:pt x="21" y="71"/>
                    <a:pt x="19" y="72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cubicBezTo>
                    <a:pt x="17" y="74"/>
                    <a:pt x="16" y="76"/>
                    <a:pt x="16" y="77"/>
                  </a:cubicBezTo>
                  <a:cubicBezTo>
                    <a:pt x="16" y="79"/>
                    <a:pt x="17" y="81"/>
                    <a:pt x="18" y="82"/>
                  </a:cubicBezTo>
                  <a:close/>
                  <a:moveTo>
                    <a:pt x="21" y="76"/>
                  </a:move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2" y="76"/>
                    <a:pt x="22" y="75"/>
                    <a:pt x="23" y="75"/>
                  </a:cubicBezTo>
                  <a:cubicBezTo>
                    <a:pt x="23" y="75"/>
                    <a:pt x="24" y="76"/>
                    <a:pt x="24" y="76"/>
                  </a:cubicBezTo>
                  <a:cubicBezTo>
                    <a:pt x="24" y="76"/>
                    <a:pt x="25" y="77"/>
                    <a:pt x="25" y="77"/>
                  </a:cubicBezTo>
                  <a:cubicBezTo>
                    <a:pt x="25" y="78"/>
                    <a:pt x="24" y="78"/>
                    <a:pt x="24" y="79"/>
                  </a:cubicBezTo>
                  <a:cubicBezTo>
                    <a:pt x="24" y="79"/>
                    <a:pt x="23" y="79"/>
                    <a:pt x="23" y="79"/>
                  </a:cubicBezTo>
                  <a:cubicBezTo>
                    <a:pt x="22" y="79"/>
                    <a:pt x="22" y="79"/>
                    <a:pt x="21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1" y="78"/>
                    <a:pt x="21" y="78"/>
                    <a:pt x="21" y="77"/>
                  </a:cubicBezTo>
                  <a:cubicBezTo>
                    <a:pt x="21" y="77"/>
                    <a:pt x="21" y="76"/>
                    <a:pt x="21" y="76"/>
                  </a:cubicBezTo>
                  <a:close/>
                  <a:moveTo>
                    <a:pt x="53" y="65"/>
                  </a:moveTo>
                  <a:cubicBezTo>
                    <a:pt x="53" y="65"/>
                    <a:pt x="53" y="65"/>
                    <a:pt x="53" y="65"/>
                  </a:cubicBezTo>
                  <a:cubicBezTo>
                    <a:pt x="54" y="66"/>
                    <a:pt x="56" y="67"/>
                    <a:pt x="58" y="67"/>
                  </a:cubicBezTo>
                  <a:cubicBezTo>
                    <a:pt x="59" y="67"/>
                    <a:pt x="61" y="66"/>
                    <a:pt x="62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3" y="64"/>
                    <a:pt x="64" y="62"/>
                    <a:pt x="64" y="60"/>
                  </a:cubicBezTo>
                  <a:cubicBezTo>
                    <a:pt x="64" y="59"/>
                    <a:pt x="63" y="57"/>
                    <a:pt x="62" y="56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1" y="54"/>
                    <a:pt x="59" y="54"/>
                    <a:pt x="58" y="54"/>
                  </a:cubicBezTo>
                  <a:cubicBezTo>
                    <a:pt x="56" y="54"/>
                    <a:pt x="54" y="54"/>
                    <a:pt x="53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2" y="57"/>
                    <a:pt x="51" y="59"/>
                    <a:pt x="51" y="60"/>
                  </a:cubicBezTo>
                  <a:cubicBezTo>
                    <a:pt x="51" y="62"/>
                    <a:pt x="52" y="64"/>
                    <a:pt x="53" y="65"/>
                  </a:cubicBezTo>
                  <a:cubicBezTo>
                    <a:pt x="53" y="65"/>
                    <a:pt x="53" y="65"/>
                    <a:pt x="53" y="65"/>
                  </a:cubicBezTo>
                  <a:close/>
                  <a:moveTo>
                    <a:pt x="56" y="59"/>
                  </a:moveTo>
                  <a:cubicBezTo>
                    <a:pt x="56" y="59"/>
                    <a:pt x="56" y="59"/>
                    <a:pt x="56" y="59"/>
                  </a:cubicBezTo>
                  <a:cubicBezTo>
                    <a:pt x="57" y="59"/>
                    <a:pt x="57" y="58"/>
                    <a:pt x="58" y="58"/>
                  </a:cubicBezTo>
                  <a:cubicBezTo>
                    <a:pt x="58" y="58"/>
                    <a:pt x="59" y="59"/>
                    <a:pt x="59" y="59"/>
                  </a:cubicBezTo>
                  <a:cubicBezTo>
                    <a:pt x="59" y="59"/>
                    <a:pt x="59" y="60"/>
                    <a:pt x="59" y="60"/>
                  </a:cubicBezTo>
                  <a:cubicBezTo>
                    <a:pt x="59" y="61"/>
                    <a:pt x="59" y="61"/>
                    <a:pt x="59" y="62"/>
                  </a:cubicBezTo>
                  <a:cubicBezTo>
                    <a:pt x="59" y="62"/>
                    <a:pt x="58" y="62"/>
                    <a:pt x="58" y="62"/>
                  </a:cubicBezTo>
                  <a:cubicBezTo>
                    <a:pt x="57" y="62"/>
                    <a:pt x="57" y="62"/>
                    <a:pt x="56" y="62"/>
                  </a:cubicBezTo>
                  <a:cubicBezTo>
                    <a:pt x="56" y="61"/>
                    <a:pt x="56" y="61"/>
                    <a:pt x="56" y="60"/>
                  </a:cubicBezTo>
                  <a:cubicBezTo>
                    <a:pt x="56" y="60"/>
                    <a:pt x="56" y="59"/>
                    <a:pt x="56" y="59"/>
                  </a:cubicBezTo>
                  <a:close/>
                  <a:moveTo>
                    <a:pt x="53" y="82"/>
                  </a:moveTo>
                  <a:cubicBezTo>
                    <a:pt x="53" y="82"/>
                    <a:pt x="53" y="82"/>
                    <a:pt x="53" y="82"/>
                  </a:cubicBezTo>
                  <a:cubicBezTo>
                    <a:pt x="54" y="83"/>
                    <a:pt x="56" y="84"/>
                    <a:pt x="58" y="84"/>
                  </a:cubicBezTo>
                  <a:cubicBezTo>
                    <a:pt x="59" y="84"/>
                    <a:pt x="61" y="83"/>
                    <a:pt x="62" y="82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3" y="81"/>
                    <a:pt x="64" y="79"/>
                    <a:pt x="64" y="77"/>
                  </a:cubicBezTo>
                  <a:cubicBezTo>
                    <a:pt x="64" y="76"/>
                    <a:pt x="63" y="74"/>
                    <a:pt x="62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1" y="72"/>
                    <a:pt x="59" y="71"/>
                    <a:pt x="58" y="71"/>
                  </a:cubicBezTo>
                  <a:cubicBezTo>
                    <a:pt x="56" y="71"/>
                    <a:pt x="54" y="72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2" y="74"/>
                    <a:pt x="51" y="76"/>
                    <a:pt x="51" y="77"/>
                  </a:cubicBezTo>
                  <a:cubicBezTo>
                    <a:pt x="51" y="79"/>
                    <a:pt x="52" y="81"/>
                    <a:pt x="53" y="82"/>
                  </a:cubicBezTo>
                  <a:cubicBezTo>
                    <a:pt x="53" y="82"/>
                    <a:pt x="53" y="82"/>
                    <a:pt x="53" y="82"/>
                  </a:cubicBezTo>
                  <a:close/>
                  <a:moveTo>
                    <a:pt x="56" y="76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7" y="76"/>
                    <a:pt x="57" y="75"/>
                    <a:pt x="58" y="75"/>
                  </a:cubicBezTo>
                  <a:cubicBezTo>
                    <a:pt x="58" y="75"/>
                    <a:pt x="59" y="76"/>
                    <a:pt x="59" y="76"/>
                  </a:cubicBezTo>
                  <a:cubicBezTo>
                    <a:pt x="59" y="76"/>
                    <a:pt x="59" y="77"/>
                    <a:pt x="59" y="77"/>
                  </a:cubicBezTo>
                  <a:cubicBezTo>
                    <a:pt x="59" y="78"/>
                    <a:pt x="59" y="78"/>
                    <a:pt x="59" y="79"/>
                  </a:cubicBezTo>
                  <a:cubicBezTo>
                    <a:pt x="59" y="79"/>
                    <a:pt x="58" y="79"/>
                    <a:pt x="58" y="79"/>
                  </a:cubicBezTo>
                  <a:cubicBezTo>
                    <a:pt x="57" y="79"/>
                    <a:pt x="57" y="79"/>
                    <a:pt x="56" y="79"/>
                  </a:cubicBezTo>
                  <a:cubicBezTo>
                    <a:pt x="56" y="78"/>
                    <a:pt x="56" y="78"/>
                    <a:pt x="56" y="77"/>
                  </a:cubicBezTo>
                  <a:cubicBezTo>
                    <a:pt x="56" y="77"/>
                    <a:pt x="56" y="76"/>
                    <a:pt x="56" y="76"/>
                  </a:cubicBezTo>
                  <a:close/>
                  <a:moveTo>
                    <a:pt x="36" y="65"/>
                  </a:moveTo>
                  <a:cubicBezTo>
                    <a:pt x="36" y="65"/>
                    <a:pt x="36" y="65"/>
                    <a:pt x="36" y="65"/>
                  </a:cubicBezTo>
                  <a:cubicBezTo>
                    <a:pt x="37" y="66"/>
                    <a:pt x="38" y="67"/>
                    <a:pt x="40" y="67"/>
                  </a:cubicBezTo>
                  <a:cubicBezTo>
                    <a:pt x="42" y="67"/>
                    <a:pt x="43" y="66"/>
                    <a:pt x="45" y="65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6" y="64"/>
                    <a:pt x="47" y="62"/>
                    <a:pt x="47" y="60"/>
                  </a:cubicBezTo>
                  <a:cubicBezTo>
                    <a:pt x="47" y="59"/>
                    <a:pt x="46" y="57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3" y="54"/>
                    <a:pt x="42" y="54"/>
                    <a:pt x="40" y="54"/>
                  </a:cubicBezTo>
                  <a:cubicBezTo>
                    <a:pt x="38" y="54"/>
                    <a:pt x="37" y="54"/>
                    <a:pt x="36" y="56"/>
                  </a:cubicBezTo>
                  <a:cubicBezTo>
                    <a:pt x="34" y="57"/>
                    <a:pt x="34" y="59"/>
                    <a:pt x="34" y="60"/>
                  </a:cubicBezTo>
                  <a:cubicBezTo>
                    <a:pt x="34" y="62"/>
                    <a:pt x="34" y="64"/>
                    <a:pt x="36" y="65"/>
                  </a:cubicBezTo>
                  <a:cubicBezTo>
                    <a:pt x="36" y="65"/>
                    <a:pt x="36" y="65"/>
                    <a:pt x="36" y="65"/>
                  </a:cubicBezTo>
                  <a:close/>
                  <a:moveTo>
                    <a:pt x="39" y="59"/>
                  </a:move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40" y="58"/>
                    <a:pt x="40" y="58"/>
                  </a:cubicBezTo>
                  <a:cubicBezTo>
                    <a:pt x="41" y="58"/>
                    <a:pt x="41" y="59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2" y="59"/>
                    <a:pt x="42" y="60"/>
                    <a:pt x="42" y="60"/>
                  </a:cubicBezTo>
                  <a:cubicBezTo>
                    <a:pt x="42" y="61"/>
                    <a:pt x="42" y="61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0" y="62"/>
                  </a:cubicBezTo>
                  <a:cubicBezTo>
                    <a:pt x="40" y="62"/>
                    <a:pt x="39" y="62"/>
                    <a:pt x="39" y="62"/>
                  </a:cubicBezTo>
                  <a:cubicBezTo>
                    <a:pt x="38" y="61"/>
                    <a:pt x="38" y="61"/>
                    <a:pt x="38" y="60"/>
                  </a:cubicBezTo>
                  <a:cubicBezTo>
                    <a:pt x="38" y="60"/>
                    <a:pt x="38" y="59"/>
                    <a:pt x="39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4983184" y="2845983"/>
              <a:ext cx="284358" cy="285780"/>
            </a:xfrm>
            <a:custGeom>
              <a:avLst/>
              <a:gdLst>
                <a:gd name="T0" fmla="*/ 83 w 106"/>
                <a:gd name="T1" fmla="*/ 53 h 106"/>
                <a:gd name="T2" fmla="*/ 104 w 106"/>
                <a:gd name="T3" fmla="*/ 22 h 106"/>
                <a:gd name="T4" fmla="*/ 72 w 106"/>
                <a:gd name="T5" fmla="*/ 4 h 106"/>
                <a:gd name="T6" fmla="*/ 31 w 106"/>
                <a:gd name="T7" fmla="*/ 2 h 106"/>
                <a:gd name="T8" fmla="*/ 2 w 106"/>
                <a:gd name="T9" fmla="*/ 26 h 106"/>
                <a:gd name="T10" fmla="*/ 23 w 106"/>
                <a:gd name="T11" fmla="*/ 53 h 106"/>
                <a:gd name="T12" fmla="*/ 1 w 106"/>
                <a:gd name="T13" fmla="*/ 77 h 106"/>
                <a:gd name="T14" fmla="*/ 5 w 106"/>
                <a:gd name="T15" fmla="*/ 105 h 106"/>
                <a:gd name="T16" fmla="*/ 32 w 106"/>
                <a:gd name="T17" fmla="*/ 104 h 106"/>
                <a:gd name="T18" fmla="*/ 74 w 106"/>
                <a:gd name="T19" fmla="*/ 104 h 106"/>
                <a:gd name="T20" fmla="*/ 80 w 106"/>
                <a:gd name="T21" fmla="*/ 104 h 106"/>
                <a:gd name="T22" fmla="*/ 104 w 106"/>
                <a:gd name="T23" fmla="*/ 75 h 106"/>
                <a:gd name="T24" fmla="*/ 77 w 106"/>
                <a:gd name="T25" fmla="*/ 9 h 106"/>
                <a:gd name="T26" fmla="*/ 96 w 106"/>
                <a:gd name="T27" fmla="*/ 24 h 106"/>
                <a:gd name="T28" fmla="*/ 90 w 106"/>
                <a:gd name="T29" fmla="*/ 36 h 106"/>
                <a:gd name="T30" fmla="*/ 85 w 106"/>
                <a:gd name="T31" fmla="*/ 31 h 106"/>
                <a:gd name="T32" fmla="*/ 85 w 106"/>
                <a:gd name="T33" fmla="*/ 31 h 106"/>
                <a:gd name="T34" fmla="*/ 75 w 106"/>
                <a:gd name="T35" fmla="*/ 21 h 106"/>
                <a:gd name="T36" fmla="*/ 75 w 106"/>
                <a:gd name="T37" fmla="*/ 21 h 106"/>
                <a:gd name="T38" fmla="*/ 75 w 106"/>
                <a:gd name="T39" fmla="*/ 21 h 106"/>
                <a:gd name="T40" fmla="*/ 75 w 106"/>
                <a:gd name="T41" fmla="*/ 20 h 106"/>
                <a:gd name="T42" fmla="*/ 77 w 106"/>
                <a:gd name="T43" fmla="*/ 9 h 106"/>
                <a:gd name="T44" fmla="*/ 80 w 106"/>
                <a:gd name="T45" fmla="*/ 33 h 106"/>
                <a:gd name="T46" fmla="*/ 15 w 106"/>
                <a:gd name="T47" fmla="*/ 84 h 106"/>
                <a:gd name="T48" fmla="*/ 80 w 106"/>
                <a:gd name="T49" fmla="*/ 33 h 106"/>
                <a:gd name="T50" fmla="*/ 10 w 106"/>
                <a:gd name="T51" fmla="*/ 29 h 106"/>
                <a:gd name="T52" fmla="*/ 32 w 106"/>
                <a:gd name="T53" fmla="*/ 14 h 106"/>
                <a:gd name="T54" fmla="*/ 25 w 106"/>
                <a:gd name="T55" fmla="*/ 24 h 106"/>
                <a:gd name="T56" fmla="*/ 35 w 106"/>
                <a:gd name="T57" fmla="*/ 17 h 106"/>
                <a:gd name="T58" fmla="*/ 37 w 106"/>
                <a:gd name="T59" fmla="*/ 26 h 106"/>
                <a:gd name="T60" fmla="*/ 41 w 106"/>
                <a:gd name="T61" fmla="*/ 29 h 106"/>
                <a:gd name="T62" fmla="*/ 47 w 106"/>
                <a:gd name="T63" fmla="*/ 29 h 106"/>
                <a:gd name="T64" fmla="*/ 10 w 106"/>
                <a:gd name="T65" fmla="*/ 29 h 106"/>
                <a:gd name="T66" fmla="*/ 67 w 106"/>
                <a:gd name="T67" fmla="*/ 19 h 106"/>
                <a:gd name="T68" fmla="*/ 12 w 106"/>
                <a:gd name="T69" fmla="*/ 80 h 106"/>
                <a:gd name="T70" fmla="*/ 67 w 106"/>
                <a:gd name="T71" fmla="*/ 19 h 106"/>
                <a:gd name="T72" fmla="*/ 8 w 106"/>
                <a:gd name="T73" fmla="*/ 98 h 106"/>
                <a:gd name="T74" fmla="*/ 22 w 106"/>
                <a:gd name="T75" fmla="*/ 98 h 106"/>
                <a:gd name="T76" fmla="*/ 28 w 106"/>
                <a:gd name="T77" fmla="*/ 97 h 106"/>
                <a:gd name="T78" fmla="*/ 25 w 106"/>
                <a:gd name="T79" fmla="*/ 94 h 106"/>
                <a:gd name="T80" fmla="*/ 86 w 106"/>
                <a:gd name="T81" fmla="*/ 39 h 106"/>
                <a:gd name="T82" fmla="*/ 77 w 106"/>
                <a:gd name="T83" fmla="*/ 96 h 106"/>
                <a:gd name="T84" fmla="*/ 59 w 106"/>
                <a:gd name="T85" fmla="*/ 77 h 106"/>
                <a:gd name="T86" fmla="*/ 81 w 106"/>
                <a:gd name="T87" fmla="*/ 62 h 106"/>
                <a:gd name="T88" fmla="*/ 77 w 106"/>
                <a:gd name="T89" fmla="*/ 69 h 106"/>
                <a:gd name="T90" fmla="*/ 84 w 106"/>
                <a:gd name="T91" fmla="*/ 66 h 106"/>
                <a:gd name="T92" fmla="*/ 83 w 106"/>
                <a:gd name="T93" fmla="*/ 78 h 106"/>
                <a:gd name="T94" fmla="*/ 86 w 106"/>
                <a:gd name="T95" fmla="*/ 81 h 106"/>
                <a:gd name="T96" fmla="*/ 96 w 106"/>
                <a:gd name="T9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6" h="106">
                  <a:moveTo>
                    <a:pt x="104" y="75"/>
                  </a:moveTo>
                  <a:cubicBezTo>
                    <a:pt x="83" y="53"/>
                    <a:pt x="83" y="53"/>
                    <a:pt x="83" y="5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5" y="31"/>
                    <a:pt x="106" y="27"/>
                    <a:pt x="104" y="22"/>
                  </a:cubicBezTo>
                  <a:cubicBezTo>
                    <a:pt x="102" y="17"/>
                    <a:pt x="92" y="9"/>
                    <a:pt x="87" y="4"/>
                  </a:cubicBezTo>
                  <a:cubicBezTo>
                    <a:pt x="83" y="0"/>
                    <a:pt x="76" y="0"/>
                    <a:pt x="72" y="4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1"/>
                    <a:pt x="27" y="1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28"/>
                    <a:pt x="0" y="30"/>
                    <a:pt x="2" y="31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1" y="75"/>
                    <a:pt x="1" y="76"/>
                    <a:pt x="1" y="77"/>
                  </a:cubicBezTo>
                  <a:cubicBezTo>
                    <a:pt x="1" y="85"/>
                    <a:pt x="1" y="93"/>
                    <a:pt x="1" y="101"/>
                  </a:cubicBezTo>
                  <a:cubicBezTo>
                    <a:pt x="1" y="103"/>
                    <a:pt x="2" y="105"/>
                    <a:pt x="5" y="105"/>
                  </a:cubicBezTo>
                  <a:cubicBezTo>
                    <a:pt x="29" y="105"/>
                    <a:pt x="29" y="105"/>
                    <a:pt x="29" y="105"/>
                  </a:cubicBezTo>
                  <a:cubicBezTo>
                    <a:pt x="30" y="105"/>
                    <a:pt x="31" y="105"/>
                    <a:pt x="32" y="104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76" y="106"/>
                    <a:pt x="78" y="106"/>
                    <a:pt x="80" y="104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05" y="79"/>
                    <a:pt x="105" y="76"/>
                    <a:pt x="104" y="75"/>
                  </a:cubicBezTo>
                  <a:close/>
                  <a:moveTo>
                    <a:pt x="77" y="9"/>
                  </a:moveTo>
                  <a:cubicBezTo>
                    <a:pt x="77" y="9"/>
                    <a:pt x="77" y="9"/>
                    <a:pt x="77" y="9"/>
                  </a:cubicBezTo>
                  <a:cubicBezTo>
                    <a:pt x="78" y="8"/>
                    <a:pt x="80" y="8"/>
                    <a:pt x="82" y="9"/>
                  </a:cubicBezTo>
                  <a:cubicBezTo>
                    <a:pt x="87" y="14"/>
                    <a:pt x="92" y="19"/>
                    <a:pt x="96" y="24"/>
                  </a:cubicBezTo>
                  <a:cubicBezTo>
                    <a:pt x="98" y="26"/>
                    <a:pt x="98" y="28"/>
                    <a:pt x="96" y="29"/>
                  </a:cubicBezTo>
                  <a:cubicBezTo>
                    <a:pt x="90" y="36"/>
                    <a:pt x="90" y="36"/>
                    <a:pt x="90" y="36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7" y="9"/>
                    <a:pt x="77" y="9"/>
                    <a:pt x="77" y="9"/>
                  </a:cubicBezTo>
                  <a:close/>
                  <a:moveTo>
                    <a:pt x="80" y="33"/>
                  </a:moveTo>
                  <a:cubicBezTo>
                    <a:pt x="80" y="33"/>
                    <a:pt x="80" y="33"/>
                    <a:pt x="80" y="33"/>
                  </a:cubicBezTo>
                  <a:cubicBezTo>
                    <a:pt x="61" y="52"/>
                    <a:pt x="42" y="72"/>
                    <a:pt x="22" y="91"/>
                  </a:cubicBezTo>
                  <a:cubicBezTo>
                    <a:pt x="15" y="84"/>
                    <a:pt x="15" y="84"/>
                    <a:pt x="15" y="8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6" y="28"/>
                    <a:pt x="78" y="30"/>
                    <a:pt x="80" y="33"/>
                  </a:cubicBezTo>
                  <a:close/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1"/>
                    <a:pt x="25" y="23"/>
                    <a:pt x="25" y="24"/>
                  </a:cubicBezTo>
                  <a:cubicBezTo>
                    <a:pt x="26" y="24"/>
                    <a:pt x="28" y="24"/>
                    <a:pt x="29" y="24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7"/>
                    <a:pt x="36" y="28"/>
                    <a:pt x="37" y="29"/>
                  </a:cubicBezTo>
                  <a:cubicBezTo>
                    <a:pt x="38" y="30"/>
                    <a:pt x="40" y="30"/>
                    <a:pt x="41" y="29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10" y="29"/>
                    <a:pt x="10" y="29"/>
                    <a:pt x="10" y="29"/>
                  </a:cubicBezTo>
                  <a:close/>
                  <a:moveTo>
                    <a:pt x="67" y="19"/>
                  </a:moveTo>
                  <a:cubicBezTo>
                    <a:pt x="67" y="19"/>
                    <a:pt x="67" y="19"/>
                    <a:pt x="67" y="19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67" y="19"/>
                    <a:pt x="67" y="19"/>
                    <a:pt x="67" y="19"/>
                  </a:cubicBezTo>
                  <a:close/>
                  <a:moveTo>
                    <a:pt x="8" y="98"/>
                  </a:moveTo>
                  <a:cubicBezTo>
                    <a:pt x="8" y="98"/>
                    <a:pt x="8" y="98"/>
                    <a:pt x="8" y="98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8" y="98"/>
                    <a:pt x="8" y="98"/>
                    <a:pt x="8" y="98"/>
                  </a:cubicBezTo>
                  <a:close/>
                  <a:moveTo>
                    <a:pt x="28" y="97"/>
                  </a:moveTo>
                  <a:cubicBezTo>
                    <a:pt x="28" y="97"/>
                    <a:pt x="28" y="97"/>
                    <a:pt x="28" y="97"/>
                  </a:cubicBezTo>
                  <a:cubicBezTo>
                    <a:pt x="25" y="94"/>
                    <a:pt x="25" y="94"/>
                    <a:pt x="25" y="94"/>
                  </a:cubicBezTo>
                  <a:cubicBezTo>
                    <a:pt x="45" y="75"/>
                    <a:pt x="64" y="55"/>
                    <a:pt x="84" y="36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28" y="97"/>
                    <a:pt x="28" y="97"/>
                    <a:pt x="28" y="97"/>
                  </a:cubicBezTo>
                  <a:close/>
                  <a:moveTo>
                    <a:pt x="77" y="96"/>
                  </a:moveTo>
                  <a:cubicBezTo>
                    <a:pt x="77" y="96"/>
                    <a:pt x="77" y="96"/>
                    <a:pt x="77" y="96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81" y="62"/>
                    <a:pt x="81" y="62"/>
                    <a:pt x="81" y="62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7" y="67"/>
                    <a:pt x="77" y="68"/>
                    <a:pt x="77" y="69"/>
                  </a:cubicBezTo>
                  <a:cubicBezTo>
                    <a:pt x="78" y="70"/>
                    <a:pt x="80" y="70"/>
                    <a:pt x="81" y="69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9" y="71"/>
                    <a:pt x="89" y="71"/>
                    <a:pt x="89" y="71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82" y="78"/>
                    <a:pt x="82" y="80"/>
                    <a:pt x="83" y="81"/>
                  </a:cubicBezTo>
                  <a:cubicBezTo>
                    <a:pt x="84" y="82"/>
                    <a:pt x="85" y="82"/>
                    <a:pt x="86" y="81"/>
                  </a:cubicBezTo>
                  <a:cubicBezTo>
                    <a:pt x="93" y="74"/>
                    <a:pt x="93" y="74"/>
                    <a:pt x="93" y="74"/>
                  </a:cubicBezTo>
                  <a:cubicBezTo>
                    <a:pt x="96" y="77"/>
                    <a:pt x="96" y="77"/>
                    <a:pt x="96" y="77"/>
                  </a:cubicBezTo>
                  <a:cubicBezTo>
                    <a:pt x="77" y="96"/>
                    <a:pt x="77" y="96"/>
                    <a:pt x="77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Rectangle 24"/>
            <p:cNvSpPr>
              <a:spLocks noChangeArrowheads="1"/>
            </p:cNvSpPr>
            <p:nvPr/>
          </p:nvSpPr>
          <p:spPr bwMode="auto">
            <a:xfrm>
              <a:off x="1094041" y="4083860"/>
              <a:ext cx="1422297" cy="717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tr-TR" altLang="zh-CN" sz="1600" b="1" dirty="0">
                  <a:solidFill>
                    <a:schemeClr val="bg1">
                      <a:lumMod val="65000"/>
                    </a:schemeClr>
                  </a:solidFill>
                </a:rPr>
                <a:t>TITLE HERE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We hope that this template will return to you as a time, money and reputation.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 flipV="1">
              <a:off x="1805190" y="3644866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3307491" y="4083860"/>
              <a:ext cx="1422297" cy="717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tr-TR" altLang="zh-CN" sz="1600" b="1" dirty="0">
                  <a:solidFill>
                    <a:schemeClr val="bg1">
                      <a:lumMod val="65000"/>
                    </a:schemeClr>
                  </a:solidFill>
                </a:rPr>
                <a:t>TITLE HERE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We hope that this template will return to you as a time, money and reputation.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 flipV="1">
              <a:off x="4018640" y="3644866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5532531" y="4083860"/>
              <a:ext cx="1422297" cy="717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tr-TR" altLang="zh-CN" sz="1600" b="1" dirty="0">
                  <a:solidFill>
                    <a:schemeClr val="bg1">
                      <a:lumMod val="65000"/>
                    </a:schemeClr>
                  </a:solidFill>
                </a:rPr>
                <a:t>TITLE HERE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We hope that this template will return to you as a time, money and reputation.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 flipV="1">
              <a:off x="6243680" y="3644866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V="1">
              <a:off x="2911914" y="1962634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24"/>
            <p:cNvSpPr>
              <a:spLocks noChangeArrowheads="1"/>
            </p:cNvSpPr>
            <p:nvPr/>
          </p:nvSpPr>
          <p:spPr bwMode="auto">
            <a:xfrm>
              <a:off x="2200766" y="1197361"/>
              <a:ext cx="1422297" cy="717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tr-TR" altLang="zh-CN" sz="1600" b="1" dirty="0">
                  <a:solidFill>
                    <a:schemeClr val="bg1">
                      <a:lumMod val="65000"/>
                    </a:schemeClr>
                  </a:solidFill>
                </a:rPr>
                <a:t>TITLE HERE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We hope that this template will return to you as a time, money and reputation.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 flipV="1">
              <a:off x="5114094" y="1962634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4"/>
            <p:cNvSpPr>
              <a:spLocks noChangeArrowheads="1"/>
            </p:cNvSpPr>
            <p:nvPr/>
          </p:nvSpPr>
          <p:spPr bwMode="auto">
            <a:xfrm>
              <a:off x="4402946" y="1197361"/>
              <a:ext cx="1422297" cy="717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tr-TR" altLang="zh-CN" sz="1600" b="1" dirty="0">
                  <a:solidFill>
                    <a:schemeClr val="bg1">
                      <a:lumMod val="65000"/>
                    </a:schemeClr>
                  </a:solidFill>
                </a:rPr>
                <a:t>TITLE HERE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We hope that this template will return to you as a time, money and reputation.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 flipV="1">
              <a:off x="7331514" y="1962634"/>
              <a:ext cx="0" cy="366964"/>
            </a:xfrm>
            <a:prstGeom prst="line">
              <a:avLst/>
            </a:prstGeom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24"/>
            <p:cNvSpPr>
              <a:spLocks noChangeArrowheads="1"/>
            </p:cNvSpPr>
            <p:nvPr/>
          </p:nvSpPr>
          <p:spPr bwMode="auto">
            <a:xfrm>
              <a:off x="6620366" y="1197361"/>
              <a:ext cx="1422297" cy="717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tr-TR" altLang="zh-CN" sz="1600" b="1" dirty="0">
                  <a:solidFill>
                    <a:schemeClr val="bg1">
                      <a:lumMod val="65000"/>
                    </a:schemeClr>
                  </a:solidFill>
                </a:rPr>
                <a:t>TITLE HERE</a:t>
              </a:r>
            </a:p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1200" dirty="0">
                  <a:solidFill>
                    <a:schemeClr val="bg1">
                      <a:lumMod val="65000"/>
                    </a:schemeClr>
                  </a:solidFill>
                </a:rPr>
                <a:t>We hope that this template will return to you as a time, money and reputation.</a:t>
              </a:r>
              <a:endParaRPr lang="zh-CN" altLang="en-US" sz="12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298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6839859" y="2284147"/>
            <a:ext cx="3218539" cy="910648"/>
            <a:chOff x="6597339" y="1985092"/>
            <a:chExt cx="2290010" cy="647063"/>
          </a:xfrm>
        </p:grpSpPr>
        <p:grpSp>
          <p:nvGrpSpPr>
            <p:cNvPr id="13" name="Group 84"/>
            <p:cNvGrpSpPr>
              <a:grpSpLocks noChangeAspect="1"/>
            </p:cNvGrpSpPr>
            <p:nvPr/>
          </p:nvGrpSpPr>
          <p:grpSpPr>
            <a:xfrm>
              <a:off x="6597339" y="1985092"/>
              <a:ext cx="432000" cy="432000"/>
              <a:chOff x="7275513" y="5302250"/>
              <a:chExt cx="1012825" cy="1012825"/>
            </a:xfrm>
            <a:solidFill>
              <a:schemeClr val="accent1"/>
            </a:solidFill>
          </p:grpSpPr>
          <p:sp>
            <p:nvSpPr>
              <p:cNvPr id="15" name="Freeform 34"/>
              <p:cNvSpPr>
                <a:spLocks/>
              </p:cNvSpPr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solidFill>
                <a:srgbClr val="FF9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307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35"/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solidFill>
                <a:srgbClr val="FF9A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307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7124653" y="2008885"/>
              <a:ext cx="1762696" cy="623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tr-TR" altLang="zh-CN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STEP HERE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We hope that this template will return to you as a time, money and reputation. We hope that this template will return to you as a time, money and reputation.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6819771" y="3854059"/>
            <a:ext cx="3238628" cy="995474"/>
            <a:chOff x="6597339" y="3205806"/>
            <a:chExt cx="2302823" cy="707586"/>
          </a:xfrm>
        </p:grpSpPr>
        <p:grpSp>
          <p:nvGrpSpPr>
            <p:cNvPr id="18" name="Group 92"/>
            <p:cNvGrpSpPr>
              <a:grpSpLocks noChangeAspect="1"/>
            </p:cNvGrpSpPr>
            <p:nvPr/>
          </p:nvGrpSpPr>
          <p:grpSpPr>
            <a:xfrm>
              <a:off x="6597339" y="3205806"/>
              <a:ext cx="432000" cy="432833"/>
              <a:chOff x="4427538" y="3192463"/>
              <a:chExt cx="823913" cy="825500"/>
            </a:xfrm>
            <a:solidFill>
              <a:schemeClr val="accent1"/>
            </a:solidFill>
          </p:grpSpPr>
          <p:sp>
            <p:nvSpPr>
              <p:cNvPr id="20" name="Oval 23"/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solidFill>
                <a:srgbClr val="00D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307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Rectangle 24"/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solidFill>
                <a:srgbClr val="00D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307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5"/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solidFill>
                <a:srgbClr val="00D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307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Oval 26"/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solidFill>
                <a:srgbClr val="00D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307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solidFill>
                <a:srgbClr val="00D0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6435" tIns="48218" rIns="96435" bIns="48218"/>
              <a:lstStyle/>
              <a:p>
                <a:pPr defTabSz="964307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80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7137012" y="3289902"/>
              <a:ext cx="1763150" cy="623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tr-TR" altLang="zh-CN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STEP HERE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We hope that this template will return to you as a time, money and reputation. We hope that this template will return to you as a time, money and reputation.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2419812" y="2295296"/>
            <a:ext cx="3282298" cy="930738"/>
            <a:chOff x="55652" y="1980213"/>
            <a:chExt cx="2334108" cy="661929"/>
          </a:xfrm>
        </p:grpSpPr>
        <p:sp>
          <p:nvSpPr>
            <p:cNvPr id="26" name="Freeform 31"/>
            <p:cNvSpPr>
              <a:spLocks noChangeAspect="1" noEditPoints="1"/>
            </p:cNvSpPr>
            <p:nvPr/>
          </p:nvSpPr>
          <p:spPr bwMode="auto">
            <a:xfrm>
              <a:off x="1957760" y="1980213"/>
              <a:ext cx="432000" cy="432851"/>
            </a:xfrm>
            <a:custGeom>
              <a:avLst/>
              <a:gdLst>
                <a:gd name="T0" fmla="*/ 216000 w 280"/>
                <a:gd name="T1" fmla="*/ 0 h 280"/>
                <a:gd name="T2" fmla="*/ 0 w 280"/>
                <a:gd name="T3" fmla="*/ 216426 h 280"/>
                <a:gd name="T4" fmla="*/ 216000 w 280"/>
                <a:gd name="T5" fmla="*/ 432851 h 280"/>
                <a:gd name="T6" fmla="*/ 432000 w 280"/>
                <a:gd name="T7" fmla="*/ 216426 h 280"/>
                <a:gd name="T8" fmla="*/ 216000 w 280"/>
                <a:gd name="T9" fmla="*/ 0 h 280"/>
                <a:gd name="T10" fmla="*/ 285429 w 280"/>
                <a:gd name="T11" fmla="*/ 106667 h 280"/>
                <a:gd name="T12" fmla="*/ 325543 w 280"/>
                <a:gd name="T13" fmla="*/ 146860 h 280"/>
                <a:gd name="T14" fmla="*/ 285429 w 280"/>
                <a:gd name="T15" fmla="*/ 188599 h 280"/>
                <a:gd name="T16" fmla="*/ 268457 w 280"/>
                <a:gd name="T17" fmla="*/ 183962 h 280"/>
                <a:gd name="T18" fmla="*/ 243771 w 280"/>
                <a:gd name="T19" fmla="*/ 146860 h 280"/>
                <a:gd name="T20" fmla="*/ 285429 w 280"/>
                <a:gd name="T21" fmla="*/ 106667 h 280"/>
                <a:gd name="T22" fmla="*/ 217543 w 280"/>
                <a:gd name="T23" fmla="*/ 148406 h 280"/>
                <a:gd name="T24" fmla="*/ 257657 w 280"/>
                <a:gd name="T25" fmla="*/ 190145 h 280"/>
                <a:gd name="T26" fmla="*/ 217543 w 280"/>
                <a:gd name="T27" fmla="*/ 230339 h 280"/>
                <a:gd name="T28" fmla="*/ 177429 w 280"/>
                <a:gd name="T29" fmla="*/ 190145 h 280"/>
                <a:gd name="T30" fmla="*/ 217543 w 280"/>
                <a:gd name="T31" fmla="*/ 148406 h 280"/>
                <a:gd name="T32" fmla="*/ 146571 w 280"/>
                <a:gd name="T33" fmla="*/ 106667 h 280"/>
                <a:gd name="T34" fmla="*/ 186686 w 280"/>
                <a:gd name="T35" fmla="*/ 146860 h 280"/>
                <a:gd name="T36" fmla="*/ 186686 w 280"/>
                <a:gd name="T37" fmla="*/ 149952 h 280"/>
                <a:gd name="T38" fmla="*/ 168171 w 280"/>
                <a:gd name="T39" fmla="*/ 182416 h 280"/>
                <a:gd name="T40" fmla="*/ 146571 w 280"/>
                <a:gd name="T41" fmla="*/ 188599 h 280"/>
                <a:gd name="T42" fmla="*/ 104914 w 280"/>
                <a:gd name="T43" fmla="*/ 146860 h 280"/>
                <a:gd name="T44" fmla="*/ 146571 w 280"/>
                <a:gd name="T45" fmla="*/ 106667 h 280"/>
                <a:gd name="T46" fmla="*/ 138857 w 280"/>
                <a:gd name="T47" fmla="*/ 298358 h 280"/>
                <a:gd name="T48" fmla="*/ 80229 w 280"/>
                <a:gd name="T49" fmla="*/ 287537 h 280"/>
                <a:gd name="T50" fmla="*/ 77143 w 280"/>
                <a:gd name="T51" fmla="*/ 285991 h 280"/>
                <a:gd name="T52" fmla="*/ 77143 w 280"/>
                <a:gd name="T53" fmla="*/ 285991 h 280"/>
                <a:gd name="T54" fmla="*/ 77143 w 280"/>
                <a:gd name="T55" fmla="*/ 242706 h 280"/>
                <a:gd name="T56" fmla="*/ 129600 w 280"/>
                <a:gd name="T57" fmla="*/ 191691 h 280"/>
                <a:gd name="T58" fmla="*/ 163543 w 280"/>
                <a:gd name="T59" fmla="*/ 191691 h 280"/>
                <a:gd name="T60" fmla="*/ 166629 w 280"/>
                <a:gd name="T61" fmla="*/ 191691 h 280"/>
                <a:gd name="T62" fmla="*/ 182057 w 280"/>
                <a:gd name="T63" fmla="*/ 225701 h 280"/>
                <a:gd name="T64" fmla="*/ 138857 w 280"/>
                <a:gd name="T65" fmla="*/ 285991 h 280"/>
                <a:gd name="T66" fmla="*/ 138857 w 280"/>
                <a:gd name="T67" fmla="*/ 298358 h 280"/>
                <a:gd name="T68" fmla="*/ 286971 w 280"/>
                <a:gd name="T69" fmla="*/ 327730 h 280"/>
                <a:gd name="T70" fmla="*/ 286971 w 280"/>
                <a:gd name="T71" fmla="*/ 327730 h 280"/>
                <a:gd name="T72" fmla="*/ 283886 w 280"/>
                <a:gd name="T73" fmla="*/ 329276 h 280"/>
                <a:gd name="T74" fmla="*/ 222171 w 280"/>
                <a:gd name="T75" fmla="*/ 340097 h 280"/>
                <a:gd name="T76" fmla="*/ 151200 w 280"/>
                <a:gd name="T77" fmla="*/ 329276 h 280"/>
                <a:gd name="T78" fmla="*/ 148114 w 280"/>
                <a:gd name="T79" fmla="*/ 327730 h 280"/>
                <a:gd name="T80" fmla="*/ 148114 w 280"/>
                <a:gd name="T81" fmla="*/ 327730 h 280"/>
                <a:gd name="T82" fmla="*/ 148114 w 280"/>
                <a:gd name="T83" fmla="*/ 285991 h 280"/>
                <a:gd name="T84" fmla="*/ 200571 w 280"/>
                <a:gd name="T85" fmla="*/ 233430 h 280"/>
                <a:gd name="T86" fmla="*/ 234514 w 280"/>
                <a:gd name="T87" fmla="*/ 233430 h 280"/>
                <a:gd name="T88" fmla="*/ 286971 w 280"/>
                <a:gd name="T89" fmla="*/ 285991 h 280"/>
                <a:gd name="T90" fmla="*/ 286971 w 280"/>
                <a:gd name="T91" fmla="*/ 327730 h 280"/>
                <a:gd name="T92" fmla="*/ 354857 w 280"/>
                <a:gd name="T93" fmla="*/ 285991 h 280"/>
                <a:gd name="T94" fmla="*/ 354857 w 280"/>
                <a:gd name="T95" fmla="*/ 285991 h 280"/>
                <a:gd name="T96" fmla="*/ 351771 w 280"/>
                <a:gd name="T97" fmla="*/ 287537 h 280"/>
                <a:gd name="T98" fmla="*/ 296229 w 280"/>
                <a:gd name="T99" fmla="*/ 298358 h 280"/>
                <a:gd name="T100" fmla="*/ 296229 w 280"/>
                <a:gd name="T101" fmla="*/ 285991 h 280"/>
                <a:gd name="T102" fmla="*/ 253029 w 280"/>
                <a:gd name="T103" fmla="*/ 225701 h 280"/>
                <a:gd name="T104" fmla="*/ 268457 w 280"/>
                <a:gd name="T105" fmla="*/ 191691 h 280"/>
                <a:gd name="T106" fmla="*/ 302400 w 280"/>
                <a:gd name="T107" fmla="*/ 191691 h 280"/>
                <a:gd name="T108" fmla="*/ 354857 w 280"/>
                <a:gd name="T109" fmla="*/ 242706 h 280"/>
                <a:gd name="T110" fmla="*/ 354857 w 280"/>
                <a:gd name="T111" fmla="*/ 285991 h 2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solidFill>
              <a:srgbClr val="00D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6435" tIns="48218" rIns="96435" bIns="48218"/>
            <a:lstStyle/>
            <a:p>
              <a:pPr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55652" y="2018315"/>
              <a:ext cx="1811424" cy="623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tr-TR" altLang="zh-CN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STEP HERE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We hope that this template will return to you as a time, money and reputation. We hope that this template will return to you as a time, money and reputation.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2285998" y="3885297"/>
            <a:ext cx="3416112" cy="975384"/>
            <a:chOff x="-39506" y="3201419"/>
            <a:chExt cx="2429266" cy="694417"/>
          </a:xfrm>
        </p:grpSpPr>
        <p:sp>
          <p:nvSpPr>
            <p:cNvPr id="29" name="Freeform 45"/>
            <p:cNvSpPr>
              <a:spLocks noChangeAspect="1" noEditPoints="1"/>
            </p:cNvSpPr>
            <p:nvPr/>
          </p:nvSpPr>
          <p:spPr bwMode="auto">
            <a:xfrm>
              <a:off x="1957760" y="3201419"/>
              <a:ext cx="432000" cy="432698"/>
            </a:xfrm>
            <a:custGeom>
              <a:avLst/>
              <a:gdLst>
                <a:gd name="T0" fmla="*/ 0 w 342"/>
                <a:gd name="T1" fmla="*/ 216349 h 342"/>
                <a:gd name="T2" fmla="*/ 432000 w 342"/>
                <a:gd name="T3" fmla="*/ 216349 h 342"/>
                <a:gd name="T4" fmla="*/ 60632 w 342"/>
                <a:gd name="T5" fmla="*/ 177128 h 342"/>
                <a:gd name="T6" fmla="*/ 136421 w 342"/>
                <a:gd name="T7" fmla="*/ 207493 h 342"/>
                <a:gd name="T8" fmla="*/ 60632 w 342"/>
                <a:gd name="T9" fmla="*/ 177128 h 342"/>
                <a:gd name="T10" fmla="*/ 137684 w 342"/>
                <a:gd name="T11" fmla="*/ 216349 h 342"/>
                <a:gd name="T12" fmla="*/ 83368 w 342"/>
                <a:gd name="T13" fmla="*/ 264427 h 342"/>
                <a:gd name="T14" fmla="*/ 120000 w 342"/>
                <a:gd name="T15" fmla="*/ 358051 h 342"/>
                <a:gd name="T16" fmla="*/ 120000 w 342"/>
                <a:gd name="T17" fmla="*/ 309974 h 342"/>
                <a:gd name="T18" fmla="*/ 120000 w 342"/>
                <a:gd name="T19" fmla="*/ 358051 h 342"/>
                <a:gd name="T20" fmla="*/ 84632 w 342"/>
                <a:gd name="T21" fmla="*/ 273283 h 342"/>
                <a:gd name="T22" fmla="*/ 144000 w 342"/>
                <a:gd name="T23" fmla="*/ 302383 h 342"/>
                <a:gd name="T24" fmla="*/ 213474 w 342"/>
                <a:gd name="T25" fmla="*/ 302383 h 342"/>
                <a:gd name="T26" fmla="*/ 151579 w 342"/>
                <a:gd name="T27" fmla="*/ 273283 h 342"/>
                <a:gd name="T28" fmla="*/ 213474 w 342"/>
                <a:gd name="T29" fmla="*/ 302383 h 342"/>
                <a:gd name="T30" fmla="*/ 150316 w 342"/>
                <a:gd name="T31" fmla="*/ 264427 h 342"/>
                <a:gd name="T32" fmla="*/ 221053 w 342"/>
                <a:gd name="T33" fmla="*/ 216349 h 342"/>
                <a:gd name="T34" fmla="*/ 146526 w 342"/>
                <a:gd name="T35" fmla="*/ 207493 h 342"/>
                <a:gd name="T36" fmla="*/ 223579 w 342"/>
                <a:gd name="T37" fmla="*/ 177128 h 342"/>
                <a:gd name="T38" fmla="*/ 146526 w 342"/>
                <a:gd name="T39" fmla="*/ 207493 h 342"/>
                <a:gd name="T40" fmla="*/ 223579 w 342"/>
                <a:gd name="T41" fmla="*/ 334012 h 342"/>
                <a:gd name="T42" fmla="*/ 271579 w 342"/>
                <a:gd name="T43" fmla="*/ 334012 h 342"/>
                <a:gd name="T44" fmla="*/ 274105 w 342"/>
                <a:gd name="T45" fmla="*/ 302383 h 342"/>
                <a:gd name="T46" fmla="*/ 224842 w 342"/>
                <a:gd name="T47" fmla="*/ 273283 h 342"/>
                <a:gd name="T48" fmla="*/ 274105 w 342"/>
                <a:gd name="T49" fmla="*/ 302383 h 342"/>
                <a:gd name="T50" fmla="*/ 226105 w 342"/>
                <a:gd name="T51" fmla="*/ 264427 h 342"/>
                <a:gd name="T52" fmla="*/ 296842 w 342"/>
                <a:gd name="T53" fmla="*/ 216349 h 342"/>
                <a:gd name="T54" fmla="*/ 357474 w 342"/>
                <a:gd name="T55" fmla="*/ 159415 h 342"/>
                <a:gd name="T56" fmla="*/ 304421 w 342"/>
                <a:gd name="T57" fmla="*/ 188515 h 342"/>
                <a:gd name="T58" fmla="*/ 229895 w 342"/>
                <a:gd name="T59" fmla="*/ 207493 h 342"/>
                <a:gd name="T60" fmla="*/ 277895 w 342"/>
                <a:gd name="T61" fmla="*/ 177128 h 342"/>
                <a:gd name="T62" fmla="*/ 318316 w 342"/>
                <a:gd name="T63" fmla="*/ 135376 h 342"/>
                <a:gd name="T64" fmla="*/ 328421 w 342"/>
                <a:gd name="T65" fmla="*/ 130315 h 342"/>
                <a:gd name="T66" fmla="*/ 357474 w 342"/>
                <a:gd name="T67" fmla="*/ 159415 h 3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solidFill>
              <a:srgbClr val="2C76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6435" tIns="48218" rIns="96435" bIns="48218"/>
            <a:lstStyle/>
            <a:p>
              <a:pPr>
                <a:lnSpc>
                  <a:spcPct val="150000"/>
                </a:lnSpc>
              </a:pPr>
              <a:endParaRPr lang="zh-CN" altLang="en-US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-39506" y="3271347"/>
              <a:ext cx="1835567" cy="624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tr-TR" altLang="zh-CN" sz="14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STEP HERE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ea typeface="微软雅黑" panose="020B0503020204020204" pitchFamily="34" charset="-122"/>
                  <a:sym typeface="Arial" panose="020B0604020202020204" pitchFamily="34" charset="0"/>
                </a:rPr>
                <a:t>We hope that this template will return to you as a time, money and reputation. We hope that this template will return to you as a time, money and reputation.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31" name="67"/>
          <p:cNvCxnSpPr/>
          <p:nvPr/>
        </p:nvCxnSpPr>
        <p:spPr>
          <a:xfrm>
            <a:off x="1827423" y="5336061"/>
            <a:ext cx="8719042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29"/>
          <p:cNvSpPr txBox="1"/>
          <p:nvPr/>
        </p:nvSpPr>
        <p:spPr>
          <a:xfrm>
            <a:off x="2480286" y="5381483"/>
            <a:ext cx="7343781" cy="861762"/>
          </a:xfrm>
          <a:prstGeom prst="rect">
            <a:avLst/>
          </a:prstGeom>
          <a:noFill/>
          <a:ln>
            <a:noFill/>
          </a:ln>
        </p:spPr>
        <p:txBody>
          <a:bodyPr wrap="none" lIns="121908" tIns="60954" rIns="121908" bIns="60954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</a:rPr>
              <a:t>We hope that this template will return to you as a time, money and reputation. </a:t>
            </a:r>
            <a:endParaRPr lang="tr-TR" altLang="zh-CN" sz="1600" dirty="0">
              <a:solidFill>
                <a:schemeClr val="bg1">
                  <a:lumMod val="65000"/>
                </a:schemeClr>
              </a:solidFill>
              <a:cs typeface="+mn-ea"/>
            </a:endParaRPr>
          </a:p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</a:rPr>
              <a:t>We hope that this template will return to you as a time, money and reputation.</a:t>
            </a:r>
            <a:endParaRPr lang="tr-TR" altLang="zh-CN" sz="1600" dirty="0">
              <a:solidFill>
                <a:schemeClr val="bg1">
                  <a:lumMod val="65000"/>
                </a:schemeClr>
              </a:solidFill>
              <a:cs typeface="+mn-ea"/>
            </a:endParaRPr>
          </a:p>
          <a:p>
            <a:pPr algn="ctr"/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cs typeface="+mn-ea"/>
              </a:rPr>
              <a:t>We hope that this template will return to you as a time, money and reputation.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5535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1244870" y="1595861"/>
            <a:ext cx="9708880" cy="5128789"/>
            <a:chOff x="1244870" y="1739772"/>
            <a:chExt cx="6559831" cy="3465280"/>
          </a:xfrm>
        </p:grpSpPr>
        <p:cxnSp>
          <p:nvCxnSpPr>
            <p:cNvPr id="13" name="Straight Connector 64"/>
            <p:cNvCxnSpPr/>
            <p:nvPr/>
          </p:nvCxnSpPr>
          <p:spPr>
            <a:xfrm>
              <a:off x="4575127" y="1739772"/>
              <a:ext cx="5229" cy="346528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lg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65"/>
            <p:cNvSpPr/>
            <p:nvPr/>
          </p:nvSpPr>
          <p:spPr>
            <a:xfrm>
              <a:off x="4453069" y="2134685"/>
              <a:ext cx="232935" cy="232935"/>
            </a:xfrm>
            <a:prstGeom prst="ellipse">
              <a:avLst/>
            </a:prstGeom>
            <a:solidFill>
              <a:srgbClr val="2C76CE"/>
            </a:solidFill>
            <a:ln w="101600" cmpd="dbl">
              <a:solidFill>
                <a:srgbClr val="2C76CE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Oval 66"/>
            <p:cNvSpPr/>
            <p:nvPr/>
          </p:nvSpPr>
          <p:spPr>
            <a:xfrm>
              <a:off x="4453069" y="2840929"/>
              <a:ext cx="232935" cy="232935"/>
            </a:xfrm>
            <a:prstGeom prst="ellipse">
              <a:avLst/>
            </a:prstGeom>
            <a:solidFill>
              <a:srgbClr val="00D0CF"/>
            </a:solidFill>
            <a:ln w="101600" cmpd="dbl">
              <a:solidFill>
                <a:srgbClr val="00D0C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Oval 67"/>
            <p:cNvSpPr/>
            <p:nvPr/>
          </p:nvSpPr>
          <p:spPr>
            <a:xfrm>
              <a:off x="4453069" y="3554405"/>
              <a:ext cx="232935" cy="232935"/>
            </a:xfrm>
            <a:prstGeom prst="ellipse">
              <a:avLst/>
            </a:prstGeom>
            <a:solidFill>
              <a:srgbClr val="00D0CF"/>
            </a:solidFill>
            <a:ln w="101600" cmpd="dbl">
              <a:solidFill>
                <a:srgbClr val="00D0C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Oval 68"/>
            <p:cNvSpPr/>
            <p:nvPr/>
          </p:nvSpPr>
          <p:spPr>
            <a:xfrm>
              <a:off x="4453069" y="4344870"/>
              <a:ext cx="232935" cy="232935"/>
            </a:xfrm>
            <a:prstGeom prst="ellipse">
              <a:avLst/>
            </a:prstGeom>
            <a:solidFill>
              <a:srgbClr val="FF9AAF"/>
            </a:solidFill>
            <a:ln w="101600" cmpd="dbl">
              <a:solidFill>
                <a:srgbClr val="FF9AA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8" name="Group 69"/>
            <p:cNvGrpSpPr/>
            <p:nvPr/>
          </p:nvGrpSpPr>
          <p:grpSpPr>
            <a:xfrm>
              <a:off x="1576347" y="2600356"/>
              <a:ext cx="2651550" cy="714080"/>
              <a:chOff x="2101796" y="2563627"/>
              <a:chExt cx="3535400" cy="952107"/>
            </a:xfrm>
            <a:solidFill>
              <a:schemeClr val="bg1">
                <a:lumMod val="65000"/>
              </a:schemeClr>
            </a:solidFill>
          </p:grpSpPr>
          <p:sp>
            <p:nvSpPr>
              <p:cNvPr id="44" name="Isosceles Triangle 70"/>
              <p:cNvSpPr/>
              <p:nvPr/>
            </p:nvSpPr>
            <p:spPr>
              <a:xfrm rot="5400000">
                <a:off x="5328846" y="2904482"/>
                <a:ext cx="346303" cy="270397"/>
              </a:xfrm>
              <a:prstGeom prst="triangle">
                <a:avLst/>
              </a:prstGeom>
              <a:solidFill>
                <a:srgbClr val="00D0CF"/>
              </a:solidFill>
              <a:ln>
                <a:solidFill>
                  <a:srgbClr val="00D0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5" name="Rectangle 71"/>
              <p:cNvSpPr/>
              <p:nvPr/>
            </p:nvSpPr>
            <p:spPr>
              <a:xfrm>
                <a:off x="2101796" y="2563627"/>
                <a:ext cx="3337089" cy="952107"/>
              </a:xfrm>
              <a:prstGeom prst="rect">
                <a:avLst/>
              </a:prstGeom>
              <a:solidFill>
                <a:srgbClr val="00D0CF"/>
              </a:solidFill>
              <a:ln>
                <a:solidFill>
                  <a:srgbClr val="00D0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19" name="Group 72"/>
            <p:cNvGrpSpPr/>
            <p:nvPr/>
          </p:nvGrpSpPr>
          <p:grpSpPr>
            <a:xfrm>
              <a:off x="1576347" y="4107058"/>
              <a:ext cx="2651550" cy="714080"/>
              <a:chOff x="2101796" y="4572562"/>
              <a:chExt cx="3535400" cy="952107"/>
            </a:xfrm>
            <a:solidFill>
              <a:srgbClr val="358FCB"/>
            </a:solidFill>
          </p:grpSpPr>
          <p:sp>
            <p:nvSpPr>
              <p:cNvPr id="42" name="Isosceles Triangle 73"/>
              <p:cNvSpPr/>
              <p:nvPr/>
            </p:nvSpPr>
            <p:spPr>
              <a:xfrm rot="5400000">
                <a:off x="5328846" y="4913417"/>
                <a:ext cx="346303" cy="270397"/>
              </a:xfrm>
              <a:prstGeom prst="triangle">
                <a:avLst/>
              </a:prstGeom>
              <a:solidFill>
                <a:srgbClr val="FF9AAF"/>
              </a:solidFill>
              <a:ln>
                <a:solidFill>
                  <a:srgbClr val="FF9A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3" name="Rectangle 74"/>
              <p:cNvSpPr/>
              <p:nvPr/>
            </p:nvSpPr>
            <p:spPr>
              <a:xfrm>
                <a:off x="2101796" y="4572562"/>
                <a:ext cx="3337089" cy="952107"/>
              </a:xfrm>
              <a:prstGeom prst="rect">
                <a:avLst/>
              </a:prstGeom>
              <a:solidFill>
                <a:srgbClr val="FF9AAF"/>
              </a:solidFill>
              <a:ln>
                <a:solidFill>
                  <a:srgbClr val="FF9A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0" name="Group 75"/>
            <p:cNvGrpSpPr/>
            <p:nvPr/>
          </p:nvGrpSpPr>
          <p:grpSpPr>
            <a:xfrm>
              <a:off x="4911176" y="1901730"/>
              <a:ext cx="2651550" cy="714080"/>
              <a:chOff x="6548234" y="1632125"/>
              <a:chExt cx="3535400" cy="952107"/>
            </a:xfrm>
            <a:solidFill>
              <a:srgbClr val="358FCB"/>
            </a:solidFill>
          </p:grpSpPr>
          <p:sp>
            <p:nvSpPr>
              <p:cNvPr id="40" name="Isosceles Triangle 76"/>
              <p:cNvSpPr/>
              <p:nvPr/>
            </p:nvSpPr>
            <p:spPr>
              <a:xfrm rot="16200000">
                <a:off x="6510281" y="1972980"/>
                <a:ext cx="346303" cy="270397"/>
              </a:xfrm>
              <a:prstGeom prst="triangle">
                <a:avLst/>
              </a:prstGeom>
              <a:solidFill>
                <a:srgbClr val="2C76CE"/>
              </a:solidFill>
              <a:ln>
                <a:solidFill>
                  <a:srgbClr val="2C76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41" name="Rectangle 77"/>
              <p:cNvSpPr/>
              <p:nvPr/>
            </p:nvSpPr>
            <p:spPr>
              <a:xfrm rot="10800000">
                <a:off x="6746545" y="1632125"/>
                <a:ext cx="3337089" cy="952107"/>
              </a:xfrm>
              <a:prstGeom prst="rect">
                <a:avLst/>
              </a:prstGeom>
              <a:solidFill>
                <a:srgbClr val="2C76CE"/>
              </a:solidFill>
              <a:ln>
                <a:solidFill>
                  <a:srgbClr val="2C76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1" name="Group 78"/>
            <p:cNvGrpSpPr/>
            <p:nvPr/>
          </p:nvGrpSpPr>
          <p:grpSpPr>
            <a:xfrm>
              <a:off x="4911176" y="3332007"/>
              <a:ext cx="2651550" cy="714080"/>
              <a:chOff x="6548234" y="3539161"/>
              <a:chExt cx="3535400" cy="952107"/>
            </a:xfrm>
            <a:solidFill>
              <a:schemeClr val="bg1">
                <a:lumMod val="65000"/>
              </a:schemeClr>
            </a:solidFill>
          </p:grpSpPr>
          <p:sp>
            <p:nvSpPr>
              <p:cNvPr id="38" name="Isosceles Triangle 79"/>
              <p:cNvSpPr/>
              <p:nvPr/>
            </p:nvSpPr>
            <p:spPr>
              <a:xfrm rot="16200000">
                <a:off x="6510281" y="3880016"/>
                <a:ext cx="346303" cy="270397"/>
              </a:xfrm>
              <a:prstGeom prst="triangle">
                <a:avLst/>
              </a:prstGeom>
              <a:solidFill>
                <a:srgbClr val="00D0CF"/>
              </a:solidFill>
              <a:ln>
                <a:solidFill>
                  <a:srgbClr val="00D0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9" name="Rectangle 80"/>
              <p:cNvSpPr/>
              <p:nvPr/>
            </p:nvSpPr>
            <p:spPr>
              <a:xfrm rot="10800000">
                <a:off x="6746545" y="3539161"/>
                <a:ext cx="3337089" cy="952107"/>
              </a:xfrm>
              <a:prstGeom prst="rect">
                <a:avLst/>
              </a:prstGeom>
              <a:solidFill>
                <a:srgbClr val="00D0CF"/>
              </a:solidFill>
              <a:ln>
                <a:solidFill>
                  <a:srgbClr val="00D0C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pic>
          <p:nvPicPr>
            <p:cNvPr id="22" name="Picture 81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4870" y="2446015"/>
              <a:ext cx="1022762" cy="1022762"/>
            </a:xfrm>
            <a:prstGeom prst="ellipse">
              <a:avLst/>
            </a:prstGeom>
            <a:solidFill>
              <a:srgbClr val="00D0CF"/>
            </a:solidFill>
            <a:ln w="41275" cap="rnd">
              <a:solidFill>
                <a:srgbClr val="00D0CF"/>
              </a:solidFill>
            </a:ln>
            <a:effectLst/>
          </p:spPr>
        </p:pic>
        <p:pic>
          <p:nvPicPr>
            <p:cNvPr id="23" name="Picture 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244870" y="3949957"/>
              <a:ext cx="1022762" cy="1022762"/>
            </a:xfrm>
            <a:prstGeom prst="ellipse">
              <a:avLst/>
            </a:prstGeom>
            <a:solidFill>
              <a:srgbClr val="FF9AAF"/>
            </a:solidFill>
            <a:ln w="41275" cap="rnd">
              <a:solidFill>
                <a:srgbClr val="FF9AAF"/>
              </a:solidFill>
            </a:ln>
            <a:effectLst/>
          </p:spPr>
        </p:pic>
        <p:pic>
          <p:nvPicPr>
            <p:cNvPr id="24" name="Picture 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1939" y="1739772"/>
              <a:ext cx="1022762" cy="1022762"/>
            </a:xfrm>
            <a:prstGeom prst="ellipse">
              <a:avLst/>
            </a:prstGeom>
            <a:solidFill>
              <a:srgbClr val="2C76CE"/>
            </a:solidFill>
            <a:ln w="41275" cap="rnd">
              <a:solidFill>
                <a:srgbClr val="2C76CE"/>
              </a:solidFill>
            </a:ln>
            <a:effectLst/>
          </p:spPr>
        </p:pic>
        <p:pic>
          <p:nvPicPr>
            <p:cNvPr id="25" name="Picture 84"/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1939" y="3177665"/>
              <a:ext cx="1022762" cy="1022762"/>
            </a:xfrm>
            <a:prstGeom prst="ellipse">
              <a:avLst/>
            </a:prstGeom>
            <a:solidFill>
              <a:srgbClr val="00D0CF"/>
            </a:solidFill>
            <a:ln w="41275" cap="rnd">
              <a:solidFill>
                <a:srgbClr val="00D0CF"/>
              </a:solidFill>
            </a:ln>
            <a:effectLst/>
          </p:spPr>
        </p:pic>
        <p:sp>
          <p:nvSpPr>
            <p:cNvPr id="26" name="Rectangle 85"/>
            <p:cNvSpPr/>
            <p:nvPr/>
          </p:nvSpPr>
          <p:spPr>
            <a:xfrm>
              <a:off x="2400220" y="2827532"/>
              <a:ext cx="1690125" cy="405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We hope that this template will return to you as a time, money and reputation.</a:t>
              </a:r>
              <a:endParaRPr lang="id-ID" sz="1100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Connector 86"/>
            <p:cNvCxnSpPr/>
            <p:nvPr/>
          </p:nvCxnSpPr>
          <p:spPr>
            <a:xfrm>
              <a:off x="2480310" y="2837367"/>
              <a:ext cx="1447027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87"/>
            <p:cNvSpPr/>
            <p:nvPr/>
          </p:nvSpPr>
          <p:spPr>
            <a:xfrm>
              <a:off x="2460675" y="2603281"/>
              <a:ext cx="1194826" cy="249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dirty="0">
                  <a:solidFill>
                    <a:schemeClr val="bg1">
                      <a:lumMod val="95000"/>
                    </a:schemeClr>
                  </a:solidFill>
                </a:rPr>
                <a:t>STAGE HERE</a:t>
              </a:r>
            </a:p>
          </p:txBody>
        </p:sp>
        <p:sp>
          <p:nvSpPr>
            <p:cNvPr id="29" name="Rectangle 88"/>
            <p:cNvSpPr/>
            <p:nvPr/>
          </p:nvSpPr>
          <p:spPr>
            <a:xfrm>
              <a:off x="5102996" y="2119589"/>
              <a:ext cx="1678944" cy="405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We hope that this template will return to you as a time, money and reputation.</a:t>
              </a:r>
              <a:endParaRPr lang="id-ID" sz="1100" dirty="0">
                <a:solidFill>
                  <a:schemeClr val="bg1"/>
                </a:solidFill>
              </a:endParaRPr>
            </a:p>
          </p:txBody>
        </p:sp>
        <p:cxnSp>
          <p:nvCxnSpPr>
            <p:cNvPr id="30" name="Straight Connector 89"/>
            <p:cNvCxnSpPr/>
            <p:nvPr/>
          </p:nvCxnSpPr>
          <p:spPr>
            <a:xfrm>
              <a:off x="5183086" y="2129424"/>
              <a:ext cx="1447027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90"/>
            <p:cNvSpPr/>
            <p:nvPr/>
          </p:nvSpPr>
          <p:spPr>
            <a:xfrm>
              <a:off x="5163450" y="1895338"/>
              <a:ext cx="1145379" cy="249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dirty="0">
                  <a:solidFill>
                    <a:schemeClr val="bg1">
                      <a:lumMod val="95000"/>
                    </a:schemeClr>
                  </a:solidFill>
                </a:rPr>
                <a:t>STAGE HERE</a:t>
              </a:r>
            </a:p>
          </p:txBody>
        </p:sp>
        <p:sp>
          <p:nvSpPr>
            <p:cNvPr id="32" name="Rectangle 91"/>
            <p:cNvSpPr/>
            <p:nvPr/>
          </p:nvSpPr>
          <p:spPr>
            <a:xfrm>
              <a:off x="5102995" y="3624892"/>
              <a:ext cx="1733009" cy="405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We hope that this template will return to you as a time, money and reputation.</a:t>
              </a:r>
              <a:endParaRPr lang="id-ID" sz="1100" dirty="0">
                <a:solidFill>
                  <a:schemeClr val="bg1"/>
                </a:solidFill>
              </a:endParaRPr>
            </a:p>
          </p:txBody>
        </p:sp>
        <p:cxnSp>
          <p:nvCxnSpPr>
            <p:cNvPr id="33" name="Straight Connector 92"/>
            <p:cNvCxnSpPr/>
            <p:nvPr/>
          </p:nvCxnSpPr>
          <p:spPr>
            <a:xfrm>
              <a:off x="5183086" y="3584720"/>
              <a:ext cx="1447027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93"/>
            <p:cNvSpPr/>
            <p:nvPr/>
          </p:nvSpPr>
          <p:spPr>
            <a:xfrm>
              <a:off x="5163451" y="3350635"/>
              <a:ext cx="1145379" cy="249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dirty="0">
                  <a:solidFill>
                    <a:schemeClr val="bg1">
                      <a:lumMod val="95000"/>
                    </a:schemeClr>
                  </a:solidFill>
                </a:rPr>
                <a:t>STAGE HERE</a:t>
              </a:r>
            </a:p>
          </p:txBody>
        </p:sp>
        <p:sp>
          <p:nvSpPr>
            <p:cNvPr id="35" name="Rectangle 94"/>
            <p:cNvSpPr/>
            <p:nvPr/>
          </p:nvSpPr>
          <p:spPr>
            <a:xfrm>
              <a:off x="2400220" y="4337360"/>
              <a:ext cx="1678944" cy="4055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We hope that this template will return to you as a time, money and reputation.</a:t>
              </a:r>
              <a:endParaRPr lang="id-ID" sz="1100" dirty="0">
                <a:solidFill>
                  <a:schemeClr val="bg1"/>
                </a:solidFill>
              </a:endParaRPr>
            </a:p>
          </p:txBody>
        </p:sp>
        <p:cxnSp>
          <p:nvCxnSpPr>
            <p:cNvPr id="36" name="Straight Connector 95"/>
            <p:cNvCxnSpPr/>
            <p:nvPr/>
          </p:nvCxnSpPr>
          <p:spPr>
            <a:xfrm>
              <a:off x="2480310" y="4347194"/>
              <a:ext cx="1447027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  <a:headEnd type="oval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96"/>
            <p:cNvSpPr/>
            <p:nvPr/>
          </p:nvSpPr>
          <p:spPr>
            <a:xfrm>
              <a:off x="2460675" y="4113109"/>
              <a:ext cx="1125775" cy="2495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dirty="0">
                  <a:solidFill>
                    <a:schemeClr val="bg1">
                      <a:lumMod val="95000"/>
                    </a:schemeClr>
                  </a:solidFill>
                </a:rPr>
                <a:t>STAGE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65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  <p:sp>
        <p:nvSpPr>
          <p:cNvPr id="27" name="TextBox 28"/>
          <p:cNvSpPr txBox="1"/>
          <p:nvPr/>
        </p:nvSpPr>
        <p:spPr>
          <a:xfrm>
            <a:off x="1720147" y="2305880"/>
            <a:ext cx="87501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altLang="zh-CN" sz="6600" b="1" dirty="0">
                <a:solidFill>
                  <a:srgbClr val="00D0CF"/>
                </a:solidFill>
                <a:latin typeface="+mj-lt"/>
                <a:ea typeface="微软雅黑" pitchFamily="34" charset="-122"/>
                <a:cs typeface="Montserrat Semi" charset="0"/>
              </a:rPr>
              <a:t>THANK </a:t>
            </a:r>
            <a:r>
              <a:rPr lang="tr-TR" altLang="zh-CN" sz="6600" b="1" dirty="0">
                <a:solidFill>
                  <a:srgbClr val="FF9AAF"/>
                </a:solidFill>
                <a:latin typeface="+mj-lt"/>
                <a:ea typeface="微软雅黑" pitchFamily="34" charset="-122"/>
                <a:cs typeface="Montserrat Semi" charset="0"/>
              </a:rPr>
              <a:t>YOU!</a:t>
            </a:r>
            <a:endParaRPr lang="en-US" sz="6600" b="1" dirty="0">
              <a:solidFill>
                <a:srgbClr val="FF9AAF"/>
              </a:solidFill>
              <a:latin typeface="+mj-lt"/>
              <a:ea typeface="微软雅黑" pitchFamily="34" charset="-122"/>
              <a:cs typeface="Montserrat Semi" charset="0"/>
            </a:endParaRPr>
          </a:p>
        </p:txBody>
      </p:sp>
      <p:sp>
        <p:nvSpPr>
          <p:cNvPr id="29" name="TextBox 32"/>
          <p:cNvSpPr txBox="1"/>
          <p:nvPr/>
        </p:nvSpPr>
        <p:spPr>
          <a:xfrm>
            <a:off x="1720147" y="3631841"/>
            <a:ext cx="8750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i="1" dirty="0">
                <a:solidFill>
                  <a:srgbClr val="00D0CF"/>
                </a:solidFill>
                <a:latin typeface="+mj-lt"/>
                <a:ea typeface="Montserrat Light" charset="0"/>
                <a:cs typeface="Montserrat Light" charset="0"/>
              </a:rPr>
              <a:t>Powered </a:t>
            </a:r>
            <a:r>
              <a:rPr lang="tr-TR" sz="1400" i="1" dirty="0" err="1">
                <a:solidFill>
                  <a:srgbClr val="00D0CF"/>
                </a:solidFill>
                <a:latin typeface="+mj-lt"/>
                <a:ea typeface="Montserrat Light" charset="0"/>
                <a:cs typeface="Montserrat Light" charset="0"/>
              </a:rPr>
              <a:t>by</a:t>
            </a:r>
            <a:r>
              <a:rPr lang="tr-TR" sz="1400" i="1" dirty="0">
                <a:solidFill>
                  <a:srgbClr val="00D0CF"/>
                </a:solidFill>
                <a:latin typeface="+mj-lt"/>
                <a:ea typeface="Montserrat Light" charset="0"/>
                <a:cs typeface="Montserrat Light" charset="0"/>
              </a:rPr>
              <a:t> </a:t>
            </a:r>
            <a:r>
              <a:rPr lang="tr-TR" sz="1400" dirty="0" err="1">
                <a:solidFill>
                  <a:srgbClr val="00D0CF"/>
                </a:solidFill>
                <a:latin typeface="+mj-lt"/>
                <a:ea typeface="Montserrat Light" charset="0"/>
                <a:cs typeface="Montserrat Light" charset="0"/>
              </a:rPr>
              <a:t>Freepptbackgrounds.net</a:t>
            </a:r>
            <a:endParaRPr lang="en-US" sz="1400" dirty="0">
              <a:solidFill>
                <a:srgbClr val="00D0CF"/>
              </a:solidFill>
              <a:latin typeface="+mj-lt"/>
              <a:ea typeface="Montserrat Light" charset="0"/>
              <a:cs typeface="Montserrat Light" charset="0"/>
            </a:endParaRPr>
          </a:p>
        </p:txBody>
      </p:sp>
      <p:grpSp>
        <p:nvGrpSpPr>
          <p:cNvPr id="30" name="Group 38"/>
          <p:cNvGrpSpPr/>
          <p:nvPr/>
        </p:nvGrpSpPr>
        <p:grpSpPr>
          <a:xfrm>
            <a:off x="5433010" y="5055722"/>
            <a:ext cx="1575060" cy="160804"/>
            <a:chOff x="5548426" y="3343939"/>
            <a:chExt cx="833173" cy="85061"/>
          </a:xfrm>
          <a:solidFill>
            <a:srgbClr val="1983B7"/>
          </a:solidFill>
        </p:grpSpPr>
        <p:sp>
          <p:nvSpPr>
            <p:cNvPr id="31" name="Oval 31"/>
            <p:cNvSpPr/>
            <p:nvPr/>
          </p:nvSpPr>
          <p:spPr>
            <a:xfrm>
              <a:off x="5548426" y="3343939"/>
              <a:ext cx="85061" cy="85061"/>
            </a:xfrm>
            <a:prstGeom prst="ellipse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2" name="Oval 32"/>
            <p:cNvSpPr/>
            <p:nvPr/>
          </p:nvSpPr>
          <p:spPr>
            <a:xfrm>
              <a:off x="5698049" y="3343939"/>
              <a:ext cx="85061" cy="85061"/>
            </a:xfrm>
            <a:prstGeom prst="ellipse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3" name="Oval 33"/>
            <p:cNvSpPr/>
            <p:nvPr/>
          </p:nvSpPr>
          <p:spPr>
            <a:xfrm>
              <a:off x="5847671" y="3343939"/>
              <a:ext cx="85061" cy="85061"/>
            </a:xfrm>
            <a:prstGeom prst="ellipse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4" name="Oval 34"/>
            <p:cNvSpPr/>
            <p:nvPr/>
          </p:nvSpPr>
          <p:spPr>
            <a:xfrm>
              <a:off x="5997294" y="3343939"/>
              <a:ext cx="85061" cy="85061"/>
            </a:xfrm>
            <a:prstGeom prst="ellipse">
              <a:avLst/>
            </a:prstGeom>
            <a:solidFill>
              <a:srgbClr val="FF9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5" name="Oval 35"/>
            <p:cNvSpPr/>
            <p:nvPr/>
          </p:nvSpPr>
          <p:spPr>
            <a:xfrm>
              <a:off x="6146917" y="3343939"/>
              <a:ext cx="85061" cy="85061"/>
            </a:xfrm>
            <a:prstGeom prst="ellipse">
              <a:avLst/>
            </a:prstGeom>
            <a:solidFill>
              <a:srgbClr val="FF9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36" name="Oval 36"/>
            <p:cNvSpPr/>
            <p:nvPr/>
          </p:nvSpPr>
          <p:spPr>
            <a:xfrm>
              <a:off x="6296538" y="3343939"/>
              <a:ext cx="85061" cy="85061"/>
            </a:xfrm>
            <a:prstGeom prst="ellipse">
              <a:avLst/>
            </a:prstGeom>
            <a:solidFill>
              <a:srgbClr val="FF9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pic>
        <p:nvPicPr>
          <p:cNvPr id="37" name="图片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0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83316" y="2583543"/>
            <a:ext cx="7686594" cy="1404238"/>
            <a:chOff x="971997" y="2061029"/>
            <a:chExt cx="10309231" cy="2220666"/>
          </a:xfrm>
        </p:grpSpPr>
        <p:grpSp>
          <p:nvGrpSpPr>
            <p:cNvPr id="53" name="组合 52"/>
            <p:cNvGrpSpPr/>
            <p:nvPr/>
          </p:nvGrpSpPr>
          <p:grpSpPr>
            <a:xfrm>
              <a:off x="3093583" y="2061029"/>
              <a:ext cx="8187645" cy="2220666"/>
              <a:chOff x="2320697" y="395508"/>
              <a:chExt cx="8187645" cy="878114"/>
            </a:xfrm>
          </p:grpSpPr>
          <p:sp>
            <p:nvSpPr>
              <p:cNvPr id="57" name="矩形 56"/>
              <p:cNvSpPr/>
              <p:nvPr/>
            </p:nvSpPr>
            <p:spPr>
              <a:xfrm flipH="1">
                <a:off x="2320697" y="395508"/>
                <a:ext cx="8187645" cy="878114"/>
              </a:xfrm>
              <a:prstGeom prst="rect">
                <a:avLst/>
              </a:prstGeom>
              <a:solidFill>
                <a:srgbClr val="00D0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lt"/>
                </a:endParaRPr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3253958" y="590673"/>
                <a:ext cx="3425551" cy="442658"/>
                <a:chOff x="4108608" y="546280"/>
                <a:chExt cx="3425551" cy="442658"/>
              </a:xfrm>
            </p:grpSpPr>
            <p:sp>
              <p:nvSpPr>
                <p:cNvPr id="71" name="矩形 3"/>
                <p:cNvSpPr/>
                <p:nvPr/>
              </p:nvSpPr>
              <p:spPr>
                <a:xfrm>
                  <a:off x="4973602" y="546280"/>
                  <a:ext cx="2560557" cy="442658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 wrap="none" lIns="91431" tIns="45716" rIns="91431" bIns="45716">
                  <a:spAutoFit/>
                </a:bodyPr>
                <a:lstStyle/>
                <a:p>
                  <a:pPr lvl="0" eaLnBrk="1" hangingPunct="1">
                    <a:buNone/>
                  </a:pPr>
                  <a:r>
                    <a:rPr lang="tr-TR" altLang="zh-CN" sz="4000" b="1" dirty="0">
                      <a:solidFill>
                        <a:schemeClr val="bg1"/>
                      </a:solidFill>
                      <a:latin typeface="+mj-lt"/>
                      <a:ea typeface="微软雅黑" pitchFamily="34" charset="-122"/>
                      <a:sym typeface="Arial" pitchFamily="34" charset="0"/>
                    </a:rPr>
                    <a:t>SPAIN</a:t>
                  </a:r>
                  <a:endParaRPr lang="zh-CN" altLang="en-US" sz="4000" b="1" dirty="0">
                    <a:solidFill>
                      <a:schemeClr val="bg1"/>
                    </a:solidFill>
                    <a:latin typeface="+mj-lt"/>
                    <a:ea typeface="微软雅黑" pitchFamily="34" charset="-122"/>
                    <a:sym typeface="Arial" pitchFamily="34" charset="0"/>
                  </a:endParaRPr>
                </a:p>
              </p:txBody>
            </p:sp>
            <p:grpSp>
              <p:nvGrpSpPr>
                <p:cNvPr id="72" name="组合 26"/>
                <p:cNvGrpSpPr/>
                <p:nvPr/>
              </p:nvGrpSpPr>
              <p:grpSpPr>
                <a:xfrm>
                  <a:off x="4108608" y="569913"/>
                  <a:ext cx="263525" cy="395287"/>
                  <a:chOff x="-758326" y="0"/>
                  <a:chExt cx="213756" cy="427512"/>
                </a:xfrm>
              </p:grpSpPr>
              <p:sp>
                <p:nvSpPr>
                  <p:cNvPr id="73" name="直接连接符 27"/>
                  <p:cNvSpPr/>
                  <p:nvPr/>
                </p:nvSpPr>
                <p:spPr>
                  <a:xfrm>
                    <a:off x="-758326" y="0"/>
                    <a:ext cx="213756" cy="213756"/>
                  </a:xfrm>
                  <a:prstGeom prst="line">
                    <a:avLst/>
                  </a:prstGeom>
                  <a:ln w="19050" cap="flat" cmpd="sng">
                    <a:solidFill>
                      <a:schemeClr val="bg1"/>
                    </a:solidFill>
                    <a:prstDash val="solid"/>
                    <a:miter/>
                    <a:headEnd type="oval" w="med" len="med"/>
                    <a:tailEnd type="oval" w="lg" len="lg"/>
                  </a:ln>
                </p:spPr>
                <p:txBody>
                  <a:bodyPr/>
                  <a:lstStyle/>
                  <a:p>
                    <a:endParaRPr lang="zh-CN" altLang="en-US" sz="1400">
                      <a:latin typeface="+mj-lt"/>
                    </a:endParaRPr>
                  </a:p>
                </p:txBody>
              </p:sp>
              <p:sp>
                <p:nvSpPr>
                  <p:cNvPr id="83" name="直接连接符 28"/>
                  <p:cNvSpPr/>
                  <p:nvPr/>
                </p:nvSpPr>
                <p:spPr>
                  <a:xfrm flipH="1">
                    <a:off x="-758326" y="213756"/>
                    <a:ext cx="213756" cy="213756"/>
                  </a:xfrm>
                  <a:prstGeom prst="line">
                    <a:avLst/>
                  </a:prstGeom>
                  <a:ln w="19050" cap="flat" cmpd="sng">
                    <a:solidFill>
                      <a:schemeClr val="bg1"/>
                    </a:solidFill>
                    <a:prstDash val="solid"/>
                    <a:miter/>
                    <a:headEnd type="oval" w="med" len="med"/>
                    <a:tailEnd type="oval" w="lg" len="lg"/>
                  </a:ln>
                </p:spPr>
                <p:txBody>
                  <a:bodyPr/>
                  <a:lstStyle/>
                  <a:p>
                    <a:endParaRPr lang="zh-CN" altLang="en-US" sz="1400"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87" name="组合 86"/>
            <p:cNvGrpSpPr/>
            <p:nvPr/>
          </p:nvGrpSpPr>
          <p:grpSpPr>
            <a:xfrm>
              <a:off x="971997" y="2061029"/>
              <a:ext cx="2121586" cy="2220666"/>
              <a:chOff x="2215144" y="982844"/>
              <a:chExt cx="1120898" cy="923141"/>
            </a:xfrm>
          </p:grpSpPr>
          <p:sp>
            <p:nvSpPr>
              <p:cNvPr id="88" name="平行四边形 87"/>
              <p:cNvSpPr/>
              <p:nvPr/>
            </p:nvSpPr>
            <p:spPr>
              <a:xfrm>
                <a:off x="2215144" y="982844"/>
                <a:ext cx="1120898" cy="923141"/>
              </a:xfrm>
              <a:prstGeom prst="parallelogram">
                <a:avLst>
                  <a:gd name="adj" fmla="val 0"/>
                </a:avLst>
              </a:prstGeom>
              <a:solidFill>
                <a:srgbClr val="FF9A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latin typeface="+mj-lt"/>
                </a:endParaRPr>
              </a:p>
            </p:txBody>
          </p:sp>
          <p:sp>
            <p:nvSpPr>
              <p:cNvPr id="95" name="文本框 9"/>
              <p:cNvSpPr txBox="1"/>
              <p:nvPr/>
            </p:nvSpPr>
            <p:spPr>
              <a:xfrm>
                <a:off x="2245058" y="1104901"/>
                <a:ext cx="1066799" cy="66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dirty="0">
                    <a:solidFill>
                      <a:schemeClr val="bg1"/>
                    </a:solidFill>
                    <a:latin typeface="+mj-lt"/>
                  </a:rPr>
                  <a:t>01</a:t>
                </a:r>
                <a:endParaRPr lang="zh-CN" altLang="en-US" sz="6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2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01874" y="1459854"/>
            <a:ext cx="4045907" cy="5284786"/>
          </a:xfrm>
          <a:prstGeom prst="rect">
            <a:avLst/>
          </a:prstGeom>
          <a:blipFill dpi="0"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35000" sy="35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1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5053504" y="1459854"/>
            <a:ext cx="6356350" cy="3081337"/>
            <a:chOff x="0" y="0"/>
            <a:chExt cx="12192000" cy="630377"/>
          </a:xfrm>
        </p:grpSpPr>
        <p:sp>
          <p:nvSpPr>
            <p:cNvPr id="13" name="品 2"/>
            <p:cNvSpPr>
              <a:spLocks noChangeArrowheads="1"/>
            </p:cNvSpPr>
            <p:nvPr/>
          </p:nvSpPr>
          <p:spPr bwMode="auto">
            <a:xfrm>
              <a:off x="0" y="28562"/>
              <a:ext cx="12192000" cy="601815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sym typeface="宋体" panose="02010600030101010101" pitchFamily="2" charset="-122"/>
              </a:endParaRPr>
            </a:p>
          </p:txBody>
        </p:sp>
        <p:sp>
          <p:nvSpPr>
            <p:cNvPr id="14" name="品 3"/>
            <p:cNvSpPr>
              <a:spLocks noChangeArrowheads="1"/>
            </p:cNvSpPr>
            <p:nvPr/>
          </p:nvSpPr>
          <p:spPr bwMode="auto">
            <a:xfrm>
              <a:off x="0" y="0"/>
              <a:ext cx="12192000" cy="28562"/>
            </a:xfrm>
            <a:prstGeom prst="rect">
              <a:avLst/>
            </a:prstGeom>
            <a:solidFill>
              <a:srgbClr val="FF9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sym typeface="宋体" panose="02010600030101010101" pitchFamily="2" charset="-122"/>
              </a:endParaRPr>
            </a:p>
          </p:txBody>
        </p:sp>
      </p:grpSp>
      <p:sp>
        <p:nvSpPr>
          <p:cNvPr id="16" name="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74154" y="2801291"/>
            <a:ext cx="583723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sym typeface="微软雅黑" panose="020B0503020204020204" pitchFamily="34" charset="-122"/>
              </a:rPr>
              <a:t>We use well-known development methodologies to create a customized approach for each of the projects. This allows us to achieve high quality outcomes and full transparency towards.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7" name="PA_图片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492" y="4741216"/>
            <a:ext cx="1503362" cy="2003425"/>
          </a:xfrm>
          <a:prstGeom prst="rect">
            <a:avLst/>
          </a:prstGeom>
          <a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</p:pic>
      <p:grpSp>
        <p:nvGrpSpPr>
          <p:cNvPr id="18" name="8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053504" y="4741216"/>
            <a:ext cx="4732338" cy="2003425"/>
            <a:chOff x="0" y="0"/>
            <a:chExt cx="12192000" cy="630377"/>
          </a:xfrm>
        </p:grpSpPr>
        <p:sp>
          <p:nvSpPr>
            <p:cNvPr id="19" name="9"/>
            <p:cNvSpPr>
              <a:spLocks noChangeArrowheads="1"/>
            </p:cNvSpPr>
            <p:nvPr/>
          </p:nvSpPr>
          <p:spPr bwMode="auto">
            <a:xfrm>
              <a:off x="0" y="28562"/>
              <a:ext cx="12192000" cy="601815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sym typeface="宋体" panose="02010600030101010101" pitchFamily="2" charset="-122"/>
              </a:endParaRPr>
            </a:p>
          </p:txBody>
        </p:sp>
        <p:sp>
          <p:nvSpPr>
            <p:cNvPr id="20" name="10"/>
            <p:cNvSpPr>
              <a:spLocks noChangeArrowheads="1"/>
            </p:cNvSpPr>
            <p:nvPr/>
          </p:nvSpPr>
          <p:spPr bwMode="auto">
            <a:xfrm>
              <a:off x="0" y="0"/>
              <a:ext cx="12192000" cy="28562"/>
            </a:xfrm>
            <a:prstGeom prst="rect">
              <a:avLst/>
            </a:prstGeom>
            <a:solidFill>
              <a:srgbClr val="FF9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+mn-lt"/>
                <a:sym typeface="宋体" panose="02010600030101010101" pitchFamily="2" charset="-122"/>
              </a:endParaRPr>
            </a:p>
          </p:txBody>
        </p:sp>
      </p:grpSp>
      <p:sp>
        <p:nvSpPr>
          <p:cNvPr id="21" name="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64642" y="5547666"/>
            <a:ext cx="4343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400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sym typeface="微软雅黑" panose="020B0503020204020204" pitchFamily="34" charset="-122"/>
              </a:rPr>
              <a:t>A complex idea can be conveyed with just a single still image, namely making it possible to absorb large amounts of data quickly.</a:t>
            </a:r>
            <a:endParaRPr lang="zh-CN" altLang="en-US" sz="1400" dirty="0">
              <a:solidFill>
                <a:schemeClr val="bg1"/>
              </a:solidFill>
              <a:latin typeface="+mn-lt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" name="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4154" y="2032941"/>
            <a:ext cx="2577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tr-TR" altLang="zh-CN" sz="3200" b="1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sym typeface="微软雅黑" panose="020B0503020204020204" pitchFamily="34" charset="-122"/>
              </a:rPr>
              <a:t>TITLE HERE</a:t>
            </a:r>
            <a:endParaRPr lang="zh-CN" altLang="en-US" sz="3200" b="1" dirty="0">
              <a:solidFill>
                <a:srgbClr val="000000"/>
              </a:solidFill>
              <a:latin typeface="+mn-lt"/>
              <a:sym typeface="宋体" panose="02010600030101010101" pitchFamily="2" charset="-122"/>
            </a:endParaRPr>
          </a:p>
        </p:txBody>
      </p:sp>
      <p:sp>
        <p:nvSpPr>
          <p:cNvPr id="23" name="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37754" y="4960291"/>
            <a:ext cx="1978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tr-TR" altLang="zh-CN" sz="2400" b="1" dirty="0">
                <a:solidFill>
                  <a:schemeClr val="bg1"/>
                </a:solidFill>
                <a:latin typeface="+mn-lt"/>
                <a:ea typeface="微软雅黑" panose="020B0503020204020204" pitchFamily="34" charset="-122"/>
                <a:sym typeface="微软雅黑" panose="020B0503020204020204" pitchFamily="34" charset="-122"/>
              </a:rPr>
              <a:t>TITLE HERE</a:t>
            </a:r>
            <a:endParaRPr lang="zh-CN" altLang="en-US" sz="2400" b="1" dirty="0">
              <a:solidFill>
                <a:srgbClr val="000000"/>
              </a:solidFill>
              <a:latin typeface="+mn-lt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048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 autoUpdateAnimBg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2" name="Group 3"/>
          <p:cNvGrpSpPr/>
          <p:nvPr/>
        </p:nvGrpSpPr>
        <p:grpSpPr>
          <a:xfrm>
            <a:off x="1338321" y="2121915"/>
            <a:ext cx="3372480" cy="2915834"/>
            <a:chOff x="524164" y="1385451"/>
            <a:chExt cx="3717636" cy="3214255"/>
          </a:xfrm>
        </p:grpSpPr>
        <p:graphicFrame>
          <p:nvGraphicFramePr>
            <p:cNvPr id="13" name="Chart 6"/>
            <p:cNvGraphicFramePr/>
            <p:nvPr>
              <p:extLst>
                <p:ext uri="{D42A27DB-BD31-4B8C-83A1-F6EECF244321}">
                  <p14:modId xmlns:p14="http://schemas.microsoft.com/office/powerpoint/2010/main" val="979487572"/>
                </p:ext>
              </p:extLst>
            </p:nvPr>
          </p:nvGraphicFramePr>
          <p:xfrm>
            <a:off x="524164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TextBox 16"/>
            <p:cNvSpPr txBox="1"/>
            <p:nvPr/>
          </p:nvSpPr>
          <p:spPr>
            <a:xfrm>
              <a:off x="139396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STEP HERE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8"/>
            <p:cNvSpPr txBox="1"/>
            <p:nvPr/>
          </p:nvSpPr>
          <p:spPr>
            <a:xfrm>
              <a:off x="2516185" y="2336680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STEP HERE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9"/>
            <p:cNvSpPr txBox="1"/>
            <p:nvPr/>
          </p:nvSpPr>
          <p:spPr>
            <a:xfrm>
              <a:off x="1906027" y="3485403"/>
              <a:ext cx="953905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STEP HERE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4"/>
          <p:cNvGrpSpPr/>
          <p:nvPr/>
        </p:nvGrpSpPr>
        <p:grpSpPr>
          <a:xfrm>
            <a:off x="4531266" y="2121915"/>
            <a:ext cx="3372480" cy="2915834"/>
            <a:chOff x="4237182" y="1385451"/>
            <a:chExt cx="3717636" cy="3214255"/>
          </a:xfrm>
        </p:grpSpPr>
        <p:graphicFrame>
          <p:nvGraphicFramePr>
            <p:cNvPr id="18" name="Chart 9"/>
            <p:cNvGraphicFramePr/>
            <p:nvPr>
              <p:extLst>
                <p:ext uri="{D42A27DB-BD31-4B8C-83A1-F6EECF244321}">
                  <p14:modId xmlns:p14="http://schemas.microsoft.com/office/powerpoint/2010/main" val="2631609229"/>
                </p:ext>
              </p:extLst>
            </p:nvPr>
          </p:nvGraphicFramePr>
          <p:xfrm>
            <a:off x="4237182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TextBox 17"/>
            <p:cNvSpPr txBox="1"/>
            <p:nvPr/>
          </p:nvSpPr>
          <p:spPr>
            <a:xfrm>
              <a:off x="6231240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STEP HERE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21"/>
            <p:cNvSpPr txBox="1"/>
            <p:nvPr/>
          </p:nvSpPr>
          <p:spPr>
            <a:xfrm>
              <a:off x="5049896" y="2399364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STEP HERE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TextBox 22"/>
            <p:cNvSpPr txBox="1"/>
            <p:nvPr/>
          </p:nvSpPr>
          <p:spPr>
            <a:xfrm>
              <a:off x="5310957" y="3487232"/>
              <a:ext cx="977540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STEP HERE</a:t>
              </a:r>
              <a:endParaRPr lang="en-GB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5"/>
          <p:cNvGrpSpPr/>
          <p:nvPr/>
        </p:nvGrpSpPr>
        <p:grpSpPr>
          <a:xfrm>
            <a:off x="7715040" y="2121915"/>
            <a:ext cx="3372480" cy="2915834"/>
            <a:chOff x="7950201" y="1385451"/>
            <a:chExt cx="3717636" cy="3214255"/>
          </a:xfrm>
        </p:grpSpPr>
        <p:graphicFrame>
          <p:nvGraphicFramePr>
            <p:cNvPr id="23" name="Chart 10"/>
            <p:cNvGraphicFramePr/>
            <p:nvPr>
              <p:extLst>
                <p:ext uri="{D42A27DB-BD31-4B8C-83A1-F6EECF244321}">
                  <p14:modId xmlns:p14="http://schemas.microsoft.com/office/powerpoint/2010/main" val="423807570"/>
                </p:ext>
              </p:extLst>
            </p:nvPr>
          </p:nvGraphicFramePr>
          <p:xfrm>
            <a:off x="7950201" y="1385451"/>
            <a:ext cx="3717636" cy="32142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4" name="TextBox 20"/>
            <p:cNvSpPr txBox="1"/>
            <p:nvPr/>
          </p:nvSpPr>
          <p:spPr>
            <a:xfrm>
              <a:off x="8751365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STEP HERE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TextBox 23"/>
            <p:cNvSpPr txBox="1"/>
            <p:nvPr/>
          </p:nvSpPr>
          <p:spPr>
            <a:xfrm>
              <a:off x="9912284" y="2359405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STEP HERE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24"/>
            <p:cNvSpPr txBox="1"/>
            <p:nvPr/>
          </p:nvSpPr>
          <p:spPr>
            <a:xfrm>
              <a:off x="9452420" y="3442893"/>
              <a:ext cx="952631" cy="590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tr-TR" altLang="zh-CN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STEP HERE</a:t>
              </a:r>
              <a:endParaRPr lang="en-GB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7" name="67"/>
          <p:cNvCxnSpPr/>
          <p:nvPr/>
        </p:nvCxnSpPr>
        <p:spPr>
          <a:xfrm>
            <a:off x="1738214" y="5291457"/>
            <a:ext cx="8719042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9"/>
          <p:cNvSpPr txBox="1"/>
          <p:nvPr/>
        </p:nvSpPr>
        <p:spPr>
          <a:xfrm>
            <a:off x="1866812" y="5426087"/>
            <a:ext cx="8392310" cy="769429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A complex idea can be conveyed with just a single still image, namely making it possible to absorb large amounts of data quickly. A complex idea can be conveyed with just a single still image, namely making it possible to absorb large amounts of data quickly.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2583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24" name="矩形 23"/>
          <p:cNvSpPr/>
          <p:nvPr/>
        </p:nvSpPr>
        <p:spPr>
          <a:xfrm>
            <a:off x="2021467" y="2033021"/>
            <a:ext cx="2448626" cy="2737572"/>
          </a:xfrm>
          <a:prstGeom prst="rect">
            <a:avLst/>
          </a:prstGeom>
          <a:blipFill dpi="0" rotWithShape="1">
            <a:blip r:embed="rId3">
              <a:grayscl/>
            </a:blip>
            <a:srcRect/>
            <a:tile tx="-6350" ty="-107950" sx="50000" sy="50000" flip="none" algn="ctr"/>
          </a:blip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2129608" y="4986717"/>
            <a:ext cx="2232345" cy="504290"/>
          </a:xfrm>
          <a:prstGeom prst="rect">
            <a:avLst/>
          </a:prstGeom>
          <a:solidFill>
            <a:srgbClr val="00D0C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/>
          </a:p>
        </p:txBody>
      </p:sp>
      <p:sp>
        <p:nvSpPr>
          <p:cNvPr id="26" name="Rectangle 42"/>
          <p:cNvSpPr/>
          <p:nvPr/>
        </p:nvSpPr>
        <p:spPr>
          <a:xfrm flipH="1">
            <a:off x="2341586" y="5112192"/>
            <a:ext cx="1808392" cy="2533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algn="ctr"/>
            <a:r>
              <a:rPr lang="tr-TR" altLang="zh-CN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STAGE HERE</a:t>
            </a:r>
            <a:endParaRPr lang="zh-CN" altLang="en-US" b="1" dirty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Rectangle 42"/>
          <p:cNvSpPr/>
          <p:nvPr/>
        </p:nvSpPr>
        <p:spPr>
          <a:xfrm flipH="1">
            <a:off x="2141662" y="5587480"/>
            <a:ext cx="2151034" cy="36020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lvl="0">
              <a:defRPr/>
            </a:pP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ea typeface="微软雅黑" pitchFamily="34" charset="-122"/>
                <a:cs typeface="Arial" pitchFamily="34" charset="0"/>
              </a:rPr>
              <a:t>Go ahead and replace it with your own text.</a:t>
            </a:r>
            <a:endParaRPr lang="zh-CN" altLang="en-US" sz="1400" kern="0" dirty="0">
              <a:solidFill>
                <a:schemeClr val="bg1">
                  <a:lumMod val="65000"/>
                </a:schemeClr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901664" y="2033021"/>
            <a:ext cx="2448626" cy="2737572"/>
          </a:xfrm>
          <a:prstGeom prst="rect">
            <a:avLst/>
          </a:prstGeom>
          <a:blipFill dpi="0" rotWithShape="1">
            <a:blip r:embed="rId4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009805" y="4986717"/>
            <a:ext cx="2232345" cy="504290"/>
          </a:xfrm>
          <a:prstGeom prst="rect">
            <a:avLst/>
          </a:prstGeom>
          <a:solidFill>
            <a:srgbClr val="FF9AA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/>
          </a:p>
        </p:txBody>
      </p:sp>
      <p:sp>
        <p:nvSpPr>
          <p:cNvPr id="30" name="Rectangle 42"/>
          <p:cNvSpPr/>
          <p:nvPr/>
        </p:nvSpPr>
        <p:spPr>
          <a:xfrm flipH="1">
            <a:off x="5221783" y="5112192"/>
            <a:ext cx="1808392" cy="2533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algn="ctr"/>
            <a:r>
              <a:rPr lang="tr-TR" altLang="zh-CN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STAGE HERE</a:t>
            </a:r>
            <a:endParaRPr lang="zh-CN" altLang="en-US" b="1" dirty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ectangle 42"/>
          <p:cNvSpPr/>
          <p:nvPr/>
        </p:nvSpPr>
        <p:spPr>
          <a:xfrm flipH="1">
            <a:off x="5021859" y="5587480"/>
            <a:ext cx="2151034" cy="36020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lvl="0">
              <a:defRPr/>
            </a:pP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ea typeface="微软雅黑" pitchFamily="34" charset="-122"/>
                <a:cs typeface="Arial" pitchFamily="34" charset="0"/>
              </a:rPr>
              <a:t>Go ahead and replace it with your own text.</a:t>
            </a:r>
            <a:endParaRPr lang="zh-CN" altLang="en-US" sz="1400" kern="0" dirty="0">
              <a:solidFill>
                <a:schemeClr val="bg1">
                  <a:lumMod val="65000"/>
                </a:schemeClr>
              </a:solidFill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782110" y="2033021"/>
            <a:ext cx="2448626" cy="2737572"/>
          </a:xfrm>
          <a:prstGeom prst="rect">
            <a:avLst/>
          </a:prstGeom>
          <a:blipFill dpi="0" rotWithShape="1">
            <a:blip r:embed="rId5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7890250" y="4986717"/>
            <a:ext cx="2232345" cy="504290"/>
          </a:xfrm>
          <a:prstGeom prst="rect">
            <a:avLst/>
          </a:prstGeom>
          <a:solidFill>
            <a:srgbClr val="2C76C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/>
          </a:p>
        </p:txBody>
      </p:sp>
      <p:sp>
        <p:nvSpPr>
          <p:cNvPr id="34" name="Rectangle 42"/>
          <p:cNvSpPr/>
          <p:nvPr/>
        </p:nvSpPr>
        <p:spPr>
          <a:xfrm flipH="1">
            <a:off x="8102230" y="5112192"/>
            <a:ext cx="1808392" cy="253340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algn="ctr"/>
            <a:r>
              <a:rPr lang="tr-TR" altLang="zh-CN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STAGE HERE</a:t>
            </a:r>
            <a:endParaRPr lang="zh-CN" altLang="en-US" b="1" dirty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5" name="Rectangle 42"/>
          <p:cNvSpPr/>
          <p:nvPr/>
        </p:nvSpPr>
        <p:spPr>
          <a:xfrm flipH="1">
            <a:off x="7902304" y="5587480"/>
            <a:ext cx="2151034" cy="360206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33" tIns="0" rIns="91433" bIns="0" rtlCol="0" anchor="t"/>
          <a:lstStyle/>
          <a:p>
            <a:pPr lvl="0">
              <a:defRPr/>
            </a:pPr>
            <a:r>
              <a:rPr lang="en-US" altLang="zh-CN" sz="1400" kern="0" dirty="0">
                <a:solidFill>
                  <a:schemeClr val="bg1">
                    <a:lumMod val="65000"/>
                  </a:schemeClr>
                </a:solidFill>
                <a:ea typeface="微软雅黑" pitchFamily="34" charset="-122"/>
                <a:cs typeface="Arial" pitchFamily="34" charset="0"/>
              </a:rPr>
              <a:t>Go ahead and replace it with your own text.</a:t>
            </a:r>
            <a:endParaRPr lang="zh-CN" altLang="en-US" sz="1400" kern="0" dirty="0">
              <a:solidFill>
                <a:schemeClr val="bg1">
                  <a:lumMod val="65000"/>
                </a:schemeClr>
              </a:solidFill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76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" name="Freeform 15"/>
          <p:cNvSpPr>
            <a:spLocks/>
          </p:cNvSpPr>
          <p:nvPr/>
        </p:nvSpPr>
        <p:spPr bwMode="auto">
          <a:xfrm>
            <a:off x="4135303" y="2041721"/>
            <a:ext cx="1503599" cy="2011240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rgbClr val="00D0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Freeform 15"/>
          <p:cNvSpPr>
            <a:spLocks/>
          </p:cNvSpPr>
          <p:nvPr/>
        </p:nvSpPr>
        <p:spPr bwMode="auto">
          <a:xfrm>
            <a:off x="5272727" y="4243144"/>
            <a:ext cx="1503599" cy="2011240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rgbClr val="FF9A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 flipH="1">
            <a:off x="5894808" y="2041721"/>
            <a:ext cx="1503599" cy="2011240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rgbClr val="2C76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 flipH="1">
            <a:off x="7032232" y="4243144"/>
            <a:ext cx="1503599" cy="2011240"/>
          </a:xfrm>
          <a:custGeom>
            <a:avLst/>
            <a:gdLst>
              <a:gd name="T0" fmla="*/ 0 w 4668"/>
              <a:gd name="T1" fmla="*/ 1562 h 6244"/>
              <a:gd name="T2" fmla="*/ 1684 w 4668"/>
              <a:gd name="T3" fmla="*/ 1567 h 6244"/>
              <a:gd name="T4" fmla="*/ 1908 w 4668"/>
              <a:gd name="T5" fmla="*/ 1603 h 6244"/>
              <a:gd name="T6" fmla="*/ 2121 w 4668"/>
              <a:gd name="T7" fmla="*/ 1670 h 6244"/>
              <a:gd name="T8" fmla="*/ 2321 w 4668"/>
              <a:gd name="T9" fmla="*/ 1766 h 6244"/>
              <a:gd name="T10" fmla="*/ 2503 w 4668"/>
              <a:gd name="T11" fmla="*/ 1887 h 6244"/>
              <a:gd name="T12" fmla="*/ 2667 w 4668"/>
              <a:gd name="T13" fmla="*/ 2034 h 6244"/>
              <a:gd name="T14" fmla="*/ 2808 w 4668"/>
              <a:gd name="T15" fmla="*/ 2202 h 6244"/>
              <a:gd name="T16" fmla="*/ 2925 w 4668"/>
              <a:gd name="T17" fmla="*/ 2390 h 6244"/>
              <a:gd name="T18" fmla="*/ 3016 w 4668"/>
              <a:gd name="T19" fmla="*/ 2594 h 6244"/>
              <a:gd name="T20" fmla="*/ 3077 w 4668"/>
              <a:gd name="T21" fmla="*/ 2813 h 6244"/>
              <a:gd name="T22" fmla="*/ 3106 w 4668"/>
              <a:gd name="T23" fmla="*/ 3044 h 6244"/>
              <a:gd name="T24" fmla="*/ 3100 w 4668"/>
              <a:gd name="T25" fmla="*/ 3282 h 6244"/>
              <a:gd name="T26" fmla="*/ 3059 w 4668"/>
              <a:gd name="T27" fmla="*/ 3510 h 6244"/>
              <a:gd name="T28" fmla="*/ 2986 w 4668"/>
              <a:gd name="T29" fmla="*/ 3727 h 6244"/>
              <a:gd name="T30" fmla="*/ 2883 w 4668"/>
              <a:gd name="T31" fmla="*/ 3929 h 6244"/>
              <a:gd name="T32" fmla="*/ 2754 w 4668"/>
              <a:gd name="T33" fmla="*/ 4112 h 6244"/>
              <a:gd name="T34" fmla="*/ 2600 w 4668"/>
              <a:gd name="T35" fmla="*/ 4275 h 6244"/>
              <a:gd name="T36" fmla="*/ 2422 w 4668"/>
              <a:gd name="T37" fmla="*/ 4415 h 6244"/>
              <a:gd name="T38" fmla="*/ 2226 w 4668"/>
              <a:gd name="T39" fmla="*/ 4528 h 6244"/>
              <a:gd name="T40" fmla="*/ 2013 w 4668"/>
              <a:gd name="T41" fmla="*/ 4612 h 6244"/>
              <a:gd name="T42" fmla="*/ 1785 w 4668"/>
              <a:gd name="T43" fmla="*/ 4665 h 6244"/>
              <a:gd name="T44" fmla="*/ 1601 w 4668"/>
              <a:gd name="T45" fmla="*/ 4682 h 6244"/>
              <a:gd name="T46" fmla="*/ 1529 w 4668"/>
              <a:gd name="T47" fmla="*/ 4682 h 6244"/>
              <a:gd name="T48" fmla="*/ 1529 w 4668"/>
              <a:gd name="T49" fmla="*/ 6244 h 6244"/>
              <a:gd name="T50" fmla="*/ 1594 w 4668"/>
              <a:gd name="T51" fmla="*/ 6244 h 6244"/>
              <a:gd name="T52" fmla="*/ 1660 w 4668"/>
              <a:gd name="T53" fmla="*/ 6242 h 6244"/>
              <a:gd name="T54" fmla="*/ 1864 w 4668"/>
              <a:gd name="T55" fmla="*/ 6228 h 6244"/>
              <a:gd name="T56" fmla="*/ 2330 w 4668"/>
              <a:gd name="T57" fmla="*/ 6145 h 6244"/>
              <a:gd name="T58" fmla="*/ 2766 w 4668"/>
              <a:gd name="T59" fmla="*/ 5997 h 6244"/>
              <a:gd name="T60" fmla="*/ 3171 w 4668"/>
              <a:gd name="T61" fmla="*/ 5789 h 6244"/>
              <a:gd name="T62" fmla="*/ 3538 w 4668"/>
              <a:gd name="T63" fmla="*/ 5526 h 6244"/>
              <a:gd name="T64" fmla="*/ 3862 w 4668"/>
              <a:gd name="T65" fmla="*/ 5216 h 6244"/>
              <a:gd name="T66" fmla="*/ 4138 w 4668"/>
              <a:gd name="T67" fmla="*/ 4862 h 6244"/>
              <a:gd name="T68" fmla="*/ 4363 w 4668"/>
              <a:gd name="T69" fmla="*/ 4470 h 6244"/>
              <a:gd name="T70" fmla="*/ 4529 w 4668"/>
              <a:gd name="T71" fmla="*/ 4046 h 6244"/>
              <a:gd name="T72" fmla="*/ 4633 w 4668"/>
              <a:gd name="T73" fmla="*/ 3596 h 6244"/>
              <a:gd name="T74" fmla="*/ 4668 w 4668"/>
              <a:gd name="T75" fmla="*/ 3125 h 6244"/>
              <a:gd name="T76" fmla="*/ 4634 w 4668"/>
              <a:gd name="T77" fmla="*/ 2655 h 6244"/>
              <a:gd name="T78" fmla="*/ 4533 w 4668"/>
              <a:gd name="T79" fmla="*/ 2210 h 6244"/>
              <a:gd name="T80" fmla="*/ 4373 w 4668"/>
              <a:gd name="T81" fmla="*/ 1794 h 6244"/>
              <a:gd name="T82" fmla="*/ 4156 w 4668"/>
              <a:gd name="T83" fmla="*/ 1408 h 6244"/>
              <a:gd name="T84" fmla="*/ 3891 w 4668"/>
              <a:gd name="T85" fmla="*/ 1059 h 6244"/>
              <a:gd name="T86" fmla="*/ 3579 w 4668"/>
              <a:gd name="T87" fmla="*/ 752 h 6244"/>
              <a:gd name="T88" fmla="*/ 3228 w 4668"/>
              <a:gd name="T89" fmla="*/ 491 h 6244"/>
              <a:gd name="T90" fmla="*/ 2843 w 4668"/>
              <a:gd name="T91" fmla="*/ 281 h 6244"/>
              <a:gd name="T92" fmla="*/ 2428 w 4668"/>
              <a:gd name="T93" fmla="*/ 126 h 6244"/>
              <a:gd name="T94" fmla="*/ 1988 w 4668"/>
              <a:gd name="T95" fmla="*/ 30 h 6244"/>
              <a:gd name="T96" fmla="*/ 1529 w 4668"/>
              <a:gd name="T97" fmla="*/ 0 h 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68" h="6244">
                <a:moveTo>
                  <a:pt x="1529" y="0"/>
                </a:moveTo>
                <a:lnTo>
                  <a:pt x="0" y="0"/>
                </a:lnTo>
                <a:lnTo>
                  <a:pt x="0" y="1562"/>
                </a:lnTo>
                <a:lnTo>
                  <a:pt x="1529" y="1562"/>
                </a:lnTo>
                <a:lnTo>
                  <a:pt x="1607" y="1562"/>
                </a:lnTo>
                <a:lnTo>
                  <a:pt x="1684" y="1567"/>
                </a:lnTo>
                <a:lnTo>
                  <a:pt x="1760" y="1575"/>
                </a:lnTo>
                <a:lnTo>
                  <a:pt x="1834" y="1587"/>
                </a:lnTo>
                <a:lnTo>
                  <a:pt x="1908" y="1603"/>
                </a:lnTo>
                <a:lnTo>
                  <a:pt x="1980" y="1622"/>
                </a:lnTo>
                <a:lnTo>
                  <a:pt x="2052" y="1644"/>
                </a:lnTo>
                <a:lnTo>
                  <a:pt x="2121" y="1670"/>
                </a:lnTo>
                <a:lnTo>
                  <a:pt x="2189" y="1699"/>
                </a:lnTo>
                <a:lnTo>
                  <a:pt x="2256" y="1731"/>
                </a:lnTo>
                <a:lnTo>
                  <a:pt x="2321" y="1766"/>
                </a:lnTo>
                <a:lnTo>
                  <a:pt x="2383" y="1804"/>
                </a:lnTo>
                <a:lnTo>
                  <a:pt x="2445" y="1844"/>
                </a:lnTo>
                <a:lnTo>
                  <a:pt x="2503" y="1887"/>
                </a:lnTo>
                <a:lnTo>
                  <a:pt x="2560" y="1934"/>
                </a:lnTo>
                <a:lnTo>
                  <a:pt x="2614" y="1983"/>
                </a:lnTo>
                <a:lnTo>
                  <a:pt x="2667" y="2034"/>
                </a:lnTo>
                <a:lnTo>
                  <a:pt x="2716" y="2088"/>
                </a:lnTo>
                <a:lnTo>
                  <a:pt x="2764" y="2144"/>
                </a:lnTo>
                <a:lnTo>
                  <a:pt x="2808" y="2202"/>
                </a:lnTo>
                <a:lnTo>
                  <a:pt x="2850" y="2263"/>
                </a:lnTo>
                <a:lnTo>
                  <a:pt x="2890" y="2325"/>
                </a:lnTo>
                <a:lnTo>
                  <a:pt x="2925" y="2390"/>
                </a:lnTo>
                <a:lnTo>
                  <a:pt x="2959" y="2456"/>
                </a:lnTo>
                <a:lnTo>
                  <a:pt x="2989" y="2524"/>
                </a:lnTo>
                <a:lnTo>
                  <a:pt x="3016" y="2594"/>
                </a:lnTo>
                <a:lnTo>
                  <a:pt x="3039" y="2664"/>
                </a:lnTo>
                <a:lnTo>
                  <a:pt x="3061" y="2738"/>
                </a:lnTo>
                <a:lnTo>
                  <a:pt x="3077" y="2813"/>
                </a:lnTo>
                <a:lnTo>
                  <a:pt x="3091" y="2888"/>
                </a:lnTo>
                <a:lnTo>
                  <a:pt x="3100" y="2966"/>
                </a:lnTo>
                <a:lnTo>
                  <a:pt x="3106" y="3044"/>
                </a:lnTo>
                <a:lnTo>
                  <a:pt x="3107" y="3124"/>
                </a:lnTo>
                <a:lnTo>
                  <a:pt x="3106" y="3203"/>
                </a:lnTo>
                <a:lnTo>
                  <a:pt x="3100" y="3282"/>
                </a:lnTo>
                <a:lnTo>
                  <a:pt x="3090" y="3360"/>
                </a:lnTo>
                <a:lnTo>
                  <a:pt x="3076" y="3436"/>
                </a:lnTo>
                <a:lnTo>
                  <a:pt x="3059" y="3510"/>
                </a:lnTo>
                <a:lnTo>
                  <a:pt x="3038" y="3584"/>
                </a:lnTo>
                <a:lnTo>
                  <a:pt x="3014" y="3657"/>
                </a:lnTo>
                <a:lnTo>
                  <a:pt x="2986" y="3727"/>
                </a:lnTo>
                <a:lnTo>
                  <a:pt x="2955" y="3796"/>
                </a:lnTo>
                <a:lnTo>
                  <a:pt x="2921" y="3863"/>
                </a:lnTo>
                <a:lnTo>
                  <a:pt x="2883" y="3929"/>
                </a:lnTo>
                <a:lnTo>
                  <a:pt x="2843" y="3992"/>
                </a:lnTo>
                <a:lnTo>
                  <a:pt x="2799" y="4053"/>
                </a:lnTo>
                <a:lnTo>
                  <a:pt x="2754" y="4112"/>
                </a:lnTo>
                <a:lnTo>
                  <a:pt x="2705" y="4169"/>
                </a:lnTo>
                <a:lnTo>
                  <a:pt x="2653" y="4224"/>
                </a:lnTo>
                <a:lnTo>
                  <a:pt x="2600" y="4275"/>
                </a:lnTo>
                <a:lnTo>
                  <a:pt x="2543" y="4324"/>
                </a:lnTo>
                <a:lnTo>
                  <a:pt x="2484" y="4371"/>
                </a:lnTo>
                <a:lnTo>
                  <a:pt x="2422" y="4415"/>
                </a:lnTo>
                <a:lnTo>
                  <a:pt x="2359" y="4456"/>
                </a:lnTo>
                <a:lnTo>
                  <a:pt x="2294" y="4494"/>
                </a:lnTo>
                <a:lnTo>
                  <a:pt x="2226" y="4528"/>
                </a:lnTo>
                <a:lnTo>
                  <a:pt x="2157" y="4560"/>
                </a:lnTo>
                <a:lnTo>
                  <a:pt x="2085" y="4588"/>
                </a:lnTo>
                <a:lnTo>
                  <a:pt x="2013" y="4612"/>
                </a:lnTo>
                <a:lnTo>
                  <a:pt x="1938" y="4633"/>
                </a:lnTo>
                <a:lnTo>
                  <a:pt x="1862" y="4651"/>
                </a:lnTo>
                <a:lnTo>
                  <a:pt x="1785" y="4665"/>
                </a:lnTo>
                <a:lnTo>
                  <a:pt x="1706" y="4675"/>
                </a:lnTo>
                <a:lnTo>
                  <a:pt x="1626" y="4681"/>
                </a:lnTo>
                <a:lnTo>
                  <a:pt x="1601" y="4682"/>
                </a:lnTo>
                <a:lnTo>
                  <a:pt x="1577" y="4682"/>
                </a:lnTo>
                <a:lnTo>
                  <a:pt x="1553" y="4682"/>
                </a:lnTo>
                <a:lnTo>
                  <a:pt x="1529" y="4682"/>
                </a:lnTo>
                <a:lnTo>
                  <a:pt x="0" y="4682"/>
                </a:lnTo>
                <a:lnTo>
                  <a:pt x="0" y="6244"/>
                </a:lnTo>
                <a:lnTo>
                  <a:pt x="1529" y="6244"/>
                </a:lnTo>
                <a:lnTo>
                  <a:pt x="1551" y="6244"/>
                </a:lnTo>
                <a:lnTo>
                  <a:pt x="1572" y="6244"/>
                </a:lnTo>
                <a:lnTo>
                  <a:pt x="1594" y="6244"/>
                </a:lnTo>
                <a:lnTo>
                  <a:pt x="1617" y="6243"/>
                </a:lnTo>
                <a:lnTo>
                  <a:pt x="1638" y="6243"/>
                </a:lnTo>
                <a:lnTo>
                  <a:pt x="1660" y="6242"/>
                </a:lnTo>
                <a:lnTo>
                  <a:pt x="1683" y="6241"/>
                </a:lnTo>
                <a:lnTo>
                  <a:pt x="1704" y="6241"/>
                </a:lnTo>
                <a:lnTo>
                  <a:pt x="1864" y="6228"/>
                </a:lnTo>
                <a:lnTo>
                  <a:pt x="2022" y="6208"/>
                </a:lnTo>
                <a:lnTo>
                  <a:pt x="2177" y="6180"/>
                </a:lnTo>
                <a:lnTo>
                  <a:pt x="2330" y="6145"/>
                </a:lnTo>
                <a:lnTo>
                  <a:pt x="2478" y="6102"/>
                </a:lnTo>
                <a:lnTo>
                  <a:pt x="2624" y="6053"/>
                </a:lnTo>
                <a:lnTo>
                  <a:pt x="2766" y="5997"/>
                </a:lnTo>
                <a:lnTo>
                  <a:pt x="2905" y="5934"/>
                </a:lnTo>
                <a:lnTo>
                  <a:pt x="3040" y="5864"/>
                </a:lnTo>
                <a:lnTo>
                  <a:pt x="3171" y="5789"/>
                </a:lnTo>
                <a:lnTo>
                  <a:pt x="3297" y="5707"/>
                </a:lnTo>
                <a:lnTo>
                  <a:pt x="3420" y="5620"/>
                </a:lnTo>
                <a:lnTo>
                  <a:pt x="3538" y="5526"/>
                </a:lnTo>
                <a:lnTo>
                  <a:pt x="3651" y="5428"/>
                </a:lnTo>
                <a:lnTo>
                  <a:pt x="3759" y="5324"/>
                </a:lnTo>
                <a:lnTo>
                  <a:pt x="3862" y="5216"/>
                </a:lnTo>
                <a:lnTo>
                  <a:pt x="3960" y="5102"/>
                </a:lnTo>
                <a:lnTo>
                  <a:pt x="4052" y="4984"/>
                </a:lnTo>
                <a:lnTo>
                  <a:pt x="4138" y="4862"/>
                </a:lnTo>
                <a:lnTo>
                  <a:pt x="4220" y="4735"/>
                </a:lnTo>
                <a:lnTo>
                  <a:pt x="4295" y="4604"/>
                </a:lnTo>
                <a:lnTo>
                  <a:pt x="4363" y="4470"/>
                </a:lnTo>
                <a:lnTo>
                  <a:pt x="4425" y="4332"/>
                </a:lnTo>
                <a:lnTo>
                  <a:pt x="4480" y="4191"/>
                </a:lnTo>
                <a:lnTo>
                  <a:pt x="4529" y="4046"/>
                </a:lnTo>
                <a:lnTo>
                  <a:pt x="4570" y="3899"/>
                </a:lnTo>
                <a:lnTo>
                  <a:pt x="4605" y="3749"/>
                </a:lnTo>
                <a:lnTo>
                  <a:pt x="4633" y="3596"/>
                </a:lnTo>
                <a:lnTo>
                  <a:pt x="4652" y="3441"/>
                </a:lnTo>
                <a:lnTo>
                  <a:pt x="4664" y="3285"/>
                </a:lnTo>
                <a:lnTo>
                  <a:pt x="4668" y="3125"/>
                </a:lnTo>
                <a:lnTo>
                  <a:pt x="4664" y="2965"/>
                </a:lnTo>
                <a:lnTo>
                  <a:pt x="4653" y="2809"/>
                </a:lnTo>
                <a:lnTo>
                  <a:pt x="4634" y="2655"/>
                </a:lnTo>
                <a:lnTo>
                  <a:pt x="4607" y="2505"/>
                </a:lnTo>
                <a:lnTo>
                  <a:pt x="4573" y="2356"/>
                </a:lnTo>
                <a:lnTo>
                  <a:pt x="4533" y="2210"/>
                </a:lnTo>
                <a:lnTo>
                  <a:pt x="4485" y="2068"/>
                </a:lnTo>
                <a:lnTo>
                  <a:pt x="4432" y="1929"/>
                </a:lnTo>
                <a:lnTo>
                  <a:pt x="4373" y="1794"/>
                </a:lnTo>
                <a:lnTo>
                  <a:pt x="4306" y="1661"/>
                </a:lnTo>
                <a:lnTo>
                  <a:pt x="4234" y="1533"/>
                </a:lnTo>
                <a:lnTo>
                  <a:pt x="4156" y="1408"/>
                </a:lnTo>
                <a:lnTo>
                  <a:pt x="4072" y="1288"/>
                </a:lnTo>
                <a:lnTo>
                  <a:pt x="3984" y="1171"/>
                </a:lnTo>
                <a:lnTo>
                  <a:pt x="3891" y="1059"/>
                </a:lnTo>
                <a:lnTo>
                  <a:pt x="3791" y="952"/>
                </a:lnTo>
                <a:lnTo>
                  <a:pt x="3688" y="849"/>
                </a:lnTo>
                <a:lnTo>
                  <a:pt x="3579" y="752"/>
                </a:lnTo>
                <a:lnTo>
                  <a:pt x="3467" y="660"/>
                </a:lnTo>
                <a:lnTo>
                  <a:pt x="3349" y="573"/>
                </a:lnTo>
                <a:lnTo>
                  <a:pt x="3228" y="491"/>
                </a:lnTo>
                <a:lnTo>
                  <a:pt x="3103" y="415"/>
                </a:lnTo>
                <a:lnTo>
                  <a:pt x="2975" y="345"/>
                </a:lnTo>
                <a:lnTo>
                  <a:pt x="2843" y="281"/>
                </a:lnTo>
                <a:lnTo>
                  <a:pt x="2707" y="223"/>
                </a:lnTo>
                <a:lnTo>
                  <a:pt x="2568" y="171"/>
                </a:lnTo>
                <a:lnTo>
                  <a:pt x="2428" y="126"/>
                </a:lnTo>
                <a:lnTo>
                  <a:pt x="2283" y="87"/>
                </a:lnTo>
                <a:lnTo>
                  <a:pt x="2137" y="56"/>
                </a:lnTo>
                <a:lnTo>
                  <a:pt x="1988" y="30"/>
                </a:lnTo>
                <a:lnTo>
                  <a:pt x="1837" y="13"/>
                </a:lnTo>
                <a:lnTo>
                  <a:pt x="1684" y="2"/>
                </a:lnTo>
                <a:lnTo>
                  <a:pt x="1529" y="0"/>
                </a:lnTo>
                <a:close/>
              </a:path>
            </a:pathLst>
          </a:custGeom>
          <a:solidFill>
            <a:srgbClr val="00D0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>
                  <a:lumMod val="6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2014789" y="213817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bg1">
                    <a:lumMod val="65000"/>
                  </a:schemeClr>
                </a:solidFill>
                <a:ea typeface="+mj-ea"/>
              </a:rPr>
              <a:t>OPTION HERE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ea typeface="+mj-ea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2014789" y="2468140"/>
            <a:ext cx="203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</a:rPr>
              <a:t>Go ahead and replace it with your own text.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4270164" y="2724175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11"/>
          <p:cNvSpPr txBox="1"/>
          <p:nvPr/>
        </p:nvSpPr>
        <p:spPr>
          <a:xfrm>
            <a:off x="6556164" y="2724175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12"/>
          <p:cNvSpPr txBox="1"/>
          <p:nvPr/>
        </p:nvSpPr>
        <p:spPr>
          <a:xfrm>
            <a:off x="5407588" y="4950998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693588" y="4950998"/>
            <a:ext cx="75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65000"/>
                  </a:schemeClr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4"/>
          <p:cNvSpPr txBox="1"/>
          <p:nvPr/>
        </p:nvSpPr>
        <p:spPr>
          <a:xfrm>
            <a:off x="7583622" y="2138176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bg1">
                    <a:lumMod val="65000"/>
                  </a:schemeClr>
                </a:solidFill>
                <a:ea typeface="+mj-ea"/>
              </a:rPr>
              <a:t>OPTION HERE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ea typeface="+mj-ea"/>
            </a:endParaRPr>
          </a:p>
        </p:txBody>
      </p:sp>
      <p:sp>
        <p:nvSpPr>
          <p:cNvPr id="23" name="TextBox 15"/>
          <p:cNvSpPr txBox="1"/>
          <p:nvPr/>
        </p:nvSpPr>
        <p:spPr>
          <a:xfrm>
            <a:off x="7583622" y="2468140"/>
            <a:ext cx="203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</a:rPr>
              <a:t>Go ahead and replace it with your own text.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TextBox 16"/>
          <p:cNvSpPr txBox="1"/>
          <p:nvPr/>
        </p:nvSpPr>
        <p:spPr>
          <a:xfrm>
            <a:off x="3152213" y="442849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bg1">
                    <a:lumMod val="65000"/>
                  </a:schemeClr>
                </a:solidFill>
                <a:ea typeface="+mj-ea"/>
              </a:rPr>
              <a:t>OPTION HERE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ea typeface="+mj-ea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3152213" y="4758463"/>
            <a:ext cx="203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</a:rPr>
              <a:t>Go ahead and replace it with your own text.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TextBox 18"/>
          <p:cNvSpPr txBox="1"/>
          <p:nvPr/>
        </p:nvSpPr>
        <p:spPr>
          <a:xfrm>
            <a:off x="8721046" y="4428499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altLang="zh-CN" b="1" dirty="0">
                <a:solidFill>
                  <a:schemeClr val="bg1">
                    <a:lumMod val="65000"/>
                  </a:schemeClr>
                </a:solidFill>
                <a:ea typeface="+mj-ea"/>
              </a:rPr>
              <a:t>OPTION HERE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ea typeface="+mj-ea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8721046" y="4758463"/>
            <a:ext cx="2039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</a:rPr>
              <a:t>Go ahead and replace it with your own text.</a:t>
            </a:r>
            <a:endParaRPr lang="zh-CN" alt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7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4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4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5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8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8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4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4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23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200"/>
                                </p:stCondLst>
                                <p:childTnLst>
                                  <p:par>
                                    <p:cTn id="3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4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4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4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600"/>
                                </p:stCondLst>
                                <p:childTnLst>
                                  <p:par>
                                    <p:cTn id="4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100"/>
                                </p:stCondLst>
                                <p:childTnLst>
                                  <p:par>
                                    <p:cTn id="54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4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4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8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3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4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9" fill="hold">
                                <p:stCondLst>
                                  <p:cond delay="5900"/>
                                </p:stCondLst>
                                <p:childTnLst>
                                  <p:par>
                                    <p:cTn id="8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4" grpId="0" animBg="1"/>
          <p:bldP spid="15" grpId="0" animBg="1"/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/>
          <p:bldP spid="26" grpId="0"/>
          <p:bldP spid="2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320698" y="366480"/>
            <a:ext cx="7519988" cy="878114"/>
            <a:chOff x="2320698" y="395508"/>
            <a:chExt cx="7519988" cy="878114"/>
          </a:xfrm>
        </p:grpSpPr>
        <p:sp>
          <p:nvSpPr>
            <p:cNvPr id="11" name="矩形 10"/>
            <p:cNvSpPr/>
            <p:nvPr/>
          </p:nvSpPr>
          <p:spPr>
            <a:xfrm flipH="1">
              <a:off x="2320698" y="395508"/>
              <a:ext cx="7519988" cy="878114"/>
            </a:xfrm>
            <a:prstGeom prst="rect">
              <a:avLst/>
            </a:prstGeom>
            <a:solidFill>
              <a:srgbClr val="00D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4188838" y="560331"/>
              <a:ext cx="2959765" cy="538601"/>
              <a:chOff x="5043488" y="515938"/>
              <a:chExt cx="2959765" cy="538601"/>
            </a:xfrm>
          </p:grpSpPr>
          <p:sp>
            <p:nvSpPr>
              <p:cNvPr id="7" name="矩形 3"/>
              <p:cNvSpPr/>
              <p:nvPr/>
            </p:nvSpPr>
            <p:spPr>
              <a:xfrm>
                <a:off x="5667375" y="515938"/>
                <a:ext cx="2335878" cy="538601"/>
              </a:xfrm>
              <a:prstGeom prst="rect">
                <a:avLst/>
              </a:prstGeom>
              <a:noFill/>
              <a:ln w="9525">
                <a:noFill/>
                <a:miter/>
              </a:ln>
            </p:spPr>
            <p:txBody>
              <a:bodyPr wrap="none" lIns="91431" tIns="45716" rIns="91431" bIns="45716">
                <a:spAutoFit/>
              </a:bodyPr>
              <a:lstStyle/>
              <a:p>
                <a:pPr lvl="0"/>
                <a:r>
                  <a:rPr lang="tr-TR" altLang="zh-CN" sz="2900" dirty="0">
                    <a:solidFill>
                      <a:schemeClr val="bg1"/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TITLE HERE</a:t>
                </a:r>
                <a:endParaRPr lang="zh-CN" altLang="en-US" sz="2900" dirty="0">
                  <a:solidFill>
                    <a:schemeClr val="bg1"/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grpSp>
            <p:nvGrpSpPr>
              <p:cNvPr id="8" name="组合 26"/>
              <p:cNvGrpSpPr/>
              <p:nvPr/>
            </p:nvGrpSpPr>
            <p:grpSpPr>
              <a:xfrm>
                <a:off x="5043488" y="569913"/>
                <a:ext cx="263525" cy="395287"/>
                <a:chOff x="0" y="0"/>
                <a:chExt cx="213756" cy="427512"/>
              </a:xfrm>
            </p:grpSpPr>
            <p:sp>
              <p:nvSpPr>
                <p:cNvPr id="9" name="直接连接符 27"/>
                <p:cNvSpPr/>
                <p:nvPr/>
              </p:nvSpPr>
              <p:spPr>
                <a:xfrm>
                  <a:off x="0" y="0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0" name="直接连接符 28"/>
                <p:cNvSpPr/>
                <p:nvPr/>
              </p:nvSpPr>
              <p:spPr>
                <a:xfrm flipH="1">
                  <a:off x="0" y="213756"/>
                  <a:ext cx="213756" cy="213756"/>
                </a:xfrm>
                <a:prstGeom prst="line">
                  <a:avLst/>
                </a:prstGeom>
                <a:ln w="19050" cap="flat" cmpd="sng">
                  <a:solidFill>
                    <a:schemeClr val="bg1"/>
                  </a:solidFill>
                  <a:prstDash val="solid"/>
                  <a:miter/>
                  <a:headEnd type="oval" w="med" len="med"/>
                  <a:tailEnd type="oval" w="lg" len="lg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2" name="Oval 4"/>
          <p:cNvSpPr/>
          <p:nvPr/>
        </p:nvSpPr>
        <p:spPr>
          <a:xfrm>
            <a:off x="7689583" y="1971487"/>
            <a:ext cx="2841368" cy="2869780"/>
          </a:xfrm>
          <a:prstGeom prst="ellipse">
            <a:avLst/>
          </a:prstGeom>
          <a:solidFill>
            <a:srgbClr val="00D0C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Oval 7"/>
          <p:cNvSpPr/>
          <p:nvPr/>
        </p:nvSpPr>
        <p:spPr>
          <a:xfrm>
            <a:off x="6205752" y="2426328"/>
            <a:ext cx="1940693" cy="1960098"/>
          </a:xfrm>
          <a:prstGeom prst="ellipse">
            <a:avLst/>
          </a:prstGeom>
          <a:solidFill>
            <a:srgbClr val="2C7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Oval 8"/>
          <p:cNvSpPr/>
          <p:nvPr/>
        </p:nvSpPr>
        <p:spPr>
          <a:xfrm>
            <a:off x="1962131" y="2328323"/>
            <a:ext cx="2134762" cy="2156108"/>
          </a:xfrm>
          <a:prstGeom prst="ellipse">
            <a:avLst/>
          </a:prstGeom>
          <a:solidFill>
            <a:srgbClr val="FF9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5" name="Oval 5"/>
          <p:cNvSpPr/>
          <p:nvPr/>
        </p:nvSpPr>
        <p:spPr>
          <a:xfrm>
            <a:off x="3818198" y="2101932"/>
            <a:ext cx="2583062" cy="2608891"/>
          </a:xfrm>
          <a:prstGeom prst="ellipse">
            <a:avLst/>
          </a:prstGeom>
          <a:solidFill>
            <a:srgbClr val="00D0C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grpSp>
        <p:nvGrpSpPr>
          <p:cNvPr id="16" name="Group 11"/>
          <p:cNvGrpSpPr/>
          <p:nvPr/>
        </p:nvGrpSpPr>
        <p:grpSpPr>
          <a:xfrm flipH="1">
            <a:off x="4213719" y="3023227"/>
            <a:ext cx="1792020" cy="760050"/>
            <a:chOff x="9968706" y="2761849"/>
            <a:chExt cx="1792020" cy="760050"/>
          </a:xfrm>
        </p:grpSpPr>
        <p:sp>
          <p:nvSpPr>
            <p:cNvPr id="17" name="TextBox 33"/>
            <p:cNvSpPr txBox="1"/>
            <p:nvPr/>
          </p:nvSpPr>
          <p:spPr>
            <a:xfrm>
              <a:off x="10099121" y="2761849"/>
              <a:ext cx="153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TITLE HERE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3"/>
            <p:cNvSpPr/>
            <p:nvPr/>
          </p:nvSpPr>
          <p:spPr>
            <a:xfrm>
              <a:off x="9968706" y="3060234"/>
              <a:ext cx="17920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ea typeface="微软雅黑" pitchFamily="34" charset="-122"/>
                </a:rPr>
                <a:t>Go ahead and replace it with your own text.</a:t>
              </a:r>
            </a:p>
          </p:txBody>
        </p:sp>
      </p:grpSp>
      <p:sp>
        <p:nvSpPr>
          <p:cNvPr id="19" name="TextBox 35"/>
          <p:cNvSpPr txBox="1"/>
          <p:nvPr/>
        </p:nvSpPr>
        <p:spPr>
          <a:xfrm>
            <a:off x="4707718" y="2553750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+mj-lt"/>
              </a:rPr>
              <a:t>72%</a:t>
            </a:r>
            <a:endParaRPr lang="en-GB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36"/>
          <p:cNvSpPr txBox="1"/>
          <p:nvPr/>
        </p:nvSpPr>
        <p:spPr>
          <a:xfrm>
            <a:off x="2628212" y="2553750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+mj-lt"/>
              </a:rPr>
              <a:t>54%</a:t>
            </a:r>
            <a:endParaRPr lang="en-GB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37"/>
          <p:cNvSpPr txBox="1"/>
          <p:nvPr/>
        </p:nvSpPr>
        <p:spPr>
          <a:xfrm>
            <a:off x="6770377" y="2553750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+mj-lt"/>
              </a:rPr>
              <a:t>56%</a:t>
            </a:r>
            <a:endParaRPr lang="en-GB" sz="28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38"/>
          <p:cNvSpPr txBox="1"/>
          <p:nvPr/>
        </p:nvSpPr>
        <p:spPr>
          <a:xfrm>
            <a:off x="8704546" y="2553750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88%</a:t>
            </a:r>
            <a:endParaRPr lang="en-GB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3" name="Group 18"/>
          <p:cNvGrpSpPr/>
          <p:nvPr/>
        </p:nvGrpSpPr>
        <p:grpSpPr>
          <a:xfrm flipH="1">
            <a:off x="8214256" y="3023227"/>
            <a:ext cx="1792020" cy="760050"/>
            <a:chOff x="9968706" y="2761849"/>
            <a:chExt cx="1792020" cy="760050"/>
          </a:xfrm>
        </p:grpSpPr>
        <p:sp>
          <p:nvSpPr>
            <p:cNvPr id="24" name="TextBox 40"/>
            <p:cNvSpPr txBox="1"/>
            <p:nvPr/>
          </p:nvSpPr>
          <p:spPr>
            <a:xfrm>
              <a:off x="10099121" y="2761849"/>
              <a:ext cx="153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TITLE HERE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0"/>
            <p:cNvSpPr/>
            <p:nvPr/>
          </p:nvSpPr>
          <p:spPr>
            <a:xfrm>
              <a:off x="9968706" y="3060234"/>
              <a:ext cx="17920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ea typeface="微软雅黑" pitchFamily="34" charset="-122"/>
                </a:rPr>
                <a:t>Go ahead and replace it with your own text.</a:t>
              </a:r>
            </a:p>
          </p:txBody>
        </p:sp>
      </p:grpSp>
      <p:grpSp>
        <p:nvGrpSpPr>
          <p:cNvPr id="26" name="Group 21"/>
          <p:cNvGrpSpPr/>
          <p:nvPr/>
        </p:nvGrpSpPr>
        <p:grpSpPr>
          <a:xfrm flipH="1">
            <a:off x="2133502" y="3023227"/>
            <a:ext cx="1792020" cy="760050"/>
            <a:chOff x="9968706" y="2761849"/>
            <a:chExt cx="1792020" cy="760050"/>
          </a:xfrm>
        </p:grpSpPr>
        <p:sp>
          <p:nvSpPr>
            <p:cNvPr id="27" name="TextBox 43"/>
            <p:cNvSpPr txBox="1"/>
            <p:nvPr/>
          </p:nvSpPr>
          <p:spPr>
            <a:xfrm>
              <a:off x="10099121" y="2761849"/>
              <a:ext cx="153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TITLE HERE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3"/>
            <p:cNvSpPr/>
            <p:nvPr/>
          </p:nvSpPr>
          <p:spPr>
            <a:xfrm>
              <a:off x="9968706" y="3060234"/>
              <a:ext cx="17920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ea typeface="微软雅黑" pitchFamily="34" charset="-122"/>
                </a:rPr>
                <a:t>Go ahead and replace it with your own text.</a:t>
              </a:r>
            </a:p>
          </p:txBody>
        </p:sp>
      </p:grpSp>
      <p:grpSp>
        <p:nvGrpSpPr>
          <p:cNvPr id="29" name="Group 24"/>
          <p:cNvGrpSpPr/>
          <p:nvPr/>
        </p:nvGrpSpPr>
        <p:grpSpPr>
          <a:xfrm flipH="1">
            <a:off x="6280087" y="3023227"/>
            <a:ext cx="1792020" cy="760050"/>
            <a:chOff x="9968706" y="2761849"/>
            <a:chExt cx="1792020" cy="760050"/>
          </a:xfrm>
        </p:grpSpPr>
        <p:sp>
          <p:nvSpPr>
            <p:cNvPr id="30" name="TextBox 46"/>
            <p:cNvSpPr txBox="1"/>
            <p:nvPr/>
          </p:nvSpPr>
          <p:spPr>
            <a:xfrm>
              <a:off x="10099121" y="2761849"/>
              <a:ext cx="1531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TITLE HERE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Rectangle 26"/>
            <p:cNvSpPr/>
            <p:nvPr/>
          </p:nvSpPr>
          <p:spPr>
            <a:xfrm>
              <a:off x="9968706" y="3060234"/>
              <a:ext cx="17920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ea typeface="微软雅黑" pitchFamily="34" charset="-122"/>
                </a:rPr>
                <a:t>Go ahead and replace it with your own text.</a:t>
              </a:r>
            </a:p>
          </p:txBody>
        </p:sp>
      </p:grpSp>
      <p:sp>
        <p:nvSpPr>
          <p:cNvPr id="32" name="矩形 31"/>
          <p:cNvSpPr/>
          <p:nvPr/>
        </p:nvSpPr>
        <p:spPr>
          <a:xfrm flipV="1">
            <a:off x="2137" y="5405467"/>
            <a:ext cx="12188276" cy="609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6" rIns="91433" bIns="45716"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504"/>
          <p:cNvSpPr txBox="1"/>
          <p:nvPr/>
        </p:nvSpPr>
        <p:spPr>
          <a:xfrm>
            <a:off x="2068933" y="5572126"/>
            <a:ext cx="8260282" cy="738656"/>
          </a:xfrm>
          <a:prstGeom prst="rect">
            <a:avLst/>
          </a:prstGeom>
          <a:noFill/>
        </p:spPr>
        <p:txBody>
          <a:bodyPr wrap="square" lIns="91433" tIns="45716" rIns="91433" bIns="45716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+mn-lt"/>
                <a:sym typeface="微软雅黑" pitchFamily="34" charset="-122"/>
              </a:rPr>
              <a:t>We use well-known development methodologies to create a customized approach for each of the projects. This allows us to achieve high quality outcomes and full transparency towards.</a:t>
            </a:r>
          </a:p>
        </p:txBody>
      </p:sp>
    </p:spTree>
    <p:extLst>
      <p:ext uri="{BB962C8B-B14F-4D97-AF65-F5344CB8AC3E}">
        <p14:creationId xmlns:p14="http://schemas.microsoft.com/office/powerpoint/2010/main" val="39738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9" grpId="0"/>
      <p:bldP spid="20" grpId="0"/>
      <p:bldP spid="21" grpId="0"/>
      <p:bldP spid="22" grpId="0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283316" y="2583543"/>
            <a:ext cx="7686594" cy="1404238"/>
            <a:chOff x="971997" y="2061029"/>
            <a:chExt cx="10309231" cy="2220666"/>
          </a:xfrm>
        </p:grpSpPr>
        <p:grpSp>
          <p:nvGrpSpPr>
            <p:cNvPr id="53" name="组合 52"/>
            <p:cNvGrpSpPr/>
            <p:nvPr/>
          </p:nvGrpSpPr>
          <p:grpSpPr>
            <a:xfrm>
              <a:off x="3093583" y="2061029"/>
              <a:ext cx="8187645" cy="2220666"/>
              <a:chOff x="2320697" y="395508"/>
              <a:chExt cx="8187645" cy="878114"/>
            </a:xfrm>
          </p:grpSpPr>
          <p:sp>
            <p:nvSpPr>
              <p:cNvPr id="57" name="矩形 56"/>
              <p:cNvSpPr/>
              <p:nvPr/>
            </p:nvSpPr>
            <p:spPr>
              <a:xfrm flipH="1">
                <a:off x="2320697" y="395508"/>
                <a:ext cx="8187645" cy="878114"/>
              </a:xfrm>
              <a:prstGeom prst="rect">
                <a:avLst/>
              </a:prstGeom>
              <a:solidFill>
                <a:srgbClr val="00D0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latin typeface="+mj-lt"/>
                </a:endParaRPr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3253958" y="590673"/>
                <a:ext cx="3306874" cy="442658"/>
                <a:chOff x="4108608" y="546280"/>
                <a:chExt cx="3306874" cy="442658"/>
              </a:xfrm>
            </p:grpSpPr>
            <p:sp>
              <p:nvSpPr>
                <p:cNvPr id="71" name="矩形 3"/>
                <p:cNvSpPr/>
                <p:nvPr/>
              </p:nvSpPr>
              <p:spPr>
                <a:xfrm>
                  <a:off x="4973602" y="546280"/>
                  <a:ext cx="2441880" cy="442658"/>
                </a:xfrm>
                <a:prstGeom prst="rect">
                  <a:avLst/>
                </a:prstGeom>
                <a:noFill/>
                <a:ln w="9525">
                  <a:noFill/>
                  <a:miter/>
                </a:ln>
              </p:spPr>
              <p:txBody>
                <a:bodyPr wrap="none" lIns="91431" tIns="45716" rIns="91431" bIns="45716">
                  <a:spAutoFit/>
                </a:bodyPr>
                <a:lstStyle/>
                <a:p>
                  <a:pPr lvl="0" eaLnBrk="1" hangingPunct="1">
                    <a:buNone/>
                  </a:pPr>
                  <a:r>
                    <a:rPr lang="tr-TR" altLang="zh-CN" sz="4000" b="1" dirty="0">
                      <a:solidFill>
                        <a:schemeClr val="bg1"/>
                      </a:solidFill>
                      <a:latin typeface="+mj-lt"/>
                      <a:ea typeface="微软雅黑" pitchFamily="34" charset="-122"/>
                      <a:sym typeface="Arial" pitchFamily="34" charset="0"/>
                    </a:rPr>
                    <a:t>ITALY</a:t>
                  </a:r>
                  <a:endParaRPr lang="zh-CN" altLang="en-US" sz="4000" b="1" dirty="0">
                    <a:solidFill>
                      <a:schemeClr val="bg1"/>
                    </a:solidFill>
                    <a:latin typeface="+mj-lt"/>
                    <a:ea typeface="微软雅黑" pitchFamily="34" charset="-122"/>
                    <a:sym typeface="Arial" pitchFamily="34" charset="0"/>
                  </a:endParaRPr>
                </a:p>
              </p:txBody>
            </p:sp>
            <p:grpSp>
              <p:nvGrpSpPr>
                <p:cNvPr id="72" name="组合 26"/>
                <p:cNvGrpSpPr/>
                <p:nvPr/>
              </p:nvGrpSpPr>
              <p:grpSpPr>
                <a:xfrm>
                  <a:off x="4108608" y="569913"/>
                  <a:ext cx="263525" cy="395287"/>
                  <a:chOff x="-758326" y="0"/>
                  <a:chExt cx="213756" cy="427512"/>
                </a:xfrm>
              </p:grpSpPr>
              <p:sp>
                <p:nvSpPr>
                  <p:cNvPr id="73" name="直接连接符 27"/>
                  <p:cNvSpPr/>
                  <p:nvPr/>
                </p:nvSpPr>
                <p:spPr>
                  <a:xfrm>
                    <a:off x="-758326" y="0"/>
                    <a:ext cx="213756" cy="213756"/>
                  </a:xfrm>
                  <a:prstGeom prst="line">
                    <a:avLst/>
                  </a:prstGeom>
                  <a:ln w="19050" cap="flat" cmpd="sng">
                    <a:solidFill>
                      <a:schemeClr val="bg1"/>
                    </a:solidFill>
                    <a:prstDash val="solid"/>
                    <a:miter/>
                    <a:headEnd type="oval" w="med" len="med"/>
                    <a:tailEnd type="oval" w="lg" len="lg"/>
                  </a:ln>
                </p:spPr>
                <p:txBody>
                  <a:bodyPr/>
                  <a:lstStyle/>
                  <a:p>
                    <a:endParaRPr lang="zh-CN" altLang="en-US" sz="1400">
                      <a:latin typeface="+mj-lt"/>
                    </a:endParaRPr>
                  </a:p>
                </p:txBody>
              </p:sp>
              <p:sp>
                <p:nvSpPr>
                  <p:cNvPr id="83" name="直接连接符 28"/>
                  <p:cNvSpPr/>
                  <p:nvPr/>
                </p:nvSpPr>
                <p:spPr>
                  <a:xfrm flipH="1">
                    <a:off x="-758326" y="213756"/>
                    <a:ext cx="213756" cy="213756"/>
                  </a:xfrm>
                  <a:prstGeom prst="line">
                    <a:avLst/>
                  </a:prstGeom>
                  <a:ln w="19050" cap="flat" cmpd="sng">
                    <a:solidFill>
                      <a:schemeClr val="bg1"/>
                    </a:solidFill>
                    <a:prstDash val="solid"/>
                    <a:miter/>
                    <a:headEnd type="oval" w="med" len="med"/>
                    <a:tailEnd type="oval" w="lg" len="lg"/>
                  </a:ln>
                </p:spPr>
                <p:txBody>
                  <a:bodyPr/>
                  <a:lstStyle/>
                  <a:p>
                    <a:endParaRPr lang="zh-CN" altLang="en-US" sz="1400">
                      <a:latin typeface="+mj-lt"/>
                    </a:endParaRPr>
                  </a:p>
                </p:txBody>
              </p:sp>
            </p:grpSp>
          </p:grpSp>
        </p:grpSp>
        <p:grpSp>
          <p:nvGrpSpPr>
            <p:cNvPr id="87" name="组合 86"/>
            <p:cNvGrpSpPr/>
            <p:nvPr/>
          </p:nvGrpSpPr>
          <p:grpSpPr>
            <a:xfrm>
              <a:off x="971997" y="2061029"/>
              <a:ext cx="2121586" cy="2220666"/>
              <a:chOff x="2215144" y="982844"/>
              <a:chExt cx="1120898" cy="923141"/>
            </a:xfrm>
          </p:grpSpPr>
          <p:sp>
            <p:nvSpPr>
              <p:cNvPr id="88" name="平行四边形 87"/>
              <p:cNvSpPr/>
              <p:nvPr/>
            </p:nvSpPr>
            <p:spPr>
              <a:xfrm>
                <a:off x="2215144" y="982844"/>
                <a:ext cx="1120898" cy="923141"/>
              </a:xfrm>
              <a:prstGeom prst="parallelogram">
                <a:avLst>
                  <a:gd name="adj" fmla="val 0"/>
                </a:avLst>
              </a:prstGeom>
              <a:solidFill>
                <a:srgbClr val="FF9A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latin typeface="+mj-lt"/>
                </a:endParaRPr>
              </a:p>
            </p:txBody>
          </p:sp>
          <p:sp>
            <p:nvSpPr>
              <p:cNvPr id="95" name="文本框 9"/>
              <p:cNvSpPr txBox="1"/>
              <p:nvPr/>
            </p:nvSpPr>
            <p:spPr>
              <a:xfrm>
                <a:off x="2245058" y="1104901"/>
                <a:ext cx="1066799" cy="667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000" dirty="0">
                    <a:solidFill>
                      <a:schemeClr val="bg1"/>
                    </a:solidFill>
                    <a:latin typeface="+mj-lt"/>
                  </a:rPr>
                  <a:t>02</a:t>
                </a:r>
                <a:endParaRPr lang="zh-CN" altLang="en-US" sz="60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811548"/>
            <a:ext cx="12190413" cy="106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7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Green Pink Flower Presentation Template www.templates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</TotalTime>
  <Words>1505</Words>
  <Application>Microsoft Macintosh PowerPoint</Application>
  <PresentationFormat>Özel</PresentationFormat>
  <Paragraphs>239</Paragraphs>
  <Slides>27</Slides>
  <Notes>27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4" baseType="lpstr">
      <vt:lpstr>等线</vt:lpstr>
      <vt:lpstr>微软雅黑</vt:lpstr>
      <vt:lpstr>Arial</vt:lpstr>
      <vt:lpstr>Arial Black</vt:lpstr>
      <vt:lpstr>Calibri</vt:lpstr>
      <vt:lpstr>GeosansLight</vt:lpstr>
      <vt:lpstr>Green Pink Flower Presentation Template www.templatesppt.com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>Templatesppt.com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Pink Flower Presentation Template</dc:title>
  <dc:subject/>
  <dc:creator>Templatesppt.com</dc:creator>
  <cp:keywords>Green Pink Flower Presentation Template</cp:keywords>
  <dc:description>Green Pink Flower Presentation Template
www.Templatesppt.com</dc:description>
  <cp:lastModifiedBy>Hiko ®</cp:lastModifiedBy>
  <cp:revision>1013</cp:revision>
  <dcterms:created xsi:type="dcterms:W3CDTF">2015-12-01T09:06:39Z</dcterms:created>
  <dcterms:modified xsi:type="dcterms:W3CDTF">2021-11-23T09:30:35Z</dcterms:modified>
  <cp:category>Flowers</cp:category>
</cp:coreProperties>
</file>