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9" r:id="rId4"/>
    <p:sldId id="275" r:id="rId5"/>
    <p:sldId id="274" r:id="rId6"/>
    <p:sldId id="276" r:id="rId7"/>
    <p:sldId id="273" r:id="rId8"/>
    <p:sldId id="27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AI YÊU MẾN THẦY</a:t>
            </a:r>
            <a:br>
              <a:rPr lang="en-US" sz="6000" b="1" dirty="0" smtClean="0">
                <a:solidFill>
                  <a:srgbClr val="FF0000"/>
                </a:solidFill>
                <a:latin typeface="Arial" panose="020B0604020202020204" pitchFamily="34" charset="0"/>
                <a:cs typeface="Arial" panose="020B0604020202020204" pitchFamily="34" charset="0"/>
              </a:rPr>
            </a:br>
            <a:r>
              <a:rPr lang="en-US" sz="4800" b="1" dirty="0" smtClean="0">
                <a:solidFill>
                  <a:srgbClr val="FF0000"/>
                </a:solidFill>
                <a:latin typeface="Arial" panose="020B0604020202020204" pitchFamily="34" charset="0"/>
                <a:cs typeface="Arial" panose="020B0604020202020204" pitchFamily="34" charset="0"/>
              </a:rPr>
              <a:t>(PHẠM </a:t>
            </a:r>
            <a:r>
              <a:rPr lang="en-US" sz="4800" b="1" dirty="0" err="1" smtClean="0">
                <a:solidFill>
                  <a:srgbClr val="FF0000"/>
                </a:solidFill>
                <a:latin typeface="Arial" panose="020B0604020202020204" pitchFamily="34" charset="0"/>
                <a:cs typeface="Arial" panose="020B0604020202020204" pitchFamily="34" charset="0"/>
              </a:rPr>
              <a:t>liên</a:t>
            </a:r>
            <a:r>
              <a:rPr lang="en-US" sz="4800" b="1" dirty="0" smtClean="0">
                <a:solidFill>
                  <a:srgbClr val="FF0000"/>
                </a:solidFill>
                <a:latin typeface="Arial" panose="020B0604020202020204" pitchFamily="34" charset="0"/>
                <a:cs typeface="Arial" panose="020B0604020202020204" pitchFamily="34" charset="0"/>
              </a:rPr>
              <a:t> </a:t>
            </a:r>
            <a:r>
              <a:rPr lang="en-US" sz="4800" b="1" dirty="0" err="1" smtClean="0">
                <a:solidFill>
                  <a:srgbClr val="FF0000"/>
                </a:solidFill>
                <a:latin typeface="Arial" panose="020B0604020202020204" pitchFamily="34" charset="0"/>
                <a:cs typeface="Arial" panose="020B0604020202020204" pitchFamily="34" charset="0"/>
              </a:rPr>
              <a:t>hùng</a:t>
            </a:r>
            <a:r>
              <a:rPr lang="en-US" sz="4800" b="1" dirty="0" smtClean="0">
                <a:solidFill>
                  <a:srgbClr val="FF0000"/>
                </a:solidFill>
                <a:latin typeface="Arial" panose="020B0604020202020204" pitchFamily="34" charset="0"/>
                <a:cs typeface="Arial" panose="020B0604020202020204" pitchFamily="34" charset="0"/>
              </a:rPr>
              <a:t>)</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sz="6600" b="1" dirty="0"/>
              <a:t>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a:t>Thầy</a:t>
            </a:r>
            <a:r>
              <a:rPr lang="en-US" sz="6600" b="1" dirty="0"/>
              <a:t>. 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smtClean="0"/>
              <a:t>Thầy</a:t>
            </a:r>
            <a:r>
              <a:rPr lang="en-US" sz="6600" b="1" dirty="0" smtClean="0"/>
              <a:t>.</a:t>
            </a:r>
            <a:endParaRPr lang="vi-VN" sz="6600" b="1" dirty="0"/>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251717"/>
            <a:ext cx="12575567" cy="7109717"/>
          </a:xfrm>
          <a:prstGeom prst="rect">
            <a:avLst/>
          </a:prstGeom>
        </p:spPr>
      </p:pic>
      <p:sp>
        <p:nvSpPr>
          <p:cNvPr id="4" name="Rectangle 3"/>
          <p:cNvSpPr/>
          <p:nvPr/>
        </p:nvSpPr>
        <p:spPr>
          <a:xfrm>
            <a:off x="438727" y="143473"/>
            <a:ext cx="11314545" cy="674030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  </a:t>
            </a:r>
            <a:r>
              <a:rPr lang="vi-VN" sz="6000" b="1" dirty="0"/>
              <a:t>Người đó sẽ được Cha Thầy thương yêu. Người đó cũng được chính Thầy tin yêu. Và chúng ta sẽ đến ở với họ. Và chúng ta sẽ đến cùng xum tụ</a:t>
            </a:r>
            <a:r>
              <a:rPr lang="vi-VN" sz="6000" b="1" dirty="0" smtClean="0"/>
              <a:t>.</a:t>
            </a:r>
            <a:r>
              <a:rPr lang="vi-VN" sz="6000" b="1" dirty="0"/>
              <a:t/>
            </a:r>
            <a:br>
              <a:rPr lang="vi-VN" sz="6000" b="1" dirty="0"/>
            </a:b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2546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sz="6600" b="1" dirty="0"/>
              <a:t>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a:t>Thầy</a:t>
            </a:r>
            <a:r>
              <a:rPr lang="en-US" sz="6600" b="1" dirty="0"/>
              <a:t>. 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smtClean="0"/>
              <a:t>Thầy</a:t>
            </a:r>
            <a:r>
              <a:rPr lang="en-US" sz="6600" b="1" dirty="0" smtClean="0"/>
              <a:t>.</a:t>
            </a:r>
            <a:endParaRPr lang="vi-VN" sz="6600" b="1" dirty="0"/>
          </a:p>
        </p:txBody>
      </p:sp>
    </p:spTree>
    <p:extLst>
      <p:ext uri="{BB962C8B-B14F-4D97-AF65-F5344CB8AC3E}">
        <p14:creationId xmlns:p14="http://schemas.microsoft.com/office/powerpoint/2010/main" val="2729880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747897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6000" b="1" dirty="0"/>
              <a:t>Người đó sẽ được Thánh Thần ủi an. Người đó sẽ được chung phần hân hoan. Và đức tin sẽ ánh ngời chiếu dọi. Tình mến thương mãi thấm màu chói lọi</a:t>
            </a:r>
            <a:r>
              <a:rPr lang="vi-VN" sz="6000" b="1" dirty="0"/>
              <a:t/>
            </a:r>
            <a:br>
              <a:rPr lang="vi-VN" sz="6000" b="1" dirty="0"/>
            </a:br>
            <a:endParaRPr lang="vi-VN" sz="6000" b="1" dirty="0"/>
          </a:p>
        </p:txBody>
      </p:sp>
    </p:spTree>
    <p:extLst>
      <p:ext uri="{BB962C8B-B14F-4D97-AF65-F5344CB8AC3E}">
        <p14:creationId xmlns:p14="http://schemas.microsoft.com/office/powerpoint/2010/main" val="4096355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sz="6600" b="1" dirty="0"/>
              <a:t>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a:t>Thầy</a:t>
            </a:r>
            <a:r>
              <a:rPr lang="en-US" sz="6600" b="1" dirty="0"/>
              <a:t>. 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smtClean="0"/>
              <a:t>Thầy</a:t>
            </a:r>
            <a:r>
              <a:rPr lang="en-US" sz="6600" b="1" dirty="0" smtClean="0"/>
              <a:t>.</a:t>
            </a:r>
            <a:endParaRPr lang="vi-VN" sz="6600" b="1" dirty="0"/>
          </a:p>
        </p:txBody>
      </p:sp>
    </p:spTree>
    <p:extLst>
      <p:ext uri="{BB962C8B-B14F-4D97-AF65-F5344CB8AC3E}">
        <p14:creationId xmlns:p14="http://schemas.microsoft.com/office/powerpoint/2010/main" val="34406939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55564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Người đó góp phần kiến tạo quê hương. Người sẽ biến thành sứ giả tình thương. Thành muốn men ướp cõi đời băng hoại. Thành chứng nhân đốt nóng tình nhân </a:t>
            </a:r>
            <a:r>
              <a:rPr lang="vi-VN" sz="6000" b="1" dirty="0" smtClean="0"/>
              <a:t>loại</a:t>
            </a:r>
            <a:r>
              <a:rPr lang="en-US" sz="6000" b="1" dirty="0" smtClean="0"/>
              <a:t>.</a:t>
            </a:r>
            <a:endParaRPr lang="vi-VN" sz="6000" b="1" dirty="0"/>
          </a:p>
        </p:txBody>
      </p:sp>
    </p:spTree>
    <p:extLst>
      <p:ext uri="{BB962C8B-B14F-4D97-AF65-F5344CB8AC3E}">
        <p14:creationId xmlns:p14="http://schemas.microsoft.com/office/powerpoint/2010/main" val="1522325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186309"/>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en-US" sz="6600" b="1" dirty="0"/>
              <a:t>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a:t>Thầy</a:t>
            </a:r>
            <a:r>
              <a:rPr lang="en-US" sz="6600" b="1" dirty="0"/>
              <a:t>. Ai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ai</a:t>
            </a:r>
            <a:r>
              <a:rPr lang="en-US" sz="6600" b="1" dirty="0"/>
              <a:t> </a:t>
            </a:r>
            <a:r>
              <a:rPr lang="en-US" sz="6600" b="1" dirty="0" err="1"/>
              <a:t>yêu</a:t>
            </a:r>
            <a:r>
              <a:rPr lang="en-US" sz="6600" b="1" dirty="0"/>
              <a:t> </a:t>
            </a:r>
            <a:r>
              <a:rPr lang="en-US" sz="6600" b="1" dirty="0" err="1"/>
              <a:t>mến</a:t>
            </a:r>
            <a:r>
              <a:rPr lang="en-US" sz="6600" b="1" dirty="0"/>
              <a:t> </a:t>
            </a:r>
            <a:r>
              <a:rPr lang="en-US" sz="6600" b="1" dirty="0" err="1"/>
              <a:t>Thầy</a:t>
            </a:r>
            <a:r>
              <a:rPr lang="en-US" sz="6600" b="1" dirty="0"/>
              <a:t>. </a:t>
            </a:r>
            <a:r>
              <a:rPr lang="en-US" sz="6600" b="1" dirty="0" err="1"/>
              <a:t>Thì</a:t>
            </a:r>
            <a:r>
              <a:rPr lang="en-US" sz="6600" b="1" dirty="0"/>
              <a:t> </a:t>
            </a:r>
            <a:r>
              <a:rPr lang="en-US" sz="6600" b="1" dirty="0" err="1"/>
              <a:t>tuân</a:t>
            </a:r>
            <a:r>
              <a:rPr lang="en-US" sz="6600" b="1" dirty="0"/>
              <a:t> </a:t>
            </a:r>
            <a:r>
              <a:rPr lang="en-US" sz="6600" b="1" dirty="0" err="1"/>
              <a:t>giữ</a:t>
            </a:r>
            <a:r>
              <a:rPr lang="en-US" sz="6600" b="1" dirty="0"/>
              <a:t> </a:t>
            </a:r>
            <a:r>
              <a:rPr lang="en-US" sz="6600" b="1" dirty="0" err="1"/>
              <a:t>giới</a:t>
            </a:r>
            <a:r>
              <a:rPr lang="en-US" sz="6600" b="1" dirty="0"/>
              <a:t> </a:t>
            </a:r>
            <a:r>
              <a:rPr lang="en-US" sz="6600" b="1" dirty="0" err="1"/>
              <a:t>răn</a:t>
            </a:r>
            <a:r>
              <a:rPr lang="en-US" sz="6600" b="1" dirty="0"/>
              <a:t> </a:t>
            </a:r>
            <a:r>
              <a:rPr lang="en-US" sz="6600" b="1" dirty="0" err="1"/>
              <a:t>của</a:t>
            </a:r>
            <a:r>
              <a:rPr lang="en-US" sz="6600" b="1" dirty="0"/>
              <a:t> </a:t>
            </a:r>
            <a:r>
              <a:rPr lang="en-US" sz="6600" b="1" dirty="0" err="1" smtClean="0"/>
              <a:t>Thầy</a:t>
            </a:r>
            <a:r>
              <a:rPr lang="en-US" sz="6600" b="1" dirty="0" smtClean="0"/>
              <a:t>.</a:t>
            </a:r>
            <a:endParaRPr lang="vi-VN" sz="6600" b="1" dirty="0"/>
          </a:p>
        </p:txBody>
      </p:sp>
    </p:spTree>
    <p:extLst>
      <p:ext uri="{BB962C8B-B14F-4D97-AF65-F5344CB8AC3E}">
        <p14:creationId xmlns:p14="http://schemas.microsoft.com/office/powerpoint/2010/main" val="418358295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184</TotalTime>
  <Words>197</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AI YÊU MẾN THẦY (PHẠM liên hùng)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35</cp:revision>
  <dcterms:created xsi:type="dcterms:W3CDTF">2024-12-09T09:23:25Z</dcterms:created>
  <dcterms:modified xsi:type="dcterms:W3CDTF">2025-05-01T18:01:17Z</dcterms:modified>
</cp:coreProperties>
</file>