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9" r:id="rId4"/>
    <p:sldId id="280" r:id="rId5"/>
    <p:sldId id="282" r:id="rId6"/>
    <p:sldId id="281" r:id="rId7"/>
    <p:sldId id="28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42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51FBF-C29D-44CC-ACAD-203681F9CF3D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51FBF-C29D-44CC-ACAD-203681F9CF3D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E51FBF-C29D-44CC-ACAD-203681F9CF3D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3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1FBF-C29D-44CC-ACAD-203681F9CF3D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 Dâng</a:t>
            </a:r>
            <a:endParaRPr 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2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Xin dâng muôn lời tạ ơn. Xin dâng tâm tình cảm mến. Con dâng lên theo áng hương kinh. Trong tin yêu dâng lên Chúa Thiên Đình.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4096665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Đây bánh thơm rượu nồng, muôn lòng hiệp dâng lên Chúa. Xin Chúa thương vui nhận, của lễ tiến dâng lên Ngài.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1083264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Xin dâng bao giọt mồ hôi, công lao đêm ngày vun xới. Con dâng lên hoa trái thơm ngon. Xin dâng lên tri ân Chúa nhân lành.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1452974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Đây bánh thơm rượu nồng, muôn lòng hiệp dâng lên Chúa. Xin Chúa thương vui nhận, của lễ tiến dâng lên Ngài.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1181423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Xin dâng hy vọng đầy vơi. Xin dâng vui buồn sẽ tới. Con dâng lên giây phút hôm nay, hay tương lai con thao thức đêm dài.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1121161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Đây bánh thơm rượu nồng, muôn lòng hiệp dâng lên Chúa. Xin Chúa thương vui nhận, của lễ tiến dâng lên Ngài.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41702426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186</TotalTime>
  <Words>185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Garamond</vt:lpstr>
      <vt:lpstr>Verdana</vt:lpstr>
      <vt:lpstr>Savon</vt:lpstr>
      <vt:lpstr>Xin Dâng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VẬT DÂNG CHÚA</dc:title>
  <dc:creator>Admin</dc:creator>
  <cp:lastModifiedBy>DINH GIA</cp:lastModifiedBy>
  <cp:revision>38</cp:revision>
  <dcterms:created xsi:type="dcterms:W3CDTF">2024-12-09T09:23:25Z</dcterms:created>
  <dcterms:modified xsi:type="dcterms:W3CDTF">2025-08-29T07:56:05Z</dcterms:modified>
</cp:coreProperties>
</file>