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6" r:id="rId5"/>
    <p:sldId id="276" r:id="rId6"/>
    <p:sldId id="275"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HIẾN LỄ YÊU THƯƠNG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3"/>
            <a:ext cx="11243232" cy="5170646"/>
          </a:xfrm>
          <a:prstGeom prst="rect">
            <a:avLst/>
          </a:prstGeom>
        </p:spPr>
        <p:txBody>
          <a:bodyPr wrap="square">
            <a:spAutoFit/>
          </a:bodyPr>
          <a:lstStyle/>
          <a:p>
            <a:pPr algn="just"/>
            <a:r>
              <a:rPr lang="en-US" sz="6600" b="1" dirty="0" smtClean="0">
                <a:solidFill>
                  <a:srgbClr val="FF0000"/>
                </a:solidFill>
              </a:rPr>
              <a:t>1. </a:t>
            </a:r>
            <a:r>
              <a:rPr lang="en-US" sz="6600" b="1" dirty="0" err="1"/>
              <a:t>Từng</a:t>
            </a:r>
            <a:r>
              <a:rPr lang="en-US" sz="6600" b="1" dirty="0"/>
              <a:t> </a:t>
            </a:r>
            <a:r>
              <a:rPr lang="en-US" sz="6600" b="1" dirty="0" err="1"/>
              <a:t>hạt</a:t>
            </a:r>
            <a:r>
              <a:rPr lang="en-US" sz="6600" b="1" dirty="0"/>
              <a:t> </a:t>
            </a:r>
            <a:r>
              <a:rPr lang="en-US" sz="6600" b="1" dirty="0" err="1"/>
              <a:t>giống</a:t>
            </a:r>
            <a:r>
              <a:rPr lang="en-US" sz="6600" b="1" dirty="0"/>
              <a:t> con </a:t>
            </a:r>
            <a:r>
              <a:rPr lang="en-US" sz="6600" b="1" dirty="0" err="1"/>
              <a:t>vun</a:t>
            </a:r>
            <a:r>
              <a:rPr lang="en-US" sz="6600" b="1" dirty="0"/>
              <a:t> </a:t>
            </a:r>
            <a:r>
              <a:rPr lang="en-US" sz="6600" b="1" dirty="0" err="1"/>
              <a:t>trồng</a:t>
            </a:r>
            <a:r>
              <a:rPr lang="en-US" sz="6600" b="1" dirty="0"/>
              <a:t> </a:t>
            </a:r>
            <a:r>
              <a:rPr lang="en-US" sz="6600" b="1" dirty="0" err="1"/>
              <a:t>trong</a:t>
            </a:r>
            <a:r>
              <a:rPr lang="en-US" sz="6600" b="1" dirty="0"/>
              <a:t> </a:t>
            </a:r>
            <a:r>
              <a:rPr lang="en-US" sz="6600" b="1" dirty="0" err="1"/>
              <a:t>đất</a:t>
            </a:r>
            <a:r>
              <a:rPr lang="en-US" sz="6600" b="1" dirty="0"/>
              <a:t> </a:t>
            </a:r>
            <a:r>
              <a:rPr lang="en-US" sz="6600" b="1" dirty="0" err="1"/>
              <a:t>mẹ</a:t>
            </a:r>
            <a:r>
              <a:rPr lang="en-US" sz="6600" b="1" dirty="0"/>
              <a:t> nay </a:t>
            </a:r>
            <a:r>
              <a:rPr lang="en-US" sz="6600" b="1" dirty="0" err="1"/>
              <a:t>đã</a:t>
            </a:r>
            <a:r>
              <a:rPr lang="en-US" sz="6600" b="1" dirty="0"/>
              <a:t> </a:t>
            </a:r>
            <a:r>
              <a:rPr lang="en-US" sz="6600" b="1" dirty="0" err="1"/>
              <a:t>trổ</a:t>
            </a:r>
            <a:r>
              <a:rPr lang="en-US" sz="6600" b="1" dirty="0"/>
              <a:t> </a:t>
            </a:r>
            <a:r>
              <a:rPr lang="en-US" sz="6600" b="1" dirty="0" err="1"/>
              <a:t>bông</a:t>
            </a:r>
            <a:r>
              <a:rPr lang="en-US" sz="6600" b="1" dirty="0"/>
              <a:t>.  </a:t>
            </a:r>
            <a:r>
              <a:rPr lang="en-US" sz="6600" b="1" dirty="0" err="1"/>
              <a:t>Ngàn</a:t>
            </a:r>
            <a:r>
              <a:rPr lang="en-US" sz="6600" b="1" dirty="0"/>
              <a:t> </a:t>
            </a:r>
            <a:r>
              <a:rPr lang="en-US" sz="6600" b="1" dirty="0" err="1"/>
              <a:t>hạt</a:t>
            </a:r>
            <a:r>
              <a:rPr lang="en-US" sz="6600" b="1" dirty="0"/>
              <a:t> </a:t>
            </a:r>
            <a:r>
              <a:rPr lang="en-US" sz="6600" b="1" dirty="0" err="1"/>
              <a:t>lúa</a:t>
            </a:r>
            <a:r>
              <a:rPr lang="en-US" sz="6600" b="1" dirty="0"/>
              <a:t> </a:t>
            </a:r>
            <a:r>
              <a:rPr lang="en-US" sz="6600" b="1" dirty="0" err="1"/>
              <a:t>vui</a:t>
            </a:r>
            <a:r>
              <a:rPr lang="en-US" sz="6600" b="1" dirty="0"/>
              <a:t> </a:t>
            </a:r>
            <a:r>
              <a:rPr lang="en-US" sz="6600" b="1" dirty="0" err="1"/>
              <a:t>ngày</a:t>
            </a:r>
            <a:r>
              <a:rPr lang="en-US" sz="6600" b="1" dirty="0"/>
              <a:t> </a:t>
            </a:r>
            <a:r>
              <a:rPr lang="en-US" sz="6600" b="1" dirty="0" err="1"/>
              <a:t>mùa</a:t>
            </a:r>
            <a:r>
              <a:rPr lang="en-US" sz="6600" b="1" dirty="0"/>
              <a:t> </a:t>
            </a:r>
            <a:r>
              <a:rPr lang="en-US" sz="6600" b="1" dirty="0" err="1"/>
              <a:t>trong</a:t>
            </a:r>
            <a:r>
              <a:rPr lang="en-US" sz="6600" b="1" dirty="0"/>
              <a:t> </a:t>
            </a:r>
            <a:r>
              <a:rPr lang="en-US" sz="6600" b="1" dirty="0" err="1"/>
              <a:t>lao</a:t>
            </a:r>
            <a:r>
              <a:rPr lang="en-US" sz="6600" b="1" dirty="0"/>
              <a:t> </a:t>
            </a:r>
            <a:r>
              <a:rPr lang="en-US" sz="6600" b="1" dirty="0" err="1"/>
              <a:t>nhọc</a:t>
            </a:r>
            <a:r>
              <a:rPr lang="en-US" sz="6600" b="1" dirty="0"/>
              <a:t> </a:t>
            </a:r>
            <a:r>
              <a:rPr lang="en-US" sz="6600" b="1" dirty="0" err="1"/>
              <a:t>nuôi</a:t>
            </a:r>
            <a:r>
              <a:rPr lang="en-US" sz="6600" b="1" dirty="0"/>
              <a:t> </a:t>
            </a:r>
            <a:r>
              <a:rPr lang="en-US" sz="6600" b="1" dirty="0" err="1"/>
              <a:t>sống</a:t>
            </a:r>
            <a:r>
              <a:rPr lang="en-US" sz="6600" b="1" dirty="0"/>
              <a:t> </a:t>
            </a:r>
            <a:r>
              <a:rPr lang="en-US" sz="6600" b="1" dirty="0" err="1"/>
              <a:t>trần</a:t>
            </a:r>
            <a:r>
              <a:rPr lang="en-US" sz="6600" b="1" dirty="0"/>
              <a:t> </a:t>
            </a:r>
            <a:r>
              <a:rPr lang="en-US" sz="6600" b="1" dirty="0" err="1"/>
              <a:t>gian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rPr>
              <a:t>ĐK. </a:t>
            </a:r>
            <a:r>
              <a:rPr lang="vi-VN" sz="5400" b="1" dirty="0"/>
              <a:t>Con đem về đây tiến dâng Ngài lạy Cha xin hãy chúc phúc đoàn con xin hãy đón nhận.  Con đem về đây tiến dâng Ngài lạy Cha xin hãy thánh hoá để nên hiến lễ tình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492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1668"/>
            <a:ext cx="11268990" cy="6186309"/>
          </a:xfrm>
          <a:prstGeom prst="rect">
            <a:avLst/>
          </a:prstGeom>
        </p:spPr>
        <p:txBody>
          <a:bodyPr wrap="square">
            <a:spAutoFit/>
          </a:bodyPr>
          <a:lstStyle/>
          <a:p>
            <a:pPr algn="just"/>
            <a:r>
              <a:rPr lang="en-US" sz="6600" b="1" dirty="0" smtClean="0">
                <a:solidFill>
                  <a:srgbClr val="FF0000"/>
                </a:solidFill>
              </a:rPr>
              <a:t>2. </a:t>
            </a:r>
            <a:r>
              <a:rPr lang="vi-VN" sz="6600" b="1" dirty="0"/>
              <a:t>Từng hạt giống con vun trồng trong đất mẹ nay đã trổ bông.  Là rượu thắm hương thơm nồng nuôi hy vọng xây đắp trần gian.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rPr>
              <a:t>ĐK. </a:t>
            </a:r>
            <a:r>
              <a:rPr lang="vi-VN" sz="5400" b="1" dirty="0"/>
              <a:t>Con đem về đây tiến dâng Ngài lạy Cha xin hãy chúc phúc đoàn con xin hãy đón nhận.  Con đem về đây tiến dâng Ngài lạy Cha xin hãy thánh hoá để nên hiến lễ tình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8551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rPr>
              <a:t>3. </a:t>
            </a:r>
            <a:r>
              <a:rPr lang="vi-VN" sz="6600" b="1" dirty="0"/>
              <a:t>Từng hạt giống con vun trồng trong đất mẹ nay đã trổ bông.  Là từng bước trong an bình đem Tin Mừng gieo rắc ngàn </a:t>
            </a:r>
            <a:r>
              <a:rPr lang="vi-VN" sz="6600" b="1" dirty="0" smtClean="0"/>
              <a:t>phương</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149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rPr>
              <a:t>ĐK. </a:t>
            </a:r>
            <a:r>
              <a:rPr lang="vi-VN" sz="5400" b="1" dirty="0"/>
              <a:t>Con đem về đây tiến dâng Ngài lạy Cha xin hãy chúc phúc đoàn con xin hãy đón nhận.  Con đem về đây tiến dâng Ngài lạy Cha xin hãy thánh hoá để nên hiến lễ tình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6827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46</TotalTime>
  <Words>118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HIẾN LỄ YÊU THƯƠNG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26</cp:revision>
  <dcterms:created xsi:type="dcterms:W3CDTF">2024-12-09T14:38:56Z</dcterms:created>
  <dcterms:modified xsi:type="dcterms:W3CDTF">2025-05-01T18:05:55Z</dcterms:modified>
</cp:coreProperties>
</file>