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62" r:id="rId4"/>
    <p:sldId id="279" r:id="rId5"/>
    <p:sldId id="278" r:id="rId6"/>
    <p:sldId id="280" r:id="rId7"/>
    <p:sldId id="277" r:id="rId8"/>
    <p:sldId id="28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BEE65C6-7458-4482-9001-D0BA1A479913}" type="datetimeFigureOut">
              <a:rPr lang="en-US" smtClean="0"/>
              <a:t>02/05/2025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284074E7-5C74-4D75-A1EE-C2BCD141E41A}" type="slidenum">
              <a:rPr lang="en-US" smtClean="0"/>
              <a:t>‹#›</a:t>
            </a:fld>
            <a:endParaRPr lang="en-US"/>
          </a:p>
        </p:txBody>
      </p:sp>
    </p:spTree>
    <p:extLst>
      <p:ext uri="{BB962C8B-B14F-4D97-AF65-F5344CB8AC3E}">
        <p14:creationId xmlns:p14="http://schemas.microsoft.com/office/powerpoint/2010/main" val="95087893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EE65C6-7458-4482-9001-D0BA1A479913}" type="datetimeFigureOut">
              <a:rPr lang="en-US" smtClean="0"/>
              <a:t>02/05/2025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982431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EE65C6-7458-4482-9001-D0BA1A479913}" type="datetimeFigureOut">
              <a:rPr lang="en-US" smtClean="0"/>
              <a:t>02/05/2025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3999482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BEE65C6-7458-4482-9001-D0BA1A479913}" type="datetimeFigureOut">
              <a:rPr lang="en-US" smtClean="0"/>
              <a:t>02/05/2025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2207889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DBEE65C6-7458-4482-9001-D0BA1A479913}" type="datetimeFigureOut">
              <a:rPr lang="en-US" smtClean="0"/>
              <a:t>02/05/2025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294380560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BEE65C6-7458-4482-9001-D0BA1A479913}" type="datetimeFigureOut">
              <a:rPr lang="en-US" smtClean="0"/>
              <a:t>02/05/2025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3081463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BEE65C6-7458-4482-9001-D0BA1A479913}" type="datetimeFigureOut">
              <a:rPr lang="en-US" smtClean="0"/>
              <a:t>02/05/2025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1666238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BEE65C6-7458-4482-9001-D0BA1A479913}" type="datetimeFigureOut">
              <a:rPr lang="en-US" smtClean="0"/>
              <a:t>02/05/2025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3962733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EE65C6-7458-4482-9001-D0BA1A479913}" type="datetimeFigureOut">
              <a:rPr lang="en-US" smtClean="0"/>
              <a:t>02/05/2025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609702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DBEE65C6-7458-4482-9001-D0BA1A479913}" type="datetimeFigureOut">
              <a:rPr lang="en-US" smtClean="0"/>
              <a:t>02/05/2025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284074E7-5C74-4D75-A1EE-C2BCD141E41A}"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97373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DBEE65C6-7458-4482-9001-D0BA1A479913}" type="datetimeFigureOut">
              <a:rPr lang="en-US" smtClean="0"/>
              <a:t>02/05/2025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284074E7-5C74-4D75-A1EE-C2BCD141E41A}"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87219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DBEE65C6-7458-4482-9001-D0BA1A479913}" type="datetimeFigureOut">
              <a:rPr lang="en-US" smtClean="0"/>
              <a:t>02/05/2025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284074E7-5C74-4D75-A1EE-C2BCD141E41A}" type="slidenum">
              <a:rPr lang="en-US" smtClean="0"/>
              <a:t>‹#›</a:t>
            </a:fld>
            <a:endParaRPr lang="en-US"/>
          </a:p>
        </p:txBody>
      </p:sp>
    </p:spTree>
    <p:extLst>
      <p:ext uri="{BB962C8B-B14F-4D97-AF65-F5344CB8AC3E}">
        <p14:creationId xmlns:p14="http://schemas.microsoft.com/office/powerpoint/2010/main" val="19928070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dirty="0" smtClean="0">
                <a:solidFill>
                  <a:srgbClr val="FF0000"/>
                </a:solidFill>
                <a:latin typeface="Arial" panose="020B0604020202020204" pitchFamily="34" charset="0"/>
                <a:cs typeface="Arial" panose="020B0604020202020204" pitchFamily="34" charset="0"/>
              </a:rPr>
              <a:t>CHÚNG CON DÂNG</a:t>
            </a:r>
            <a:endParaRPr lang="en-US" sz="6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96067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85" y="0"/>
            <a:ext cx="12575567" cy="7109717"/>
          </a:xfrm>
          <a:prstGeom prst="rect">
            <a:avLst/>
          </a:prstGeom>
        </p:spPr>
      </p:pic>
      <p:sp>
        <p:nvSpPr>
          <p:cNvPr id="4" name="Rectangle 3"/>
          <p:cNvSpPr/>
          <p:nvPr/>
        </p:nvSpPr>
        <p:spPr>
          <a:xfrm>
            <a:off x="401782" y="373488"/>
            <a:ext cx="11292235" cy="6001643"/>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vi-VN" sz="5400" b="1" dirty="0"/>
              <a:t>Chúng con dâng về ngai uy linh, này bánh miến trắng tinh và rượu nho thơm ngát. Bao niềm yêu mến dâng dạt dào như hương khói triền miên. Nguyện Chúa thương nhận của lễ vẹn tuyền.</a:t>
            </a:r>
            <a:endParaRPr lang="vi-VN" sz="54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984529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3" y="412124"/>
            <a:ext cx="11150566" cy="5580795"/>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1</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vi-VN" dirty="0"/>
              <a:t>  </a:t>
            </a:r>
            <a:r>
              <a:rPr lang="vi-VN" sz="6000" b="1" dirty="0"/>
              <a:t> </a:t>
            </a:r>
            <a:r>
              <a:rPr lang="vi-VN" sz="6000" b="1" dirty="0"/>
              <a:t>Đây tâm hồn ước nguyện luôn mến yêu, luôn mến yêu một Chúa. Và tấm thân này yếu hèn hiệp dâng, hiệp dâng Chúa thiên tòa.</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391871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85" y="0"/>
            <a:ext cx="12575567" cy="7109717"/>
          </a:xfrm>
          <a:prstGeom prst="rect">
            <a:avLst/>
          </a:prstGeom>
        </p:spPr>
      </p:pic>
      <p:sp>
        <p:nvSpPr>
          <p:cNvPr id="4" name="Rectangle 3"/>
          <p:cNvSpPr/>
          <p:nvPr/>
        </p:nvSpPr>
        <p:spPr>
          <a:xfrm>
            <a:off x="401782" y="373488"/>
            <a:ext cx="11292235" cy="6001643"/>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vi-VN" sz="5400" b="1" dirty="0"/>
              <a:t>Chúng con dâng về ngai uy linh, này bánh miến trắng tinh và rượu nho thơm ngát. Bao niềm yêu mến dâng dạt dào như hương khói triền miên. Nguyện Chúa thương nhận của lễ vẹn tuyền.</a:t>
            </a:r>
            <a:endParaRPr lang="vi-VN" sz="54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749554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85" y="0"/>
            <a:ext cx="12575567" cy="7109717"/>
          </a:xfrm>
          <a:prstGeom prst="rect">
            <a:avLst/>
          </a:prstGeom>
        </p:spPr>
      </p:pic>
      <p:sp>
        <p:nvSpPr>
          <p:cNvPr id="4" name="Rectangle 3"/>
          <p:cNvSpPr/>
          <p:nvPr/>
        </p:nvSpPr>
        <p:spPr>
          <a:xfrm>
            <a:off x="401782" y="373488"/>
            <a:ext cx="11292235" cy="563231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2</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vi-VN" sz="6000" b="1" dirty="0"/>
              <a:t>Muôn tâm hồn kết hiệp trong lễ dâng, trong lễ dâng thành kính. Nguyện Chúa thương tình đoái nhận, rủ thương rộng ban phúc thiên đình.</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235347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85" y="0"/>
            <a:ext cx="12575567" cy="7109717"/>
          </a:xfrm>
          <a:prstGeom prst="rect">
            <a:avLst/>
          </a:prstGeom>
        </p:spPr>
      </p:pic>
      <p:sp>
        <p:nvSpPr>
          <p:cNvPr id="4" name="Rectangle 3"/>
          <p:cNvSpPr/>
          <p:nvPr/>
        </p:nvSpPr>
        <p:spPr>
          <a:xfrm>
            <a:off x="401782" y="373488"/>
            <a:ext cx="11292235" cy="6001643"/>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vi-VN" sz="5400" b="1" dirty="0"/>
              <a:t>Chúng con dâng về ngai uy linh, này bánh miến trắng tinh và rượu nho thơm ngát. Bao niềm yêu mến dâng dạt dào như hương khói triền miên. Nguyện Chúa thương nhận của lễ vẹn tuyền.</a:t>
            </a:r>
            <a:endParaRPr lang="vi-VN" sz="54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550339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3" y="360608"/>
            <a:ext cx="11279356" cy="6617196"/>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3</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vi-VN" dirty="0"/>
              <a:t> </a:t>
            </a:r>
            <a:r>
              <a:rPr lang="vi-VN" sz="6000" b="1" dirty="0" smtClean="0"/>
              <a:t>Hương </a:t>
            </a:r>
            <a:r>
              <a:rPr lang="vi-VN" sz="6000" b="1" dirty="0"/>
              <a:t>kinh nguyện ngát tỏa bay thiết tha, bay thiết tha trìu mến. Thành kính dâng về Chúa Trời tình yêu toàn dân Chúa trên đời.</a:t>
            </a:r>
            <a:r>
              <a:rPr lang="vi-VN" sz="6000" b="1" dirty="0"/>
              <a:t/>
            </a:r>
            <a:br>
              <a:rPr lang="vi-VN" sz="6000" b="1" dirty="0"/>
            </a:b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581426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85" y="0"/>
            <a:ext cx="12575567" cy="7109717"/>
          </a:xfrm>
          <a:prstGeom prst="rect">
            <a:avLst/>
          </a:prstGeom>
        </p:spPr>
      </p:pic>
      <p:sp>
        <p:nvSpPr>
          <p:cNvPr id="4" name="Rectangle 3"/>
          <p:cNvSpPr/>
          <p:nvPr/>
        </p:nvSpPr>
        <p:spPr>
          <a:xfrm>
            <a:off x="401782" y="373488"/>
            <a:ext cx="11292235" cy="6001643"/>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vi-VN" sz="5400" b="1" dirty="0"/>
              <a:t>Chúng con dâng về ngai uy linh, này bánh miến trắng tinh và rượu nho thơm ngát. Bao niềm yêu mến dâng dạt dào như hương khói triền miên. Nguyện Chúa thương nhận của lễ vẹn tuyền.</a:t>
            </a:r>
            <a:endParaRPr lang="vi-VN" sz="54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4360043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80</TotalTime>
  <Words>211</Words>
  <Application>Microsoft Office PowerPoint</Application>
  <PresentationFormat>Widescreen</PresentationFormat>
  <Paragraphs>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Century Gothic</vt:lpstr>
      <vt:lpstr>Garamond</vt:lpstr>
      <vt:lpstr>Verdana</vt:lpstr>
      <vt:lpstr>Savon</vt:lpstr>
      <vt:lpstr>CHÚNG CON DÂNG</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HỘI NHẠC THIÊN QUỐC</dc:title>
  <dc:creator>Admin</dc:creator>
  <cp:lastModifiedBy>Windows User</cp:lastModifiedBy>
  <cp:revision>30</cp:revision>
  <dcterms:created xsi:type="dcterms:W3CDTF">2024-12-05T09:15:52Z</dcterms:created>
  <dcterms:modified xsi:type="dcterms:W3CDTF">2025-05-01T18:08:24Z</dcterms:modified>
</cp:coreProperties>
</file>