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9" name="Google Shape;40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5" name="Google Shape;45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8" name="Google Shape;52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0" name="Google Shape;54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4" name="Google Shape;57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0" name="Google Shape;61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8" name="Google Shape;63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1" name="Google Shape;71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0" name="Google Shape;750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2" name="Google Shape;762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Google Shape;763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0" name="Google Shape;790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1" name="Google Shape;791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4" name="Google Shape;814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2" name="Google Shape;852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3" name="Google Shape;853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7" name="Google Shape;897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8" name="Google Shape;898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0" name="Google Shape;940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1" name="Google Shape;941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ockwel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ockwel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/>
          <p:nvPr/>
        </p:nvSpPr>
        <p:spPr>
          <a:xfrm>
            <a:off x="8518659" y="3907732"/>
            <a:ext cx="77513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     行业PPT模板：www.1ppt.com/hangye/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PPT素材：www.1ppt.com/sucai/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  PPT图表：www.1ppt.com/tubiao/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精美PPT下载：www.1ppt.com/xiazai/         PPT教程： www.1ppt.com/powerpoint/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PPT课件：www.1ppt.com/kejian/             字体下载：www.1ppt.com/ziti/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工作总结PPT：www.1ppt.com/xiazai/zongjie/ 工作计划：www.1ppt.com/xiazai/jihua/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商务PPT模板：www.1ppt.com/moban/shangwu/  个人简历PPT：www.1ppt.com/xiazai/jianli/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毕业答辩PPT：www.1ppt.com/xiazai/dabian/  工作汇报PPT：www.1ppt.com/xiazai/huibao/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46" name="Google Shape;46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ckwel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ckwel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ckwell"/>
              <a:buNone/>
              <a:defRPr b="0" i="0" sz="4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2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Relationship Id="rId4" Type="http://schemas.openxmlformats.org/officeDocument/2006/relationships/image" Target="../media/image15.jpg"/><Relationship Id="rId5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jpg"/><Relationship Id="rId4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jpg"/><Relationship Id="rId4" Type="http://schemas.openxmlformats.org/officeDocument/2006/relationships/image" Target="../media/image12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4">
            <a:alphaModFix/>
          </a:blip>
          <a:srcRect b="39897" l="12551" r="54313" t="2051"/>
          <a:stretch/>
        </p:blipFill>
        <p:spPr>
          <a:xfrm>
            <a:off x="438148" y="187944"/>
            <a:ext cx="2954215" cy="3981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5">
            <a:alphaModFix/>
          </a:blip>
          <a:srcRect b="37026" l="3557" r="35694" t="13128"/>
          <a:stretch/>
        </p:blipFill>
        <p:spPr>
          <a:xfrm>
            <a:off x="1874495" y="2403935"/>
            <a:ext cx="4076701" cy="257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76757" y="5639741"/>
            <a:ext cx="874541" cy="1049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116155" y="2517991"/>
            <a:ext cx="2533088" cy="442562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/>
          <p:nvPr/>
        </p:nvSpPr>
        <p:spPr>
          <a:xfrm>
            <a:off x="4455332" y="929846"/>
            <a:ext cx="630717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GREEN PEACE</a:t>
            </a:r>
            <a:endParaRPr b="1" sz="60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4758941" y="1912760"/>
            <a:ext cx="569995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PRESENTATION TEMPLATE</a:t>
            </a:r>
            <a:endParaRPr sz="24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272209"/>
          </a:xfrm>
          <a:prstGeom prst="rect">
            <a:avLst/>
          </a:prstGeom>
          <a:noFill/>
          <a:ln>
            <a:noFill/>
          </a:ln>
        </p:spPr>
      </p:pic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342" name="Google Shape;342;p22"/>
          <p:cNvSpPr txBox="1"/>
          <p:nvPr/>
        </p:nvSpPr>
        <p:spPr>
          <a:xfrm>
            <a:off x="428836" y="171378"/>
            <a:ext cx="271580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TITLE HERE</a:t>
            </a:r>
            <a:endParaRPr b="1" sz="32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343" name="Google Shape;343;p22"/>
          <p:cNvSpPr txBox="1"/>
          <p:nvPr/>
        </p:nvSpPr>
        <p:spPr>
          <a:xfrm>
            <a:off x="9092395" y="441212"/>
            <a:ext cx="260840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2E7203"/>
                </a:solidFill>
                <a:latin typeface="Rockwell"/>
                <a:ea typeface="Rockwell"/>
                <a:cs typeface="Rockwell"/>
                <a:sym typeface="Rockwell"/>
              </a:rPr>
              <a:t>DREAM</a:t>
            </a:r>
            <a:endParaRPr/>
          </a:p>
        </p:txBody>
      </p:sp>
      <p:sp>
        <p:nvSpPr>
          <p:cNvPr id="344" name="Google Shape;344;p22"/>
          <p:cNvSpPr/>
          <p:nvPr/>
        </p:nvSpPr>
        <p:spPr>
          <a:xfrm>
            <a:off x="-957786" y="2513758"/>
            <a:ext cx="863177" cy="1269242"/>
          </a:xfrm>
          <a:prstGeom prst="rect">
            <a:avLst/>
          </a:prstGeom>
          <a:solidFill>
            <a:srgbClr val="1D53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45" name="Google Shape;345;p22"/>
          <p:cNvSpPr/>
          <p:nvPr/>
        </p:nvSpPr>
        <p:spPr>
          <a:xfrm>
            <a:off x="-967724" y="3783000"/>
            <a:ext cx="863177" cy="1269242"/>
          </a:xfrm>
          <a:prstGeom prst="rect">
            <a:avLst/>
          </a:prstGeom>
          <a:solidFill>
            <a:srgbClr val="4BA11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346" name="Google Shape;346;p22"/>
          <p:cNvGrpSpPr/>
          <p:nvPr/>
        </p:nvGrpSpPr>
        <p:grpSpPr>
          <a:xfrm>
            <a:off x="1038576" y="1884400"/>
            <a:ext cx="5562390" cy="1214148"/>
            <a:chOff x="1038576" y="1556848"/>
            <a:chExt cx="5562390" cy="1214148"/>
          </a:xfrm>
        </p:grpSpPr>
        <p:sp>
          <p:nvSpPr>
            <p:cNvPr id="347" name="Google Shape;347;p22"/>
            <p:cNvSpPr/>
            <p:nvPr/>
          </p:nvSpPr>
          <p:spPr>
            <a:xfrm>
              <a:off x="1038576" y="1556848"/>
              <a:ext cx="5203779" cy="1214148"/>
            </a:xfrm>
            <a:custGeom>
              <a:rect b="b" l="l" r="r" t="t"/>
              <a:pathLst>
                <a:path extrusionOk="0" h="545" w="2344">
                  <a:moveTo>
                    <a:pt x="2344" y="382"/>
                  </a:moveTo>
                  <a:cubicBezTo>
                    <a:pt x="2344" y="472"/>
                    <a:pt x="2270" y="545"/>
                    <a:pt x="2180" y="545"/>
                  </a:cubicBezTo>
                  <a:cubicBezTo>
                    <a:pt x="164" y="545"/>
                    <a:pt x="164" y="545"/>
                    <a:pt x="164" y="545"/>
                  </a:cubicBezTo>
                  <a:cubicBezTo>
                    <a:pt x="73" y="545"/>
                    <a:pt x="0" y="472"/>
                    <a:pt x="0" y="382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74"/>
                    <a:pt x="73" y="0"/>
                    <a:pt x="164" y="0"/>
                  </a:cubicBezTo>
                  <a:cubicBezTo>
                    <a:pt x="2180" y="0"/>
                    <a:pt x="2180" y="0"/>
                    <a:pt x="2180" y="0"/>
                  </a:cubicBezTo>
                  <a:cubicBezTo>
                    <a:pt x="2270" y="0"/>
                    <a:pt x="2344" y="74"/>
                    <a:pt x="2344" y="164"/>
                  </a:cubicBezTo>
                  <a:lnTo>
                    <a:pt x="2344" y="382"/>
                  </a:ln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chemeClr val="lt1"/>
                </a:gs>
              </a:gsLst>
              <a:lin ang="2700000" scaled="0"/>
            </a:gra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54000" rotWithShape="0" algn="tl" dir="2700000" dist="101600">
                <a:srgbClr val="000000">
                  <a:alpha val="2980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48" name="Google Shape;348;p22"/>
            <p:cNvSpPr/>
            <p:nvPr/>
          </p:nvSpPr>
          <p:spPr>
            <a:xfrm>
              <a:off x="5889616" y="1839395"/>
              <a:ext cx="649664" cy="654643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chemeClr val="lt1"/>
                </a:gs>
              </a:gsLst>
              <a:lin ang="2700000" scaled="0"/>
            </a:gra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54000" rotWithShape="0" algn="tl" dir="2700000" dist="101600">
                <a:srgbClr val="000000">
                  <a:alpha val="2980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49" name="Google Shape;349;p22"/>
            <p:cNvSpPr/>
            <p:nvPr/>
          </p:nvSpPr>
          <p:spPr>
            <a:xfrm>
              <a:off x="1842782" y="1704668"/>
              <a:ext cx="3940628" cy="914400"/>
            </a:xfrm>
            <a:custGeom>
              <a:rect b="b" l="l" r="r" t="t"/>
              <a:pathLst>
                <a:path extrusionOk="0" h="914400" w="3940628">
                  <a:moveTo>
                    <a:pt x="21087" y="0"/>
                  </a:moveTo>
                  <a:lnTo>
                    <a:pt x="3483428" y="0"/>
                  </a:lnTo>
                  <a:cubicBezTo>
                    <a:pt x="3735933" y="0"/>
                    <a:pt x="3940628" y="204695"/>
                    <a:pt x="3940628" y="457200"/>
                  </a:cubicBezTo>
                  <a:cubicBezTo>
                    <a:pt x="3940628" y="709705"/>
                    <a:pt x="3735933" y="914400"/>
                    <a:pt x="3483428" y="914400"/>
                  </a:cubicBezTo>
                  <a:lnTo>
                    <a:pt x="21087" y="914400"/>
                  </a:lnTo>
                  <a:lnTo>
                    <a:pt x="0" y="912274"/>
                  </a:lnTo>
                  <a:lnTo>
                    <a:pt x="0" y="2126"/>
                  </a:lnTo>
                  <a:lnTo>
                    <a:pt x="21087" y="0"/>
                  </a:lnTo>
                  <a:close/>
                </a:path>
              </a:pathLst>
            </a:custGeom>
            <a:solidFill>
              <a:srgbClr val="4BA110"/>
            </a:solidFill>
            <a:ln cap="flat" cmpd="sng" w="22225">
              <a:solidFill>
                <a:srgbClr val="CDCDC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50" name="Google Shape;350;p22"/>
            <p:cNvSpPr/>
            <p:nvPr/>
          </p:nvSpPr>
          <p:spPr>
            <a:xfrm>
              <a:off x="5865729" y="1939389"/>
              <a:ext cx="73523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595959"/>
                  </a:solidFill>
                  <a:latin typeface="Rockwell"/>
                  <a:ea typeface="Rockwell"/>
                  <a:cs typeface="Rockwell"/>
                  <a:sym typeface="Rockwell"/>
                </a:rPr>
                <a:t>01</a:t>
              </a:r>
              <a:endParaRPr sz="24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51" name="Google Shape;351;p22"/>
            <p:cNvSpPr/>
            <p:nvPr/>
          </p:nvSpPr>
          <p:spPr>
            <a:xfrm>
              <a:off x="1239277" y="1917296"/>
              <a:ext cx="402805" cy="473032"/>
            </a:xfrm>
            <a:custGeom>
              <a:rect b="b" l="l" r="r" t="t"/>
              <a:pathLst>
                <a:path extrusionOk="0" h="748" w="641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52" name="Google Shape;352;p22"/>
            <p:cNvSpPr txBox="1"/>
            <p:nvPr/>
          </p:nvSpPr>
          <p:spPr>
            <a:xfrm>
              <a:off x="2097208" y="1839395"/>
              <a:ext cx="272677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rPr>
                <a:t>Go ahead and replace it</a:t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rPr>
                <a:t> with your own text.</a:t>
              </a:r>
              <a:endParaRPr sz="44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353" name="Google Shape;353;p22"/>
          <p:cNvGrpSpPr/>
          <p:nvPr/>
        </p:nvGrpSpPr>
        <p:grpSpPr>
          <a:xfrm>
            <a:off x="5854249" y="2986330"/>
            <a:ext cx="5546492" cy="1214148"/>
            <a:chOff x="5854249" y="2658778"/>
            <a:chExt cx="5546492" cy="1214148"/>
          </a:xfrm>
        </p:grpSpPr>
        <p:grpSp>
          <p:nvGrpSpPr>
            <p:cNvPr id="354" name="Google Shape;354;p22"/>
            <p:cNvGrpSpPr/>
            <p:nvPr/>
          </p:nvGrpSpPr>
          <p:grpSpPr>
            <a:xfrm>
              <a:off x="5854249" y="2658778"/>
              <a:ext cx="5546492" cy="1214148"/>
              <a:chOff x="5854249" y="2658778"/>
              <a:chExt cx="5546492" cy="1214148"/>
            </a:xfrm>
          </p:grpSpPr>
          <p:sp>
            <p:nvSpPr>
              <p:cNvPr id="355" name="Google Shape;355;p22"/>
              <p:cNvSpPr/>
              <p:nvPr/>
            </p:nvSpPr>
            <p:spPr>
              <a:xfrm rot="10800000">
                <a:off x="6196962" y="2658778"/>
                <a:ext cx="5203779" cy="1214148"/>
              </a:xfrm>
              <a:custGeom>
                <a:rect b="b" l="l" r="r" t="t"/>
                <a:pathLst>
                  <a:path extrusionOk="0" h="545" w="2344">
                    <a:moveTo>
                      <a:pt x="2344" y="382"/>
                    </a:moveTo>
                    <a:cubicBezTo>
                      <a:pt x="2344" y="472"/>
                      <a:pt x="2270" y="545"/>
                      <a:pt x="2180" y="545"/>
                    </a:cubicBezTo>
                    <a:cubicBezTo>
                      <a:pt x="164" y="545"/>
                      <a:pt x="164" y="545"/>
                      <a:pt x="164" y="545"/>
                    </a:cubicBezTo>
                    <a:cubicBezTo>
                      <a:pt x="73" y="545"/>
                      <a:pt x="0" y="472"/>
                      <a:pt x="0" y="382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74"/>
                      <a:pt x="73" y="0"/>
                      <a:pt x="164" y="0"/>
                    </a:cubicBezTo>
                    <a:cubicBezTo>
                      <a:pt x="2180" y="0"/>
                      <a:pt x="2180" y="0"/>
                      <a:pt x="2180" y="0"/>
                    </a:cubicBezTo>
                    <a:cubicBezTo>
                      <a:pt x="2270" y="0"/>
                      <a:pt x="2344" y="74"/>
                      <a:pt x="2344" y="164"/>
                    </a:cubicBezTo>
                    <a:lnTo>
                      <a:pt x="2344" y="382"/>
                    </a:ln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chemeClr val="lt1"/>
                  </a:gs>
                </a:gsLst>
                <a:lin ang="2700000" scaled="0"/>
              </a:gra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54000" rotWithShape="0" algn="tl" dir="2700000" dist="101600">
                  <a:srgbClr val="000000">
                    <a:alpha val="29803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356" name="Google Shape;356;p22"/>
              <p:cNvSpPr/>
              <p:nvPr/>
            </p:nvSpPr>
            <p:spPr>
              <a:xfrm rot="10800000">
                <a:off x="5900037" y="2935736"/>
                <a:ext cx="649664" cy="654643"/>
              </a:xfrm>
              <a:prstGeom prst="ellipse">
                <a:avLst/>
              </a:prstGeom>
              <a:gradFill>
                <a:gsLst>
                  <a:gs pos="0">
                    <a:srgbClr val="F2F2F2"/>
                  </a:gs>
                  <a:gs pos="100000">
                    <a:schemeClr val="lt1"/>
                  </a:gs>
                </a:gsLst>
                <a:lin ang="2700000" scaled="0"/>
              </a:gra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54000" rotWithShape="0" algn="tl" dir="2700000" dist="101600">
                  <a:srgbClr val="000000">
                    <a:alpha val="29803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357" name="Google Shape;357;p22"/>
              <p:cNvSpPr/>
              <p:nvPr/>
            </p:nvSpPr>
            <p:spPr>
              <a:xfrm rot="10800000">
                <a:off x="6655907" y="2810706"/>
                <a:ext cx="3940628" cy="914400"/>
              </a:xfrm>
              <a:custGeom>
                <a:rect b="b" l="l" r="r" t="t"/>
                <a:pathLst>
                  <a:path extrusionOk="0" h="914400" w="3940628">
                    <a:moveTo>
                      <a:pt x="21087" y="0"/>
                    </a:moveTo>
                    <a:lnTo>
                      <a:pt x="3483428" y="0"/>
                    </a:lnTo>
                    <a:cubicBezTo>
                      <a:pt x="3735933" y="0"/>
                      <a:pt x="3940628" y="204695"/>
                      <a:pt x="3940628" y="457200"/>
                    </a:cubicBezTo>
                    <a:cubicBezTo>
                      <a:pt x="3940628" y="709705"/>
                      <a:pt x="3735933" y="914400"/>
                      <a:pt x="3483428" y="914400"/>
                    </a:cubicBezTo>
                    <a:lnTo>
                      <a:pt x="21087" y="914400"/>
                    </a:lnTo>
                    <a:lnTo>
                      <a:pt x="0" y="912274"/>
                    </a:lnTo>
                    <a:lnTo>
                      <a:pt x="0" y="2126"/>
                    </a:lnTo>
                    <a:lnTo>
                      <a:pt x="21087" y="0"/>
                    </a:lnTo>
                    <a:close/>
                  </a:path>
                </a:pathLst>
              </a:custGeom>
              <a:solidFill>
                <a:srgbClr val="1D5301"/>
              </a:solidFill>
              <a:ln cap="flat" cmpd="sng" w="22225">
                <a:solidFill>
                  <a:srgbClr val="CDCDCD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358" name="Google Shape;358;p22"/>
              <p:cNvSpPr/>
              <p:nvPr/>
            </p:nvSpPr>
            <p:spPr>
              <a:xfrm>
                <a:off x="5854249" y="3012199"/>
                <a:ext cx="73523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595959"/>
                    </a:solidFill>
                    <a:latin typeface="Rockwell"/>
                    <a:ea typeface="Rockwell"/>
                    <a:cs typeface="Rockwell"/>
                    <a:sym typeface="Rockwell"/>
                  </a:rPr>
                  <a:t>02</a:t>
                </a:r>
                <a:endParaRPr sz="2400">
                  <a:solidFill>
                    <a:srgbClr val="595959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359" name="Google Shape;359;p22"/>
              <p:cNvSpPr/>
              <p:nvPr/>
            </p:nvSpPr>
            <p:spPr>
              <a:xfrm>
                <a:off x="10750383" y="3077913"/>
                <a:ext cx="496509" cy="395951"/>
              </a:xfrm>
              <a:custGeom>
                <a:rect b="b" l="l" r="r" t="t"/>
                <a:pathLst>
                  <a:path extrusionOk="0" h="986" w="1238">
                    <a:moveTo>
                      <a:pt x="831" y="172"/>
                    </a:moveTo>
                    <a:cubicBezTo>
                      <a:pt x="1055" y="172"/>
                      <a:pt x="1238" y="354"/>
                      <a:pt x="1238" y="579"/>
                    </a:cubicBezTo>
                    <a:cubicBezTo>
                      <a:pt x="1238" y="804"/>
                      <a:pt x="1055" y="986"/>
                      <a:pt x="831" y="986"/>
                    </a:cubicBezTo>
                    <a:cubicBezTo>
                      <a:pt x="606" y="986"/>
                      <a:pt x="424" y="804"/>
                      <a:pt x="424" y="579"/>
                    </a:cubicBezTo>
                    <a:cubicBezTo>
                      <a:pt x="424" y="354"/>
                      <a:pt x="606" y="172"/>
                      <a:pt x="831" y="172"/>
                    </a:cubicBezTo>
                    <a:close/>
                    <a:moveTo>
                      <a:pt x="443" y="209"/>
                    </a:moveTo>
                    <a:lnTo>
                      <a:pt x="443" y="209"/>
                    </a:lnTo>
                    <a:lnTo>
                      <a:pt x="357" y="223"/>
                    </a:lnTo>
                    <a:cubicBezTo>
                      <a:pt x="350" y="204"/>
                      <a:pt x="346" y="197"/>
                      <a:pt x="329" y="187"/>
                    </a:cubicBezTo>
                    <a:lnTo>
                      <a:pt x="329" y="254"/>
                    </a:lnTo>
                    <a:cubicBezTo>
                      <a:pt x="375" y="266"/>
                      <a:pt x="406" y="279"/>
                      <a:pt x="422" y="293"/>
                    </a:cubicBezTo>
                    <a:cubicBezTo>
                      <a:pt x="430" y="300"/>
                      <a:pt x="436" y="308"/>
                      <a:pt x="441" y="316"/>
                    </a:cubicBezTo>
                    <a:cubicBezTo>
                      <a:pt x="480" y="260"/>
                      <a:pt x="533" y="215"/>
                      <a:pt x="594" y="185"/>
                    </a:cubicBezTo>
                    <a:cubicBezTo>
                      <a:pt x="546" y="76"/>
                      <a:pt x="437" y="0"/>
                      <a:pt x="311" y="0"/>
                    </a:cubicBezTo>
                    <a:cubicBezTo>
                      <a:pt x="139" y="0"/>
                      <a:pt x="0" y="139"/>
                      <a:pt x="0" y="310"/>
                    </a:cubicBezTo>
                    <a:cubicBezTo>
                      <a:pt x="0" y="481"/>
                      <a:pt x="139" y="620"/>
                      <a:pt x="311" y="620"/>
                    </a:cubicBezTo>
                    <a:cubicBezTo>
                      <a:pt x="331" y="620"/>
                      <a:pt x="352" y="618"/>
                      <a:pt x="372" y="614"/>
                    </a:cubicBezTo>
                    <a:cubicBezTo>
                      <a:pt x="368" y="593"/>
                      <a:pt x="367" y="572"/>
                      <a:pt x="367" y="550"/>
                    </a:cubicBezTo>
                    <a:cubicBezTo>
                      <a:pt x="367" y="521"/>
                      <a:pt x="370" y="493"/>
                      <a:pt x="376" y="465"/>
                    </a:cubicBezTo>
                    <a:cubicBezTo>
                      <a:pt x="361" y="470"/>
                      <a:pt x="345" y="472"/>
                      <a:pt x="329" y="473"/>
                    </a:cubicBezTo>
                    <a:lnTo>
                      <a:pt x="329" y="516"/>
                    </a:lnTo>
                    <a:lnTo>
                      <a:pt x="295" y="516"/>
                    </a:lnTo>
                    <a:lnTo>
                      <a:pt x="295" y="473"/>
                    </a:lnTo>
                    <a:cubicBezTo>
                      <a:pt x="226" y="467"/>
                      <a:pt x="180" y="440"/>
                      <a:pt x="168" y="370"/>
                    </a:cubicBezTo>
                    <a:lnTo>
                      <a:pt x="261" y="359"/>
                    </a:lnTo>
                    <a:cubicBezTo>
                      <a:pt x="265" y="385"/>
                      <a:pt x="271" y="398"/>
                      <a:pt x="295" y="410"/>
                    </a:cubicBezTo>
                    <a:lnTo>
                      <a:pt x="295" y="329"/>
                    </a:lnTo>
                    <a:cubicBezTo>
                      <a:pt x="264" y="320"/>
                      <a:pt x="242" y="313"/>
                      <a:pt x="229" y="307"/>
                    </a:cubicBezTo>
                    <a:cubicBezTo>
                      <a:pt x="173" y="279"/>
                      <a:pt x="166" y="200"/>
                      <a:pt x="210" y="157"/>
                    </a:cubicBezTo>
                    <a:cubicBezTo>
                      <a:pt x="229" y="139"/>
                      <a:pt x="257" y="129"/>
                      <a:pt x="295" y="127"/>
                    </a:cubicBezTo>
                    <a:lnTo>
                      <a:pt x="295" y="104"/>
                    </a:lnTo>
                    <a:lnTo>
                      <a:pt x="329" y="104"/>
                    </a:lnTo>
                    <a:lnTo>
                      <a:pt x="329" y="127"/>
                    </a:lnTo>
                    <a:cubicBezTo>
                      <a:pt x="384" y="130"/>
                      <a:pt x="430" y="151"/>
                      <a:pt x="443" y="209"/>
                    </a:cubicBezTo>
                    <a:close/>
                    <a:moveTo>
                      <a:pt x="295" y="186"/>
                    </a:moveTo>
                    <a:lnTo>
                      <a:pt x="295" y="186"/>
                    </a:lnTo>
                    <a:cubicBezTo>
                      <a:pt x="274" y="193"/>
                      <a:pt x="259" y="212"/>
                      <a:pt x="275" y="233"/>
                    </a:cubicBezTo>
                    <a:cubicBezTo>
                      <a:pt x="279" y="238"/>
                      <a:pt x="285" y="242"/>
                      <a:pt x="295" y="245"/>
                    </a:cubicBezTo>
                    <a:lnTo>
                      <a:pt x="295" y="186"/>
                    </a:lnTo>
                    <a:close/>
                    <a:moveTo>
                      <a:pt x="329" y="413"/>
                    </a:moveTo>
                    <a:lnTo>
                      <a:pt x="329" y="413"/>
                    </a:lnTo>
                    <a:cubicBezTo>
                      <a:pt x="342" y="410"/>
                      <a:pt x="351" y="405"/>
                      <a:pt x="357" y="398"/>
                    </a:cubicBezTo>
                    <a:cubicBezTo>
                      <a:pt x="363" y="392"/>
                      <a:pt x="366" y="384"/>
                      <a:pt x="366" y="376"/>
                    </a:cubicBezTo>
                    <a:cubicBezTo>
                      <a:pt x="366" y="368"/>
                      <a:pt x="364" y="362"/>
                      <a:pt x="359" y="356"/>
                    </a:cubicBezTo>
                    <a:cubicBezTo>
                      <a:pt x="354" y="350"/>
                      <a:pt x="344" y="344"/>
                      <a:pt x="329" y="339"/>
                    </a:cubicBezTo>
                    <a:lnTo>
                      <a:pt x="329" y="413"/>
                    </a:lnTo>
                    <a:close/>
                    <a:moveTo>
                      <a:pt x="854" y="713"/>
                    </a:moveTo>
                    <a:lnTo>
                      <a:pt x="854" y="713"/>
                    </a:lnTo>
                    <a:cubicBezTo>
                      <a:pt x="871" y="710"/>
                      <a:pt x="884" y="703"/>
                      <a:pt x="892" y="695"/>
                    </a:cubicBezTo>
                    <a:cubicBezTo>
                      <a:pt x="900" y="686"/>
                      <a:pt x="904" y="676"/>
                      <a:pt x="904" y="665"/>
                    </a:cubicBezTo>
                    <a:cubicBezTo>
                      <a:pt x="904" y="656"/>
                      <a:pt x="901" y="647"/>
                      <a:pt x="894" y="639"/>
                    </a:cubicBezTo>
                    <a:cubicBezTo>
                      <a:pt x="887" y="631"/>
                      <a:pt x="874" y="624"/>
                      <a:pt x="854" y="617"/>
                    </a:cubicBezTo>
                    <a:lnTo>
                      <a:pt x="854" y="713"/>
                    </a:lnTo>
                    <a:close/>
                    <a:moveTo>
                      <a:pt x="810" y="416"/>
                    </a:moveTo>
                    <a:lnTo>
                      <a:pt x="810" y="416"/>
                    </a:lnTo>
                    <a:cubicBezTo>
                      <a:pt x="783" y="426"/>
                      <a:pt x="763" y="451"/>
                      <a:pt x="784" y="477"/>
                    </a:cubicBezTo>
                    <a:cubicBezTo>
                      <a:pt x="789" y="484"/>
                      <a:pt x="798" y="489"/>
                      <a:pt x="810" y="494"/>
                    </a:cubicBezTo>
                    <a:lnTo>
                      <a:pt x="810" y="416"/>
                    </a:lnTo>
                    <a:close/>
                    <a:moveTo>
                      <a:pt x="1004" y="447"/>
                    </a:moveTo>
                    <a:lnTo>
                      <a:pt x="1004" y="447"/>
                    </a:lnTo>
                    <a:lnTo>
                      <a:pt x="892" y="464"/>
                    </a:lnTo>
                    <a:cubicBezTo>
                      <a:pt x="883" y="440"/>
                      <a:pt x="877" y="430"/>
                      <a:pt x="854" y="418"/>
                    </a:cubicBezTo>
                    <a:lnTo>
                      <a:pt x="854" y="505"/>
                    </a:lnTo>
                    <a:cubicBezTo>
                      <a:pt x="916" y="521"/>
                      <a:pt x="956" y="539"/>
                      <a:pt x="977" y="557"/>
                    </a:cubicBezTo>
                    <a:cubicBezTo>
                      <a:pt x="1043" y="616"/>
                      <a:pt x="1024" y="719"/>
                      <a:pt x="953" y="765"/>
                    </a:cubicBezTo>
                    <a:cubicBezTo>
                      <a:pt x="925" y="783"/>
                      <a:pt x="892" y="791"/>
                      <a:pt x="854" y="792"/>
                    </a:cubicBezTo>
                    <a:lnTo>
                      <a:pt x="854" y="849"/>
                    </a:lnTo>
                    <a:lnTo>
                      <a:pt x="810" y="849"/>
                    </a:lnTo>
                    <a:lnTo>
                      <a:pt x="810" y="792"/>
                    </a:lnTo>
                    <a:cubicBezTo>
                      <a:pt x="720" y="784"/>
                      <a:pt x="660" y="750"/>
                      <a:pt x="643" y="658"/>
                    </a:cubicBezTo>
                    <a:lnTo>
                      <a:pt x="765" y="644"/>
                    </a:lnTo>
                    <a:cubicBezTo>
                      <a:pt x="772" y="677"/>
                      <a:pt x="779" y="695"/>
                      <a:pt x="810" y="710"/>
                    </a:cubicBezTo>
                    <a:lnTo>
                      <a:pt x="810" y="604"/>
                    </a:lnTo>
                    <a:cubicBezTo>
                      <a:pt x="770" y="593"/>
                      <a:pt x="741" y="583"/>
                      <a:pt x="724" y="575"/>
                    </a:cubicBezTo>
                    <a:cubicBezTo>
                      <a:pt x="650" y="539"/>
                      <a:pt x="641" y="434"/>
                      <a:pt x="699" y="379"/>
                    </a:cubicBezTo>
                    <a:cubicBezTo>
                      <a:pt x="724" y="355"/>
                      <a:pt x="761" y="341"/>
                      <a:pt x="810" y="339"/>
                    </a:cubicBezTo>
                    <a:lnTo>
                      <a:pt x="810" y="309"/>
                    </a:lnTo>
                    <a:lnTo>
                      <a:pt x="854" y="309"/>
                    </a:lnTo>
                    <a:lnTo>
                      <a:pt x="854" y="339"/>
                    </a:lnTo>
                    <a:cubicBezTo>
                      <a:pt x="927" y="343"/>
                      <a:pt x="987" y="370"/>
                      <a:pt x="1004" y="447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accent2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</p:grpSp>
        <p:sp>
          <p:nvSpPr>
            <p:cNvPr id="360" name="Google Shape;360;p22"/>
            <p:cNvSpPr txBox="1"/>
            <p:nvPr/>
          </p:nvSpPr>
          <p:spPr>
            <a:xfrm>
              <a:off x="7008646" y="2971689"/>
              <a:ext cx="272677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rPr>
                <a:t>Go ahead and replace it</a:t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rPr>
                <a:t> with your own text.</a:t>
              </a:r>
              <a:endParaRPr sz="44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361" name="Google Shape;361;p22"/>
          <p:cNvGrpSpPr/>
          <p:nvPr/>
        </p:nvGrpSpPr>
        <p:grpSpPr>
          <a:xfrm>
            <a:off x="5891116" y="5190189"/>
            <a:ext cx="5523318" cy="1214148"/>
            <a:chOff x="5891116" y="4862637"/>
            <a:chExt cx="5523318" cy="1214148"/>
          </a:xfrm>
        </p:grpSpPr>
        <p:grpSp>
          <p:nvGrpSpPr>
            <p:cNvPr id="362" name="Google Shape;362;p22"/>
            <p:cNvGrpSpPr/>
            <p:nvPr/>
          </p:nvGrpSpPr>
          <p:grpSpPr>
            <a:xfrm rot="10800000">
              <a:off x="5913731" y="4862637"/>
              <a:ext cx="5500704" cy="1214148"/>
              <a:chOff x="6568434" y="3990527"/>
              <a:chExt cx="5500704" cy="1214148"/>
            </a:xfrm>
          </p:grpSpPr>
          <p:sp>
            <p:nvSpPr>
              <p:cNvPr id="363" name="Google Shape;363;p22"/>
              <p:cNvSpPr/>
              <p:nvPr/>
            </p:nvSpPr>
            <p:spPr>
              <a:xfrm>
                <a:off x="6568434" y="3990527"/>
                <a:ext cx="5203779" cy="1214148"/>
              </a:xfrm>
              <a:custGeom>
                <a:rect b="b" l="l" r="r" t="t"/>
                <a:pathLst>
                  <a:path extrusionOk="0" h="545" w="2344">
                    <a:moveTo>
                      <a:pt x="2344" y="382"/>
                    </a:moveTo>
                    <a:cubicBezTo>
                      <a:pt x="2344" y="472"/>
                      <a:pt x="2270" y="545"/>
                      <a:pt x="2180" y="545"/>
                    </a:cubicBezTo>
                    <a:cubicBezTo>
                      <a:pt x="164" y="545"/>
                      <a:pt x="164" y="545"/>
                      <a:pt x="164" y="545"/>
                    </a:cubicBezTo>
                    <a:cubicBezTo>
                      <a:pt x="73" y="545"/>
                      <a:pt x="0" y="472"/>
                      <a:pt x="0" y="382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74"/>
                      <a:pt x="73" y="0"/>
                      <a:pt x="164" y="0"/>
                    </a:cubicBezTo>
                    <a:cubicBezTo>
                      <a:pt x="2180" y="0"/>
                      <a:pt x="2180" y="0"/>
                      <a:pt x="2180" y="0"/>
                    </a:cubicBezTo>
                    <a:cubicBezTo>
                      <a:pt x="2270" y="0"/>
                      <a:pt x="2344" y="74"/>
                      <a:pt x="2344" y="164"/>
                    </a:cubicBezTo>
                    <a:lnTo>
                      <a:pt x="2344" y="382"/>
                    </a:ln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chemeClr val="lt1"/>
                  </a:gs>
                </a:gsLst>
                <a:lin ang="2700000" scaled="0"/>
              </a:gra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54000" rotWithShape="0" algn="tl" dir="2700000" dist="101600">
                  <a:srgbClr val="000000">
                    <a:alpha val="29803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364" name="Google Shape;364;p22"/>
              <p:cNvSpPr/>
              <p:nvPr/>
            </p:nvSpPr>
            <p:spPr>
              <a:xfrm>
                <a:off x="11419474" y="4273074"/>
                <a:ext cx="649664" cy="654643"/>
              </a:xfrm>
              <a:prstGeom prst="ellipse">
                <a:avLst/>
              </a:prstGeom>
              <a:gradFill>
                <a:gsLst>
                  <a:gs pos="0">
                    <a:srgbClr val="F2F2F2"/>
                  </a:gs>
                  <a:gs pos="100000">
                    <a:schemeClr val="lt1"/>
                  </a:gs>
                </a:gsLst>
                <a:lin ang="2700000" scaled="0"/>
              </a:gradFill>
              <a:ln cap="flat" cmpd="sng" w="1905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254000" rotWithShape="0" algn="tl" dir="2700000" dist="101600">
                  <a:srgbClr val="000000">
                    <a:alpha val="29803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365" name="Google Shape;365;p22"/>
              <p:cNvSpPr/>
              <p:nvPr/>
            </p:nvSpPr>
            <p:spPr>
              <a:xfrm>
                <a:off x="7372640" y="4138347"/>
                <a:ext cx="3940628" cy="914400"/>
              </a:xfrm>
              <a:custGeom>
                <a:rect b="b" l="l" r="r" t="t"/>
                <a:pathLst>
                  <a:path extrusionOk="0" h="914400" w="3940628">
                    <a:moveTo>
                      <a:pt x="21087" y="0"/>
                    </a:moveTo>
                    <a:lnTo>
                      <a:pt x="3483428" y="0"/>
                    </a:lnTo>
                    <a:cubicBezTo>
                      <a:pt x="3735933" y="0"/>
                      <a:pt x="3940628" y="204695"/>
                      <a:pt x="3940628" y="457200"/>
                    </a:cubicBezTo>
                    <a:cubicBezTo>
                      <a:pt x="3940628" y="709705"/>
                      <a:pt x="3735933" y="914400"/>
                      <a:pt x="3483428" y="914400"/>
                    </a:cubicBezTo>
                    <a:lnTo>
                      <a:pt x="21087" y="914400"/>
                    </a:lnTo>
                    <a:lnTo>
                      <a:pt x="0" y="912274"/>
                    </a:lnTo>
                    <a:lnTo>
                      <a:pt x="0" y="2126"/>
                    </a:lnTo>
                    <a:lnTo>
                      <a:pt x="21087" y="0"/>
                    </a:lnTo>
                    <a:close/>
                  </a:path>
                </a:pathLst>
              </a:custGeom>
              <a:solidFill>
                <a:srgbClr val="1D5301"/>
              </a:solidFill>
              <a:ln cap="flat" cmpd="sng" w="22225">
                <a:solidFill>
                  <a:srgbClr val="CDCDCD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</p:grpSp>
        <p:sp>
          <p:nvSpPr>
            <p:cNvPr id="366" name="Google Shape;366;p22"/>
            <p:cNvSpPr/>
            <p:nvPr/>
          </p:nvSpPr>
          <p:spPr>
            <a:xfrm>
              <a:off x="5891116" y="5240796"/>
              <a:ext cx="73523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595959"/>
                  </a:solidFill>
                  <a:latin typeface="Rockwell"/>
                  <a:ea typeface="Rockwell"/>
                  <a:cs typeface="Rockwell"/>
                  <a:sym typeface="Rockwell"/>
                </a:rPr>
                <a:t>04</a:t>
              </a:r>
              <a:endParaRPr sz="24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67" name="Google Shape;367;p22"/>
            <p:cNvSpPr/>
            <p:nvPr/>
          </p:nvSpPr>
          <p:spPr>
            <a:xfrm>
              <a:off x="10793629" y="5263660"/>
              <a:ext cx="517222" cy="419479"/>
            </a:xfrm>
            <a:custGeom>
              <a:rect b="b" l="l" r="r" t="t"/>
              <a:pathLst>
                <a:path extrusionOk="0" h="87" w="107">
                  <a:moveTo>
                    <a:pt x="107" y="10"/>
                  </a:moveTo>
                  <a:cubicBezTo>
                    <a:pt x="103" y="12"/>
                    <a:pt x="99" y="13"/>
                    <a:pt x="95" y="13"/>
                  </a:cubicBezTo>
                  <a:cubicBezTo>
                    <a:pt x="99" y="11"/>
                    <a:pt x="103" y="6"/>
                    <a:pt x="104" y="1"/>
                  </a:cubicBezTo>
                  <a:cubicBezTo>
                    <a:pt x="100" y="4"/>
                    <a:pt x="95" y="6"/>
                    <a:pt x="90" y="7"/>
                  </a:cubicBezTo>
                  <a:cubicBezTo>
                    <a:pt x="86" y="2"/>
                    <a:pt x="80" y="0"/>
                    <a:pt x="74" y="0"/>
                  </a:cubicBezTo>
                  <a:cubicBezTo>
                    <a:pt x="62" y="0"/>
                    <a:pt x="52" y="9"/>
                    <a:pt x="52" y="22"/>
                  </a:cubicBezTo>
                  <a:cubicBezTo>
                    <a:pt x="52" y="23"/>
                    <a:pt x="52" y="25"/>
                    <a:pt x="53" y="27"/>
                  </a:cubicBezTo>
                  <a:cubicBezTo>
                    <a:pt x="34" y="26"/>
                    <a:pt x="18" y="17"/>
                    <a:pt x="7" y="4"/>
                  </a:cubicBezTo>
                  <a:cubicBezTo>
                    <a:pt x="5" y="7"/>
                    <a:pt x="4" y="11"/>
                    <a:pt x="4" y="15"/>
                  </a:cubicBezTo>
                  <a:cubicBezTo>
                    <a:pt x="4" y="22"/>
                    <a:pt x="8" y="29"/>
                    <a:pt x="14" y="33"/>
                  </a:cubicBezTo>
                  <a:cubicBezTo>
                    <a:pt x="10" y="33"/>
                    <a:pt x="7" y="32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41"/>
                    <a:pt x="12" y="50"/>
                    <a:pt x="22" y="52"/>
                  </a:cubicBezTo>
                  <a:cubicBezTo>
                    <a:pt x="20" y="53"/>
                    <a:pt x="18" y="53"/>
                    <a:pt x="16" y="53"/>
                  </a:cubicBezTo>
                  <a:cubicBezTo>
                    <a:pt x="14" y="53"/>
                    <a:pt x="13" y="53"/>
                    <a:pt x="12" y="53"/>
                  </a:cubicBezTo>
                  <a:cubicBezTo>
                    <a:pt x="15" y="61"/>
                    <a:pt x="23" y="68"/>
                    <a:pt x="32" y="68"/>
                  </a:cubicBezTo>
                  <a:cubicBezTo>
                    <a:pt x="25" y="74"/>
                    <a:pt x="15" y="77"/>
                    <a:pt x="5" y="77"/>
                  </a:cubicBezTo>
                  <a:cubicBezTo>
                    <a:pt x="3" y="77"/>
                    <a:pt x="1" y="77"/>
                    <a:pt x="0" y="77"/>
                  </a:cubicBezTo>
                  <a:cubicBezTo>
                    <a:pt x="9" y="83"/>
                    <a:pt x="21" y="87"/>
                    <a:pt x="33" y="87"/>
                  </a:cubicBezTo>
                  <a:cubicBezTo>
                    <a:pt x="74" y="87"/>
                    <a:pt x="96" y="53"/>
                    <a:pt x="96" y="24"/>
                  </a:cubicBezTo>
                  <a:cubicBezTo>
                    <a:pt x="96" y="23"/>
                    <a:pt x="96" y="22"/>
                    <a:pt x="96" y="21"/>
                  </a:cubicBezTo>
                  <a:cubicBezTo>
                    <a:pt x="101" y="18"/>
                    <a:pt x="104" y="14"/>
                    <a:pt x="107" y="1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68" name="Google Shape;368;p22"/>
            <p:cNvSpPr txBox="1"/>
            <p:nvPr/>
          </p:nvSpPr>
          <p:spPr>
            <a:xfrm>
              <a:off x="7008646" y="5144226"/>
              <a:ext cx="272677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rPr>
                <a:t>Go ahead and replace it</a:t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rPr>
                <a:t> with your own text.</a:t>
              </a:r>
              <a:endParaRPr sz="44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369" name="Google Shape;369;p22"/>
          <p:cNvGrpSpPr/>
          <p:nvPr/>
        </p:nvGrpSpPr>
        <p:grpSpPr>
          <a:xfrm>
            <a:off x="1030848" y="4088260"/>
            <a:ext cx="5549479" cy="1214148"/>
            <a:chOff x="1030848" y="3760708"/>
            <a:chExt cx="5549479" cy="1214148"/>
          </a:xfrm>
        </p:grpSpPr>
        <p:sp>
          <p:nvSpPr>
            <p:cNvPr id="370" name="Google Shape;370;p22"/>
            <p:cNvSpPr/>
            <p:nvPr/>
          </p:nvSpPr>
          <p:spPr>
            <a:xfrm>
              <a:off x="1030848" y="3760708"/>
              <a:ext cx="5203779" cy="1214148"/>
            </a:xfrm>
            <a:custGeom>
              <a:rect b="b" l="l" r="r" t="t"/>
              <a:pathLst>
                <a:path extrusionOk="0" h="545" w="2344">
                  <a:moveTo>
                    <a:pt x="2344" y="382"/>
                  </a:moveTo>
                  <a:cubicBezTo>
                    <a:pt x="2344" y="472"/>
                    <a:pt x="2270" y="545"/>
                    <a:pt x="2180" y="545"/>
                  </a:cubicBezTo>
                  <a:cubicBezTo>
                    <a:pt x="164" y="545"/>
                    <a:pt x="164" y="545"/>
                    <a:pt x="164" y="545"/>
                  </a:cubicBezTo>
                  <a:cubicBezTo>
                    <a:pt x="73" y="545"/>
                    <a:pt x="0" y="472"/>
                    <a:pt x="0" y="382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74"/>
                    <a:pt x="73" y="0"/>
                    <a:pt x="164" y="0"/>
                  </a:cubicBezTo>
                  <a:cubicBezTo>
                    <a:pt x="2180" y="0"/>
                    <a:pt x="2180" y="0"/>
                    <a:pt x="2180" y="0"/>
                  </a:cubicBezTo>
                  <a:cubicBezTo>
                    <a:pt x="2270" y="0"/>
                    <a:pt x="2344" y="74"/>
                    <a:pt x="2344" y="164"/>
                  </a:cubicBezTo>
                  <a:lnTo>
                    <a:pt x="2344" y="382"/>
                  </a:ln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chemeClr val="lt1"/>
                </a:gs>
              </a:gsLst>
              <a:lin ang="2700000" scaled="0"/>
            </a:gra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54000" rotWithShape="0" algn="tl" dir="2700000" dist="101600">
                <a:srgbClr val="000000">
                  <a:alpha val="2980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71" name="Google Shape;371;p22"/>
            <p:cNvSpPr/>
            <p:nvPr/>
          </p:nvSpPr>
          <p:spPr>
            <a:xfrm>
              <a:off x="5881888" y="4043255"/>
              <a:ext cx="649664" cy="654643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chemeClr val="lt1"/>
                </a:gs>
              </a:gsLst>
              <a:lin ang="2700000" scaled="0"/>
            </a:gra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54000" rotWithShape="0" algn="tl" dir="2700000" dist="101600">
                <a:srgbClr val="000000">
                  <a:alpha val="2980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72" name="Google Shape;372;p22"/>
            <p:cNvSpPr/>
            <p:nvPr/>
          </p:nvSpPr>
          <p:spPr>
            <a:xfrm>
              <a:off x="1835054" y="3908528"/>
              <a:ext cx="3940628" cy="914400"/>
            </a:xfrm>
            <a:custGeom>
              <a:rect b="b" l="l" r="r" t="t"/>
              <a:pathLst>
                <a:path extrusionOk="0" h="914400" w="3940628">
                  <a:moveTo>
                    <a:pt x="21087" y="0"/>
                  </a:moveTo>
                  <a:lnTo>
                    <a:pt x="3483428" y="0"/>
                  </a:lnTo>
                  <a:cubicBezTo>
                    <a:pt x="3735933" y="0"/>
                    <a:pt x="3940628" y="204695"/>
                    <a:pt x="3940628" y="457200"/>
                  </a:cubicBezTo>
                  <a:cubicBezTo>
                    <a:pt x="3940628" y="709705"/>
                    <a:pt x="3735933" y="914400"/>
                    <a:pt x="3483428" y="914400"/>
                  </a:cubicBezTo>
                  <a:lnTo>
                    <a:pt x="21087" y="914400"/>
                  </a:lnTo>
                  <a:lnTo>
                    <a:pt x="0" y="912274"/>
                  </a:lnTo>
                  <a:lnTo>
                    <a:pt x="0" y="2126"/>
                  </a:lnTo>
                  <a:lnTo>
                    <a:pt x="21087" y="0"/>
                  </a:lnTo>
                  <a:close/>
                </a:path>
              </a:pathLst>
            </a:custGeom>
            <a:solidFill>
              <a:srgbClr val="4BA110"/>
            </a:solidFill>
            <a:ln cap="flat" cmpd="sng" w="22225">
              <a:solidFill>
                <a:srgbClr val="CDCDC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73" name="Google Shape;373;p22"/>
            <p:cNvSpPr/>
            <p:nvPr/>
          </p:nvSpPr>
          <p:spPr>
            <a:xfrm>
              <a:off x="5845090" y="4134964"/>
              <a:ext cx="73523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595959"/>
                  </a:solidFill>
                  <a:latin typeface="Rockwell"/>
                  <a:ea typeface="Rockwell"/>
                  <a:cs typeface="Rockwell"/>
                  <a:sym typeface="Rockwell"/>
                </a:rPr>
                <a:t>03</a:t>
              </a:r>
              <a:endParaRPr sz="24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74" name="Google Shape;374;p22"/>
            <p:cNvSpPr/>
            <p:nvPr/>
          </p:nvSpPr>
          <p:spPr>
            <a:xfrm>
              <a:off x="1301389" y="4090297"/>
              <a:ext cx="374559" cy="482641"/>
            </a:xfrm>
            <a:custGeom>
              <a:rect b="b" l="l" r="r" t="t"/>
              <a:pathLst>
                <a:path extrusionOk="0" h="631" w="491">
                  <a:moveTo>
                    <a:pt x="2" y="492"/>
                  </a:moveTo>
                  <a:lnTo>
                    <a:pt x="2" y="492"/>
                  </a:lnTo>
                  <a:cubicBezTo>
                    <a:pt x="2" y="494"/>
                    <a:pt x="2" y="496"/>
                    <a:pt x="2" y="498"/>
                  </a:cubicBezTo>
                  <a:cubicBezTo>
                    <a:pt x="2" y="570"/>
                    <a:pt x="51" y="628"/>
                    <a:pt x="121" y="631"/>
                  </a:cubicBezTo>
                  <a:lnTo>
                    <a:pt x="121" y="631"/>
                  </a:lnTo>
                  <a:lnTo>
                    <a:pt x="122" y="631"/>
                  </a:lnTo>
                  <a:cubicBezTo>
                    <a:pt x="124" y="631"/>
                    <a:pt x="125" y="631"/>
                    <a:pt x="127" y="631"/>
                  </a:cubicBezTo>
                  <a:cubicBezTo>
                    <a:pt x="128" y="631"/>
                    <a:pt x="130" y="631"/>
                    <a:pt x="131" y="631"/>
                  </a:cubicBezTo>
                  <a:lnTo>
                    <a:pt x="257" y="631"/>
                  </a:lnTo>
                  <a:cubicBezTo>
                    <a:pt x="249" y="621"/>
                    <a:pt x="244" y="608"/>
                    <a:pt x="244" y="595"/>
                  </a:cubicBezTo>
                  <a:cubicBezTo>
                    <a:pt x="244" y="580"/>
                    <a:pt x="250" y="567"/>
                    <a:pt x="259" y="556"/>
                  </a:cubicBezTo>
                  <a:lnTo>
                    <a:pt x="247" y="556"/>
                  </a:lnTo>
                  <a:lnTo>
                    <a:pt x="243" y="556"/>
                  </a:lnTo>
                  <a:cubicBezTo>
                    <a:pt x="211" y="556"/>
                    <a:pt x="184" y="530"/>
                    <a:pt x="184" y="498"/>
                  </a:cubicBezTo>
                  <a:cubicBezTo>
                    <a:pt x="184" y="496"/>
                    <a:pt x="184" y="494"/>
                    <a:pt x="185" y="492"/>
                  </a:cubicBezTo>
                  <a:cubicBezTo>
                    <a:pt x="186" y="478"/>
                    <a:pt x="192" y="466"/>
                    <a:pt x="202" y="457"/>
                  </a:cubicBezTo>
                  <a:cubicBezTo>
                    <a:pt x="197" y="455"/>
                    <a:pt x="192" y="453"/>
                    <a:pt x="188" y="450"/>
                  </a:cubicBezTo>
                  <a:cubicBezTo>
                    <a:pt x="172" y="439"/>
                    <a:pt x="162" y="421"/>
                    <a:pt x="162" y="401"/>
                  </a:cubicBezTo>
                  <a:cubicBezTo>
                    <a:pt x="162" y="391"/>
                    <a:pt x="165" y="381"/>
                    <a:pt x="170" y="373"/>
                  </a:cubicBezTo>
                  <a:cubicBezTo>
                    <a:pt x="170" y="372"/>
                    <a:pt x="170" y="372"/>
                    <a:pt x="170" y="372"/>
                  </a:cubicBezTo>
                  <a:cubicBezTo>
                    <a:pt x="178" y="358"/>
                    <a:pt x="192" y="348"/>
                    <a:pt x="207" y="345"/>
                  </a:cubicBezTo>
                  <a:cubicBezTo>
                    <a:pt x="209" y="344"/>
                    <a:pt x="211" y="344"/>
                    <a:pt x="213" y="344"/>
                  </a:cubicBezTo>
                  <a:cubicBezTo>
                    <a:pt x="212" y="343"/>
                    <a:pt x="211" y="342"/>
                    <a:pt x="211" y="342"/>
                  </a:cubicBezTo>
                  <a:cubicBezTo>
                    <a:pt x="203" y="331"/>
                    <a:pt x="198" y="319"/>
                    <a:pt x="198" y="305"/>
                  </a:cubicBezTo>
                  <a:cubicBezTo>
                    <a:pt x="198" y="288"/>
                    <a:pt x="205" y="272"/>
                    <a:pt x="217" y="261"/>
                  </a:cubicBezTo>
                  <a:cubicBezTo>
                    <a:pt x="227" y="252"/>
                    <a:pt x="241" y="246"/>
                    <a:pt x="256" y="246"/>
                  </a:cubicBezTo>
                  <a:lnTo>
                    <a:pt x="278" y="246"/>
                  </a:lnTo>
                  <a:cubicBezTo>
                    <a:pt x="306" y="185"/>
                    <a:pt x="316" y="120"/>
                    <a:pt x="307" y="83"/>
                  </a:cubicBezTo>
                  <a:cubicBezTo>
                    <a:pt x="286" y="0"/>
                    <a:pt x="217" y="20"/>
                    <a:pt x="212" y="67"/>
                  </a:cubicBezTo>
                  <a:cubicBezTo>
                    <a:pt x="195" y="209"/>
                    <a:pt x="7" y="231"/>
                    <a:pt x="2" y="273"/>
                  </a:cubicBezTo>
                  <a:cubicBezTo>
                    <a:pt x="2" y="273"/>
                    <a:pt x="0" y="289"/>
                    <a:pt x="2" y="309"/>
                  </a:cubicBezTo>
                  <a:lnTo>
                    <a:pt x="2" y="492"/>
                  </a:lnTo>
                  <a:close/>
                  <a:moveTo>
                    <a:pt x="256" y="270"/>
                  </a:moveTo>
                  <a:cubicBezTo>
                    <a:pt x="237" y="270"/>
                    <a:pt x="221" y="285"/>
                    <a:pt x="221" y="305"/>
                  </a:cubicBezTo>
                  <a:cubicBezTo>
                    <a:pt x="221" y="312"/>
                    <a:pt x="223" y="319"/>
                    <a:pt x="227" y="324"/>
                  </a:cubicBezTo>
                  <a:cubicBezTo>
                    <a:pt x="233" y="334"/>
                    <a:pt x="244" y="340"/>
                    <a:pt x="256" y="340"/>
                  </a:cubicBezTo>
                  <a:lnTo>
                    <a:pt x="349" y="340"/>
                  </a:lnTo>
                  <a:lnTo>
                    <a:pt x="436" y="340"/>
                  </a:lnTo>
                  <a:cubicBezTo>
                    <a:pt x="455" y="340"/>
                    <a:pt x="471" y="324"/>
                    <a:pt x="471" y="305"/>
                  </a:cubicBezTo>
                  <a:cubicBezTo>
                    <a:pt x="471" y="285"/>
                    <a:pt x="455" y="270"/>
                    <a:pt x="436" y="270"/>
                  </a:cubicBezTo>
                  <a:lnTo>
                    <a:pt x="349" y="270"/>
                  </a:lnTo>
                  <a:lnTo>
                    <a:pt x="265" y="270"/>
                  </a:lnTo>
                  <a:lnTo>
                    <a:pt x="256" y="270"/>
                  </a:lnTo>
                  <a:close/>
                  <a:moveTo>
                    <a:pt x="349" y="366"/>
                  </a:moveTo>
                  <a:lnTo>
                    <a:pt x="221" y="366"/>
                  </a:lnTo>
                  <a:cubicBezTo>
                    <a:pt x="209" y="366"/>
                    <a:pt x="198" y="372"/>
                    <a:pt x="192" y="381"/>
                  </a:cubicBezTo>
                  <a:cubicBezTo>
                    <a:pt x="188" y="387"/>
                    <a:pt x="186" y="394"/>
                    <a:pt x="186" y="401"/>
                  </a:cubicBezTo>
                  <a:cubicBezTo>
                    <a:pt x="186" y="421"/>
                    <a:pt x="201" y="436"/>
                    <a:pt x="221" y="436"/>
                  </a:cubicBezTo>
                  <a:lnTo>
                    <a:pt x="245" y="436"/>
                  </a:lnTo>
                  <a:lnTo>
                    <a:pt x="349" y="436"/>
                  </a:lnTo>
                  <a:lnTo>
                    <a:pt x="456" y="436"/>
                  </a:lnTo>
                  <a:cubicBezTo>
                    <a:pt x="475" y="436"/>
                    <a:pt x="491" y="421"/>
                    <a:pt x="491" y="401"/>
                  </a:cubicBezTo>
                  <a:cubicBezTo>
                    <a:pt x="491" y="382"/>
                    <a:pt x="475" y="366"/>
                    <a:pt x="456" y="366"/>
                  </a:cubicBezTo>
                  <a:lnTo>
                    <a:pt x="349" y="366"/>
                  </a:lnTo>
                  <a:close/>
                  <a:moveTo>
                    <a:pt x="449" y="533"/>
                  </a:moveTo>
                  <a:cubicBezTo>
                    <a:pt x="469" y="533"/>
                    <a:pt x="484" y="517"/>
                    <a:pt x="484" y="498"/>
                  </a:cubicBezTo>
                  <a:cubicBezTo>
                    <a:pt x="484" y="479"/>
                    <a:pt x="469" y="463"/>
                    <a:pt x="449" y="463"/>
                  </a:cubicBezTo>
                  <a:lnTo>
                    <a:pt x="349" y="463"/>
                  </a:lnTo>
                  <a:lnTo>
                    <a:pt x="315" y="463"/>
                  </a:lnTo>
                  <a:lnTo>
                    <a:pt x="256" y="463"/>
                  </a:lnTo>
                  <a:lnTo>
                    <a:pt x="243" y="463"/>
                  </a:lnTo>
                  <a:cubicBezTo>
                    <a:pt x="225" y="463"/>
                    <a:pt x="211" y="476"/>
                    <a:pt x="208" y="492"/>
                  </a:cubicBezTo>
                  <a:cubicBezTo>
                    <a:pt x="208" y="494"/>
                    <a:pt x="208" y="496"/>
                    <a:pt x="208" y="498"/>
                  </a:cubicBezTo>
                  <a:cubicBezTo>
                    <a:pt x="208" y="517"/>
                    <a:pt x="223" y="533"/>
                    <a:pt x="243" y="533"/>
                  </a:cubicBezTo>
                  <a:lnTo>
                    <a:pt x="256" y="533"/>
                  </a:lnTo>
                  <a:lnTo>
                    <a:pt x="315" y="533"/>
                  </a:lnTo>
                  <a:lnTo>
                    <a:pt x="449" y="533"/>
                  </a:lnTo>
                  <a:close/>
                  <a:moveTo>
                    <a:pt x="303" y="629"/>
                  </a:moveTo>
                  <a:lnTo>
                    <a:pt x="315" y="629"/>
                  </a:lnTo>
                  <a:lnTo>
                    <a:pt x="409" y="629"/>
                  </a:lnTo>
                  <a:cubicBezTo>
                    <a:pt x="429" y="629"/>
                    <a:pt x="444" y="614"/>
                    <a:pt x="444" y="595"/>
                  </a:cubicBezTo>
                  <a:cubicBezTo>
                    <a:pt x="444" y="575"/>
                    <a:pt x="429" y="560"/>
                    <a:pt x="409" y="560"/>
                  </a:cubicBezTo>
                  <a:lnTo>
                    <a:pt x="315" y="560"/>
                  </a:lnTo>
                  <a:lnTo>
                    <a:pt x="303" y="560"/>
                  </a:lnTo>
                  <a:cubicBezTo>
                    <a:pt x="283" y="560"/>
                    <a:pt x="268" y="575"/>
                    <a:pt x="268" y="595"/>
                  </a:cubicBezTo>
                  <a:cubicBezTo>
                    <a:pt x="268" y="614"/>
                    <a:pt x="283" y="629"/>
                    <a:pt x="303" y="629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75" name="Google Shape;375;p22"/>
            <p:cNvSpPr txBox="1"/>
            <p:nvPr/>
          </p:nvSpPr>
          <p:spPr>
            <a:xfrm>
              <a:off x="2104936" y="4053111"/>
              <a:ext cx="272677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rPr>
                <a:t>Go ahead and replace it</a:t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rPr>
                <a:t> with your own text.</a:t>
              </a:r>
              <a:endParaRPr sz="44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272209"/>
          </a:xfrm>
          <a:prstGeom prst="rect">
            <a:avLst/>
          </a:prstGeom>
          <a:noFill/>
          <a:ln>
            <a:noFill/>
          </a:ln>
        </p:spPr>
      </p:pic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382" name="Google Shape;382;p23"/>
          <p:cNvSpPr txBox="1"/>
          <p:nvPr/>
        </p:nvSpPr>
        <p:spPr>
          <a:xfrm>
            <a:off x="428836" y="171378"/>
            <a:ext cx="271580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TITLE HERE</a:t>
            </a:r>
            <a:endParaRPr b="1" sz="32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383" name="Google Shape;383;p23"/>
          <p:cNvSpPr txBox="1"/>
          <p:nvPr/>
        </p:nvSpPr>
        <p:spPr>
          <a:xfrm>
            <a:off x="9092395" y="441212"/>
            <a:ext cx="260840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2E7203"/>
                </a:solidFill>
                <a:latin typeface="Rockwell"/>
                <a:ea typeface="Rockwell"/>
                <a:cs typeface="Rockwell"/>
                <a:sym typeface="Rockwell"/>
              </a:rPr>
              <a:t>DREAM</a:t>
            </a:r>
            <a:endParaRPr/>
          </a:p>
        </p:txBody>
      </p:sp>
      <p:sp>
        <p:nvSpPr>
          <p:cNvPr id="384" name="Google Shape;384;p23"/>
          <p:cNvSpPr/>
          <p:nvPr/>
        </p:nvSpPr>
        <p:spPr>
          <a:xfrm>
            <a:off x="-957786" y="2513758"/>
            <a:ext cx="863177" cy="1269242"/>
          </a:xfrm>
          <a:prstGeom prst="rect">
            <a:avLst/>
          </a:prstGeom>
          <a:solidFill>
            <a:srgbClr val="1D53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85" name="Google Shape;385;p23"/>
          <p:cNvSpPr/>
          <p:nvPr/>
        </p:nvSpPr>
        <p:spPr>
          <a:xfrm>
            <a:off x="-967724" y="3783000"/>
            <a:ext cx="863177" cy="1269242"/>
          </a:xfrm>
          <a:prstGeom prst="rect">
            <a:avLst/>
          </a:prstGeom>
          <a:solidFill>
            <a:srgbClr val="4BA11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386" name="Google Shape;38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05511" y="1987200"/>
            <a:ext cx="2072027" cy="1947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76878" y="4078357"/>
            <a:ext cx="2072027" cy="1947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57270" y="1987201"/>
            <a:ext cx="2069848" cy="1947955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23"/>
          <p:cNvSpPr/>
          <p:nvPr/>
        </p:nvSpPr>
        <p:spPr>
          <a:xfrm flipH="1">
            <a:off x="1360378" y="1987208"/>
            <a:ext cx="2635065" cy="555062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51475" lIns="102975" spcFirstLastPara="1" rIns="102975" wrap="square" tIns="514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90" name="Google Shape;390;p23"/>
          <p:cNvSpPr/>
          <p:nvPr/>
        </p:nvSpPr>
        <p:spPr>
          <a:xfrm flipH="1">
            <a:off x="1360378" y="2542270"/>
            <a:ext cx="2635065" cy="3503166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51475" lIns="102975" spcFirstLastPara="1" rIns="102975" wrap="square" tIns="514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91" name="Google Shape;391;p23"/>
          <p:cNvSpPr/>
          <p:nvPr/>
        </p:nvSpPr>
        <p:spPr>
          <a:xfrm flipH="1">
            <a:off x="1360378" y="1987207"/>
            <a:ext cx="2635065" cy="4058230"/>
          </a:xfrm>
          <a:prstGeom prst="rect">
            <a:avLst/>
          </a:prstGeom>
          <a:solidFill>
            <a:srgbClr val="4BA110"/>
          </a:solidFill>
          <a:ln>
            <a:noFill/>
          </a:ln>
          <a:effectLst>
            <a:outerShdw blurRad="190500" rotWithShape="0" algn="tl" dir="2700000" dist="76200">
              <a:srgbClr val="000000">
                <a:alpha val="40000"/>
              </a:srgbClr>
            </a:outerShdw>
          </a:effectLst>
        </p:spPr>
        <p:txBody>
          <a:bodyPr anchorCtr="0" anchor="ctr" bIns="51475" lIns="102975" spcFirstLastPara="1" rIns="102975" wrap="square" tIns="514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4813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392" name="Google Shape;392;p23"/>
          <p:cNvGrpSpPr/>
          <p:nvPr/>
        </p:nvGrpSpPr>
        <p:grpSpPr>
          <a:xfrm>
            <a:off x="1360378" y="3042370"/>
            <a:ext cx="2635065" cy="1860421"/>
            <a:chOff x="0" y="1635646"/>
            <a:chExt cx="2339752" cy="1650538"/>
          </a:xfrm>
        </p:grpSpPr>
        <p:sp>
          <p:nvSpPr>
            <p:cNvPr id="393" name="Google Shape;393;p23"/>
            <p:cNvSpPr txBox="1"/>
            <p:nvPr/>
          </p:nvSpPr>
          <p:spPr>
            <a:xfrm>
              <a:off x="0" y="2821991"/>
              <a:ext cx="2339752" cy="4641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lt1"/>
                  </a:solidFill>
                  <a:latin typeface="Rockwell"/>
                  <a:ea typeface="Rockwell"/>
                  <a:cs typeface="Rockwell"/>
                  <a:sym typeface="Rockwell"/>
                </a:rPr>
                <a:t>STAGE HERE</a:t>
              </a:r>
              <a:endParaRPr b="1" sz="2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pic>
          <p:nvPicPr>
            <p:cNvPr descr="F:\Y原创素材\4_ks02\PPT\PPT-5\PPT-056-2015工作总结\img\工作总结\image 1403.png" id="394" name="Google Shape;394;p2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09966" y="1635646"/>
              <a:ext cx="919820" cy="8640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5" name="Google Shape;395;p23"/>
          <p:cNvGrpSpPr/>
          <p:nvPr/>
        </p:nvGrpSpPr>
        <p:grpSpPr>
          <a:xfrm>
            <a:off x="4155090" y="4077544"/>
            <a:ext cx="2072027" cy="1947956"/>
            <a:chOff x="2481508" y="2554055"/>
            <a:chExt cx="1839814" cy="1728197"/>
          </a:xfrm>
        </p:grpSpPr>
        <p:sp>
          <p:nvSpPr>
            <p:cNvPr id="396" name="Google Shape;396;p23"/>
            <p:cNvSpPr/>
            <p:nvPr/>
          </p:nvSpPr>
          <p:spPr>
            <a:xfrm flipH="1" rot="10800000">
              <a:off x="2481508" y="2554055"/>
              <a:ext cx="1839814" cy="1728197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18900000" scaled="0"/>
            </a:gradFill>
            <a:ln>
              <a:noFill/>
            </a:ln>
            <a:effectLst>
              <a:outerShdw blurRad="1905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97" name="Google Shape;397;p23"/>
            <p:cNvSpPr txBox="1"/>
            <p:nvPr/>
          </p:nvSpPr>
          <p:spPr>
            <a:xfrm>
              <a:off x="2650644" y="3244756"/>
              <a:ext cx="1512168" cy="382277"/>
            </a:xfrm>
            <a:prstGeom prst="rect">
              <a:avLst/>
            </a:prstGeom>
            <a:noFill/>
            <a:ln>
              <a:noFill/>
            </a:ln>
            <a:effectLst>
              <a:outerShdw blurRad="1905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3F3F3F"/>
                  </a:solidFill>
                  <a:latin typeface="Rockwell"/>
                  <a:ea typeface="Rockwell"/>
                  <a:cs typeface="Rockwell"/>
                  <a:sym typeface="Rockwell"/>
                </a:rPr>
                <a:t>Go ahead and replace it with your own text.</a:t>
              </a:r>
              <a:endParaRPr sz="28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98" name="Google Shape;398;p23"/>
            <p:cNvSpPr txBox="1"/>
            <p:nvPr/>
          </p:nvSpPr>
          <p:spPr>
            <a:xfrm>
              <a:off x="2794660" y="2859782"/>
              <a:ext cx="1224136" cy="273055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18900000" scaled="0"/>
            </a:gradFill>
            <a:ln>
              <a:noFill/>
            </a:ln>
            <a:effectLst>
              <a:outerShdw blurRad="1905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262626"/>
                  </a:solidFill>
                  <a:latin typeface="Rockwell"/>
                  <a:ea typeface="Rockwell"/>
                  <a:cs typeface="Rockwell"/>
                  <a:sym typeface="Rockwell"/>
                </a:rPr>
                <a:t>STAGE HERE</a:t>
              </a:r>
              <a:endParaRPr b="1" sz="1400">
                <a:solidFill>
                  <a:srgbClr val="262626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399" name="Google Shape;399;p23"/>
          <p:cNvGrpSpPr/>
          <p:nvPr/>
        </p:nvGrpSpPr>
        <p:grpSpPr>
          <a:xfrm>
            <a:off x="6376878" y="1987201"/>
            <a:ext cx="2072027" cy="1947956"/>
            <a:chOff x="4454299" y="699537"/>
            <a:chExt cx="1839814" cy="1728197"/>
          </a:xfrm>
        </p:grpSpPr>
        <p:sp>
          <p:nvSpPr>
            <p:cNvPr id="400" name="Google Shape;400;p23"/>
            <p:cNvSpPr/>
            <p:nvPr/>
          </p:nvSpPr>
          <p:spPr>
            <a:xfrm flipH="1" rot="10800000">
              <a:off x="4454299" y="699537"/>
              <a:ext cx="1839814" cy="1728197"/>
            </a:xfrm>
            <a:prstGeom prst="rect">
              <a:avLst/>
            </a:prstGeom>
            <a:solidFill>
              <a:srgbClr val="1D5301"/>
            </a:solidFill>
            <a:ln>
              <a:noFill/>
            </a:ln>
            <a:effectLst>
              <a:outerShdw blurRad="1905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01" name="Google Shape;401;p23"/>
            <p:cNvSpPr txBox="1"/>
            <p:nvPr/>
          </p:nvSpPr>
          <p:spPr>
            <a:xfrm>
              <a:off x="4618122" y="1392293"/>
              <a:ext cx="1512168" cy="382276"/>
            </a:xfrm>
            <a:prstGeom prst="rect">
              <a:avLst/>
            </a:prstGeom>
            <a:noFill/>
            <a:ln>
              <a:noFill/>
            </a:ln>
            <a:effectLst>
              <a:outerShdw blurRad="1905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Rockwell"/>
                  <a:ea typeface="Rockwell"/>
                  <a:cs typeface="Rockwell"/>
                  <a:sym typeface="Rockwell"/>
                </a:rPr>
                <a:t>Go ahead and replace it with your own text.</a:t>
              </a:r>
              <a:endParaRPr sz="2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02" name="Google Shape;402;p23"/>
            <p:cNvSpPr txBox="1"/>
            <p:nvPr/>
          </p:nvSpPr>
          <p:spPr>
            <a:xfrm>
              <a:off x="4762138" y="1007319"/>
              <a:ext cx="1224136" cy="273055"/>
            </a:xfrm>
            <a:prstGeom prst="rect">
              <a:avLst/>
            </a:prstGeom>
            <a:solidFill>
              <a:srgbClr val="1D5301"/>
            </a:solidFill>
            <a:ln>
              <a:noFill/>
            </a:ln>
            <a:effectLst>
              <a:outerShdw blurRad="1905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Rockwell"/>
                  <a:ea typeface="Rockwell"/>
                  <a:cs typeface="Rockwell"/>
                  <a:sym typeface="Rockwell"/>
                </a:rPr>
                <a:t>STAGE HERE</a:t>
              </a:r>
              <a:endParaRPr b="1"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403" name="Google Shape;403;p23"/>
          <p:cNvGrpSpPr/>
          <p:nvPr/>
        </p:nvGrpSpPr>
        <p:grpSpPr>
          <a:xfrm>
            <a:off x="8605511" y="4077547"/>
            <a:ext cx="2072027" cy="1947955"/>
            <a:chOff x="6433169" y="2554060"/>
            <a:chExt cx="1839814" cy="1728197"/>
          </a:xfrm>
        </p:grpSpPr>
        <p:sp>
          <p:nvSpPr>
            <p:cNvPr id="404" name="Google Shape;404;p23"/>
            <p:cNvSpPr/>
            <p:nvPr/>
          </p:nvSpPr>
          <p:spPr>
            <a:xfrm flipH="1" rot="10800000">
              <a:off x="6433169" y="2554060"/>
              <a:ext cx="1839814" cy="1728197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18900000" scaled="0"/>
            </a:gradFill>
            <a:ln>
              <a:noFill/>
            </a:ln>
            <a:effectLst>
              <a:outerShdw blurRad="1905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05" name="Google Shape;405;p23"/>
            <p:cNvSpPr txBox="1"/>
            <p:nvPr/>
          </p:nvSpPr>
          <p:spPr>
            <a:xfrm>
              <a:off x="6596992" y="3244756"/>
              <a:ext cx="1512168" cy="382277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18900000" scaled="0"/>
            </a:gradFill>
            <a:ln>
              <a:noFill/>
            </a:ln>
            <a:effectLst>
              <a:outerShdw blurRad="1905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3F3F3F"/>
                  </a:solidFill>
                  <a:latin typeface="Rockwell"/>
                  <a:ea typeface="Rockwell"/>
                  <a:cs typeface="Rockwell"/>
                  <a:sym typeface="Rockwell"/>
                </a:rPr>
                <a:t>Go ahead and replace it with your own text.</a:t>
              </a:r>
              <a:endParaRPr/>
            </a:p>
          </p:txBody>
        </p:sp>
        <p:sp>
          <p:nvSpPr>
            <p:cNvPr id="406" name="Google Shape;406;p23"/>
            <p:cNvSpPr txBox="1"/>
            <p:nvPr/>
          </p:nvSpPr>
          <p:spPr>
            <a:xfrm>
              <a:off x="6741008" y="2859782"/>
              <a:ext cx="1224136" cy="273055"/>
            </a:xfrm>
            <a:prstGeom prst="rect">
              <a:avLst/>
            </a:prstGeom>
            <a:gradFill>
              <a:gsLst>
                <a:gs pos="0">
                  <a:srgbClr val="F2F2F2"/>
                </a:gs>
                <a:gs pos="100000">
                  <a:srgbClr val="D8D8D8"/>
                </a:gs>
              </a:gsLst>
              <a:lin ang="18900000" scaled="0"/>
            </a:gradFill>
            <a:ln>
              <a:noFill/>
            </a:ln>
            <a:effectLst>
              <a:outerShdw blurRad="190500" rotWithShape="0" algn="tl" dir="2700000" dist="762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262626"/>
                  </a:solidFill>
                  <a:latin typeface="Rockwell"/>
                  <a:ea typeface="Rockwell"/>
                  <a:cs typeface="Rockwell"/>
                  <a:sym typeface="Rockwell"/>
                </a:rPr>
                <a:t>STAGE HERE</a:t>
              </a:r>
              <a:endParaRPr b="1" sz="1400">
                <a:solidFill>
                  <a:srgbClr val="262626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1500"/>
                                  </p:stCondLst>
                                  <p:childTnLst>
                                    <p:animRot by="-21600000">
                                      <p:cBhvr>
                                        <p:cTn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1500"/>
                                  </p:stCondLst>
                                  <p:childTnLst>
                                    <p:animRot by="-21600000">
                                      <p:cBhvr>
                                        <p:cTn dur="5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1500"/>
                                  </p:stCondLst>
                                  <p:childTnLst>
                                    <p:animRot by="-21600000">
                                      <p:cBhvr>
                                        <p:cTn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1500"/>
                                  </p:stCondLst>
                                  <p:childTnLst>
                                    <p:animRot by="-21600000">
                                      <p:cBhvr>
                                        <p:cTn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1500"/>
                                  </p:stCondLst>
                                  <p:childTnLst>
                                    <p:animRot by="-21600000">
                                      <p:cBhvr>
                                        <p:cTn dur="5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1500"/>
                                  </p:stCondLst>
                                  <p:childTnLst>
                                    <p:animRot by="-21600000">
                                      <p:cBhvr>
                                        <p:cTn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272209"/>
          </a:xfrm>
          <a:prstGeom prst="rect">
            <a:avLst/>
          </a:prstGeom>
          <a:noFill/>
          <a:ln>
            <a:noFill/>
          </a:ln>
        </p:spPr>
      </p:pic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413" name="Google Shape;413;p24"/>
          <p:cNvSpPr txBox="1"/>
          <p:nvPr/>
        </p:nvSpPr>
        <p:spPr>
          <a:xfrm>
            <a:off x="428836" y="171378"/>
            <a:ext cx="271580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TITLE HERE</a:t>
            </a:r>
            <a:endParaRPr b="1" sz="32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414" name="Google Shape;414;p24"/>
          <p:cNvSpPr txBox="1"/>
          <p:nvPr/>
        </p:nvSpPr>
        <p:spPr>
          <a:xfrm>
            <a:off x="9092395" y="441212"/>
            <a:ext cx="260840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2E7203"/>
                </a:solidFill>
                <a:latin typeface="Rockwell"/>
                <a:ea typeface="Rockwell"/>
                <a:cs typeface="Rockwell"/>
                <a:sym typeface="Rockwell"/>
              </a:rPr>
              <a:t>DREAM</a:t>
            </a:r>
            <a:endParaRPr/>
          </a:p>
        </p:txBody>
      </p:sp>
      <p:sp>
        <p:nvSpPr>
          <p:cNvPr id="415" name="Google Shape;415;p24"/>
          <p:cNvSpPr/>
          <p:nvPr/>
        </p:nvSpPr>
        <p:spPr>
          <a:xfrm>
            <a:off x="-957786" y="2513758"/>
            <a:ext cx="863177" cy="1269242"/>
          </a:xfrm>
          <a:prstGeom prst="rect">
            <a:avLst/>
          </a:prstGeom>
          <a:solidFill>
            <a:srgbClr val="1D53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16" name="Google Shape;416;p24"/>
          <p:cNvSpPr/>
          <p:nvPr/>
        </p:nvSpPr>
        <p:spPr>
          <a:xfrm>
            <a:off x="-967724" y="3783000"/>
            <a:ext cx="863177" cy="1269242"/>
          </a:xfrm>
          <a:prstGeom prst="rect">
            <a:avLst/>
          </a:prstGeom>
          <a:solidFill>
            <a:srgbClr val="4BA11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417" name="Google Shape;417;p24"/>
          <p:cNvGrpSpPr/>
          <p:nvPr/>
        </p:nvGrpSpPr>
        <p:grpSpPr>
          <a:xfrm>
            <a:off x="4490308" y="1652859"/>
            <a:ext cx="2793572" cy="2163483"/>
            <a:chOff x="4304044" y="1263392"/>
            <a:chExt cx="2793572" cy="2163483"/>
          </a:xfrm>
        </p:grpSpPr>
        <p:grpSp>
          <p:nvGrpSpPr>
            <p:cNvPr id="418" name="Google Shape;418;p24"/>
            <p:cNvGrpSpPr/>
            <p:nvPr/>
          </p:nvGrpSpPr>
          <p:grpSpPr>
            <a:xfrm>
              <a:off x="4304044" y="1263392"/>
              <a:ext cx="2793572" cy="2163483"/>
              <a:chOff x="4472487" y="1263393"/>
              <a:chExt cx="2793572" cy="2163483"/>
            </a:xfrm>
          </p:grpSpPr>
          <p:sp>
            <p:nvSpPr>
              <p:cNvPr id="419" name="Google Shape;419;p24"/>
              <p:cNvSpPr/>
              <p:nvPr/>
            </p:nvSpPr>
            <p:spPr>
              <a:xfrm>
                <a:off x="4472487" y="1263393"/>
                <a:ext cx="2793572" cy="2163483"/>
              </a:xfrm>
              <a:custGeom>
                <a:rect b="b" l="l" r="r" t="t"/>
                <a:pathLst>
                  <a:path extrusionOk="0" h="2163483" w="2793572">
                    <a:moveTo>
                      <a:pt x="2793572" y="484095"/>
                    </a:moveTo>
                    <a:lnTo>
                      <a:pt x="2154090" y="0"/>
                    </a:lnTo>
                    <a:lnTo>
                      <a:pt x="2154090" y="155389"/>
                    </a:lnTo>
                    <a:lnTo>
                      <a:pt x="893055" y="155389"/>
                    </a:lnTo>
                    <a:cubicBezTo>
                      <a:pt x="144005" y="185272"/>
                      <a:pt x="-634930" y="1709271"/>
                      <a:pt x="815361" y="2163483"/>
                    </a:cubicBezTo>
                    <a:cubicBezTo>
                      <a:pt x="-5409" y="1840753"/>
                      <a:pt x="94200" y="890494"/>
                      <a:pt x="899031" y="496047"/>
                    </a:cubicBezTo>
                    <a:lnTo>
                      <a:pt x="2793572" y="484095"/>
                    </a:lnTo>
                    <a:close/>
                  </a:path>
                </a:pathLst>
              </a:custGeom>
              <a:solidFill>
                <a:srgbClr val="3C810D"/>
              </a:solidFill>
              <a:ln>
                <a:noFill/>
              </a:ln>
              <a:effectLst>
                <a:outerShdw blurRad="254000" rotWithShape="0" algn="tl" dir="2700000" dist="1016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420" name="Google Shape;420;p24"/>
              <p:cNvSpPr/>
              <p:nvPr/>
            </p:nvSpPr>
            <p:spPr>
              <a:xfrm>
                <a:off x="4653135" y="1743525"/>
                <a:ext cx="2606948" cy="1679388"/>
              </a:xfrm>
              <a:custGeom>
                <a:rect b="b" l="l" r="r" t="t"/>
                <a:pathLst>
                  <a:path extrusionOk="0" h="1679388" w="2606948">
                    <a:moveTo>
                      <a:pt x="2606948" y="0"/>
                    </a:moveTo>
                    <a:lnTo>
                      <a:pt x="766195" y="0"/>
                    </a:lnTo>
                    <a:cubicBezTo>
                      <a:pt x="54995" y="15937"/>
                      <a:pt x="-476911" y="1251074"/>
                      <a:pt x="658619" y="1679388"/>
                    </a:cubicBezTo>
                    <a:cubicBezTo>
                      <a:pt x="-319530" y="1169397"/>
                      <a:pt x="315968" y="336674"/>
                      <a:pt x="754242" y="328706"/>
                    </a:cubicBezTo>
                    <a:lnTo>
                      <a:pt x="1991372" y="328706"/>
                    </a:lnTo>
                    <a:lnTo>
                      <a:pt x="1991372" y="490071"/>
                    </a:lnTo>
                    <a:lnTo>
                      <a:pt x="2606948" y="0"/>
                    </a:lnTo>
                    <a:close/>
                  </a:path>
                </a:pathLst>
              </a:custGeom>
              <a:solidFill>
                <a:srgbClr val="4BA110"/>
              </a:solidFill>
              <a:ln>
                <a:noFill/>
              </a:ln>
              <a:effectLst>
                <a:outerShdw blurRad="254000" rotWithShape="0" algn="tl" dir="2700000" dist="1016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</p:grpSp>
        <p:sp>
          <p:nvSpPr>
            <p:cNvPr id="421" name="Google Shape;421;p24"/>
            <p:cNvSpPr/>
            <p:nvPr/>
          </p:nvSpPr>
          <p:spPr>
            <a:xfrm>
              <a:off x="5987395" y="1442270"/>
              <a:ext cx="744491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rPr>
                <a:t>01</a:t>
              </a:r>
              <a:endParaRPr b="1" sz="3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422" name="Google Shape;422;p24"/>
          <p:cNvGrpSpPr/>
          <p:nvPr/>
        </p:nvGrpSpPr>
        <p:grpSpPr>
          <a:xfrm>
            <a:off x="6797494" y="2238970"/>
            <a:ext cx="2190410" cy="2793572"/>
            <a:chOff x="6611230" y="1849503"/>
            <a:chExt cx="2190410" cy="2793572"/>
          </a:xfrm>
        </p:grpSpPr>
        <p:grpSp>
          <p:nvGrpSpPr>
            <p:cNvPr id="423" name="Google Shape;423;p24"/>
            <p:cNvGrpSpPr/>
            <p:nvPr/>
          </p:nvGrpSpPr>
          <p:grpSpPr>
            <a:xfrm>
              <a:off x="6611230" y="1849503"/>
              <a:ext cx="2163483" cy="2793572"/>
              <a:chOff x="6779673" y="1849504"/>
              <a:chExt cx="2163483" cy="2793572"/>
            </a:xfrm>
          </p:grpSpPr>
          <p:sp>
            <p:nvSpPr>
              <p:cNvPr id="424" name="Google Shape;424;p24"/>
              <p:cNvSpPr/>
              <p:nvPr/>
            </p:nvSpPr>
            <p:spPr>
              <a:xfrm rot="5400000">
                <a:off x="6464628" y="2164549"/>
                <a:ext cx="2793572" cy="2163483"/>
              </a:xfrm>
              <a:custGeom>
                <a:rect b="b" l="l" r="r" t="t"/>
                <a:pathLst>
                  <a:path extrusionOk="0" h="2163483" w="2793572">
                    <a:moveTo>
                      <a:pt x="2793572" y="484095"/>
                    </a:moveTo>
                    <a:lnTo>
                      <a:pt x="2154090" y="0"/>
                    </a:lnTo>
                    <a:lnTo>
                      <a:pt x="2154090" y="155389"/>
                    </a:lnTo>
                    <a:lnTo>
                      <a:pt x="893055" y="155389"/>
                    </a:lnTo>
                    <a:cubicBezTo>
                      <a:pt x="144005" y="185272"/>
                      <a:pt x="-634930" y="1709271"/>
                      <a:pt x="815361" y="2163483"/>
                    </a:cubicBezTo>
                    <a:cubicBezTo>
                      <a:pt x="-5409" y="1840753"/>
                      <a:pt x="94200" y="890494"/>
                      <a:pt x="899031" y="496047"/>
                    </a:cubicBezTo>
                    <a:lnTo>
                      <a:pt x="2793572" y="484095"/>
                    </a:lnTo>
                    <a:close/>
                  </a:path>
                </a:pathLst>
              </a:custGeom>
              <a:solidFill>
                <a:srgbClr val="184501"/>
              </a:solidFill>
              <a:ln>
                <a:noFill/>
              </a:ln>
              <a:effectLst>
                <a:outerShdw blurRad="254000" rotWithShape="0" algn="tl" dir="2700000" dist="1016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425" name="Google Shape;425;p24"/>
              <p:cNvSpPr/>
              <p:nvPr/>
            </p:nvSpPr>
            <p:spPr>
              <a:xfrm rot="5400000">
                <a:off x="6319856" y="2480285"/>
                <a:ext cx="2606948" cy="1679388"/>
              </a:xfrm>
              <a:custGeom>
                <a:rect b="b" l="l" r="r" t="t"/>
                <a:pathLst>
                  <a:path extrusionOk="0" h="1679388" w="2606948">
                    <a:moveTo>
                      <a:pt x="2606948" y="0"/>
                    </a:moveTo>
                    <a:lnTo>
                      <a:pt x="766195" y="0"/>
                    </a:lnTo>
                    <a:cubicBezTo>
                      <a:pt x="54995" y="15937"/>
                      <a:pt x="-476911" y="1251074"/>
                      <a:pt x="658619" y="1679388"/>
                    </a:cubicBezTo>
                    <a:cubicBezTo>
                      <a:pt x="-319530" y="1169397"/>
                      <a:pt x="315968" y="336674"/>
                      <a:pt x="754242" y="328706"/>
                    </a:cubicBezTo>
                    <a:lnTo>
                      <a:pt x="1991372" y="328706"/>
                    </a:lnTo>
                    <a:lnTo>
                      <a:pt x="1991372" y="490071"/>
                    </a:lnTo>
                    <a:lnTo>
                      <a:pt x="2606948" y="0"/>
                    </a:lnTo>
                    <a:close/>
                  </a:path>
                </a:pathLst>
              </a:custGeom>
              <a:solidFill>
                <a:srgbClr val="1D5301"/>
              </a:solidFill>
              <a:ln>
                <a:noFill/>
              </a:ln>
              <a:effectLst>
                <a:outerShdw blurRad="254000" rotWithShape="0" algn="tl" dir="2700000" dist="1016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</p:grpSp>
        <p:sp>
          <p:nvSpPr>
            <p:cNvPr id="426" name="Google Shape;426;p24"/>
            <p:cNvSpPr/>
            <p:nvPr/>
          </p:nvSpPr>
          <p:spPr>
            <a:xfrm>
              <a:off x="7762246" y="3695780"/>
              <a:ext cx="1039393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rPr>
                <a:t>02</a:t>
              </a:r>
              <a:endParaRPr b="1" sz="3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427" name="Google Shape;427;p24"/>
          <p:cNvGrpSpPr/>
          <p:nvPr/>
        </p:nvGrpSpPr>
        <p:grpSpPr>
          <a:xfrm>
            <a:off x="5578523" y="4524212"/>
            <a:ext cx="2793572" cy="2163483"/>
            <a:chOff x="5392259" y="4134745"/>
            <a:chExt cx="2793572" cy="2163483"/>
          </a:xfrm>
        </p:grpSpPr>
        <p:grpSp>
          <p:nvGrpSpPr>
            <p:cNvPr id="428" name="Google Shape;428;p24"/>
            <p:cNvGrpSpPr/>
            <p:nvPr/>
          </p:nvGrpSpPr>
          <p:grpSpPr>
            <a:xfrm>
              <a:off x="5392259" y="4134745"/>
              <a:ext cx="2793572" cy="2163483"/>
              <a:chOff x="5560702" y="4134746"/>
              <a:chExt cx="2793572" cy="2163483"/>
            </a:xfrm>
          </p:grpSpPr>
          <p:sp>
            <p:nvSpPr>
              <p:cNvPr id="429" name="Google Shape;429;p24"/>
              <p:cNvSpPr/>
              <p:nvPr/>
            </p:nvSpPr>
            <p:spPr>
              <a:xfrm rot="10800000">
                <a:off x="5560702" y="4134746"/>
                <a:ext cx="2793572" cy="2163483"/>
              </a:xfrm>
              <a:custGeom>
                <a:rect b="b" l="l" r="r" t="t"/>
                <a:pathLst>
                  <a:path extrusionOk="0" h="2163483" w="2793572">
                    <a:moveTo>
                      <a:pt x="2793572" y="484095"/>
                    </a:moveTo>
                    <a:lnTo>
                      <a:pt x="2154090" y="0"/>
                    </a:lnTo>
                    <a:lnTo>
                      <a:pt x="2154090" y="155389"/>
                    </a:lnTo>
                    <a:lnTo>
                      <a:pt x="893055" y="155389"/>
                    </a:lnTo>
                    <a:cubicBezTo>
                      <a:pt x="144005" y="185272"/>
                      <a:pt x="-634930" y="1709271"/>
                      <a:pt x="815361" y="2163483"/>
                    </a:cubicBezTo>
                    <a:cubicBezTo>
                      <a:pt x="-5409" y="1840753"/>
                      <a:pt x="94200" y="890494"/>
                      <a:pt x="899031" y="496047"/>
                    </a:cubicBezTo>
                    <a:lnTo>
                      <a:pt x="2793572" y="484095"/>
                    </a:lnTo>
                    <a:close/>
                  </a:path>
                </a:pathLst>
              </a:custGeom>
              <a:solidFill>
                <a:srgbClr val="3C810D"/>
              </a:solidFill>
              <a:ln>
                <a:noFill/>
              </a:ln>
              <a:effectLst>
                <a:outerShdw blurRad="254000" rotWithShape="0" algn="tl" dir="2700000" dist="1016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430" name="Google Shape;430;p24"/>
              <p:cNvSpPr/>
              <p:nvPr/>
            </p:nvSpPr>
            <p:spPr>
              <a:xfrm rot="10800000">
                <a:off x="5566678" y="4138709"/>
                <a:ext cx="2606948" cy="1679388"/>
              </a:xfrm>
              <a:custGeom>
                <a:rect b="b" l="l" r="r" t="t"/>
                <a:pathLst>
                  <a:path extrusionOk="0" h="1679388" w="2606948">
                    <a:moveTo>
                      <a:pt x="2606948" y="0"/>
                    </a:moveTo>
                    <a:lnTo>
                      <a:pt x="766195" y="0"/>
                    </a:lnTo>
                    <a:cubicBezTo>
                      <a:pt x="54995" y="15937"/>
                      <a:pt x="-476911" y="1251074"/>
                      <a:pt x="658619" y="1679388"/>
                    </a:cubicBezTo>
                    <a:cubicBezTo>
                      <a:pt x="-319530" y="1169397"/>
                      <a:pt x="315968" y="336674"/>
                      <a:pt x="754242" y="328706"/>
                    </a:cubicBezTo>
                    <a:lnTo>
                      <a:pt x="1991372" y="328706"/>
                    </a:lnTo>
                    <a:lnTo>
                      <a:pt x="1991372" y="490071"/>
                    </a:lnTo>
                    <a:lnTo>
                      <a:pt x="2606948" y="0"/>
                    </a:lnTo>
                    <a:close/>
                  </a:path>
                </a:pathLst>
              </a:custGeom>
              <a:solidFill>
                <a:srgbClr val="4BA110"/>
              </a:solidFill>
              <a:ln>
                <a:noFill/>
              </a:ln>
              <a:effectLst>
                <a:outerShdw blurRad="254000" rotWithShape="0" algn="tl" dir="2700000" dist="1016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</p:grpSp>
        <p:sp>
          <p:nvSpPr>
            <p:cNvPr id="431" name="Google Shape;431;p24"/>
            <p:cNvSpPr/>
            <p:nvPr/>
          </p:nvSpPr>
          <p:spPr>
            <a:xfrm>
              <a:off x="5566771" y="5537291"/>
              <a:ext cx="1039393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rPr>
                <a:t>03</a:t>
              </a:r>
              <a:endParaRPr b="1" sz="3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432" name="Google Shape;432;p24"/>
          <p:cNvGrpSpPr/>
          <p:nvPr/>
        </p:nvGrpSpPr>
        <p:grpSpPr>
          <a:xfrm>
            <a:off x="3894909" y="3368737"/>
            <a:ext cx="2191647" cy="2793572"/>
            <a:chOff x="3708645" y="2979270"/>
            <a:chExt cx="2191647" cy="2793572"/>
          </a:xfrm>
        </p:grpSpPr>
        <p:grpSp>
          <p:nvGrpSpPr>
            <p:cNvPr id="433" name="Google Shape;433;p24"/>
            <p:cNvGrpSpPr/>
            <p:nvPr/>
          </p:nvGrpSpPr>
          <p:grpSpPr>
            <a:xfrm>
              <a:off x="3736809" y="2979270"/>
              <a:ext cx="2163483" cy="2793572"/>
              <a:chOff x="3905252" y="2979271"/>
              <a:chExt cx="2163483" cy="2793572"/>
            </a:xfrm>
          </p:grpSpPr>
          <p:sp>
            <p:nvSpPr>
              <p:cNvPr id="434" name="Google Shape;434;p24"/>
              <p:cNvSpPr/>
              <p:nvPr/>
            </p:nvSpPr>
            <p:spPr>
              <a:xfrm rot="-5400000">
                <a:off x="3590207" y="3294315"/>
                <a:ext cx="2793572" cy="2163483"/>
              </a:xfrm>
              <a:custGeom>
                <a:rect b="b" l="l" r="r" t="t"/>
                <a:pathLst>
                  <a:path extrusionOk="0" h="2163483" w="2793572">
                    <a:moveTo>
                      <a:pt x="2793572" y="484095"/>
                    </a:moveTo>
                    <a:lnTo>
                      <a:pt x="2154090" y="0"/>
                    </a:lnTo>
                    <a:lnTo>
                      <a:pt x="2154090" y="155389"/>
                    </a:lnTo>
                    <a:lnTo>
                      <a:pt x="893055" y="155389"/>
                    </a:lnTo>
                    <a:cubicBezTo>
                      <a:pt x="144005" y="185272"/>
                      <a:pt x="-634930" y="1709271"/>
                      <a:pt x="815361" y="2163483"/>
                    </a:cubicBezTo>
                    <a:cubicBezTo>
                      <a:pt x="-5409" y="1840753"/>
                      <a:pt x="94200" y="890494"/>
                      <a:pt x="899031" y="496047"/>
                    </a:cubicBezTo>
                    <a:lnTo>
                      <a:pt x="2793572" y="484095"/>
                    </a:lnTo>
                    <a:close/>
                  </a:path>
                </a:pathLst>
              </a:custGeom>
              <a:solidFill>
                <a:srgbClr val="184501"/>
              </a:solidFill>
              <a:ln>
                <a:noFill/>
              </a:ln>
              <a:effectLst>
                <a:outerShdw blurRad="254000" rotWithShape="0" algn="tl" dir="2700000" dist="1016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435" name="Google Shape;435;p24"/>
              <p:cNvSpPr/>
              <p:nvPr/>
            </p:nvSpPr>
            <p:spPr>
              <a:xfrm rot="-5400000">
                <a:off x="3921604" y="3449027"/>
                <a:ext cx="2606948" cy="1679388"/>
              </a:xfrm>
              <a:custGeom>
                <a:rect b="b" l="l" r="r" t="t"/>
                <a:pathLst>
                  <a:path extrusionOk="0" h="1679388" w="2606948">
                    <a:moveTo>
                      <a:pt x="2606948" y="0"/>
                    </a:moveTo>
                    <a:lnTo>
                      <a:pt x="766195" y="0"/>
                    </a:lnTo>
                    <a:cubicBezTo>
                      <a:pt x="54995" y="15937"/>
                      <a:pt x="-476911" y="1251074"/>
                      <a:pt x="658619" y="1679388"/>
                    </a:cubicBezTo>
                    <a:cubicBezTo>
                      <a:pt x="-319530" y="1169397"/>
                      <a:pt x="315968" y="336674"/>
                      <a:pt x="754242" y="328706"/>
                    </a:cubicBezTo>
                    <a:lnTo>
                      <a:pt x="1991372" y="328706"/>
                    </a:lnTo>
                    <a:lnTo>
                      <a:pt x="1991372" y="490071"/>
                    </a:lnTo>
                    <a:lnTo>
                      <a:pt x="2606948" y="0"/>
                    </a:lnTo>
                    <a:close/>
                  </a:path>
                </a:pathLst>
              </a:custGeom>
              <a:solidFill>
                <a:srgbClr val="1D5301"/>
              </a:solidFill>
              <a:ln>
                <a:noFill/>
              </a:ln>
              <a:effectLst>
                <a:outerShdw blurRad="254000" rotWithShape="0" algn="tl" dir="2700000" dist="101600">
                  <a:srgbClr val="000000">
                    <a:alpha val="2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</p:grpSp>
        <p:sp>
          <p:nvSpPr>
            <p:cNvPr id="436" name="Google Shape;436;p24"/>
            <p:cNvSpPr/>
            <p:nvPr/>
          </p:nvSpPr>
          <p:spPr>
            <a:xfrm>
              <a:off x="3708645" y="3261053"/>
              <a:ext cx="1039393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rPr>
                <a:t>04</a:t>
              </a:r>
              <a:endParaRPr b="1" sz="3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437" name="Google Shape;437;p24"/>
          <p:cNvGrpSpPr/>
          <p:nvPr/>
        </p:nvGrpSpPr>
        <p:grpSpPr>
          <a:xfrm>
            <a:off x="4879261" y="2582071"/>
            <a:ext cx="1212574" cy="1212574"/>
            <a:chOff x="4692997" y="2192604"/>
            <a:chExt cx="1212574" cy="1212574"/>
          </a:xfrm>
        </p:grpSpPr>
        <p:sp>
          <p:nvSpPr>
            <p:cNvPr id="438" name="Google Shape;438;p24"/>
            <p:cNvSpPr/>
            <p:nvPr/>
          </p:nvSpPr>
          <p:spPr>
            <a:xfrm>
              <a:off x="4692997" y="2192604"/>
              <a:ext cx="1212574" cy="1212574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17400000" scaled="0"/>
            </a:gra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54000" rotWithShape="0" algn="tl" dir="2700000" dist="1016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5086165" y="2571063"/>
              <a:ext cx="460482" cy="483796"/>
            </a:xfrm>
            <a:custGeom>
              <a:rect b="b" l="l" r="r" t="t"/>
              <a:pathLst>
                <a:path extrusionOk="0" h="609" w="577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440" name="Google Shape;440;p24"/>
          <p:cNvGrpSpPr/>
          <p:nvPr/>
        </p:nvGrpSpPr>
        <p:grpSpPr>
          <a:xfrm>
            <a:off x="6819191" y="2614276"/>
            <a:ext cx="1212574" cy="1212574"/>
            <a:chOff x="6632927" y="2224809"/>
            <a:chExt cx="1212574" cy="1212574"/>
          </a:xfrm>
        </p:grpSpPr>
        <p:sp>
          <p:nvSpPr>
            <p:cNvPr id="441" name="Google Shape;441;p24"/>
            <p:cNvSpPr/>
            <p:nvPr/>
          </p:nvSpPr>
          <p:spPr>
            <a:xfrm rot="5400000">
              <a:off x="6632927" y="2224809"/>
              <a:ext cx="1212574" cy="1212574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17400000" scaled="0"/>
            </a:gra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54000" rotWithShape="0" algn="tl" dir="2700000" dist="1016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6967267" y="2570177"/>
              <a:ext cx="543893" cy="541703"/>
            </a:xfrm>
            <a:custGeom>
              <a:rect b="b" l="l" r="r" t="t"/>
              <a:pathLst>
                <a:path extrusionOk="0" h="602" w="605">
                  <a:moveTo>
                    <a:pt x="359" y="39"/>
                  </a:moveTo>
                  <a:cubicBezTo>
                    <a:pt x="435" y="31"/>
                    <a:pt x="417" y="22"/>
                    <a:pt x="462" y="85"/>
                  </a:cubicBezTo>
                  <a:cubicBezTo>
                    <a:pt x="535" y="108"/>
                    <a:pt x="521" y="93"/>
                    <a:pt x="537" y="168"/>
                  </a:cubicBezTo>
                  <a:cubicBezTo>
                    <a:pt x="594" y="219"/>
                    <a:pt x="588" y="200"/>
                    <a:pt x="572" y="275"/>
                  </a:cubicBezTo>
                  <a:cubicBezTo>
                    <a:pt x="603" y="345"/>
                    <a:pt x="605" y="325"/>
                    <a:pt x="560" y="387"/>
                  </a:cubicBezTo>
                  <a:cubicBezTo>
                    <a:pt x="560" y="464"/>
                    <a:pt x="570" y="446"/>
                    <a:pt x="504" y="484"/>
                  </a:cubicBezTo>
                  <a:cubicBezTo>
                    <a:pt x="473" y="555"/>
                    <a:pt x="489" y="543"/>
                    <a:pt x="413" y="551"/>
                  </a:cubicBezTo>
                  <a:cubicBezTo>
                    <a:pt x="356" y="602"/>
                    <a:pt x="376" y="598"/>
                    <a:pt x="303" y="574"/>
                  </a:cubicBezTo>
                  <a:cubicBezTo>
                    <a:pt x="230" y="598"/>
                    <a:pt x="250" y="602"/>
                    <a:pt x="193" y="551"/>
                  </a:cubicBezTo>
                  <a:cubicBezTo>
                    <a:pt x="116" y="543"/>
                    <a:pt x="133" y="555"/>
                    <a:pt x="102" y="484"/>
                  </a:cubicBezTo>
                  <a:cubicBezTo>
                    <a:pt x="35" y="446"/>
                    <a:pt x="45" y="464"/>
                    <a:pt x="46" y="387"/>
                  </a:cubicBezTo>
                  <a:cubicBezTo>
                    <a:pt x="0" y="325"/>
                    <a:pt x="2" y="345"/>
                    <a:pt x="34" y="275"/>
                  </a:cubicBezTo>
                  <a:cubicBezTo>
                    <a:pt x="18" y="200"/>
                    <a:pt x="11" y="219"/>
                    <a:pt x="69" y="168"/>
                  </a:cubicBezTo>
                  <a:cubicBezTo>
                    <a:pt x="84" y="93"/>
                    <a:pt x="71" y="108"/>
                    <a:pt x="144" y="85"/>
                  </a:cubicBezTo>
                  <a:cubicBezTo>
                    <a:pt x="189" y="22"/>
                    <a:pt x="170" y="31"/>
                    <a:pt x="247" y="39"/>
                  </a:cubicBezTo>
                  <a:cubicBezTo>
                    <a:pt x="313" y="0"/>
                    <a:pt x="293" y="0"/>
                    <a:pt x="359" y="39"/>
                  </a:cubicBezTo>
                  <a:close/>
                  <a:moveTo>
                    <a:pt x="376" y="379"/>
                  </a:moveTo>
                  <a:lnTo>
                    <a:pt x="376" y="379"/>
                  </a:lnTo>
                  <a:cubicBezTo>
                    <a:pt x="376" y="443"/>
                    <a:pt x="406" y="427"/>
                    <a:pt x="412" y="419"/>
                  </a:cubicBezTo>
                  <a:cubicBezTo>
                    <a:pt x="418" y="409"/>
                    <a:pt x="429" y="332"/>
                    <a:pt x="397" y="332"/>
                  </a:cubicBezTo>
                  <a:cubicBezTo>
                    <a:pt x="378" y="332"/>
                    <a:pt x="376" y="356"/>
                    <a:pt x="376" y="379"/>
                  </a:cubicBezTo>
                  <a:close/>
                  <a:moveTo>
                    <a:pt x="186" y="222"/>
                  </a:moveTo>
                  <a:lnTo>
                    <a:pt x="186" y="222"/>
                  </a:lnTo>
                  <a:cubicBezTo>
                    <a:pt x="186" y="286"/>
                    <a:pt x="217" y="268"/>
                    <a:pt x="221" y="261"/>
                  </a:cubicBezTo>
                  <a:cubicBezTo>
                    <a:pt x="228" y="251"/>
                    <a:pt x="238" y="175"/>
                    <a:pt x="207" y="175"/>
                  </a:cubicBezTo>
                  <a:cubicBezTo>
                    <a:pt x="188" y="175"/>
                    <a:pt x="186" y="199"/>
                    <a:pt x="186" y="222"/>
                  </a:cubicBezTo>
                  <a:close/>
                  <a:moveTo>
                    <a:pt x="141" y="222"/>
                  </a:moveTo>
                  <a:lnTo>
                    <a:pt x="141" y="222"/>
                  </a:lnTo>
                  <a:cubicBezTo>
                    <a:pt x="141" y="124"/>
                    <a:pt x="229" y="132"/>
                    <a:pt x="256" y="162"/>
                  </a:cubicBezTo>
                  <a:cubicBezTo>
                    <a:pt x="282" y="190"/>
                    <a:pt x="291" y="301"/>
                    <a:pt x="208" y="301"/>
                  </a:cubicBezTo>
                  <a:cubicBezTo>
                    <a:pt x="160" y="301"/>
                    <a:pt x="141" y="269"/>
                    <a:pt x="141" y="222"/>
                  </a:cubicBezTo>
                  <a:close/>
                  <a:moveTo>
                    <a:pt x="244" y="460"/>
                  </a:moveTo>
                  <a:lnTo>
                    <a:pt x="244" y="460"/>
                  </a:lnTo>
                  <a:cubicBezTo>
                    <a:pt x="230" y="460"/>
                    <a:pt x="216" y="460"/>
                    <a:pt x="201" y="460"/>
                  </a:cubicBezTo>
                  <a:cubicBezTo>
                    <a:pt x="255" y="354"/>
                    <a:pt x="309" y="247"/>
                    <a:pt x="362" y="141"/>
                  </a:cubicBezTo>
                  <a:cubicBezTo>
                    <a:pt x="376" y="141"/>
                    <a:pt x="390" y="141"/>
                    <a:pt x="404" y="141"/>
                  </a:cubicBezTo>
                  <a:cubicBezTo>
                    <a:pt x="351" y="247"/>
                    <a:pt x="298" y="354"/>
                    <a:pt x="244" y="460"/>
                  </a:cubicBezTo>
                  <a:close/>
                  <a:moveTo>
                    <a:pt x="331" y="379"/>
                  </a:moveTo>
                  <a:lnTo>
                    <a:pt x="331" y="379"/>
                  </a:lnTo>
                  <a:cubicBezTo>
                    <a:pt x="331" y="282"/>
                    <a:pt x="419" y="289"/>
                    <a:pt x="446" y="319"/>
                  </a:cubicBezTo>
                  <a:cubicBezTo>
                    <a:pt x="473" y="348"/>
                    <a:pt x="481" y="459"/>
                    <a:pt x="398" y="459"/>
                  </a:cubicBezTo>
                  <a:cubicBezTo>
                    <a:pt x="351" y="459"/>
                    <a:pt x="331" y="427"/>
                    <a:pt x="331" y="379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443" name="Google Shape;443;p24"/>
          <p:cNvGrpSpPr/>
          <p:nvPr/>
        </p:nvGrpSpPr>
        <p:grpSpPr>
          <a:xfrm>
            <a:off x="4852285" y="4560781"/>
            <a:ext cx="1212574" cy="1212574"/>
            <a:chOff x="4666021" y="4171314"/>
            <a:chExt cx="1212574" cy="1212574"/>
          </a:xfrm>
        </p:grpSpPr>
        <p:sp>
          <p:nvSpPr>
            <p:cNvPr id="444" name="Google Shape;444;p24"/>
            <p:cNvSpPr/>
            <p:nvPr/>
          </p:nvSpPr>
          <p:spPr>
            <a:xfrm rot="-5400000">
              <a:off x="4666021" y="4171314"/>
              <a:ext cx="1212574" cy="1212574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17400000" scaled="0"/>
            </a:gra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54000" rotWithShape="0" algn="tl" dir="2700000" dist="1016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5056635" y="4524584"/>
              <a:ext cx="538809" cy="506032"/>
            </a:xfrm>
            <a:custGeom>
              <a:rect b="b" l="l" r="r" t="t"/>
              <a:pathLst>
                <a:path extrusionOk="0" h="603" w="643">
                  <a:moveTo>
                    <a:pt x="51" y="448"/>
                  </a:moveTo>
                  <a:cubicBezTo>
                    <a:pt x="83" y="445"/>
                    <a:pt x="115" y="443"/>
                    <a:pt x="147" y="442"/>
                  </a:cubicBezTo>
                  <a:cubicBezTo>
                    <a:pt x="127" y="440"/>
                    <a:pt x="108" y="439"/>
                    <a:pt x="88" y="436"/>
                  </a:cubicBezTo>
                  <a:cubicBezTo>
                    <a:pt x="72" y="435"/>
                    <a:pt x="59" y="423"/>
                    <a:pt x="59" y="407"/>
                  </a:cubicBezTo>
                  <a:cubicBezTo>
                    <a:pt x="59" y="383"/>
                    <a:pt x="59" y="359"/>
                    <a:pt x="59" y="335"/>
                  </a:cubicBezTo>
                  <a:cubicBezTo>
                    <a:pt x="59" y="318"/>
                    <a:pt x="72" y="306"/>
                    <a:pt x="88" y="305"/>
                  </a:cubicBezTo>
                  <a:cubicBezTo>
                    <a:pt x="148" y="299"/>
                    <a:pt x="207" y="297"/>
                    <a:pt x="267" y="298"/>
                  </a:cubicBezTo>
                  <a:cubicBezTo>
                    <a:pt x="245" y="333"/>
                    <a:pt x="233" y="373"/>
                    <a:pt x="233" y="417"/>
                  </a:cubicBezTo>
                  <a:cubicBezTo>
                    <a:pt x="233" y="479"/>
                    <a:pt x="258" y="535"/>
                    <a:pt x="299" y="575"/>
                  </a:cubicBezTo>
                  <a:cubicBezTo>
                    <a:pt x="301" y="578"/>
                    <a:pt x="304" y="581"/>
                    <a:pt x="306" y="583"/>
                  </a:cubicBezTo>
                  <a:cubicBezTo>
                    <a:pt x="221" y="590"/>
                    <a:pt x="136" y="588"/>
                    <a:pt x="51" y="579"/>
                  </a:cubicBezTo>
                  <a:cubicBezTo>
                    <a:pt x="35" y="578"/>
                    <a:pt x="21" y="566"/>
                    <a:pt x="21" y="549"/>
                  </a:cubicBezTo>
                  <a:cubicBezTo>
                    <a:pt x="21" y="526"/>
                    <a:pt x="21" y="501"/>
                    <a:pt x="21" y="477"/>
                  </a:cubicBezTo>
                  <a:cubicBezTo>
                    <a:pt x="21" y="461"/>
                    <a:pt x="35" y="449"/>
                    <a:pt x="51" y="448"/>
                  </a:cubicBezTo>
                  <a:close/>
                  <a:moveTo>
                    <a:pt x="442" y="265"/>
                  </a:moveTo>
                  <a:lnTo>
                    <a:pt x="442" y="265"/>
                  </a:lnTo>
                  <a:cubicBezTo>
                    <a:pt x="454" y="263"/>
                    <a:pt x="467" y="262"/>
                    <a:pt x="479" y="265"/>
                  </a:cubicBezTo>
                  <a:cubicBezTo>
                    <a:pt x="478" y="271"/>
                    <a:pt x="478" y="278"/>
                    <a:pt x="477" y="284"/>
                  </a:cubicBezTo>
                  <a:cubicBezTo>
                    <a:pt x="466" y="283"/>
                    <a:pt x="455" y="283"/>
                    <a:pt x="444" y="284"/>
                  </a:cubicBezTo>
                  <a:cubicBezTo>
                    <a:pt x="443" y="278"/>
                    <a:pt x="443" y="271"/>
                    <a:pt x="442" y="265"/>
                  </a:cubicBezTo>
                  <a:close/>
                  <a:moveTo>
                    <a:pt x="510" y="384"/>
                  </a:moveTo>
                  <a:lnTo>
                    <a:pt x="510" y="384"/>
                  </a:lnTo>
                  <a:lnTo>
                    <a:pt x="467" y="384"/>
                  </a:lnTo>
                  <a:lnTo>
                    <a:pt x="467" y="377"/>
                  </a:lnTo>
                  <a:cubicBezTo>
                    <a:pt x="467" y="369"/>
                    <a:pt x="466" y="364"/>
                    <a:pt x="465" y="362"/>
                  </a:cubicBezTo>
                  <a:cubicBezTo>
                    <a:pt x="464" y="360"/>
                    <a:pt x="462" y="359"/>
                    <a:pt x="459" y="359"/>
                  </a:cubicBezTo>
                  <a:cubicBezTo>
                    <a:pt x="456" y="359"/>
                    <a:pt x="454" y="359"/>
                    <a:pt x="453" y="362"/>
                  </a:cubicBezTo>
                  <a:cubicBezTo>
                    <a:pt x="452" y="364"/>
                    <a:pt x="451" y="367"/>
                    <a:pt x="451" y="371"/>
                  </a:cubicBezTo>
                  <a:cubicBezTo>
                    <a:pt x="451" y="377"/>
                    <a:pt x="452" y="382"/>
                    <a:pt x="455" y="385"/>
                  </a:cubicBezTo>
                  <a:cubicBezTo>
                    <a:pt x="458" y="388"/>
                    <a:pt x="466" y="393"/>
                    <a:pt x="478" y="401"/>
                  </a:cubicBezTo>
                  <a:cubicBezTo>
                    <a:pt x="489" y="407"/>
                    <a:pt x="497" y="413"/>
                    <a:pt x="501" y="416"/>
                  </a:cubicBezTo>
                  <a:cubicBezTo>
                    <a:pt x="505" y="420"/>
                    <a:pt x="508" y="425"/>
                    <a:pt x="511" y="431"/>
                  </a:cubicBezTo>
                  <a:cubicBezTo>
                    <a:pt x="514" y="437"/>
                    <a:pt x="515" y="445"/>
                    <a:pt x="515" y="455"/>
                  </a:cubicBezTo>
                  <a:cubicBezTo>
                    <a:pt x="515" y="471"/>
                    <a:pt x="512" y="483"/>
                    <a:pt x="504" y="491"/>
                  </a:cubicBezTo>
                  <a:cubicBezTo>
                    <a:pt x="497" y="500"/>
                    <a:pt x="485" y="506"/>
                    <a:pt x="471" y="508"/>
                  </a:cubicBezTo>
                  <a:lnTo>
                    <a:pt x="471" y="524"/>
                  </a:lnTo>
                  <a:lnTo>
                    <a:pt x="451" y="524"/>
                  </a:lnTo>
                  <a:lnTo>
                    <a:pt x="451" y="507"/>
                  </a:lnTo>
                  <a:cubicBezTo>
                    <a:pt x="439" y="506"/>
                    <a:pt x="429" y="502"/>
                    <a:pt x="420" y="494"/>
                  </a:cubicBezTo>
                  <a:cubicBezTo>
                    <a:pt x="412" y="486"/>
                    <a:pt x="407" y="473"/>
                    <a:pt x="407" y="453"/>
                  </a:cubicBezTo>
                  <a:lnTo>
                    <a:pt x="407" y="445"/>
                  </a:lnTo>
                  <a:lnTo>
                    <a:pt x="451" y="445"/>
                  </a:lnTo>
                  <a:lnTo>
                    <a:pt x="451" y="456"/>
                  </a:lnTo>
                  <a:cubicBezTo>
                    <a:pt x="451" y="467"/>
                    <a:pt x="451" y="474"/>
                    <a:pt x="452" y="477"/>
                  </a:cubicBezTo>
                  <a:cubicBezTo>
                    <a:pt x="453" y="480"/>
                    <a:pt x="455" y="481"/>
                    <a:pt x="458" y="481"/>
                  </a:cubicBezTo>
                  <a:cubicBezTo>
                    <a:pt x="461" y="481"/>
                    <a:pt x="464" y="480"/>
                    <a:pt x="465" y="478"/>
                  </a:cubicBezTo>
                  <a:cubicBezTo>
                    <a:pt x="466" y="476"/>
                    <a:pt x="467" y="473"/>
                    <a:pt x="467" y="470"/>
                  </a:cubicBezTo>
                  <a:cubicBezTo>
                    <a:pt x="467" y="460"/>
                    <a:pt x="466" y="453"/>
                    <a:pt x="465" y="449"/>
                  </a:cubicBezTo>
                  <a:cubicBezTo>
                    <a:pt x="464" y="445"/>
                    <a:pt x="459" y="440"/>
                    <a:pt x="451" y="435"/>
                  </a:cubicBezTo>
                  <a:cubicBezTo>
                    <a:pt x="438" y="427"/>
                    <a:pt x="429" y="421"/>
                    <a:pt x="424" y="417"/>
                  </a:cubicBezTo>
                  <a:cubicBezTo>
                    <a:pt x="420" y="413"/>
                    <a:pt x="415" y="408"/>
                    <a:pt x="412" y="401"/>
                  </a:cubicBezTo>
                  <a:cubicBezTo>
                    <a:pt x="408" y="393"/>
                    <a:pt x="407" y="385"/>
                    <a:pt x="407" y="377"/>
                  </a:cubicBezTo>
                  <a:cubicBezTo>
                    <a:pt x="407" y="364"/>
                    <a:pt x="410" y="354"/>
                    <a:pt x="418" y="346"/>
                  </a:cubicBezTo>
                  <a:cubicBezTo>
                    <a:pt x="425" y="339"/>
                    <a:pt x="436" y="334"/>
                    <a:pt x="451" y="333"/>
                  </a:cubicBezTo>
                  <a:lnTo>
                    <a:pt x="451" y="319"/>
                  </a:lnTo>
                  <a:lnTo>
                    <a:pt x="471" y="319"/>
                  </a:lnTo>
                  <a:lnTo>
                    <a:pt x="471" y="333"/>
                  </a:lnTo>
                  <a:cubicBezTo>
                    <a:pt x="484" y="334"/>
                    <a:pt x="494" y="339"/>
                    <a:pt x="501" y="346"/>
                  </a:cubicBezTo>
                  <a:cubicBezTo>
                    <a:pt x="507" y="353"/>
                    <a:pt x="511" y="363"/>
                    <a:pt x="511" y="376"/>
                  </a:cubicBezTo>
                  <a:cubicBezTo>
                    <a:pt x="511" y="378"/>
                    <a:pt x="510" y="381"/>
                    <a:pt x="510" y="384"/>
                  </a:cubicBezTo>
                  <a:close/>
                  <a:moveTo>
                    <a:pt x="411" y="271"/>
                  </a:moveTo>
                  <a:lnTo>
                    <a:pt x="411" y="271"/>
                  </a:lnTo>
                  <a:lnTo>
                    <a:pt x="410" y="271"/>
                  </a:lnTo>
                  <a:lnTo>
                    <a:pt x="409" y="271"/>
                  </a:lnTo>
                  <a:lnTo>
                    <a:pt x="408" y="272"/>
                  </a:lnTo>
                  <a:lnTo>
                    <a:pt x="407" y="272"/>
                  </a:lnTo>
                  <a:lnTo>
                    <a:pt x="406" y="272"/>
                  </a:lnTo>
                  <a:lnTo>
                    <a:pt x="405" y="273"/>
                  </a:lnTo>
                  <a:lnTo>
                    <a:pt x="405" y="273"/>
                  </a:lnTo>
                  <a:lnTo>
                    <a:pt x="404" y="273"/>
                  </a:lnTo>
                  <a:lnTo>
                    <a:pt x="403" y="274"/>
                  </a:lnTo>
                  <a:lnTo>
                    <a:pt x="402" y="274"/>
                  </a:lnTo>
                  <a:lnTo>
                    <a:pt x="401" y="274"/>
                  </a:lnTo>
                  <a:lnTo>
                    <a:pt x="400" y="275"/>
                  </a:lnTo>
                  <a:lnTo>
                    <a:pt x="399" y="275"/>
                  </a:lnTo>
                  <a:lnTo>
                    <a:pt x="398" y="275"/>
                  </a:lnTo>
                  <a:lnTo>
                    <a:pt x="398" y="276"/>
                  </a:lnTo>
                  <a:lnTo>
                    <a:pt x="397" y="276"/>
                  </a:lnTo>
                  <a:lnTo>
                    <a:pt x="396" y="277"/>
                  </a:lnTo>
                  <a:lnTo>
                    <a:pt x="395" y="277"/>
                  </a:lnTo>
                  <a:lnTo>
                    <a:pt x="394" y="277"/>
                  </a:lnTo>
                  <a:lnTo>
                    <a:pt x="393" y="278"/>
                  </a:lnTo>
                  <a:lnTo>
                    <a:pt x="393" y="278"/>
                  </a:lnTo>
                  <a:lnTo>
                    <a:pt x="401" y="294"/>
                  </a:lnTo>
                  <a:lnTo>
                    <a:pt x="401" y="294"/>
                  </a:lnTo>
                  <a:lnTo>
                    <a:pt x="401" y="293"/>
                  </a:lnTo>
                  <a:lnTo>
                    <a:pt x="402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5" y="292"/>
                  </a:lnTo>
                  <a:lnTo>
                    <a:pt x="406" y="291"/>
                  </a:lnTo>
                  <a:lnTo>
                    <a:pt x="407" y="291"/>
                  </a:lnTo>
                  <a:lnTo>
                    <a:pt x="407" y="291"/>
                  </a:lnTo>
                  <a:lnTo>
                    <a:pt x="408" y="290"/>
                  </a:lnTo>
                  <a:lnTo>
                    <a:pt x="409" y="290"/>
                  </a:lnTo>
                  <a:lnTo>
                    <a:pt x="410" y="290"/>
                  </a:lnTo>
                  <a:lnTo>
                    <a:pt x="411" y="290"/>
                  </a:lnTo>
                  <a:lnTo>
                    <a:pt x="411" y="289"/>
                  </a:lnTo>
                  <a:lnTo>
                    <a:pt x="412" y="289"/>
                  </a:lnTo>
                  <a:lnTo>
                    <a:pt x="413" y="289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15" y="288"/>
                  </a:lnTo>
                  <a:lnTo>
                    <a:pt x="416" y="288"/>
                  </a:lnTo>
                  <a:lnTo>
                    <a:pt x="411" y="271"/>
                  </a:lnTo>
                  <a:close/>
                  <a:moveTo>
                    <a:pt x="361" y="297"/>
                  </a:moveTo>
                  <a:lnTo>
                    <a:pt x="361" y="297"/>
                  </a:lnTo>
                  <a:lnTo>
                    <a:pt x="361" y="297"/>
                  </a:lnTo>
                  <a:lnTo>
                    <a:pt x="360" y="298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8" y="300"/>
                  </a:lnTo>
                  <a:lnTo>
                    <a:pt x="358" y="300"/>
                  </a:lnTo>
                  <a:lnTo>
                    <a:pt x="357" y="301"/>
                  </a:lnTo>
                  <a:lnTo>
                    <a:pt x="356" y="302"/>
                  </a:lnTo>
                  <a:lnTo>
                    <a:pt x="356" y="302"/>
                  </a:lnTo>
                  <a:lnTo>
                    <a:pt x="355" y="303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53" y="305"/>
                  </a:lnTo>
                  <a:lnTo>
                    <a:pt x="352" y="305"/>
                  </a:lnTo>
                  <a:lnTo>
                    <a:pt x="352" y="306"/>
                  </a:lnTo>
                  <a:lnTo>
                    <a:pt x="351" y="307"/>
                  </a:lnTo>
                  <a:lnTo>
                    <a:pt x="350" y="307"/>
                  </a:lnTo>
                  <a:lnTo>
                    <a:pt x="350" y="308"/>
                  </a:lnTo>
                  <a:lnTo>
                    <a:pt x="349" y="309"/>
                  </a:lnTo>
                  <a:lnTo>
                    <a:pt x="348" y="309"/>
                  </a:lnTo>
                  <a:lnTo>
                    <a:pt x="348" y="310"/>
                  </a:lnTo>
                  <a:lnTo>
                    <a:pt x="360" y="322"/>
                  </a:lnTo>
                  <a:lnTo>
                    <a:pt x="361" y="322"/>
                  </a:lnTo>
                  <a:lnTo>
                    <a:pt x="361" y="321"/>
                  </a:lnTo>
                  <a:lnTo>
                    <a:pt x="362" y="320"/>
                  </a:lnTo>
                  <a:lnTo>
                    <a:pt x="363" y="320"/>
                  </a:lnTo>
                  <a:lnTo>
                    <a:pt x="363" y="319"/>
                  </a:lnTo>
                  <a:lnTo>
                    <a:pt x="364" y="319"/>
                  </a:lnTo>
                  <a:lnTo>
                    <a:pt x="364" y="318"/>
                  </a:lnTo>
                  <a:lnTo>
                    <a:pt x="365" y="318"/>
                  </a:lnTo>
                  <a:lnTo>
                    <a:pt x="365" y="317"/>
                  </a:lnTo>
                  <a:lnTo>
                    <a:pt x="366" y="317"/>
                  </a:lnTo>
                  <a:lnTo>
                    <a:pt x="367" y="316"/>
                  </a:lnTo>
                  <a:lnTo>
                    <a:pt x="367" y="315"/>
                  </a:lnTo>
                  <a:lnTo>
                    <a:pt x="368" y="315"/>
                  </a:lnTo>
                  <a:lnTo>
                    <a:pt x="368" y="314"/>
                  </a:lnTo>
                  <a:lnTo>
                    <a:pt x="369" y="314"/>
                  </a:lnTo>
                  <a:lnTo>
                    <a:pt x="370" y="313"/>
                  </a:lnTo>
                  <a:lnTo>
                    <a:pt x="370" y="313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2" y="311"/>
                  </a:lnTo>
                  <a:lnTo>
                    <a:pt x="373" y="311"/>
                  </a:lnTo>
                  <a:lnTo>
                    <a:pt x="361" y="297"/>
                  </a:lnTo>
                  <a:close/>
                  <a:moveTo>
                    <a:pt x="325" y="339"/>
                  </a:moveTo>
                  <a:lnTo>
                    <a:pt x="325" y="339"/>
                  </a:lnTo>
                  <a:lnTo>
                    <a:pt x="325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3" y="342"/>
                  </a:lnTo>
                  <a:lnTo>
                    <a:pt x="323" y="343"/>
                  </a:lnTo>
                  <a:lnTo>
                    <a:pt x="323" y="344"/>
                  </a:lnTo>
                  <a:lnTo>
                    <a:pt x="322" y="345"/>
                  </a:lnTo>
                  <a:lnTo>
                    <a:pt x="322" y="345"/>
                  </a:lnTo>
                  <a:lnTo>
                    <a:pt x="321" y="346"/>
                  </a:lnTo>
                  <a:lnTo>
                    <a:pt x="321" y="347"/>
                  </a:lnTo>
                  <a:lnTo>
                    <a:pt x="320" y="348"/>
                  </a:lnTo>
                  <a:lnTo>
                    <a:pt x="320" y="349"/>
                  </a:lnTo>
                  <a:lnTo>
                    <a:pt x="320" y="350"/>
                  </a:lnTo>
                  <a:lnTo>
                    <a:pt x="319" y="350"/>
                  </a:lnTo>
                  <a:lnTo>
                    <a:pt x="319" y="351"/>
                  </a:lnTo>
                  <a:lnTo>
                    <a:pt x="318" y="352"/>
                  </a:lnTo>
                  <a:lnTo>
                    <a:pt x="318" y="353"/>
                  </a:lnTo>
                  <a:lnTo>
                    <a:pt x="318" y="354"/>
                  </a:lnTo>
                  <a:lnTo>
                    <a:pt x="317" y="355"/>
                  </a:lnTo>
                  <a:lnTo>
                    <a:pt x="317" y="356"/>
                  </a:lnTo>
                  <a:lnTo>
                    <a:pt x="317" y="356"/>
                  </a:lnTo>
                  <a:lnTo>
                    <a:pt x="333" y="363"/>
                  </a:lnTo>
                  <a:lnTo>
                    <a:pt x="333" y="363"/>
                  </a:lnTo>
                  <a:lnTo>
                    <a:pt x="333" y="362"/>
                  </a:lnTo>
                  <a:lnTo>
                    <a:pt x="334" y="361"/>
                  </a:lnTo>
                  <a:lnTo>
                    <a:pt x="334" y="360"/>
                  </a:lnTo>
                  <a:lnTo>
                    <a:pt x="334" y="360"/>
                  </a:lnTo>
                  <a:lnTo>
                    <a:pt x="335" y="359"/>
                  </a:lnTo>
                  <a:lnTo>
                    <a:pt x="335" y="358"/>
                  </a:lnTo>
                  <a:lnTo>
                    <a:pt x="335" y="357"/>
                  </a:lnTo>
                  <a:lnTo>
                    <a:pt x="336" y="357"/>
                  </a:lnTo>
                  <a:lnTo>
                    <a:pt x="336" y="356"/>
                  </a:lnTo>
                  <a:lnTo>
                    <a:pt x="336" y="355"/>
                  </a:lnTo>
                  <a:lnTo>
                    <a:pt x="337" y="354"/>
                  </a:lnTo>
                  <a:lnTo>
                    <a:pt x="337" y="354"/>
                  </a:lnTo>
                  <a:lnTo>
                    <a:pt x="338" y="353"/>
                  </a:lnTo>
                  <a:lnTo>
                    <a:pt x="338" y="352"/>
                  </a:lnTo>
                  <a:lnTo>
                    <a:pt x="338" y="351"/>
                  </a:lnTo>
                  <a:lnTo>
                    <a:pt x="339" y="351"/>
                  </a:lnTo>
                  <a:lnTo>
                    <a:pt x="339" y="350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0" y="348"/>
                  </a:lnTo>
                  <a:lnTo>
                    <a:pt x="325" y="339"/>
                  </a:lnTo>
                  <a:close/>
                  <a:moveTo>
                    <a:pt x="306" y="392"/>
                  </a:moveTo>
                  <a:lnTo>
                    <a:pt x="306" y="392"/>
                  </a:lnTo>
                  <a:lnTo>
                    <a:pt x="306" y="393"/>
                  </a:lnTo>
                  <a:lnTo>
                    <a:pt x="306" y="394"/>
                  </a:lnTo>
                  <a:lnTo>
                    <a:pt x="306" y="394"/>
                  </a:lnTo>
                  <a:lnTo>
                    <a:pt x="306" y="395"/>
                  </a:lnTo>
                  <a:lnTo>
                    <a:pt x="305" y="396"/>
                  </a:lnTo>
                  <a:lnTo>
                    <a:pt x="305" y="397"/>
                  </a:lnTo>
                  <a:lnTo>
                    <a:pt x="305" y="398"/>
                  </a:lnTo>
                  <a:lnTo>
                    <a:pt x="305" y="399"/>
                  </a:lnTo>
                  <a:lnTo>
                    <a:pt x="305" y="400"/>
                  </a:lnTo>
                  <a:lnTo>
                    <a:pt x="305" y="401"/>
                  </a:lnTo>
                  <a:lnTo>
                    <a:pt x="305" y="402"/>
                  </a:lnTo>
                  <a:lnTo>
                    <a:pt x="305" y="403"/>
                  </a:lnTo>
                  <a:lnTo>
                    <a:pt x="305" y="404"/>
                  </a:lnTo>
                  <a:lnTo>
                    <a:pt x="304" y="405"/>
                  </a:lnTo>
                  <a:lnTo>
                    <a:pt x="304" y="406"/>
                  </a:lnTo>
                  <a:lnTo>
                    <a:pt x="304" y="407"/>
                  </a:lnTo>
                  <a:lnTo>
                    <a:pt x="304" y="408"/>
                  </a:lnTo>
                  <a:lnTo>
                    <a:pt x="304" y="409"/>
                  </a:lnTo>
                  <a:lnTo>
                    <a:pt x="304" y="410"/>
                  </a:lnTo>
                  <a:lnTo>
                    <a:pt x="304" y="410"/>
                  </a:lnTo>
                  <a:lnTo>
                    <a:pt x="322" y="411"/>
                  </a:lnTo>
                  <a:lnTo>
                    <a:pt x="322" y="411"/>
                  </a:lnTo>
                  <a:lnTo>
                    <a:pt x="322" y="410"/>
                  </a:lnTo>
                  <a:lnTo>
                    <a:pt x="322" y="409"/>
                  </a:lnTo>
                  <a:lnTo>
                    <a:pt x="322" y="408"/>
                  </a:lnTo>
                  <a:lnTo>
                    <a:pt x="322" y="407"/>
                  </a:lnTo>
                  <a:lnTo>
                    <a:pt x="322" y="406"/>
                  </a:lnTo>
                  <a:lnTo>
                    <a:pt x="322" y="406"/>
                  </a:lnTo>
                  <a:lnTo>
                    <a:pt x="322" y="405"/>
                  </a:lnTo>
                  <a:lnTo>
                    <a:pt x="322" y="404"/>
                  </a:lnTo>
                  <a:lnTo>
                    <a:pt x="322" y="403"/>
                  </a:lnTo>
                  <a:lnTo>
                    <a:pt x="322" y="402"/>
                  </a:lnTo>
                  <a:lnTo>
                    <a:pt x="323" y="401"/>
                  </a:lnTo>
                  <a:lnTo>
                    <a:pt x="323" y="400"/>
                  </a:lnTo>
                  <a:lnTo>
                    <a:pt x="323" y="400"/>
                  </a:lnTo>
                  <a:lnTo>
                    <a:pt x="323" y="399"/>
                  </a:lnTo>
                  <a:lnTo>
                    <a:pt x="323" y="398"/>
                  </a:lnTo>
                  <a:lnTo>
                    <a:pt x="323" y="397"/>
                  </a:lnTo>
                  <a:lnTo>
                    <a:pt x="323" y="396"/>
                  </a:lnTo>
                  <a:lnTo>
                    <a:pt x="323" y="395"/>
                  </a:lnTo>
                  <a:lnTo>
                    <a:pt x="323" y="395"/>
                  </a:lnTo>
                  <a:lnTo>
                    <a:pt x="306" y="392"/>
                  </a:lnTo>
                  <a:close/>
                  <a:moveTo>
                    <a:pt x="307" y="447"/>
                  </a:moveTo>
                  <a:lnTo>
                    <a:pt x="307" y="447"/>
                  </a:lnTo>
                  <a:lnTo>
                    <a:pt x="307" y="448"/>
                  </a:lnTo>
                  <a:lnTo>
                    <a:pt x="307" y="449"/>
                  </a:lnTo>
                  <a:lnTo>
                    <a:pt x="308" y="450"/>
                  </a:lnTo>
                  <a:lnTo>
                    <a:pt x="308" y="450"/>
                  </a:lnTo>
                  <a:lnTo>
                    <a:pt x="308" y="451"/>
                  </a:lnTo>
                  <a:lnTo>
                    <a:pt x="308" y="452"/>
                  </a:lnTo>
                  <a:lnTo>
                    <a:pt x="308" y="453"/>
                  </a:lnTo>
                  <a:lnTo>
                    <a:pt x="309" y="454"/>
                  </a:lnTo>
                  <a:lnTo>
                    <a:pt x="309" y="455"/>
                  </a:lnTo>
                  <a:lnTo>
                    <a:pt x="309" y="456"/>
                  </a:lnTo>
                  <a:lnTo>
                    <a:pt x="309" y="457"/>
                  </a:lnTo>
                  <a:lnTo>
                    <a:pt x="310" y="458"/>
                  </a:lnTo>
                  <a:lnTo>
                    <a:pt x="310" y="459"/>
                  </a:lnTo>
                  <a:lnTo>
                    <a:pt x="310" y="460"/>
                  </a:lnTo>
                  <a:lnTo>
                    <a:pt x="310" y="461"/>
                  </a:lnTo>
                  <a:lnTo>
                    <a:pt x="311" y="461"/>
                  </a:lnTo>
                  <a:lnTo>
                    <a:pt x="311" y="462"/>
                  </a:lnTo>
                  <a:lnTo>
                    <a:pt x="311" y="463"/>
                  </a:lnTo>
                  <a:lnTo>
                    <a:pt x="312" y="464"/>
                  </a:lnTo>
                  <a:lnTo>
                    <a:pt x="312" y="465"/>
                  </a:lnTo>
                  <a:lnTo>
                    <a:pt x="312" y="465"/>
                  </a:lnTo>
                  <a:lnTo>
                    <a:pt x="329" y="460"/>
                  </a:lnTo>
                  <a:lnTo>
                    <a:pt x="328" y="459"/>
                  </a:lnTo>
                  <a:lnTo>
                    <a:pt x="328" y="459"/>
                  </a:lnTo>
                  <a:lnTo>
                    <a:pt x="328" y="458"/>
                  </a:lnTo>
                  <a:lnTo>
                    <a:pt x="328" y="457"/>
                  </a:lnTo>
                  <a:lnTo>
                    <a:pt x="328" y="456"/>
                  </a:lnTo>
                  <a:lnTo>
                    <a:pt x="327" y="456"/>
                  </a:lnTo>
                  <a:lnTo>
                    <a:pt x="327" y="455"/>
                  </a:lnTo>
                  <a:lnTo>
                    <a:pt x="327" y="454"/>
                  </a:lnTo>
                  <a:lnTo>
                    <a:pt x="327" y="453"/>
                  </a:lnTo>
                  <a:lnTo>
                    <a:pt x="326" y="452"/>
                  </a:lnTo>
                  <a:lnTo>
                    <a:pt x="326" y="452"/>
                  </a:lnTo>
                  <a:lnTo>
                    <a:pt x="326" y="451"/>
                  </a:lnTo>
                  <a:lnTo>
                    <a:pt x="326" y="450"/>
                  </a:lnTo>
                  <a:lnTo>
                    <a:pt x="325" y="449"/>
                  </a:lnTo>
                  <a:lnTo>
                    <a:pt x="325" y="448"/>
                  </a:lnTo>
                  <a:lnTo>
                    <a:pt x="325" y="447"/>
                  </a:lnTo>
                  <a:lnTo>
                    <a:pt x="325" y="447"/>
                  </a:lnTo>
                  <a:lnTo>
                    <a:pt x="325" y="446"/>
                  </a:lnTo>
                  <a:lnTo>
                    <a:pt x="325" y="445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07" y="447"/>
                  </a:lnTo>
                  <a:close/>
                  <a:moveTo>
                    <a:pt x="328" y="499"/>
                  </a:moveTo>
                  <a:lnTo>
                    <a:pt x="328" y="499"/>
                  </a:lnTo>
                  <a:lnTo>
                    <a:pt x="328" y="499"/>
                  </a:lnTo>
                  <a:lnTo>
                    <a:pt x="329" y="500"/>
                  </a:lnTo>
                  <a:lnTo>
                    <a:pt x="329" y="501"/>
                  </a:lnTo>
                  <a:lnTo>
                    <a:pt x="330" y="502"/>
                  </a:lnTo>
                  <a:lnTo>
                    <a:pt x="330" y="502"/>
                  </a:lnTo>
                  <a:lnTo>
                    <a:pt x="331" y="503"/>
                  </a:lnTo>
                  <a:lnTo>
                    <a:pt x="331" y="504"/>
                  </a:lnTo>
                  <a:lnTo>
                    <a:pt x="332" y="505"/>
                  </a:lnTo>
                  <a:lnTo>
                    <a:pt x="332" y="505"/>
                  </a:lnTo>
                  <a:lnTo>
                    <a:pt x="333" y="506"/>
                  </a:lnTo>
                  <a:lnTo>
                    <a:pt x="333" y="507"/>
                  </a:lnTo>
                  <a:lnTo>
                    <a:pt x="334" y="508"/>
                  </a:lnTo>
                  <a:lnTo>
                    <a:pt x="334" y="508"/>
                  </a:lnTo>
                  <a:lnTo>
                    <a:pt x="335" y="509"/>
                  </a:lnTo>
                  <a:lnTo>
                    <a:pt x="336" y="510"/>
                  </a:lnTo>
                  <a:lnTo>
                    <a:pt x="336" y="511"/>
                  </a:lnTo>
                  <a:lnTo>
                    <a:pt x="337" y="511"/>
                  </a:lnTo>
                  <a:lnTo>
                    <a:pt x="337" y="512"/>
                  </a:lnTo>
                  <a:lnTo>
                    <a:pt x="338" y="513"/>
                  </a:lnTo>
                  <a:lnTo>
                    <a:pt x="338" y="514"/>
                  </a:lnTo>
                  <a:lnTo>
                    <a:pt x="339" y="514"/>
                  </a:lnTo>
                  <a:lnTo>
                    <a:pt x="353" y="503"/>
                  </a:lnTo>
                  <a:lnTo>
                    <a:pt x="352" y="502"/>
                  </a:lnTo>
                  <a:lnTo>
                    <a:pt x="352" y="502"/>
                  </a:lnTo>
                  <a:lnTo>
                    <a:pt x="351" y="501"/>
                  </a:lnTo>
                  <a:lnTo>
                    <a:pt x="351" y="500"/>
                  </a:lnTo>
                  <a:lnTo>
                    <a:pt x="350" y="500"/>
                  </a:lnTo>
                  <a:lnTo>
                    <a:pt x="350" y="499"/>
                  </a:lnTo>
                  <a:lnTo>
                    <a:pt x="349" y="499"/>
                  </a:lnTo>
                  <a:lnTo>
                    <a:pt x="349" y="498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7" y="496"/>
                  </a:lnTo>
                  <a:lnTo>
                    <a:pt x="347" y="495"/>
                  </a:lnTo>
                  <a:lnTo>
                    <a:pt x="346" y="495"/>
                  </a:lnTo>
                  <a:lnTo>
                    <a:pt x="346" y="494"/>
                  </a:lnTo>
                  <a:lnTo>
                    <a:pt x="345" y="493"/>
                  </a:lnTo>
                  <a:lnTo>
                    <a:pt x="345" y="493"/>
                  </a:lnTo>
                  <a:lnTo>
                    <a:pt x="344" y="492"/>
                  </a:lnTo>
                  <a:lnTo>
                    <a:pt x="344" y="491"/>
                  </a:lnTo>
                  <a:lnTo>
                    <a:pt x="343" y="491"/>
                  </a:lnTo>
                  <a:lnTo>
                    <a:pt x="343" y="490"/>
                  </a:lnTo>
                  <a:lnTo>
                    <a:pt x="343" y="490"/>
                  </a:lnTo>
                  <a:lnTo>
                    <a:pt x="328" y="499"/>
                  </a:lnTo>
                  <a:close/>
                  <a:moveTo>
                    <a:pt x="366" y="540"/>
                  </a:moveTo>
                  <a:lnTo>
                    <a:pt x="366" y="540"/>
                  </a:lnTo>
                  <a:lnTo>
                    <a:pt x="366" y="540"/>
                  </a:lnTo>
                  <a:lnTo>
                    <a:pt x="367" y="541"/>
                  </a:lnTo>
                  <a:lnTo>
                    <a:pt x="368" y="541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70" y="543"/>
                  </a:lnTo>
                  <a:lnTo>
                    <a:pt x="371" y="543"/>
                  </a:lnTo>
                  <a:lnTo>
                    <a:pt x="372" y="544"/>
                  </a:lnTo>
                  <a:lnTo>
                    <a:pt x="372" y="544"/>
                  </a:lnTo>
                  <a:lnTo>
                    <a:pt x="373" y="545"/>
                  </a:lnTo>
                  <a:lnTo>
                    <a:pt x="374" y="545"/>
                  </a:lnTo>
                  <a:lnTo>
                    <a:pt x="375" y="546"/>
                  </a:lnTo>
                  <a:lnTo>
                    <a:pt x="375" y="546"/>
                  </a:lnTo>
                  <a:lnTo>
                    <a:pt x="376" y="547"/>
                  </a:lnTo>
                  <a:lnTo>
                    <a:pt x="377" y="547"/>
                  </a:lnTo>
                  <a:lnTo>
                    <a:pt x="378" y="548"/>
                  </a:lnTo>
                  <a:lnTo>
                    <a:pt x="379" y="548"/>
                  </a:lnTo>
                  <a:lnTo>
                    <a:pt x="379" y="549"/>
                  </a:lnTo>
                  <a:lnTo>
                    <a:pt x="380" y="549"/>
                  </a:lnTo>
                  <a:lnTo>
                    <a:pt x="381" y="550"/>
                  </a:lnTo>
                  <a:lnTo>
                    <a:pt x="382" y="550"/>
                  </a:lnTo>
                  <a:lnTo>
                    <a:pt x="390" y="535"/>
                  </a:lnTo>
                  <a:lnTo>
                    <a:pt x="390" y="534"/>
                  </a:lnTo>
                  <a:lnTo>
                    <a:pt x="389" y="534"/>
                  </a:lnTo>
                  <a:lnTo>
                    <a:pt x="388" y="534"/>
                  </a:lnTo>
                  <a:lnTo>
                    <a:pt x="388" y="533"/>
                  </a:lnTo>
                  <a:lnTo>
                    <a:pt x="387" y="533"/>
                  </a:lnTo>
                  <a:lnTo>
                    <a:pt x="386" y="532"/>
                  </a:lnTo>
                  <a:lnTo>
                    <a:pt x="385" y="532"/>
                  </a:lnTo>
                  <a:lnTo>
                    <a:pt x="385" y="531"/>
                  </a:lnTo>
                  <a:lnTo>
                    <a:pt x="384" y="531"/>
                  </a:lnTo>
                  <a:lnTo>
                    <a:pt x="383" y="531"/>
                  </a:lnTo>
                  <a:lnTo>
                    <a:pt x="383" y="530"/>
                  </a:lnTo>
                  <a:lnTo>
                    <a:pt x="382" y="530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0" y="528"/>
                  </a:lnTo>
                  <a:lnTo>
                    <a:pt x="379" y="528"/>
                  </a:lnTo>
                  <a:lnTo>
                    <a:pt x="379" y="527"/>
                  </a:lnTo>
                  <a:lnTo>
                    <a:pt x="378" y="527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6" y="526"/>
                  </a:lnTo>
                  <a:lnTo>
                    <a:pt x="366" y="540"/>
                  </a:lnTo>
                  <a:close/>
                  <a:moveTo>
                    <a:pt x="416" y="564"/>
                  </a:moveTo>
                  <a:lnTo>
                    <a:pt x="416" y="564"/>
                  </a:lnTo>
                  <a:lnTo>
                    <a:pt x="416" y="564"/>
                  </a:lnTo>
                  <a:lnTo>
                    <a:pt x="417" y="565"/>
                  </a:lnTo>
                  <a:lnTo>
                    <a:pt x="418" y="565"/>
                  </a:lnTo>
                  <a:lnTo>
                    <a:pt x="419" y="565"/>
                  </a:lnTo>
                  <a:lnTo>
                    <a:pt x="420" y="565"/>
                  </a:lnTo>
                  <a:lnTo>
                    <a:pt x="421" y="566"/>
                  </a:lnTo>
                  <a:lnTo>
                    <a:pt x="422" y="566"/>
                  </a:lnTo>
                  <a:lnTo>
                    <a:pt x="423" y="566"/>
                  </a:lnTo>
                  <a:lnTo>
                    <a:pt x="424" y="566"/>
                  </a:lnTo>
                  <a:lnTo>
                    <a:pt x="424" y="566"/>
                  </a:lnTo>
                  <a:lnTo>
                    <a:pt x="425" y="567"/>
                  </a:lnTo>
                  <a:lnTo>
                    <a:pt x="426" y="567"/>
                  </a:lnTo>
                  <a:lnTo>
                    <a:pt x="427" y="567"/>
                  </a:lnTo>
                  <a:lnTo>
                    <a:pt x="428" y="567"/>
                  </a:lnTo>
                  <a:lnTo>
                    <a:pt x="429" y="567"/>
                  </a:lnTo>
                  <a:lnTo>
                    <a:pt x="430" y="568"/>
                  </a:lnTo>
                  <a:lnTo>
                    <a:pt x="431" y="568"/>
                  </a:lnTo>
                  <a:lnTo>
                    <a:pt x="432" y="568"/>
                  </a:lnTo>
                  <a:lnTo>
                    <a:pt x="433" y="568"/>
                  </a:lnTo>
                  <a:lnTo>
                    <a:pt x="434" y="568"/>
                  </a:lnTo>
                  <a:lnTo>
                    <a:pt x="434" y="568"/>
                  </a:lnTo>
                  <a:lnTo>
                    <a:pt x="437" y="551"/>
                  </a:lnTo>
                  <a:lnTo>
                    <a:pt x="437" y="551"/>
                  </a:lnTo>
                  <a:lnTo>
                    <a:pt x="436" y="551"/>
                  </a:lnTo>
                  <a:lnTo>
                    <a:pt x="435" y="551"/>
                  </a:lnTo>
                  <a:lnTo>
                    <a:pt x="434" y="550"/>
                  </a:lnTo>
                  <a:lnTo>
                    <a:pt x="433" y="550"/>
                  </a:lnTo>
                  <a:lnTo>
                    <a:pt x="432" y="550"/>
                  </a:lnTo>
                  <a:lnTo>
                    <a:pt x="431" y="550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29" y="549"/>
                  </a:lnTo>
                  <a:lnTo>
                    <a:pt x="428" y="549"/>
                  </a:lnTo>
                  <a:lnTo>
                    <a:pt x="427" y="549"/>
                  </a:lnTo>
                  <a:lnTo>
                    <a:pt x="427" y="549"/>
                  </a:lnTo>
                  <a:lnTo>
                    <a:pt x="426" y="549"/>
                  </a:lnTo>
                  <a:lnTo>
                    <a:pt x="425" y="548"/>
                  </a:lnTo>
                  <a:lnTo>
                    <a:pt x="424" y="548"/>
                  </a:lnTo>
                  <a:lnTo>
                    <a:pt x="423" y="548"/>
                  </a:lnTo>
                  <a:lnTo>
                    <a:pt x="422" y="548"/>
                  </a:lnTo>
                  <a:lnTo>
                    <a:pt x="422" y="548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16" y="564"/>
                  </a:lnTo>
                  <a:close/>
                  <a:moveTo>
                    <a:pt x="471" y="569"/>
                  </a:moveTo>
                  <a:lnTo>
                    <a:pt x="471" y="569"/>
                  </a:lnTo>
                  <a:lnTo>
                    <a:pt x="472" y="569"/>
                  </a:lnTo>
                  <a:lnTo>
                    <a:pt x="473" y="569"/>
                  </a:lnTo>
                  <a:lnTo>
                    <a:pt x="474" y="569"/>
                  </a:lnTo>
                  <a:lnTo>
                    <a:pt x="475" y="569"/>
                  </a:lnTo>
                  <a:lnTo>
                    <a:pt x="476" y="569"/>
                  </a:lnTo>
                  <a:lnTo>
                    <a:pt x="477" y="569"/>
                  </a:lnTo>
                  <a:lnTo>
                    <a:pt x="478" y="569"/>
                  </a:lnTo>
                  <a:lnTo>
                    <a:pt x="479" y="568"/>
                  </a:lnTo>
                  <a:lnTo>
                    <a:pt x="480" y="568"/>
                  </a:lnTo>
                  <a:lnTo>
                    <a:pt x="480" y="568"/>
                  </a:lnTo>
                  <a:lnTo>
                    <a:pt x="481" y="568"/>
                  </a:lnTo>
                  <a:lnTo>
                    <a:pt x="482" y="568"/>
                  </a:lnTo>
                  <a:lnTo>
                    <a:pt x="483" y="568"/>
                  </a:lnTo>
                  <a:lnTo>
                    <a:pt x="484" y="568"/>
                  </a:lnTo>
                  <a:lnTo>
                    <a:pt x="485" y="567"/>
                  </a:lnTo>
                  <a:lnTo>
                    <a:pt x="486" y="567"/>
                  </a:lnTo>
                  <a:lnTo>
                    <a:pt x="487" y="567"/>
                  </a:lnTo>
                  <a:lnTo>
                    <a:pt x="488" y="567"/>
                  </a:lnTo>
                  <a:lnTo>
                    <a:pt x="489" y="567"/>
                  </a:lnTo>
                  <a:lnTo>
                    <a:pt x="490" y="566"/>
                  </a:lnTo>
                  <a:lnTo>
                    <a:pt x="490" y="566"/>
                  </a:lnTo>
                  <a:lnTo>
                    <a:pt x="486" y="549"/>
                  </a:lnTo>
                  <a:lnTo>
                    <a:pt x="486" y="549"/>
                  </a:lnTo>
                  <a:lnTo>
                    <a:pt x="485" y="549"/>
                  </a:lnTo>
                  <a:lnTo>
                    <a:pt x="485" y="550"/>
                  </a:lnTo>
                  <a:lnTo>
                    <a:pt x="484" y="550"/>
                  </a:lnTo>
                  <a:lnTo>
                    <a:pt x="483" y="550"/>
                  </a:lnTo>
                  <a:lnTo>
                    <a:pt x="482" y="550"/>
                  </a:lnTo>
                  <a:lnTo>
                    <a:pt x="481" y="550"/>
                  </a:lnTo>
                  <a:lnTo>
                    <a:pt x="480" y="550"/>
                  </a:lnTo>
                  <a:lnTo>
                    <a:pt x="479" y="551"/>
                  </a:lnTo>
                  <a:lnTo>
                    <a:pt x="479" y="551"/>
                  </a:lnTo>
                  <a:lnTo>
                    <a:pt x="478" y="551"/>
                  </a:lnTo>
                  <a:lnTo>
                    <a:pt x="477" y="551"/>
                  </a:lnTo>
                  <a:lnTo>
                    <a:pt x="476" y="551"/>
                  </a:lnTo>
                  <a:lnTo>
                    <a:pt x="475" y="551"/>
                  </a:lnTo>
                  <a:lnTo>
                    <a:pt x="474" y="551"/>
                  </a:lnTo>
                  <a:lnTo>
                    <a:pt x="474" y="551"/>
                  </a:lnTo>
                  <a:lnTo>
                    <a:pt x="473" y="551"/>
                  </a:lnTo>
                  <a:lnTo>
                    <a:pt x="472" y="552"/>
                  </a:lnTo>
                  <a:lnTo>
                    <a:pt x="471" y="552"/>
                  </a:lnTo>
                  <a:lnTo>
                    <a:pt x="470" y="552"/>
                  </a:lnTo>
                  <a:lnTo>
                    <a:pt x="470" y="552"/>
                  </a:lnTo>
                  <a:lnTo>
                    <a:pt x="471" y="569"/>
                  </a:lnTo>
                  <a:close/>
                  <a:moveTo>
                    <a:pt x="525" y="554"/>
                  </a:moveTo>
                  <a:lnTo>
                    <a:pt x="525" y="554"/>
                  </a:lnTo>
                  <a:lnTo>
                    <a:pt x="525" y="554"/>
                  </a:lnTo>
                  <a:lnTo>
                    <a:pt x="526" y="554"/>
                  </a:lnTo>
                  <a:lnTo>
                    <a:pt x="527" y="553"/>
                  </a:lnTo>
                  <a:lnTo>
                    <a:pt x="528" y="553"/>
                  </a:lnTo>
                  <a:lnTo>
                    <a:pt x="529" y="552"/>
                  </a:lnTo>
                  <a:lnTo>
                    <a:pt x="529" y="552"/>
                  </a:lnTo>
                  <a:lnTo>
                    <a:pt x="530" y="551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3" y="550"/>
                  </a:lnTo>
                  <a:lnTo>
                    <a:pt x="533" y="550"/>
                  </a:lnTo>
                  <a:lnTo>
                    <a:pt x="534" y="549"/>
                  </a:lnTo>
                  <a:lnTo>
                    <a:pt x="535" y="549"/>
                  </a:lnTo>
                  <a:lnTo>
                    <a:pt x="536" y="548"/>
                  </a:lnTo>
                  <a:lnTo>
                    <a:pt x="537" y="548"/>
                  </a:lnTo>
                  <a:lnTo>
                    <a:pt x="537" y="547"/>
                  </a:lnTo>
                  <a:lnTo>
                    <a:pt x="538" y="547"/>
                  </a:lnTo>
                  <a:lnTo>
                    <a:pt x="539" y="546"/>
                  </a:lnTo>
                  <a:lnTo>
                    <a:pt x="540" y="546"/>
                  </a:lnTo>
                  <a:lnTo>
                    <a:pt x="540" y="545"/>
                  </a:lnTo>
                  <a:lnTo>
                    <a:pt x="541" y="545"/>
                  </a:lnTo>
                  <a:lnTo>
                    <a:pt x="532" y="530"/>
                  </a:lnTo>
                  <a:lnTo>
                    <a:pt x="531" y="531"/>
                  </a:lnTo>
                  <a:lnTo>
                    <a:pt x="530" y="531"/>
                  </a:lnTo>
                  <a:lnTo>
                    <a:pt x="530" y="531"/>
                  </a:lnTo>
                  <a:lnTo>
                    <a:pt x="529" y="532"/>
                  </a:lnTo>
                  <a:lnTo>
                    <a:pt x="528" y="532"/>
                  </a:lnTo>
                  <a:lnTo>
                    <a:pt x="527" y="533"/>
                  </a:lnTo>
                  <a:lnTo>
                    <a:pt x="527" y="533"/>
                  </a:lnTo>
                  <a:lnTo>
                    <a:pt x="526" y="534"/>
                  </a:lnTo>
                  <a:lnTo>
                    <a:pt x="525" y="534"/>
                  </a:lnTo>
                  <a:lnTo>
                    <a:pt x="525" y="534"/>
                  </a:lnTo>
                  <a:lnTo>
                    <a:pt x="524" y="535"/>
                  </a:lnTo>
                  <a:lnTo>
                    <a:pt x="523" y="535"/>
                  </a:lnTo>
                  <a:lnTo>
                    <a:pt x="522" y="536"/>
                  </a:lnTo>
                  <a:lnTo>
                    <a:pt x="522" y="536"/>
                  </a:lnTo>
                  <a:lnTo>
                    <a:pt x="521" y="536"/>
                  </a:lnTo>
                  <a:lnTo>
                    <a:pt x="520" y="537"/>
                  </a:lnTo>
                  <a:lnTo>
                    <a:pt x="520" y="537"/>
                  </a:lnTo>
                  <a:lnTo>
                    <a:pt x="519" y="538"/>
                  </a:lnTo>
                  <a:lnTo>
                    <a:pt x="518" y="538"/>
                  </a:lnTo>
                  <a:lnTo>
                    <a:pt x="517" y="538"/>
                  </a:lnTo>
                  <a:lnTo>
                    <a:pt x="517" y="538"/>
                  </a:lnTo>
                  <a:lnTo>
                    <a:pt x="525" y="554"/>
                  </a:lnTo>
                  <a:close/>
                  <a:moveTo>
                    <a:pt x="570" y="521"/>
                  </a:moveTo>
                  <a:lnTo>
                    <a:pt x="570" y="521"/>
                  </a:lnTo>
                  <a:lnTo>
                    <a:pt x="570" y="520"/>
                  </a:lnTo>
                  <a:lnTo>
                    <a:pt x="570" y="520"/>
                  </a:lnTo>
                  <a:lnTo>
                    <a:pt x="571" y="519"/>
                  </a:lnTo>
                  <a:lnTo>
                    <a:pt x="572" y="518"/>
                  </a:lnTo>
                  <a:lnTo>
                    <a:pt x="572" y="518"/>
                  </a:lnTo>
                  <a:lnTo>
                    <a:pt x="573" y="517"/>
                  </a:lnTo>
                  <a:lnTo>
                    <a:pt x="574" y="516"/>
                  </a:lnTo>
                  <a:lnTo>
                    <a:pt x="574" y="516"/>
                  </a:lnTo>
                  <a:lnTo>
                    <a:pt x="575" y="515"/>
                  </a:lnTo>
                  <a:lnTo>
                    <a:pt x="575" y="514"/>
                  </a:lnTo>
                  <a:lnTo>
                    <a:pt x="576" y="514"/>
                  </a:lnTo>
                  <a:lnTo>
                    <a:pt x="576" y="513"/>
                  </a:lnTo>
                  <a:lnTo>
                    <a:pt x="577" y="512"/>
                  </a:lnTo>
                  <a:lnTo>
                    <a:pt x="578" y="511"/>
                  </a:lnTo>
                  <a:lnTo>
                    <a:pt x="578" y="511"/>
                  </a:lnTo>
                  <a:lnTo>
                    <a:pt x="579" y="510"/>
                  </a:lnTo>
                  <a:lnTo>
                    <a:pt x="579" y="509"/>
                  </a:lnTo>
                  <a:lnTo>
                    <a:pt x="580" y="508"/>
                  </a:lnTo>
                  <a:lnTo>
                    <a:pt x="580" y="508"/>
                  </a:lnTo>
                  <a:lnTo>
                    <a:pt x="581" y="507"/>
                  </a:lnTo>
                  <a:lnTo>
                    <a:pt x="581" y="506"/>
                  </a:lnTo>
                  <a:lnTo>
                    <a:pt x="567" y="496"/>
                  </a:lnTo>
                  <a:lnTo>
                    <a:pt x="567" y="497"/>
                  </a:lnTo>
                  <a:lnTo>
                    <a:pt x="566" y="497"/>
                  </a:lnTo>
                  <a:lnTo>
                    <a:pt x="566" y="498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4" y="500"/>
                  </a:lnTo>
                  <a:lnTo>
                    <a:pt x="564" y="500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2" y="502"/>
                  </a:lnTo>
                  <a:lnTo>
                    <a:pt x="562" y="503"/>
                  </a:lnTo>
                  <a:lnTo>
                    <a:pt x="561" y="504"/>
                  </a:lnTo>
                  <a:lnTo>
                    <a:pt x="561" y="504"/>
                  </a:lnTo>
                  <a:lnTo>
                    <a:pt x="560" y="505"/>
                  </a:lnTo>
                  <a:lnTo>
                    <a:pt x="560" y="505"/>
                  </a:lnTo>
                  <a:lnTo>
                    <a:pt x="559" y="506"/>
                  </a:lnTo>
                  <a:lnTo>
                    <a:pt x="559" y="507"/>
                  </a:lnTo>
                  <a:lnTo>
                    <a:pt x="558" y="507"/>
                  </a:lnTo>
                  <a:lnTo>
                    <a:pt x="557" y="508"/>
                  </a:lnTo>
                  <a:lnTo>
                    <a:pt x="557" y="509"/>
                  </a:lnTo>
                  <a:lnTo>
                    <a:pt x="557" y="509"/>
                  </a:lnTo>
                  <a:lnTo>
                    <a:pt x="570" y="521"/>
                  </a:lnTo>
                  <a:close/>
                  <a:moveTo>
                    <a:pt x="599" y="474"/>
                  </a:moveTo>
                  <a:lnTo>
                    <a:pt x="599" y="474"/>
                  </a:lnTo>
                  <a:lnTo>
                    <a:pt x="600" y="473"/>
                  </a:lnTo>
                  <a:lnTo>
                    <a:pt x="600" y="472"/>
                  </a:lnTo>
                  <a:lnTo>
                    <a:pt x="600" y="471"/>
                  </a:lnTo>
                  <a:lnTo>
                    <a:pt x="601" y="470"/>
                  </a:lnTo>
                  <a:lnTo>
                    <a:pt x="601" y="469"/>
                  </a:lnTo>
                  <a:lnTo>
                    <a:pt x="601" y="469"/>
                  </a:lnTo>
                  <a:lnTo>
                    <a:pt x="602" y="468"/>
                  </a:lnTo>
                  <a:lnTo>
                    <a:pt x="602" y="467"/>
                  </a:lnTo>
                  <a:lnTo>
                    <a:pt x="602" y="466"/>
                  </a:lnTo>
                  <a:lnTo>
                    <a:pt x="603" y="465"/>
                  </a:lnTo>
                  <a:lnTo>
                    <a:pt x="603" y="464"/>
                  </a:lnTo>
                  <a:lnTo>
                    <a:pt x="603" y="463"/>
                  </a:lnTo>
                  <a:lnTo>
                    <a:pt x="603" y="462"/>
                  </a:lnTo>
                  <a:lnTo>
                    <a:pt x="604" y="461"/>
                  </a:lnTo>
                  <a:lnTo>
                    <a:pt x="604" y="461"/>
                  </a:lnTo>
                  <a:lnTo>
                    <a:pt x="604" y="460"/>
                  </a:lnTo>
                  <a:lnTo>
                    <a:pt x="604" y="459"/>
                  </a:lnTo>
                  <a:lnTo>
                    <a:pt x="605" y="458"/>
                  </a:lnTo>
                  <a:lnTo>
                    <a:pt x="605" y="457"/>
                  </a:lnTo>
                  <a:lnTo>
                    <a:pt x="605" y="456"/>
                  </a:lnTo>
                  <a:lnTo>
                    <a:pt x="605" y="456"/>
                  </a:lnTo>
                  <a:lnTo>
                    <a:pt x="588" y="451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3"/>
                  </a:lnTo>
                  <a:lnTo>
                    <a:pt x="588" y="454"/>
                  </a:lnTo>
                  <a:lnTo>
                    <a:pt x="587" y="455"/>
                  </a:lnTo>
                  <a:lnTo>
                    <a:pt x="587" y="456"/>
                  </a:lnTo>
                  <a:lnTo>
                    <a:pt x="587" y="456"/>
                  </a:lnTo>
                  <a:lnTo>
                    <a:pt x="587" y="457"/>
                  </a:lnTo>
                  <a:lnTo>
                    <a:pt x="586" y="458"/>
                  </a:lnTo>
                  <a:lnTo>
                    <a:pt x="586" y="459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5" y="461"/>
                  </a:lnTo>
                  <a:lnTo>
                    <a:pt x="585" y="462"/>
                  </a:lnTo>
                  <a:lnTo>
                    <a:pt x="585" y="463"/>
                  </a:lnTo>
                  <a:lnTo>
                    <a:pt x="584" y="463"/>
                  </a:lnTo>
                  <a:lnTo>
                    <a:pt x="584" y="464"/>
                  </a:lnTo>
                  <a:lnTo>
                    <a:pt x="584" y="465"/>
                  </a:lnTo>
                  <a:lnTo>
                    <a:pt x="584" y="466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99" y="474"/>
                  </a:lnTo>
                  <a:close/>
                  <a:moveTo>
                    <a:pt x="610" y="419"/>
                  </a:moveTo>
                  <a:lnTo>
                    <a:pt x="610" y="419"/>
                  </a:lnTo>
                  <a:lnTo>
                    <a:pt x="610" y="419"/>
                  </a:lnTo>
                  <a:lnTo>
                    <a:pt x="610" y="418"/>
                  </a:lnTo>
                  <a:lnTo>
                    <a:pt x="610" y="417"/>
                  </a:lnTo>
                  <a:lnTo>
                    <a:pt x="610" y="416"/>
                  </a:lnTo>
                  <a:lnTo>
                    <a:pt x="610" y="415"/>
                  </a:lnTo>
                  <a:lnTo>
                    <a:pt x="610" y="414"/>
                  </a:lnTo>
                  <a:lnTo>
                    <a:pt x="610" y="413"/>
                  </a:lnTo>
                  <a:lnTo>
                    <a:pt x="610" y="412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09"/>
                  </a:lnTo>
                  <a:lnTo>
                    <a:pt x="610" y="408"/>
                  </a:lnTo>
                  <a:lnTo>
                    <a:pt x="610" y="407"/>
                  </a:lnTo>
                  <a:lnTo>
                    <a:pt x="610" y="406"/>
                  </a:lnTo>
                  <a:lnTo>
                    <a:pt x="610" y="405"/>
                  </a:lnTo>
                  <a:lnTo>
                    <a:pt x="610" y="404"/>
                  </a:lnTo>
                  <a:lnTo>
                    <a:pt x="610" y="403"/>
                  </a:lnTo>
                  <a:lnTo>
                    <a:pt x="610" y="402"/>
                  </a:lnTo>
                  <a:lnTo>
                    <a:pt x="609" y="401"/>
                  </a:lnTo>
                  <a:lnTo>
                    <a:pt x="609" y="400"/>
                  </a:lnTo>
                  <a:lnTo>
                    <a:pt x="592" y="402"/>
                  </a:lnTo>
                  <a:lnTo>
                    <a:pt x="592" y="403"/>
                  </a:lnTo>
                  <a:lnTo>
                    <a:pt x="592" y="404"/>
                  </a:lnTo>
                  <a:lnTo>
                    <a:pt x="592" y="405"/>
                  </a:lnTo>
                  <a:lnTo>
                    <a:pt x="592" y="406"/>
                  </a:lnTo>
                  <a:lnTo>
                    <a:pt x="592" y="406"/>
                  </a:lnTo>
                  <a:lnTo>
                    <a:pt x="592" y="407"/>
                  </a:lnTo>
                  <a:lnTo>
                    <a:pt x="592" y="408"/>
                  </a:lnTo>
                  <a:lnTo>
                    <a:pt x="592" y="409"/>
                  </a:lnTo>
                  <a:lnTo>
                    <a:pt x="592" y="410"/>
                  </a:lnTo>
                  <a:lnTo>
                    <a:pt x="593" y="411"/>
                  </a:lnTo>
                  <a:lnTo>
                    <a:pt x="593" y="412"/>
                  </a:lnTo>
                  <a:lnTo>
                    <a:pt x="593" y="412"/>
                  </a:lnTo>
                  <a:lnTo>
                    <a:pt x="593" y="413"/>
                  </a:lnTo>
                  <a:lnTo>
                    <a:pt x="593" y="414"/>
                  </a:lnTo>
                  <a:lnTo>
                    <a:pt x="593" y="415"/>
                  </a:lnTo>
                  <a:lnTo>
                    <a:pt x="593" y="416"/>
                  </a:lnTo>
                  <a:lnTo>
                    <a:pt x="593" y="417"/>
                  </a:lnTo>
                  <a:lnTo>
                    <a:pt x="593" y="418"/>
                  </a:lnTo>
                  <a:lnTo>
                    <a:pt x="593" y="419"/>
                  </a:lnTo>
                  <a:lnTo>
                    <a:pt x="593" y="419"/>
                  </a:lnTo>
                  <a:lnTo>
                    <a:pt x="610" y="419"/>
                  </a:lnTo>
                  <a:close/>
                  <a:moveTo>
                    <a:pt x="601" y="364"/>
                  </a:moveTo>
                  <a:lnTo>
                    <a:pt x="601" y="364"/>
                  </a:lnTo>
                  <a:lnTo>
                    <a:pt x="601" y="363"/>
                  </a:lnTo>
                  <a:lnTo>
                    <a:pt x="600" y="362"/>
                  </a:lnTo>
                  <a:lnTo>
                    <a:pt x="600" y="362"/>
                  </a:lnTo>
                  <a:lnTo>
                    <a:pt x="600" y="361"/>
                  </a:lnTo>
                  <a:lnTo>
                    <a:pt x="599" y="360"/>
                  </a:lnTo>
                  <a:lnTo>
                    <a:pt x="599" y="359"/>
                  </a:lnTo>
                  <a:lnTo>
                    <a:pt x="599" y="358"/>
                  </a:lnTo>
                  <a:lnTo>
                    <a:pt x="598" y="357"/>
                  </a:lnTo>
                  <a:lnTo>
                    <a:pt x="598" y="356"/>
                  </a:lnTo>
                  <a:lnTo>
                    <a:pt x="598" y="356"/>
                  </a:lnTo>
                  <a:lnTo>
                    <a:pt x="597" y="355"/>
                  </a:lnTo>
                  <a:lnTo>
                    <a:pt x="597" y="354"/>
                  </a:lnTo>
                  <a:lnTo>
                    <a:pt x="596" y="353"/>
                  </a:lnTo>
                  <a:lnTo>
                    <a:pt x="596" y="352"/>
                  </a:lnTo>
                  <a:lnTo>
                    <a:pt x="596" y="351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4" y="349"/>
                  </a:lnTo>
                  <a:lnTo>
                    <a:pt x="594" y="348"/>
                  </a:lnTo>
                  <a:lnTo>
                    <a:pt x="594" y="347"/>
                  </a:lnTo>
                  <a:lnTo>
                    <a:pt x="593" y="347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6"/>
                  </a:lnTo>
                  <a:lnTo>
                    <a:pt x="579" y="357"/>
                  </a:lnTo>
                  <a:lnTo>
                    <a:pt x="579" y="357"/>
                  </a:lnTo>
                  <a:lnTo>
                    <a:pt x="579" y="358"/>
                  </a:lnTo>
                  <a:lnTo>
                    <a:pt x="580" y="359"/>
                  </a:lnTo>
                  <a:lnTo>
                    <a:pt x="580" y="360"/>
                  </a:lnTo>
                  <a:lnTo>
                    <a:pt x="580" y="360"/>
                  </a:lnTo>
                  <a:lnTo>
                    <a:pt x="581" y="361"/>
                  </a:lnTo>
                  <a:lnTo>
                    <a:pt x="581" y="362"/>
                  </a:lnTo>
                  <a:lnTo>
                    <a:pt x="581" y="363"/>
                  </a:lnTo>
                  <a:lnTo>
                    <a:pt x="582" y="363"/>
                  </a:lnTo>
                  <a:lnTo>
                    <a:pt x="582" y="364"/>
                  </a:lnTo>
                  <a:lnTo>
                    <a:pt x="582" y="365"/>
                  </a:lnTo>
                  <a:lnTo>
                    <a:pt x="583" y="366"/>
                  </a:lnTo>
                  <a:lnTo>
                    <a:pt x="583" y="366"/>
                  </a:lnTo>
                  <a:lnTo>
                    <a:pt x="583" y="367"/>
                  </a:lnTo>
                  <a:lnTo>
                    <a:pt x="584" y="368"/>
                  </a:lnTo>
                  <a:lnTo>
                    <a:pt x="584" y="369"/>
                  </a:lnTo>
                  <a:lnTo>
                    <a:pt x="584" y="369"/>
                  </a:lnTo>
                  <a:lnTo>
                    <a:pt x="584" y="370"/>
                  </a:lnTo>
                  <a:lnTo>
                    <a:pt x="601" y="364"/>
                  </a:lnTo>
                  <a:close/>
                  <a:moveTo>
                    <a:pt x="573" y="316"/>
                  </a:moveTo>
                  <a:lnTo>
                    <a:pt x="573" y="316"/>
                  </a:lnTo>
                  <a:lnTo>
                    <a:pt x="572" y="316"/>
                  </a:lnTo>
                  <a:lnTo>
                    <a:pt x="572" y="315"/>
                  </a:lnTo>
                  <a:lnTo>
                    <a:pt x="571" y="315"/>
                  </a:lnTo>
                  <a:lnTo>
                    <a:pt x="570" y="314"/>
                  </a:lnTo>
                  <a:lnTo>
                    <a:pt x="570" y="313"/>
                  </a:lnTo>
                  <a:lnTo>
                    <a:pt x="569" y="313"/>
                  </a:lnTo>
                  <a:lnTo>
                    <a:pt x="569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7" y="310"/>
                  </a:lnTo>
                  <a:lnTo>
                    <a:pt x="566" y="309"/>
                  </a:lnTo>
                  <a:lnTo>
                    <a:pt x="565" y="309"/>
                  </a:lnTo>
                  <a:lnTo>
                    <a:pt x="565" y="308"/>
                  </a:lnTo>
                  <a:lnTo>
                    <a:pt x="564" y="307"/>
                  </a:lnTo>
                  <a:lnTo>
                    <a:pt x="563" y="307"/>
                  </a:lnTo>
                  <a:lnTo>
                    <a:pt x="563" y="306"/>
                  </a:lnTo>
                  <a:lnTo>
                    <a:pt x="562" y="305"/>
                  </a:lnTo>
                  <a:lnTo>
                    <a:pt x="561" y="305"/>
                  </a:lnTo>
                  <a:lnTo>
                    <a:pt x="561" y="304"/>
                  </a:lnTo>
                  <a:lnTo>
                    <a:pt x="560" y="304"/>
                  </a:lnTo>
                  <a:lnTo>
                    <a:pt x="559" y="303"/>
                  </a:lnTo>
                  <a:lnTo>
                    <a:pt x="548" y="316"/>
                  </a:lnTo>
                  <a:lnTo>
                    <a:pt x="548" y="317"/>
                  </a:lnTo>
                  <a:lnTo>
                    <a:pt x="549" y="317"/>
                  </a:lnTo>
                  <a:lnTo>
                    <a:pt x="549" y="318"/>
                  </a:lnTo>
                  <a:lnTo>
                    <a:pt x="550" y="318"/>
                  </a:lnTo>
                  <a:lnTo>
                    <a:pt x="551" y="319"/>
                  </a:lnTo>
                  <a:lnTo>
                    <a:pt x="551" y="319"/>
                  </a:lnTo>
                  <a:lnTo>
                    <a:pt x="552" y="320"/>
                  </a:lnTo>
                  <a:lnTo>
                    <a:pt x="552" y="320"/>
                  </a:lnTo>
                  <a:lnTo>
                    <a:pt x="553" y="321"/>
                  </a:lnTo>
                  <a:lnTo>
                    <a:pt x="554" y="322"/>
                  </a:lnTo>
                  <a:lnTo>
                    <a:pt x="554" y="322"/>
                  </a:lnTo>
                  <a:lnTo>
                    <a:pt x="555" y="323"/>
                  </a:lnTo>
                  <a:lnTo>
                    <a:pt x="555" y="323"/>
                  </a:lnTo>
                  <a:lnTo>
                    <a:pt x="556" y="324"/>
                  </a:lnTo>
                  <a:lnTo>
                    <a:pt x="556" y="325"/>
                  </a:lnTo>
                  <a:lnTo>
                    <a:pt x="557" y="325"/>
                  </a:lnTo>
                  <a:lnTo>
                    <a:pt x="557" y="326"/>
                  </a:lnTo>
                  <a:lnTo>
                    <a:pt x="558" y="326"/>
                  </a:lnTo>
                  <a:lnTo>
                    <a:pt x="559" y="327"/>
                  </a:lnTo>
                  <a:lnTo>
                    <a:pt x="559" y="328"/>
                  </a:lnTo>
                  <a:lnTo>
                    <a:pt x="559" y="328"/>
                  </a:lnTo>
                  <a:lnTo>
                    <a:pt x="573" y="316"/>
                  </a:lnTo>
                  <a:close/>
                  <a:moveTo>
                    <a:pt x="529" y="282"/>
                  </a:moveTo>
                  <a:lnTo>
                    <a:pt x="529" y="282"/>
                  </a:lnTo>
                  <a:lnTo>
                    <a:pt x="529" y="281"/>
                  </a:lnTo>
                  <a:lnTo>
                    <a:pt x="528" y="281"/>
                  </a:lnTo>
                  <a:lnTo>
                    <a:pt x="527" y="280"/>
                  </a:lnTo>
                  <a:lnTo>
                    <a:pt x="526" y="280"/>
                  </a:lnTo>
                  <a:lnTo>
                    <a:pt x="525" y="280"/>
                  </a:lnTo>
                  <a:lnTo>
                    <a:pt x="524" y="279"/>
                  </a:lnTo>
                  <a:lnTo>
                    <a:pt x="524" y="279"/>
                  </a:lnTo>
                  <a:lnTo>
                    <a:pt x="523" y="278"/>
                  </a:lnTo>
                  <a:lnTo>
                    <a:pt x="522" y="278"/>
                  </a:lnTo>
                  <a:lnTo>
                    <a:pt x="521" y="278"/>
                  </a:lnTo>
                  <a:lnTo>
                    <a:pt x="520" y="277"/>
                  </a:lnTo>
                  <a:lnTo>
                    <a:pt x="519" y="277"/>
                  </a:lnTo>
                  <a:lnTo>
                    <a:pt x="518" y="277"/>
                  </a:lnTo>
                  <a:lnTo>
                    <a:pt x="518" y="276"/>
                  </a:lnTo>
                  <a:lnTo>
                    <a:pt x="517" y="276"/>
                  </a:lnTo>
                  <a:lnTo>
                    <a:pt x="516" y="275"/>
                  </a:lnTo>
                  <a:lnTo>
                    <a:pt x="515" y="275"/>
                  </a:lnTo>
                  <a:lnTo>
                    <a:pt x="514" y="275"/>
                  </a:lnTo>
                  <a:lnTo>
                    <a:pt x="513" y="274"/>
                  </a:lnTo>
                  <a:lnTo>
                    <a:pt x="512" y="274"/>
                  </a:lnTo>
                  <a:lnTo>
                    <a:pt x="512" y="274"/>
                  </a:lnTo>
                  <a:lnTo>
                    <a:pt x="506" y="290"/>
                  </a:lnTo>
                  <a:lnTo>
                    <a:pt x="506" y="290"/>
                  </a:lnTo>
                  <a:lnTo>
                    <a:pt x="507" y="291"/>
                  </a:lnTo>
                  <a:lnTo>
                    <a:pt x="508" y="291"/>
                  </a:lnTo>
                  <a:lnTo>
                    <a:pt x="508" y="291"/>
                  </a:lnTo>
                  <a:lnTo>
                    <a:pt x="509" y="292"/>
                  </a:lnTo>
                  <a:lnTo>
                    <a:pt x="510" y="292"/>
                  </a:lnTo>
                  <a:lnTo>
                    <a:pt x="511" y="292"/>
                  </a:lnTo>
                  <a:lnTo>
                    <a:pt x="511" y="293"/>
                  </a:lnTo>
                  <a:lnTo>
                    <a:pt x="512" y="293"/>
                  </a:lnTo>
                  <a:lnTo>
                    <a:pt x="513" y="293"/>
                  </a:lnTo>
                  <a:lnTo>
                    <a:pt x="514" y="294"/>
                  </a:lnTo>
                  <a:lnTo>
                    <a:pt x="514" y="294"/>
                  </a:lnTo>
                  <a:lnTo>
                    <a:pt x="515" y="294"/>
                  </a:lnTo>
                  <a:lnTo>
                    <a:pt x="516" y="295"/>
                  </a:lnTo>
                  <a:lnTo>
                    <a:pt x="517" y="295"/>
                  </a:lnTo>
                  <a:lnTo>
                    <a:pt x="517" y="295"/>
                  </a:lnTo>
                  <a:lnTo>
                    <a:pt x="518" y="296"/>
                  </a:lnTo>
                  <a:lnTo>
                    <a:pt x="519" y="296"/>
                  </a:lnTo>
                  <a:lnTo>
                    <a:pt x="520" y="297"/>
                  </a:lnTo>
                  <a:lnTo>
                    <a:pt x="520" y="297"/>
                  </a:lnTo>
                  <a:lnTo>
                    <a:pt x="521" y="297"/>
                  </a:lnTo>
                  <a:lnTo>
                    <a:pt x="529" y="282"/>
                  </a:lnTo>
                  <a:close/>
                  <a:moveTo>
                    <a:pt x="457" y="231"/>
                  </a:moveTo>
                  <a:lnTo>
                    <a:pt x="457" y="231"/>
                  </a:lnTo>
                  <a:cubicBezTo>
                    <a:pt x="354" y="231"/>
                    <a:pt x="271" y="314"/>
                    <a:pt x="271" y="417"/>
                  </a:cubicBezTo>
                  <a:cubicBezTo>
                    <a:pt x="271" y="520"/>
                    <a:pt x="354" y="603"/>
                    <a:pt x="457" y="603"/>
                  </a:cubicBezTo>
                  <a:cubicBezTo>
                    <a:pt x="560" y="603"/>
                    <a:pt x="643" y="520"/>
                    <a:pt x="643" y="417"/>
                  </a:cubicBezTo>
                  <a:cubicBezTo>
                    <a:pt x="643" y="314"/>
                    <a:pt x="560" y="231"/>
                    <a:pt x="457" y="231"/>
                  </a:cubicBezTo>
                  <a:close/>
                  <a:moveTo>
                    <a:pt x="30" y="153"/>
                  </a:moveTo>
                  <a:lnTo>
                    <a:pt x="30" y="153"/>
                  </a:lnTo>
                  <a:cubicBezTo>
                    <a:pt x="66" y="150"/>
                    <a:pt x="102" y="148"/>
                    <a:pt x="138" y="147"/>
                  </a:cubicBezTo>
                  <a:cubicBezTo>
                    <a:pt x="114" y="146"/>
                    <a:pt x="89" y="144"/>
                    <a:pt x="65" y="141"/>
                  </a:cubicBezTo>
                  <a:cubicBezTo>
                    <a:pt x="49" y="139"/>
                    <a:pt x="35" y="128"/>
                    <a:pt x="35" y="111"/>
                  </a:cubicBezTo>
                  <a:cubicBezTo>
                    <a:pt x="35" y="87"/>
                    <a:pt x="35" y="63"/>
                    <a:pt x="35" y="39"/>
                  </a:cubicBezTo>
                  <a:cubicBezTo>
                    <a:pt x="35" y="23"/>
                    <a:pt x="49" y="11"/>
                    <a:pt x="65" y="9"/>
                  </a:cubicBezTo>
                  <a:cubicBezTo>
                    <a:pt x="163" y="0"/>
                    <a:pt x="260" y="0"/>
                    <a:pt x="358" y="9"/>
                  </a:cubicBezTo>
                  <a:cubicBezTo>
                    <a:pt x="374" y="11"/>
                    <a:pt x="388" y="23"/>
                    <a:pt x="388" y="39"/>
                  </a:cubicBezTo>
                  <a:cubicBezTo>
                    <a:pt x="388" y="63"/>
                    <a:pt x="388" y="87"/>
                    <a:pt x="388" y="111"/>
                  </a:cubicBezTo>
                  <a:cubicBezTo>
                    <a:pt x="388" y="128"/>
                    <a:pt x="374" y="139"/>
                    <a:pt x="358" y="141"/>
                  </a:cubicBezTo>
                  <a:cubicBezTo>
                    <a:pt x="323" y="145"/>
                    <a:pt x="287" y="147"/>
                    <a:pt x="252" y="148"/>
                  </a:cubicBezTo>
                  <a:cubicBezTo>
                    <a:pt x="276" y="150"/>
                    <a:pt x="299" y="151"/>
                    <a:pt x="323" y="153"/>
                  </a:cubicBezTo>
                  <a:cubicBezTo>
                    <a:pt x="339" y="155"/>
                    <a:pt x="353" y="167"/>
                    <a:pt x="353" y="183"/>
                  </a:cubicBezTo>
                  <a:lnTo>
                    <a:pt x="353" y="218"/>
                  </a:lnTo>
                  <a:cubicBezTo>
                    <a:pt x="333" y="229"/>
                    <a:pt x="314" y="242"/>
                    <a:pt x="299" y="258"/>
                  </a:cubicBezTo>
                  <a:cubicBezTo>
                    <a:pt x="289" y="268"/>
                    <a:pt x="280" y="278"/>
                    <a:pt x="272" y="290"/>
                  </a:cubicBezTo>
                  <a:cubicBezTo>
                    <a:pt x="191" y="296"/>
                    <a:pt x="111" y="294"/>
                    <a:pt x="30" y="285"/>
                  </a:cubicBezTo>
                  <a:cubicBezTo>
                    <a:pt x="13" y="283"/>
                    <a:pt x="0" y="272"/>
                    <a:pt x="0" y="255"/>
                  </a:cubicBezTo>
                  <a:cubicBezTo>
                    <a:pt x="0" y="231"/>
                    <a:pt x="0" y="207"/>
                    <a:pt x="0" y="183"/>
                  </a:cubicBezTo>
                  <a:cubicBezTo>
                    <a:pt x="0" y="167"/>
                    <a:pt x="13" y="155"/>
                    <a:pt x="30" y="153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446" name="Google Shape;446;p24"/>
          <p:cNvGrpSpPr/>
          <p:nvPr/>
        </p:nvGrpSpPr>
        <p:grpSpPr>
          <a:xfrm>
            <a:off x="6770568" y="4545909"/>
            <a:ext cx="1212574" cy="1212574"/>
            <a:chOff x="6584304" y="4156442"/>
            <a:chExt cx="1212574" cy="1212574"/>
          </a:xfrm>
        </p:grpSpPr>
        <p:sp>
          <p:nvSpPr>
            <p:cNvPr id="447" name="Google Shape;447;p24"/>
            <p:cNvSpPr/>
            <p:nvPr/>
          </p:nvSpPr>
          <p:spPr>
            <a:xfrm rot="10800000">
              <a:off x="6584304" y="4156442"/>
              <a:ext cx="1212574" cy="1212574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17400000" scaled="0"/>
            </a:gradFill>
            <a:ln cap="flat" cmpd="sng" w="254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266700" rotWithShape="0" algn="br" dir="13500000" dist="88900">
                <a:srgbClr val="595959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6943365" y="4472401"/>
              <a:ext cx="494450" cy="580655"/>
            </a:xfrm>
            <a:custGeom>
              <a:rect b="b" l="l" r="r" t="t"/>
              <a:pathLst>
                <a:path extrusionOk="0" h="748" w="641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sp>
        <p:nvSpPr>
          <p:cNvPr id="449" name="Google Shape;449;p24"/>
          <p:cNvSpPr txBox="1"/>
          <p:nvPr/>
        </p:nvSpPr>
        <p:spPr>
          <a:xfrm>
            <a:off x="1160133" y="2813384"/>
            <a:ext cx="221599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4C80"/>
                </a:solidFill>
                <a:latin typeface="Rockwell"/>
                <a:ea typeface="Rockwell"/>
                <a:cs typeface="Rockwell"/>
                <a:sym typeface="Rockwell"/>
              </a:rPr>
              <a:t>OPTION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Go ahead and replace it with</a:t>
            </a:r>
            <a:endParaRPr sz="1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 your own text.</a:t>
            </a:r>
            <a:endParaRPr sz="3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50" name="Google Shape;450;p24"/>
          <p:cNvSpPr txBox="1"/>
          <p:nvPr/>
        </p:nvSpPr>
        <p:spPr>
          <a:xfrm>
            <a:off x="1160133" y="5206112"/>
            <a:ext cx="221599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4C80"/>
                </a:solidFill>
                <a:latin typeface="Rockwell"/>
                <a:ea typeface="Rockwell"/>
                <a:cs typeface="Rockwell"/>
                <a:sym typeface="Rockwell"/>
              </a:rPr>
              <a:t>OPTION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Go ahead and replace it with</a:t>
            </a:r>
            <a:endParaRPr sz="1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 your own text.</a:t>
            </a:r>
            <a:endParaRPr sz="3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51" name="Google Shape;451;p24"/>
          <p:cNvSpPr txBox="1"/>
          <p:nvPr/>
        </p:nvSpPr>
        <p:spPr>
          <a:xfrm>
            <a:off x="9081717" y="2813384"/>
            <a:ext cx="221599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4C80"/>
                </a:solidFill>
                <a:latin typeface="Rockwell"/>
                <a:ea typeface="Rockwell"/>
                <a:cs typeface="Rockwell"/>
                <a:sym typeface="Rockwell"/>
              </a:rPr>
              <a:t>OPTION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Go ahead and replace it with</a:t>
            </a:r>
            <a:endParaRPr sz="1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 your own text.</a:t>
            </a:r>
            <a:endParaRPr sz="3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52" name="Google Shape;452;p24"/>
          <p:cNvSpPr txBox="1"/>
          <p:nvPr/>
        </p:nvSpPr>
        <p:spPr>
          <a:xfrm>
            <a:off x="9081717" y="5215792"/>
            <a:ext cx="221599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4C80"/>
                </a:solidFill>
                <a:latin typeface="Rockwell"/>
                <a:ea typeface="Rockwell"/>
                <a:cs typeface="Rockwell"/>
                <a:sym typeface="Rockwell"/>
              </a:rPr>
              <a:t>OPTION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Go ahead and replace it with</a:t>
            </a:r>
            <a:endParaRPr sz="1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 your own text.</a:t>
            </a:r>
            <a:endParaRPr sz="3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272209"/>
          </a:xfrm>
          <a:prstGeom prst="rect">
            <a:avLst/>
          </a:prstGeom>
          <a:noFill/>
          <a:ln>
            <a:noFill/>
          </a:ln>
        </p:spPr>
      </p:pic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459" name="Google Shape;459;p25"/>
          <p:cNvSpPr txBox="1"/>
          <p:nvPr/>
        </p:nvSpPr>
        <p:spPr>
          <a:xfrm>
            <a:off x="428836" y="171378"/>
            <a:ext cx="271580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TITLE HERE</a:t>
            </a:r>
            <a:endParaRPr b="1" sz="32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460" name="Google Shape;460;p25"/>
          <p:cNvSpPr txBox="1"/>
          <p:nvPr/>
        </p:nvSpPr>
        <p:spPr>
          <a:xfrm>
            <a:off x="9092395" y="441212"/>
            <a:ext cx="244009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2E7203"/>
                </a:solidFill>
                <a:latin typeface="Rockwell"/>
                <a:ea typeface="Rockwell"/>
                <a:cs typeface="Rockwell"/>
                <a:sym typeface="Rockwell"/>
              </a:rPr>
              <a:t>DREAM</a:t>
            </a:r>
            <a:endParaRPr/>
          </a:p>
        </p:txBody>
      </p:sp>
      <p:sp>
        <p:nvSpPr>
          <p:cNvPr id="461" name="Google Shape;461;p25"/>
          <p:cNvSpPr/>
          <p:nvPr/>
        </p:nvSpPr>
        <p:spPr>
          <a:xfrm>
            <a:off x="-957786" y="2513758"/>
            <a:ext cx="863177" cy="1269242"/>
          </a:xfrm>
          <a:prstGeom prst="rect">
            <a:avLst/>
          </a:prstGeom>
          <a:solidFill>
            <a:srgbClr val="1D53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62" name="Google Shape;462;p25"/>
          <p:cNvSpPr/>
          <p:nvPr/>
        </p:nvSpPr>
        <p:spPr>
          <a:xfrm>
            <a:off x="-967724" y="3783000"/>
            <a:ext cx="863177" cy="1269242"/>
          </a:xfrm>
          <a:prstGeom prst="rect">
            <a:avLst/>
          </a:prstGeom>
          <a:solidFill>
            <a:srgbClr val="4BA11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463" name="Google Shape;463;p25"/>
          <p:cNvGrpSpPr/>
          <p:nvPr/>
        </p:nvGrpSpPr>
        <p:grpSpPr>
          <a:xfrm>
            <a:off x="2179283" y="3038239"/>
            <a:ext cx="77804" cy="1081863"/>
            <a:chOff x="2563325" y="3120190"/>
            <a:chExt cx="77804" cy="1081862"/>
          </a:xfrm>
        </p:grpSpPr>
        <p:sp>
          <p:nvSpPr>
            <p:cNvPr id="464" name="Google Shape;464;p25"/>
            <p:cNvSpPr/>
            <p:nvPr/>
          </p:nvSpPr>
          <p:spPr>
            <a:xfrm>
              <a:off x="2563325" y="3120190"/>
              <a:ext cx="77804" cy="77804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cxnSp>
          <p:nvCxnSpPr>
            <p:cNvPr id="465" name="Google Shape;465;p25"/>
            <p:cNvCxnSpPr>
              <a:stCxn id="464" idx="4"/>
            </p:cNvCxnSpPr>
            <p:nvPr/>
          </p:nvCxnSpPr>
          <p:spPr>
            <a:xfrm>
              <a:off x="2602227" y="3197994"/>
              <a:ext cx="0" cy="985800"/>
            </a:xfrm>
            <a:prstGeom prst="straightConnector1">
              <a:avLst/>
            </a:prstGeom>
            <a:noFill/>
            <a:ln cap="flat" cmpd="sng" w="19050">
              <a:solidFill>
                <a:srgbClr val="7F7F7F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sp>
          <p:nvSpPr>
            <p:cNvPr id="466" name="Google Shape;466;p25"/>
            <p:cNvSpPr/>
            <p:nvPr/>
          </p:nvSpPr>
          <p:spPr>
            <a:xfrm>
              <a:off x="2563325" y="4124248"/>
              <a:ext cx="77804" cy="77804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467" name="Google Shape;467;p25"/>
          <p:cNvGrpSpPr/>
          <p:nvPr/>
        </p:nvGrpSpPr>
        <p:grpSpPr>
          <a:xfrm>
            <a:off x="1489786" y="1832345"/>
            <a:ext cx="1459345" cy="1459345"/>
            <a:chOff x="4179570" y="1588770"/>
            <a:chExt cx="2735580" cy="2735580"/>
          </a:xfrm>
        </p:grpSpPr>
        <p:sp>
          <p:nvSpPr>
            <p:cNvPr id="468" name="Google Shape;468;p25"/>
            <p:cNvSpPr/>
            <p:nvPr/>
          </p:nvSpPr>
          <p:spPr>
            <a:xfrm>
              <a:off x="4179570" y="1588770"/>
              <a:ext cx="2735580" cy="2735580"/>
            </a:xfrm>
            <a:prstGeom prst="ellipse">
              <a:avLst/>
            </a:prstGeom>
            <a:gradFill>
              <a:gsLst>
                <a:gs pos="0">
                  <a:srgbClr val="D8D8D8"/>
                </a:gs>
                <a:gs pos="100000">
                  <a:srgbClr val="F2F2F2"/>
                </a:gs>
              </a:gsLst>
              <a:lin ang="2700000" scaled="0"/>
            </a:gradFill>
            <a:ln cap="flat" cmpd="sng" w="254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69" name="Google Shape;469;p25"/>
            <p:cNvSpPr/>
            <p:nvPr/>
          </p:nvSpPr>
          <p:spPr>
            <a:xfrm>
              <a:off x="4574903" y="1984103"/>
              <a:ext cx="1944914" cy="1944914"/>
            </a:xfrm>
            <a:prstGeom prst="ellipse">
              <a:avLst/>
            </a:prstGeom>
            <a:solidFill>
              <a:srgbClr val="E2E2E2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27000" rotWithShape="0" algn="tl" dir="2700000" dist="508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sp>
        <p:nvSpPr>
          <p:cNvPr id="470" name="Google Shape;470;p25"/>
          <p:cNvSpPr txBox="1"/>
          <p:nvPr/>
        </p:nvSpPr>
        <p:spPr>
          <a:xfrm>
            <a:off x="1793893" y="2203338"/>
            <a:ext cx="84859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4BA110"/>
                </a:solidFill>
                <a:latin typeface="Rockwell"/>
                <a:ea typeface="Rockwell"/>
                <a:cs typeface="Rockwell"/>
                <a:sym typeface="Rockwell"/>
              </a:rPr>
              <a:t>01</a:t>
            </a:r>
            <a:endParaRPr sz="4000">
              <a:solidFill>
                <a:srgbClr val="4BA11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471" name="Google Shape;471;p25"/>
          <p:cNvGrpSpPr/>
          <p:nvPr/>
        </p:nvGrpSpPr>
        <p:grpSpPr>
          <a:xfrm>
            <a:off x="2007893" y="4215228"/>
            <a:ext cx="420587" cy="492879"/>
            <a:chOff x="1776" y="1776"/>
            <a:chExt cx="64" cy="75"/>
          </a:xfrm>
        </p:grpSpPr>
        <p:sp>
          <p:nvSpPr>
            <p:cNvPr id="472" name="Google Shape;472;p25"/>
            <p:cNvSpPr/>
            <p:nvPr/>
          </p:nvSpPr>
          <p:spPr>
            <a:xfrm>
              <a:off x="1795" y="1779"/>
              <a:ext cx="29" cy="26"/>
            </a:xfrm>
            <a:custGeom>
              <a:rect b="b" l="l" r="r" t="t"/>
              <a:pathLst>
                <a:path extrusionOk="0" h="10" w="11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solidFill>
              <a:srgbClr val="4BA11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73" name="Google Shape;473;p25"/>
            <p:cNvSpPr/>
            <p:nvPr/>
          </p:nvSpPr>
          <p:spPr>
            <a:xfrm>
              <a:off x="1776" y="1810"/>
              <a:ext cx="64" cy="41"/>
            </a:xfrm>
            <a:custGeom>
              <a:rect b="b" l="l" r="r" t="t"/>
              <a:pathLst>
                <a:path extrusionOk="0" h="16" w="24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solidFill>
              <a:srgbClr val="4BA11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74" name="Google Shape;474;p25"/>
            <p:cNvSpPr/>
            <p:nvPr/>
          </p:nvSpPr>
          <p:spPr>
            <a:xfrm>
              <a:off x="1795" y="1776"/>
              <a:ext cx="29" cy="26"/>
            </a:xfrm>
            <a:custGeom>
              <a:rect b="b" l="l" r="r" t="t"/>
              <a:pathLst>
                <a:path extrusionOk="0" h="10" w="11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solidFill>
              <a:srgbClr val="4BA11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75" name="Google Shape;475;p25"/>
            <p:cNvSpPr/>
            <p:nvPr/>
          </p:nvSpPr>
          <p:spPr>
            <a:xfrm>
              <a:off x="1776" y="1807"/>
              <a:ext cx="64" cy="42"/>
            </a:xfrm>
            <a:custGeom>
              <a:rect b="b" l="l" r="r" t="t"/>
              <a:pathLst>
                <a:path extrusionOk="0" h="16" w="24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solidFill>
              <a:srgbClr val="4BA11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476" name="Google Shape;476;p25"/>
          <p:cNvGrpSpPr/>
          <p:nvPr/>
        </p:nvGrpSpPr>
        <p:grpSpPr>
          <a:xfrm>
            <a:off x="10435026" y="3038239"/>
            <a:ext cx="77804" cy="1081863"/>
            <a:chOff x="2563325" y="3120190"/>
            <a:chExt cx="77804" cy="1081862"/>
          </a:xfrm>
        </p:grpSpPr>
        <p:sp>
          <p:nvSpPr>
            <p:cNvPr id="477" name="Google Shape;477;p25"/>
            <p:cNvSpPr/>
            <p:nvPr/>
          </p:nvSpPr>
          <p:spPr>
            <a:xfrm>
              <a:off x="2563325" y="3120190"/>
              <a:ext cx="77804" cy="77804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cxnSp>
          <p:nvCxnSpPr>
            <p:cNvPr id="478" name="Google Shape;478;p25"/>
            <p:cNvCxnSpPr>
              <a:stCxn id="477" idx="4"/>
            </p:cNvCxnSpPr>
            <p:nvPr/>
          </p:nvCxnSpPr>
          <p:spPr>
            <a:xfrm>
              <a:off x="2602227" y="3197994"/>
              <a:ext cx="0" cy="985800"/>
            </a:xfrm>
            <a:prstGeom prst="straightConnector1">
              <a:avLst/>
            </a:prstGeom>
            <a:noFill/>
            <a:ln cap="flat" cmpd="sng" w="19050">
              <a:solidFill>
                <a:srgbClr val="7F7F7F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sp>
          <p:nvSpPr>
            <p:cNvPr id="479" name="Google Shape;479;p25"/>
            <p:cNvSpPr/>
            <p:nvPr/>
          </p:nvSpPr>
          <p:spPr>
            <a:xfrm>
              <a:off x="2563325" y="4124248"/>
              <a:ext cx="77804" cy="77804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480" name="Google Shape;480;p25"/>
          <p:cNvGrpSpPr/>
          <p:nvPr/>
        </p:nvGrpSpPr>
        <p:grpSpPr>
          <a:xfrm>
            <a:off x="9744257" y="1832345"/>
            <a:ext cx="1459345" cy="1459345"/>
            <a:chOff x="4179570" y="1588770"/>
            <a:chExt cx="2735580" cy="2735580"/>
          </a:xfrm>
        </p:grpSpPr>
        <p:sp>
          <p:nvSpPr>
            <p:cNvPr id="481" name="Google Shape;481;p25"/>
            <p:cNvSpPr/>
            <p:nvPr/>
          </p:nvSpPr>
          <p:spPr>
            <a:xfrm>
              <a:off x="4179570" y="1588770"/>
              <a:ext cx="2735580" cy="2735580"/>
            </a:xfrm>
            <a:prstGeom prst="ellipse">
              <a:avLst/>
            </a:prstGeom>
            <a:gradFill>
              <a:gsLst>
                <a:gs pos="0">
                  <a:srgbClr val="D8D8D8"/>
                </a:gs>
                <a:gs pos="100000">
                  <a:srgbClr val="F2F2F2"/>
                </a:gs>
              </a:gsLst>
              <a:lin ang="2700000" scaled="0"/>
            </a:gradFill>
            <a:ln cap="flat" cmpd="sng" w="254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82" name="Google Shape;482;p25"/>
            <p:cNvSpPr/>
            <p:nvPr/>
          </p:nvSpPr>
          <p:spPr>
            <a:xfrm>
              <a:off x="4574903" y="1984103"/>
              <a:ext cx="1944914" cy="1944914"/>
            </a:xfrm>
            <a:prstGeom prst="ellipse">
              <a:avLst/>
            </a:prstGeom>
            <a:solidFill>
              <a:srgbClr val="E2E2E2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27000" rotWithShape="0" algn="tl" dir="2700000" dist="508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sp>
        <p:nvSpPr>
          <p:cNvPr id="483" name="Google Shape;483;p25"/>
          <p:cNvSpPr txBox="1"/>
          <p:nvPr/>
        </p:nvSpPr>
        <p:spPr>
          <a:xfrm>
            <a:off x="10049634" y="2203337"/>
            <a:ext cx="84859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1D5301"/>
                </a:solidFill>
                <a:latin typeface="Rockwell"/>
                <a:ea typeface="Rockwell"/>
                <a:cs typeface="Rockwell"/>
                <a:sym typeface="Rockwell"/>
              </a:rPr>
              <a:t>04</a:t>
            </a:r>
            <a:endParaRPr sz="4000">
              <a:solidFill>
                <a:srgbClr val="1D530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484" name="Google Shape;484;p25"/>
          <p:cNvGrpSpPr/>
          <p:nvPr/>
        </p:nvGrpSpPr>
        <p:grpSpPr>
          <a:xfrm>
            <a:off x="10238999" y="4257145"/>
            <a:ext cx="469856" cy="437819"/>
            <a:chOff x="3802" y="2858"/>
            <a:chExt cx="616" cy="574"/>
          </a:xfrm>
        </p:grpSpPr>
        <p:sp>
          <p:nvSpPr>
            <p:cNvPr id="485" name="Google Shape;485;p25"/>
            <p:cNvSpPr/>
            <p:nvPr/>
          </p:nvSpPr>
          <p:spPr>
            <a:xfrm>
              <a:off x="3802" y="3205"/>
              <a:ext cx="129" cy="227"/>
            </a:xfrm>
            <a:prstGeom prst="rect">
              <a:avLst/>
            </a:prstGeom>
            <a:solidFill>
              <a:srgbClr val="1D530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86" name="Google Shape;486;p25"/>
            <p:cNvSpPr/>
            <p:nvPr/>
          </p:nvSpPr>
          <p:spPr>
            <a:xfrm>
              <a:off x="3964" y="3174"/>
              <a:ext cx="129" cy="258"/>
            </a:xfrm>
            <a:prstGeom prst="rect">
              <a:avLst/>
            </a:prstGeom>
            <a:solidFill>
              <a:srgbClr val="1D530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87" name="Google Shape;487;p25"/>
            <p:cNvSpPr/>
            <p:nvPr/>
          </p:nvSpPr>
          <p:spPr>
            <a:xfrm>
              <a:off x="4129" y="3131"/>
              <a:ext cx="129" cy="301"/>
            </a:xfrm>
            <a:prstGeom prst="rect">
              <a:avLst/>
            </a:prstGeom>
            <a:solidFill>
              <a:srgbClr val="1D530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88" name="Google Shape;488;p25"/>
            <p:cNvSpPr/>
            <p:nvPr/>
          </p:nvSpPr>
          <p:spPr>
            <a:xfrm>
              <a:off x="4289" y="3078"/>
              <a:ext cx="129" cy="354"/>
            </a:xfrm>
            <a:prstGeom prst="rect">
              <a:avLst/>
            </a:prstGeom>
            <a:solidFill>
              <a:srgbClr val="1D530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89" name="Google Shape;489;p25"/>
            <p:cNvSpPr/>
            <p:nvPr/>
          </p:nvSpPr>
          <p:spPr>
            <a:xfrm>
              <a:off x="3888" y="2858"/>
              <a:ext cx="370" cy="270"/>
            </a:xfrm>
            <a:custGeom>
              <a:rect b="b" l="l" r="r" t="t"/>
              <a:pathLst>
                <a:path extrusionOk="0" h="113" w="155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solidFill>
              <a:srgbClr val="1D530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490" name="Google Shape;490;p25"/>
          <p:cNvGrpSpPr/>
          <p:nvPr/>
        </p:nvGrpSpPr>
        <p:grpSpPr>
          <a:xfrm>
            <a:off x="4929146" y="3038239"/>
            <a:ext cx="77804" cy="1081863"/>
            <a:chOff x="2563325" y="3120190"/>
            <a:chExt cx="77804" cy="1081862"/>
          </a:xfrm>
        </p:grpSpPr>
        <p:sp>
          <p:nvSpPr>
            <p:cNvPr id="491" name="Google Shape;491;p25"/>
            <p:cNvSpPr/>
            <p:nvPr/>
          </p:nvSpPr>
          <p:spPr>
            <a:xfrm>
              <a:off x="2563325" y="3120190"/>
              <a:ext cx="77804" cy="77804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cxnSp>
          <p:nvCxnSpPr>
            <p:cNvPr id="492" name="Google Shape;492;p25"/>
            <p:cNvCxnSpPr>
              <a:stCxn id="491" idx="4"/>
            </p:cNvCxnSpPr>
            <p:nvPr/>
          </p:nvCxnSpPr>
          <p:spPr>
            <a:xfrm>
              <a:off x="2602227" y="3197994"/>
              <a:ext cx="0" cy="985800"/>
            </a:xfrm>
            <a:prstGeom prst="straightConnector1">
              <a:avLst/>
            </a:prstGeom>
            <a:noFill/>
            <a:ln cap="flat" cmpd="sng" w="19050">
              <a:solidFill>
                <a:srgbClr val="7F7F7F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sp>
          <p:nvSpPr>
            <p:cNvPr id="493" name="Google Shape;493;p25"/>
            <p:cNvSpPr/>
            <p:nvPr/>
          </p:nvSpPr>
          <p:spPr>
            <a:xfrm>
              <a:off x="2563325" y="4124248"/>
              <a:ext cx="77804" cy="77804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494" name="Google Shape;494;p25"/>
          <p:cNvGrpSpPr/>
          <p:nvPr/>
        </p:nvGrpSpPr>
        <p:grpSpPr>
          <a:xfrm>
            <a:off x="4241277" y="1832345"/>
            <a:ext cx="1459345" cy="1459345"/>
            <a:chOff x="4179570" y="1588770"/>
            <a:chExt cx="2735580" cy="2735580"/>
          </a:xfrm>
        </p:grpSpPr>
        <p:sp>
          <p:nvSpPr>
            <p:cNvPr id="495" name="Google Shape;495;p25"/>
            <p:cNvSpPr/>
            <p:nvPr/>
          </p:nvSpPr>
          <p:spPr>
            <a:xfrm>
              <a:off x="4179570" y="1588770"/>
              <a:ext cx="2735580" cy="2735580"/>
            </a:xfrm>
            <a:prstGeom prst="ellipse">
              <a:avLst/>
            </a:prstGeom>
            <a:gradFill>
              <a:gsLst>
                <a:gs pos="0">
                  <a:srgbClr val="D8D8D8"/>
                </a:gs>
                <a:gs pos="100000">
                  <a:srgbClr val="F2F2F2"/>
                </a:gs>
              </a:gsLst>
              <a:lin ang="2700000" scaled="0"/>
            </a:gradFill>
            <a:ln cap="flat" cmpd="sng" w="254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96" name="Google Shape;496;p25"/>
            <p:cNvSpPr/>
            <p:nvPr/>
          </p:nvSpPr>
          <p:spPr>
            <a:xfrm>
              <a:off x="4574903" y="1984103"/>
              <a:ext cx="1944914" cy="1944914"/>
            </a:xfrm>
            <a:prstGeom prst="ellipse">
              <a:avLst/>
            </a:prstGeom>
            <a:solidFill>
              <a:srgbClr val="E2E2E2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27000" rotWithShape="0" algn="tl" dir="2700000" dist="508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sp>
        <p:nvSpPr>
          <p:cNvPr id="497" name="Google Shape;497;p25"/>
          <p:cNvSpPr txBox="1"/>
          <p:nvPr/>
        </p:nvSpPr>
        <p:spPr>
          <a:xfrm>
            <a:off x="4546653" y="2203337"/>
            <a:ext cx="84859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1D5301"/>
                </a:solidFill>
                <a:latin typeface="Rockwell"/>
                <a:ea typeface="Rockwell"/>
                <a:cs typeface="Rockwell"/>
                <a:sym typeface="Rockwell"/>
              </a:rPr>
              <a:t>02</a:t>
            </a:r>
            <a:endParaRPr sz="4000">
              <a:solidFill>
                <a:srgbClr val="1D530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498" name="Google Shape;498;p25"/>
          <p:cNvGrpSpPr/>
          <p:nvPr/>
        </p:nvGrpSpPr>
        <p:grpSpPr>
          <a:xfrm>
            <a:off x="4714500" y="4190366"/>
            <a:ext cx="512891" cy="518947"/>
            <a:chOff x="2426" y="2781"/>
            <a:chExt cx="593" cy="600"/>
          </a:xfrm>
        </p:grpSpPr>
        <p:sp>
          <p:nvSpPr>
            <p:cNvPr id="499" name="Google Shape;499;p25"/>
            <p:cNvSpPr/>
            <p:nvPr/>
          </p:nvSpPr>
          <p:spPr>
            <a:xfrm>
              <a:off x="2442" y="2805"/>
              <a:ext cx="577" cy="576"/>
            </a:xfrm>
            <a:custGeom>
              <a:rect b="b" l="l" r="r" t="t"/>
              <a:pathLst>
                <a:path extrusionOk="0" h="241" w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solidFill>
              <a:srgbClr val="1D530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00" name="Google Shape;500;p25"/>
            <p:cNvSpPr/>
            <p:nvPr/>
          </p:nvSpPr>
          <p:spPr>
            <a:xfrm>
              <a:off x="2426" y="2781"/>
              <a:ext cx="275" cy="273"/>
            </a:xfrm>
            <a:custGeom>
              <a:rect b="b" l="l" r="r" t="t"/>
              <a:pathLst>
                <a:path extrusionOk="0" h="114" w="115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solidFill>
              <a:srgbClr val="1D530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501" name="Google Shape;501;p25"/>
          <p:cNvGrpSpPr/>
          <p:nvPr/>
        </p:nvGrpSpPr>
        <p:grpSpPr>
          <a:xfrm>
            <a:off x="7685290" y="3038239"/>
            <a:ext cx="77804" cy="1081863"/>
            <a:chOff x="2563325" y="3120190"/>
            <a:chExt cx="77804" cy="1081862"/>
          </a:xfrm>
        </p:grpSpPr>
        <p:sp>
          <p:nvSpPr>
            <p:cNvPr id="502" name="Google Shape;502;p25"/>
            <p:cNvSpPr/>
            <p:nvPr/>
          </p:nvSpPr>
          <p:spPr>
            <a:xfrm>
              <a:off x="2563325" y="3120190"/>
              <a:ext cx="77804" cy="77804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cxnSp>
          <p:nvCxnSpPr>
            <p:cNvPr id="503" name="Google Shape;503;p25"/>
            <p:cNvCxnSpPr>
              <a:stCxn id="502" idx="4"/>
            </p:cNvCxnSpPr>
            <p:nvPr/>
          </p:nvCxnSpPr>
          <p:spPr>
            <a:xfrm>
              <a:off x="2602227" y="3197994"/>
              <a:ext cx="0" cy="985800"/>
            </a:xfrm>
            <a:prstGeom prst="straightConnector1">
              <a:avLst/>
            </a:prstGeom>
            <a:noFill/>
            <a:ln cap="flat" cmpd="sng" w="19050">
              <a:solidFill>
                <a:srgbClr val="7F7F7F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sp>
          <p:nvSpPr>
            <p:cNvPr id="504" name="Google Shape;504;p25"/>
            <p:cNvSpPr/>
            <p:nvPr/>
          </p:nvSpPr>
          <p:spPr>
            <a:xfrm>
              <a:off x="2563325" y="4124248"/>
              <a:ext cx="77804" cy="77804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505" name="Google Shape;505;p25"/>
          <p:cNvGrpSpPr/>
          <p:nvPr/>
        </p:nvGrpSpPr>
        <p:grpSpPr>
          <a:xfrm>
            <a:off x="6992768" y="1832345"/>
            <a:ext cx="1459345" cy="1459345"/>
            <a:chOff x="4179570" y="1588770"/>
            <a:chExt cx="2735580" cy="2735580"/>
          </a:xfrm>
        </p:grpSpPr>
        <p:sp>
          <p:nvSpPr>
            <p:cNvPr id="506" name="Google Shape;506;p25"/>
            <p:cNvSpPr/>
            <p:nvPr/>
          </p:nvSpPr>
          <p:spPr>
            <a:xfrm>
              <a:off x="4179570" y="1588770"/>
              <a:ext cx="2735580" cy="2735580"/>
            </a:xfrm>
            <a:prstGeom prst="ellipse">
              <a:avLst/>
            </a:prstGeom>
            <a:gradFill>
              <a:gsLst>
                <a:gs pos="0">
                  <a:srgbClr val="D8D8D8"/>
                </a:gs>
                <a:gs pos="100000">
                  <a:srgbClr val="F2F2F2"/>
                </a:gs>
              </a:gsLst>
              <a:lin ang="2700000" scaled="0"/>
            </a:gradFill>
            <a:ln cap="flat" cmpd="sng" w="254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07" name="Google Shape;507;p25"/>
            <p:cNvSpPr/>
            <p:nvPr/>
          </p:nvSpPr>
          <p:spPr>
            <a:xfrm>
              <a:off x="4574903" y="1984103"/>
              <a:ext cx="1944914" cy="1944914"/>
            </a:xfrm>
            <a:prstGeom prst="ellipse">
              <a:avLst/>
            </a:prstGeom>
            <a:solidFill>
              <a:srgbClr val="E2E2E2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27000" rotWithShape="0" algn="tl" dir="2700000" dist="508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sp>
        <p:nvSpPr>
          <p:cNvPr id="508" name="Google Shape;508;p25"/>
          <p:cNvSpPr txBox="1"/>
          <p:nvPr/>
        </p:nvSpPr>
        <p:spPr>
          <a:xfrm>
            <a:off x="7298143" y="2203337"/>
            <a:ext cx="84859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4BA110"/>
                </a:solidFill>
                <a:latin typeface="Rockwell"/>
                <a:ea typeface="Rockwell"/>
                <a:cs typeface="Rockwell"/>
                <a:sym typeface="Rockwell"/>
              </a:rPr>
              <a:t>03</a:t>
            </a:r>
            <a:endParaRPr sz="4000">
              <a:solidFill>
                <a:srgbClr val="4BA11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509" name="Google Shape;509;p25"/>
          <p:cNvGrpSpPr/>
          <p:nvPr/>
        </p:nvGrpSpPr>
        <p:grpSpPr>
          <a:xfrm>
            <a:off x="7527251" y="4233024"/>
            <a:ext cx="440763" cy="479640"/>
            <a:chOff x="4873620" y="1965325"/>
            <a:chExt cx="269882" cy="293688"/>
          </a:xfrm>
        </p:grpSpPr>
        <p:sp>
          <p:nvSpPr>
            <p:cNvPr id="510" name="Google Shape;510;p25"/>
            <p:cNvSpPr/>
            <p:nvPr/>
          </p:nvSpPr>
          <p:spPr>
            <a:xfrm>
              <a:off x="4873620" y="2127250"/>
              <a:ext cx="112713" cy="131763"/>
            </a:xfrm>
            <a:custGeom>
              <a:rect b="b" l="l" r="r" t="t"/>
              <a:pathLst>
                <a:path extrusionOk="0" h="35" w="30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4BA11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11" name="Google Shape;511;p25"/>
            <p:cNvSpPr/>
            <p:nvPr/>
          </p:nvSpPr>
          <p:spPr>
            <a:xfrm>
              <a:off x="4884737" y="1973263"/>
              <a:ext cx="41275" cy="146050"/>
            </a:xfrm>
            <a:custGeom>
              <a:rect b="b" l="l" r="r" t="t"/>
              <a:pathLst>
                <a:path extrusionOk="0" h="39" w="11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solidFill>
              <a:srgbClr val="4BA11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12" name="Google Shape;512;p25"/>
            <p:cNvSpPr/>
            <p:nvPr/>
          </p:nvSpPr>
          <p:spPr>
            <a:xfrm>
              <a:off x="4940303" y="1965325"/>
              <a:ext cx="177800" cy="293688"/>
            </a:xfrm>
            <a:custGeom>
              <a:rect b="b" l="l" r="r" t="t"/>
              <a:pathLst>
                <a:path extrusionOk="0" h="78" w="47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solidFill>
              <a:srgbClr val="4BA11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13" name="Google Shape;513;p25"/>
            <p:cNvSpPr/>
            <p:nvPr/>
          </p:nvSpPr>
          <p:spPr>
            <a:xfrm>
              <a:off x="5046664" y="2093913"/>
              <a:ext cx="96838" cy="112713"/>
            </a:xfrm>
            <a:custGeom>
              <a:rect b="b" l="l" r="r" t="t"/>
              <a:pathLst>
                <a:path extrusionOk="0" h="30" w="26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solidFill>
              <a:srgbClr val="4BA11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514" name="Google Shape;514;p25"/>
          <p:cNvGrpSpPr/>
          <p:nvPr/>
        </p:nvGrpSpPr>
        <p:grpSpPr>
          <a:xfrm>
            <a:off x="740735" y="4808674"/>
            <a:ext cx="2858988" cy="1117541"/>
            <a:chOff x="1275631" y="3583418"/>
            <a:chExt cx="2144241" cy="838156"/>
          </a:xfrm>
        </p:grpSpPr>
        <p:sp>
          <p:nvSpPr>
            <p:cNvPr id="515" name="Google Shape;515;p25"/>
            <p:cNvSpPr/>
            <p:nvPr/>
          </p:nvSpPr>
          <p:spPr>
            <a:xfrm>
              <a:off x="1275631" y="3963227"/>
              <a:ext cx="2144241" cy="4583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Rockwell"/>
                <a:buNone/>
              </a:pPr>
              <a:r>
                <a:rPr lang="en-US" sz="1200">
                  <a:solidFill>
                    <a:srgbClr val="595959"/>
                  </a:solidFill>
                  <a:latin typeface="Rockwell"/>
                  <a:ea typeface="Rockwell"/>
                  <a:cs typeface="Rockwell"/>
                  <a:sym typeface="Rockwell"/>
                </a:rPr>
                <a:t>Go ahead and replace it with your own text.</a:t>
              </a:r>
              <a:endParaRPr b="1" sz="12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16" name="Google Shape;516;p25"/>
            <p:cNvSpPr/>
            <p:nvPr/>
          </p:nvSpPr>
          <p:spPr>
            <a:xfrm>
              <a:off x="1664928" y="3583418"/>
              <a:ext cx="1365647" cy="3000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4BA110"/>
                  </a:solidFill>
                  <a:latin typeface="Rockwell"/>
                  <a:ea typeface="Rockwell"/>
                  <a:cs typeface="Rockwell"/>
                  <a:sym typeface="Rockwell"/>
                </a:rPr>
                <a:t>TITLE HERE</a:t>
              </a:r>
              <a:endParaRPr b="1" sz="2000">
                <a:solidFill>
                  <a:srgbClr val="4BA11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517" name="Google Shape;517;p25"/>
          <p:cNvGrpSpPr/>
          <p:nvPr/>
        </p:nvGrpSpPr>
        <p:grpSpPr>
          <a:xfrm>
            <a:off x="3493041" y="4808672"/>
            <a:ext cx="2954999" cy="1117541"/>
            <a:chOff x="1275631" y="3583418"/>
            <a:chExt cx="2216249" cy="838156"/>
          </a:xfrm>
        </p:grpSpPr>
        <p:sp>
          <p:nvSpPr>
            <p:cNvPr id="518" name="Google Shape;518;p25"/>
            <p:cNvSpPr/>
            <p:nvPr/>
          </p:nvSpPr>
          <p:spPr>
            <a:xfrm>
              <a:off x="1275631" y="3963227"/>
              <a:ext cx="2216249" cy="4583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Rockwell"/>
                <a:buNone/>
              </a:pPr>
              <a:r>
                <a:rPr lang="en-US" sz="1200">
                  <a:solidFill>
                    <a:srgbClr val="595959"/>
                  </a:solidFill>
                  <a:latin typeface="Rockwell"/>
                  <a:ea typeface="Rockwell"/>
                  <a:cs typeface="Rockwell"/>
                  <a:sym typeface="Rockwell"/>
                </a:rPr>
                <a:t>Go ahead and replace it with your own text.</a:t>
              </a:r>
              <a:endParaRPr b="1" sz="12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19" name="Google Shape;519;p25"/>
            <p:cNvSpPr/>
            <p:nvPr/>
          </p:nvSpPr>
          <p:spPr>
            <a:xfrm>
              <a:off x="1700932" y="3583418"/>
              <a:ext cx="1365647" cy="3000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1D5301"/>
                  </a:solidFill>
                  <a:latin typeface="Rockwell"/>
                  <a:ea typeface="Rockwell"/>
                  <a:cs typeface="Rockwell"/>
                  <a:sym typeface="Rockwell"/>
                </a:rPr>
                <a:t>TITLE HERE</a:t>
              </a:r>
              <a:endParaRPr b="1" sz="2000">
                <a:solidFill>
                  <a:srgbClr val="1D530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520" name="Google Shape;520;p25"/>
          <p:cNvGrpSpPr/>
          <p:nvPr/>
        </p:nvGrpSpPr>
        <p:grpSpPr>
          <a:xfrm>
            <a:off x="6341357" y="4808674"/>
            <a:ext cx="2858988" cy="1117541"/>
            <a:chOff x="1275631" y="3583418"/>
            <a:chExt cx="2144241" cy="838156"/>
          </a:xfrm>
        </p:grpSpPr>
        <p:sp>
          <p:nvSpPr>
            <p:cNvPr id="521" name="Google Shape;521;p25"/>
            <p:cNvSpPr/>
            <p:nvPr/>
          </p:nvSpPr>
          <p:spPr>
            <a:xfrm>
              <a:off x="1275631" y="3963227"/>
              <a:ext cx="2144241" cy="4583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Rockwell"/>
                <a:buNone/>
              </a:pPr>
              <a:r>
                <a:rPr lang="en-US" sz="1200">
                  <a:solidFill>
                    <a:srgbClr val="595959"/>
                  </a:solidFill>
                  <a:latin typeface="Rockwell"/>
                  <a:ea typeface="Rockwell"/>
                  <a:cs typeface="Rockwell"/>
                  <a:sym typeface="Rockwell"/>
                </a:rPr>
                <a:t>Go ahead and replace it with your own text.</a:t>
              </a:r>
              <a:endParaRPr b="1" sz="12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22" name="Google Shape;522;p25"/>
            <p:cNvSpPr/>
            <p:nvPr/>
          </p:nvSpPr>
          <p:spPr>
            <a:xfrm>
              <a:off x="1664928" y="3583418"/>
              <a:ext cx="1365647" cy="3000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4BA110"/>
                  </a:solidFill>
                  <a:latin typeface="Rockwell"/>
                  <a:ea typeface="Rockwell"/>
                  <a:cs typeface="Rockwell"/>
                  <a:sym typeface="Rockwell"/>
                </a:rPr>
                <a:t>TITLE HERE</a:t>
              </a:r>
              <a:endParaRPr b="1" sz="2000">
                <a:solidFill>
                  <a:srgbClr val="4BA11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523" name="Google Shape;523;p25"/>
          <p:cNvGrpSpPr/>
          <p:nvPr/>
        </p:nvGrpSpPr>
        <p:grpSpPr>
          <a:xfrm>
            <a:off x="9093663" y="4808674"/>
            <a:ext cx="2858988" cy="1117541"/>
            <a:chOff x="1275631" y="3583418"/>
            <a:chExt cx="2144241" cy="838156"/>
          </a:xfrm>
        </p:grpSpPr>
        <p:sp>
          <p:nvSpPr>
            <p:cNvPr id="524" name="Google Shape;524;p25"/>
            <p:cNvSpPr/>
            <p:nvPr/>
          </p:nvSpPr>
          <p:spPr>
            <a:xfrm>
              <a:off x="1275631" y="3963227"/>
              <a:ext cx="2144241" cy="4583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Rockwell"/>
                <a:buNone/>
              </a:pPr>
              <a:r>
                <a:rPr lang="en-US" sz="1200">
                  <a:solidFill>
                    <a:srgbClr val="595959"/>
                  </a:solidFill>
                  <a:latin typeface="Rockwell"/>
                  <a:ea typeface="Rockwell"/>
                  <a:cs typeface="Rockwell"/>
                  <a:sym typeface="Rockwell"/>
                </a:rPr>
                <a:t>Go ahead and replace it with your own text.</a:t>
              </a:r>
              <a:endParaRPr b="1" sz="12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25" name="Google Shape;525;p25"/>
            <p:cNvSpPr/>
            <p:nvPr/>
          </p:nvSpPr>
          <p:spPr>
            <a:xfrm>
              <a:off x="1664928" y="3583418"/>
              <a:ext cx="1365647" cy="3000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1D5301"/>
                  </a:solidFill>
                  <a:latin typeface="Rockwell"/>
                  <a:ea typeface="Rockwell"/>
                  <a:cs typeface="Rockwell"/>
                  <a:sym typeface="Rockwell"/>
                </a:rPr>
                <a:t>TITLE HERE</a:t>
              </a:r>
              <a:endParaRPr b="1" sz="2000">
                <a:solidFill>
                  <a:srgbClr val="1D530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1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9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6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5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Google Shape;53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2" name="Google Shape;532;p26"/>
          <p:cNvGrpSpPr/>
          <p:nvPr/>
        </p:nvGrpSpPr>
        <p:grpSpPr>
          <a:xfrm>
            <a:off x="1100978" y="3491516"/>
            <a:ext cx="3031255" cy="1816920"/>
            <a:chOff x="9786602" y="358651"/>
            <a:chExt cx="2519048" cy="1509905"/>
          </a:xfrm>
        </p:grpSpPr>
        <p:sp>
          <p:nvSpPr>
            <p:cNvPr id="533" name="Google Shape;533;p26"/>
            <p:cNvSpPr/>
            <p:nvPr/>
          </p:nvSpPr>
          <p:spPr>
            <a:xfrm rot="-6258480">
              <a:off x="10684181" y="156921"/>
              <a:ext cx="979341" cy="1900856"/>
            </a:xfrm>
            <a:custGeom>
              <a:rect b="b" l="l" r="r" t="t"/>
              <a:pathLst>
                <a:path extrusionOk="0" h="1756623" w="905030">
                  <a:moveTo>
                    <a:pt x="0" y="142998"/>
                  </a:moveTo>
                  <a:lnTo>
                    <a:pt x="656743" y="0"/>
                  </a:lnTo>
                  <a:lnTo>
                    <a:pt x="905030" y="1756623"/>
                  </a:lnTo>
                  <a:lnTo>
                    <a:pt x="0" y="142998"/>
                  </a:lnTo>
                  <a:close/>
                </a:path>
              </a:pathLst>
            </a:custGeom>
            <a:solidFill>
              <a:srgbClr val="327A0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34" name="Google Shape;534;p26"/>
            <p:cNvSpPr/>
            <p:nvPr/>
          </p:nvSpPr>
          <p:spPr>
            <a:xfrm rot="-6907900">
              <a:off x="10953611" y="277148"/>
              <a:ext cx="802376" cy="1724152"/>
            </a:xfrm>
            <a:custGeom>
              <a:rect b="b" l="l" r="r" t="t"/>
              <a:pathLst>
                <a:path extrusionOk="0" h="1593328" w="741493">
                  <a:moveTo>
                    <a:pt x="0" y="449838"/>
                  </a:moveTo>
                  <a:lnTo>
                    <a:pt x="621569" y="0"/>
                  </a:lnTo>
                  <a:lnTo>
                    <a:pt x="741493" y="1593328"/>
                  </a:lnTo>
                  <a:lnTo>
                    <a:pt x="0" y="449838"/>
                  </a:lnTo>
                  <a:close/>
                </a:path>
              </a:pathLst>
            </a:custGeom>
            <a:solidFill>
              <a:srgbClr val="327A0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35" name="Google Shape;535;p26"/>
            <p:cNvSpPr/>
            <p:nvPr/>
          </p:nvSpPr>
          <p:spPr>
            <a:xfrm rot="3988258">
              <a:off x="10361706" y="1241402"/>
              <a:ext cx="505725" cy="428737"/>
            </a:xfrm>
            <a:custGeom>
              <a:rect b="b" l="l" r="r" t="t"/>
              <a:pathLst>
                <a:path extrusionOk="0" h="396205" w="467352">
                  <a:moveTo>
                    <a:pt x="0" y="261288"/>
                  </a:moveTo>
                  <a:lnTo>
                    <a:pt x="331805" y="0"/>
                  </a:lnTo>
                  <a:lnTo>
                    <a:pt x="467352" y="396205"/>
                  </a:lnTo>
                  <a:lnTo>
                    <a:pt x="0" y="261288"/>
                  </a:lnTo>
                  <a:close/>
                </a:path>
              </a:pathLst>
            </a:custGeom>
            <a:solidFill>
              <a:srgbClr val="327A0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36" name="Google Shape;536;p26"/>
            <p:cNvSpPr/>
            <p:nvPr/>
          </p:nvSpPr>
          <p:spPr>
            <a:xfrm rot="4557001">
              <a:off x="10733324" y="-317943"/>
              <a:ext cx="329290" cy="2208872"/>
            </a:xfrm>
            <a:custGeom>
              <a:rect b="b" l="l" r="r" t="t"/>
              <a:pathLst>
                <a:path extrusionOk="0" h="2208872" w="329290">
                  <a:moveTo>
                    <a:pt x="54825" y="0"/>
                  </a:moveTo>
                  <a:lnTo>
                    <a:pt x="329290" y="1882612"/>
                  </a:lnTo>
                  <a:lnTo>
                    <a:pt x="0" y="2208872"/>
                  </a:lnTo>
                  <a:close/>
                </a:path>
              </a:pathLst>
            </a:custGeom>
            <a:solidFill>
              <a:srgbClr val="327A0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537" name="Google Shape;537;p26"/>
          <p:cNvSpPr txBox="1"/>
          <p:nvPr/>
        </p:nvSpPr>
        <p:spPr>
          <a:xfrm>
            <a:off x="4575927" y="3997938"/>
            <a:ext cx="304961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2E7203"/>
                </a:solidFill>
                <a:latin typeface="Rockwell"/>
                <a:ea typeface="Rockwell"/>
                <a:cs typeface="Rockwell"/>
                <a:sym typeface="Rockwell"/>
              </a:rPr>
              <a:t>SUNDAY</a:t>
            </a:r>
            <a:endParaRPr b="1" sz="5400">
              <a:solidFill>
                <a:srgbClr val="2E720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Google Shape;54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272209"/>
          </a:xfrm>
          <a:prstGeom prst="rect">
            <a:avLst/>
          </a:prstGeom>
          <a:noFill/>
          <a:ln>
            <a:noFill/>
          </a:ln>
        </p:spPr>
      </p:pic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544" name="Google Shape;544;p27"/>
          <p:cNvSpPr txBox="1"/>
          <p:nvPr/>
        </p:nvSpPr>
        <p:spPr>
          <a:xfrm>
            <a:off x="428836" y="171378"/>
            <a:ext cx="271580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TITLE HERE</a:t>
            </a:r>
            <a:endParaRPr b="1" sz="32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545" name="Google Shape;545;p27"/>
          <p:cNvSpPr txBox="1"/>
          <p:nvPr/>
        </p:nvSpPr>
        <p:spPr>
          <a:xfrm>
            <a:off x="9092395" y="441212"/>
            <a:ext cx="244009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2E7203"/>
                </a:solidFill>
                <a:latin typeface="Rockwell"/>
                <a:ea typeface="Rockwell"/>
                <a:cs typeface="Rockwell"/>
                <a:sym typeface="Rockwell"/>
              </a:rPr>
              <a:t>DREAM</a:t>
            </a:r>
            <a:endParaRPr/>
          </a:p>
        </p:txBody>
      </p:sp>
      <p:sp>
        <p:nvSpPr>
          <p:cNvPr id="546" name="Google Shape;546;p27"/>
          <p:cNvSpPr/>
          <p:nvPr/>
        </p:nvSpPr>
        <p:spPr>
          <a:xfrm>
            <a:off x="-957786" y="2513758"/>
            <a:ext cx="863177" cy="1269242"/>
          </a:xfrm>
          <a:prstGeom prst="rect">
            <a:avLst/>
          </a:prstGeom>
          <a:solidFill>
            <a:srgbClr val="1D53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47" name="Google Shape;547;p27"/>
          <p:cNvSpPr/>
          <p:nvPr/>
        </p:nvSpPr>
        <p:spPr>
          <a:xfrm>
            <a:off x="-967724" y="3783000"/>
            <a:ext cx="863177" cy="1269242"/>
          </a:xfrm>
          <a:prstGeom prst="rect">
            <a:avLst/>
          </a:prstGeom>
          <a:solidFill>
            <a:srgbClr val="4BA11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548" name="Google Shape;548;p27"/>
          <p:cNvGrpSpPr/>
          <p:nvPr/>
        </p:nvGrpSpPr>
        <p:grpSpPr>
          <a:xfrm>
            <a:off x="3895941" y="3840311"/>
            <a:ext cx="2545961" cy="2548682"/>
            <a:chOff x="3895941" y="3840311"/>
            <a:chExt cx="2545961" cy="2548682"/>
          </a:xfrm>
        </p:grpSpPr>
        <p:sp>
          <p:nvSpPr>
            <p:cNvPr id="549" name="Google Shape;549;p27"/>
            <p:cNvSpPr/>
            <p:nvPr/>
          </p:nvSpPr>
          <p:spPr>
            <a:xfrm rot="-8108132">
              <a:off x="4471670" y="4010671"/>
              <a:ext cx="1394504" cy="2207963"/>
            </a:xfrm>
            <a:custGeom>
              <a:rect b="b" l="l" r="r" t="t"/>
              <a:pathLst>
                <a:path extrusionOk="0" h="2072081" w="1308684">
                  <a:moveTo>
                    <a:pt x="662731" y="2072081"/>
                  </a:moveTo>
                  <a:lnTo>
                    <a:pt x="0" y="1442907"/>
                  </a:lnTo>
                  <a:lnTo>
                    <a:pt x="0" y="0"/>
                  </a:lnTo>
                  <a:lnTo>
                    <a:pt x="671120" y="662731"/>
                  </a:lnTo>
                  <a:lnTo>
                    <a:pt x="1308684" y="25167"/>
                  </a:lnTo>
                  <a:lnTo>
                    <a:pt x="1308684" y="1442907"/>
                  </a:lnTo>
                  <a:lnTo>
                    <a:pt x="662731" y="2072081"/>
                  </a:lnTo>
                  <a:close/>
                </a:path>
              </a:pathLst>
            </a:custGeom>
            <a:solidFill>
              <a:srgbClr val="1D5301"/>
            </a:solidFill>
            <a:ln cap="flat" cmpd="sng" w="22225">
              <a:solidFill>
                <a:srgbClr val="CDCDC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50" name="Google Shape;550;p27"/>
            <p:cNvSpPr/>
            <p:nvPr/>
          </p:nvSpPr>
          <p:spPr>
            <a:xfrm rot="-8132">
              <a:off x="4281495" y="4431842"/>
              <a:ext cx="1539687" cy="1539851"/>
            </a:xfrm>
            <a:custGeom>
              <a:rect b="b" l="l" r="r" t="t"/>
              <a:pathLst>
                <a:path extrusionOk="0" h="1445086" w="1444932">
                  <a:moveTo>
                    <a:pt x="39400" y="39554"/>
                  </a:moveTo>
                  <a:cubicBezTo>
                    <a:pt x="63743" y="15211"/>
                    <a:pt x="97373" y="155"/>
                    <a:pt x="134519" y="155"/>
                  </a:cubicBezTo>
                  <a:lnTo>
                    <a:pt x="894281" y="155"/>
                  </a:lnTo>
                  <a:lnTo>
                    <a:pt x="905823" y="2485"/>
                  </a:lnTo>
                  <a:lnTo>
                    <a:pt x="905881" y="154"/>
                  </a:lnTo>
                  <a:cubicBezTo>
                    <a:pt x="1206440" y="-5740"/>
                    <a:pt x="1389685" y="157248"/>
                    <a:pt x="1431928" y="427073"/>
                  </a:cubicBezTo>
                  <a:lnTo>
                    <a:pt x="1439322" y="523015"/>
                  </a:lnTo>
                  <a:lnTo>
                    <a:pt x="1444932" y="550805"/>
                  </a:lnTo>
                  <a:lnTo>
                    <a:pt x="1444932" y="1310567"/>
                  </a:lnTo>
                  <a:cubicBezTo>
                    <a:pt x="1444933" y="1384860"/>
                    <a:pt x="1384707" y="1445086"/>
                    <a:pt x="1310414" y="1445086"/>
                  </a:cubicBezTo>
                  <a:cubicBezTo>
                    <a:pt x="1236120" y="1445086"/>
                    <a:pt x="1175894" y="1384860"/>
                    <a:pt x="1175895" y="1310567"/>
                  </a:cubicBezTo>
                  <a:lnTo>
                    <a:pt x="1175894" y="550805"/>
                  </a:lnTo>
                  <a:lnTo>
                    <a:pt x="1176924" y="545705"/>
                  </a:lnTo>
                  <a:lnTo>
                    <a:pt x="1175290" y="545705"/>
                  </a:lnTo>
                  <a:cubicBezTo>
                    <a:pt x="1169114" y="387989"/>
                    <a:pt x="1176413" y="263949"/>
                    <a:pt x="899147" y="269562"/>
                  </a:cubicBezTo>
                  <a:lnTo>
                    <a:pt x="899181" y="268204"/>
                  </a:lnTo>
                  <a:lnTo>
                    <a:pt x="894281" y="269193"/>
                  </a:lnTo>
                  <a:lnTo>
                    <a:pt x="134519" y="269193"/>
                  </a:lnTo>
                  <a:cubicBezTo>
                    <a:pt x="60226" y="269193"/>
                    <a:pt x="0" y="208967"/>
                    <a:pt x="0" y="134674"/>
                  </a:cubicBezTo>
                  <a:cubicBezTo>
                    <a:pt x="0" y="97527"/>
                    <a:pt x="15057" y="63898"/>
                    <a:pt x="39400" y="39554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chemeClr val="lt1"/>
                </a:gs>
              </a:gsLst>
              <a:lin ang="2700000" scaled="0"/>
            </a:gra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54000" rotWithShape="0" algn="tl" dir="2700000" dist="101600">
                <a:srgbClr val="000000">
                  <a:alpha val="2980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51" name="Google Shape;551;p27"/>
            <p:cNvSpPr/>
            <p:nvPr/>
          </p:nvSpPr>
          <p:spPr>
            <a:xfrm rot="2691868">
              <a:off x="5114903" y="4502019"/>
              <a:ext cx="9290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595959"/>
                  </a:solidFill>
                  <a:latin typeface="Rockwell"/>
                  <a:ea typeface="Rockwell"/>
                  <a:cs typeface="Rockwell"/>
                  <a:sym typeface="Rockwell"/>
                </a:rPr>
                <a:t>03</a:t>
              </a:r>
              <a:endParaRPr b="1" sz="18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5031084" y="4920645"/>
              <a:ext cx="316713" cy="408103"/>
            </a:xfrm>
            <a:custGeom>
              <a:rect b="b" l="l" r="r" t="t"/>
              <a:pathLst>
                <a:path extrusionOk="0" h="631" w="491">
                  <a:moveTo>
                    <a:pt x="2" y="492"/>
                  </a:moveTo>
                  <a:lnTo>
                    <a:pt x="2" y="492"/>
                  </a:lnTo>
                  <a:cubicBezTo>
                    <a:pt x="2" y="494"/>
                    <a:pt x="2" y="496"/>
                    <a:pt x="2" y="498"/>
                  </a:cubicBezTo>
                  <a:cubicBezTo>
                    <a:pt x="2" y="570"/>
                    <a:pt x="51" y="628"/>
                    <a:pt x="121" y="631"/>
                  </a:cubicBezTo>
                  <a:lnTo>
                    <a:pt x="121" y="631"/>
                  </a:lnTo>
                  <a:lnTo>
                    <a:pt x="122" y="631"/>
                  </a:lnTo>
                  <a:cubicBezTo>
                    <a:pt x="124" y="631"/>
                    <a:pt x="125" y="631"/>
                    <a:pt x="127" y="631"/>
                  </a:cubicBezTo>
                  <a:cubicBezTo>
                    <a:pt x="128" y="631"/>
                    <a:pt x="130" y="631"/>
                    <a:pt x="131" y="631"/>
                  </a:cubicBezTo>
                  <a:lnTo>
                    <a:pt x="257" y="631"/>
                  </a:lnTo>
                  <a:cubicBezTo>
                    <a:pt x="249" y="621"/>
                    <a:pt x="244" y="608"/>
                    <a:pt x="244" y="595"/>
                  </a:cubicBezTo>
                  <a:cubicBezTo>
                    <a:pt x="244" y="580"/>
                    <a:pt x="250" y="567"/>
                    <a:pt x="259" y="556"/>
                  </a:cubicBezTo>
                  <a:lnTo>
                    <a:pt x="247" y="556"/>
                  </a:lnTo>
                  <a:lnTo>
                    <a:pt x="243" y="556"/>
                  </a:lnTo>
                  <a:cubicBezTo>
                    <a:pt x="211" y="556"/>
                    <a:pt x="184" y="530"/>
                    <a:pt x="184" y="498"/>
                  </a:cubicBezTo>
                  <a:cubicBezTo>
                    <a:pt x="184" y="496"/>
                    <a:pt x="184" y="494"/>
                    <a:pt x="185" y="492"/>
                  </a:cubicBezTo>
                  <a:cubicBezTo>
                    <a:pt x="186" y="478"/>
                    <a:pt x="192" y="466"/>
                    <a:pt x="202" y="457"/>
                  </a:cubicBezTo>
                  <a:cubicBezTo>
                    <a:pt x="197" y="455"/>
                    <a:pt x="192" y="453"/>
                    <a:pt x="188" y="450"/>
                  </a:cubicBezTo>
                  <a:cubicBezTo>
                    <a:pt x="172" y="439"/>
                    <a:pt x="162" y="421"/>
                    <a:pt x="162" y="401"/>
                  </a:cubicBezTo>
                  <a:cubicBezTo>
                    <a:pt x="162" y="391"/>
                    <a:pt x="165" y="381"/>
                    <a:pt x="170" y="373"/>
                  </a:cubicBezTo>
                  <a:cubicBezTo>
                    <a:pt x="170" y="372"/>
                    <a:pt x="170" y="372"/>
                    <a:pt x="170" y="372"/>
                  </a:cubicBezTo>
                  <a:cubicBezTo>
                    <a:pt x="178" y="358"/>
                    <a:pt x="192" y="348"/>
                    <a:pt x="207" y="345"/>
                  </a:cubicBezTo>
                  <a:cubicBezTo>
                    <a:pt x="209" y="344"/>
                    <a:pt x="211" y="344"/>
                    <a:pt x="213" y="344"/>
                  </a:cubicBezTo>
                  <a:cubicBezTo>
                    <a:pt x="212" y="343"/>
                    <a:pt x="211" y="342"/>
                    <a:pt x="211" y="342"/>
                  </a:cubicBezTo>
                  <a:cubicBezTo>
                    <a:pt x="203" y="331"/>
                    <a:pt x="198" y="319"/>
                    <a:pt x="198" y="305"/>
                  </a:cubicBezTo>
                  <a:cubicBezTo>
                    <a:pt x="198" y="288"/>
                    <a:pt x="205" y="272"/>
                    <a:pt x="217" y="261"/>
                  </a:cubicBezTo>
                  <a:cubicBezTo>
                    <a:pt x="227" y="252"/>
                    <a:pt x="241" y="246"/>
                    <a:pt x="256" y="246"/>
                  </a:cubicBezTo>
                  <a:lnTo>
                    <a:pt x="278" y="246"/>
                  </a:lnTo>
                  <a:cubicBezTo>
                    <a:pt x="306" y="185"/>
                    <a:pt x="316" y="120"/>
                    <a:pt x="307" y="83"/>
                  </a:cubicBezTo>
                  <a:cubicBezTo>
                    <a:pt x="286" y="0"/>
                    <a:pt x="217" y="20"/>
                    <a:pt x="212" y="67"/>
                  </a:cubicBezTo>
                  <a:cubicBezTo>
                    <a:pt x="195" y="209"/>
                    <a:pt x="7" y="231"/>
                    <a:pt x="2" y="273"/>
                  </a:cubicBezTo>
                  <a:cubicBezTo>
                    <a:pt x="2" y="273"/>
                    <a:pt x="0" y="289"/>
                    <a:pt x="2" y="309"/>
                  </a:cubicBezTo>
                  <a:lnTo>
                    <a:pt x="2" y="492"/>
                  </a:lnTo>
                  <a:close/>
                  <a:moveTo>
                    <a:pt x="256" y="270"/>
                  </a:moveTo>
                  <a:cubicBezTo>
                    <a:pt x="237" y="270"/>
                    <a:pt x="221" y="285"/>
                    <a:pt x="221" y="305"/>
                  </a:cubicBezTo>
                  <a:cubicBezTo>
                    <a:pt x="221" y="312"/>
                    <a:pt x="223" y="319"/>
                    <a:pt x="227" y="324"/>
                  </a:cubicBezTo>
                  <a:cubicBezTo>
                    <a:pt x="233" y="334"/>
                    <a:pt x="244" y="340"/>
                    <a:pt x="256" y="340"/>
                  </a:cubicBezTo>
                  <a:lnTo>
                    <a:pt x="349" y="340"/>
                  </a:lnTo>
                  <a:lnTo>
                    <a:pt x="436" y="340"/>
                  </a:lnTo>
                  <a:cubicBezTo>
                    <a:pt x="455" y="340"/>
                    <a:pt x="471" y="324"/>
                    <a:pt x="471" y="305"/>
                  </a:cubicBezTo>
                  <a:cubicBezTo>
                    <a:pt x="471" y="285"/>
                    <a:pt x="455" y="270"/>
                    <a:pt x="436" y="270"/>
                  </a:cubicBezTo>
                  <a:lnTo>
                    <a:pt x="349" y="270"/>
                  </a:lnTo>
                  <a:lnTo>
                    <a:pt x="265" y="270"/>
                  </a:lnTo>
                  <a:lnTo>
                    <a:pt x="256" y="270"/>
                  </a:lnTo>
                  <a:close/>
                  <a:moveTo>
                    <a:pt x="349" y="366"/>
                  </a:moveTo>
                  <a:lnTo>
                    <a:pt x="221" y="366"/>
                  </a:lnTo>
                  <a:cubicBezTo>
                    <a:pt x="209" y="366"/>
                    <a:pt x="198" y="372"/>
                    <a:pt x="192" y="381"/>
                  </a:cubicBezTo>
                  <a:cubicBezTo>
                    <a:pt x="188" y="387"/>
                    <a:pt x="186" y="394"/>
                    <a:pt x="186" y="401"/>
                  </a:cubicBezTo>
                  <a:cubicBezTo>
                    <a:pt x="186" y="421"/>
                    <a:pt x="201" y="436"/>
                    <a:pt x="221" y="436"/>
                  </a:cubicBezTo>
                  <a:lnTo>
                    <a:pt x="245" y="436"/>
                  </a:lnTo>
                  <a:lnTo>
                    <a:pt x="349" y="436"/>
                  </a:lnTo>
                  <a:lnTo>
                    <a:pt x="456" y="436"/>
                  </a:lnTo>
                  <a:cubicBezTo>
                    <a:pt x="475" y="436"/>
                    <a:pt x="491" y="421"/>
                    <a:pt x="491" y="401"/>
                  </a:cubicBezTo>
                  <a:cubicBezTo>
                    <a:pt x="491" y="382"/>
                    <a:pt x="475" y="366"/>
                    <a:pt x="456" y="366"/>
                  </a:cubicBezTo>
                  <a:lnTo>
                    <a:pt x="349" y="366"/>
                  </a:lnTo>
                  <a:close/>
                  <a:moveTo>
                    <a:pt x="449" y="533"/>
                  </a:moveTo>
                  <a:cubicBezTo>
                    <a:pt x="469" y="533"/>
                    <a:pt x="484" y="517"/>
                    <a:pt x="484" y="498"/>
                  </a:cubicBezTo>
                  <a:cubicBezTo>
                    <a:pt x="484" y="479"/>
                    <a:pt x="469" y="463"/>
                    <a:pt x="449" y="463"/>
                  </a:cubicBezTo>
                  <a:lnTo>
                    <a:pt x="349" y="463"/>
                  </a:lnTo>
                  <a:lnTo>
                    <a:pt x="315" y="463"/>
                  </a:lnTo>
                  <a:lnTo>
                    <a:pt x="256" y="463"/>
                  </a:lnTo>
                  <a:lnTo>
                    <a:pt x="243" y="463"/>
                  </a:lnTo>
                  <a:cubicBezTo>
                    <a:pt x="225" y="463"/>
                    <a:pt x="211" y="476"/>
                    <a:pt x="208" y="492"/>
                  </a:cubicBezTo>
                  <a:cubicBezTo>
                    <a:pt x="208" y="494"/>
                    <a:pt x="208" y="496"/>
                    <a:pt x="208" y="498"/>
                  </a:cubicBezTo>
                  <a:cubicBezTo>
                    <a:pt x="208" y="517"/>
                    <a:pt x="223" y="533"/>
                    <a:pt x="243" y="533"/>
                  </a:cubicBezTo>
                  <a:lnTo>
                    <a:pt x="256" y="533"/>
                  </a:lnTo>
                  <a:lnTo>
                    <a:pt x="315" y="533"/>
                  </a:lnTo>
                  <a:lnTo>
                    <a:pt x="449" y="533"/>
                  </a:lnTo>
                  <a:close/>
                  <a:moveTo>
                    <a:pt x="303" y="629"/>
                  </a:moveTo>
                  <a:lnTo>
                    <a:pt x="315" y="629"/>
                  </a:lnTo>
                  <a:lnTo>
                    <a:pt x="409" y="629"/>
                  </a:lnTo>
                  <a:cubicBezTo>
                    <a:pt x="429" y="629"/>
                    <a:pt x="444" y="614"/>
                    <a:pt x="444" y="595"/>
                  </a:cubicBezTo>
                  <a:cubicBezTo>
                    <a:pt x="444" y="575"/>
                    <a:pt x="429" y="560"/>
                    <a:pt x="409" y="560"/>
                  </a:cubicBezTo>
                  <a:lnTo>
                    <a:pt x="315" y="560"/>
                  </a:lnTo>
                  <a:lnTo>
                    <a:pt x="303" y="560"/>
                  </a:lnTo>
                  <a:cubicBezTo>
                    <a:pt x="283" y="560"/>
                    <a:pt x="268" y="575"/>
                    <a:pt x="268" y="595"/>
                  </a:cubicBezTo>
                  <a:cubicBezTo>
                    <a:pt x="268" y="614"/>
                    <a:pt x="283" y="629"/>
                    <a:pt x="303" y="6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553" name="Google Shape;553;p27"/>
          <p:cNvGrpSpPr/>
          <p:nvPr/>
        </p:nvGrpSpPr>
        <p:grpSpPr>
          <a:xfrm>
            <a:off x="3888491" y="1961167"/>
            <a:ext cx="2548682" cy="2545961"/>
            <a:chOff x="3888491" y="1961167"/>
            <a:chExt cx="2548682" cy="2545961"/>
          </a:xfrm>
        </p:grpSpPr>
        <p:sp>
          <p:nvSpPr>
            <p:cNvPr id="554" name="Google Shape;554;p27"/>
            <p:cNvSpPr/>
            <p:nvPr/>
          </p:nvSpPr>
          <p:spPr>
            <a:xfrm rot="-2708132">
              <a:off x="4465580" y="2130166"/>
              <a:ext cx="1394504" cy="2207963"/>
            </a:xfrm>
            <a:custGeom>
              <a:rect b="b" l="l" r="r" t="t"/>
              <a:pathLst>
                <a:path extrusionOk="0" h="2072081" w="1308684">
                  <a:moveTo>
                    <a:pt x="662731" y="2072081"/>
                  </a:moveTo>
                  <a:lnTo>
                    <a:pt x="0" y="1442907"/>
                  </a:lnTo>
                  <a:lnTo>
                    <a:pt x="0" y="0"/>
                  </a:lnTo>
                  <a:lnTo>
                    <a:pt x="671120" y="662731"/>
                  </a:lnTo>
                  <a:lnTo>
                    <a:pt x="1308684" y="25167"/>
                  </a:lnTo>
                  <a:lnTo>
                    <a:pt x="1308684" y="1442907"/>
                  </a:lnTo>
                  <a:lnTo>
                    <a:pt x="662731" y="2072081"/>
                  </a:lnTo>
                  <a:close/>
                </a:path>
              </a:pathLst>
            </a:custGeom>
            <a:solidFill>
              <a:srgbClr val="4BA110"/>
            </a:solidFill>
            <a:ln cap="flat" cmpd="sng" w="22225">
              <a:solidFill>
                <a:srgbClr val="CDCDC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55" name="Google Shape;555;p27"/>
            <p:cNvSpPr/>
            <p:nvPr/>
          </p:nvSpPr>
          <p:spPr>
            <a:xfrm rot="5391868">
              <a:off x="4305874" y="2346639"/>
              <a:ext cx="1539687" cy="1539851"/>
            </a:xfrm>
            <a:custGeom>
              <a:rect b="b" l="l" r="r" t="t"/>
              <a:pathLst>
                <a:path extrusionOk="0" h="1445086" w="1444932">
                  <a:moveTo>
                    <a:pt x="39400" y="39554"/>
                  </a:moveTo>
                  <a:cubicBezTo>
                    <a:pt x="63743" y="15211"/>
                    <a:pt x="97373" y="155"/>
                    <a:pt x="134519" y="155"/>
                  </a:cubicBezTo>
                  <a:lnTo>
                    <a:pt x="894281" y="155"/>
                  </a:lnTo>
                  <a:lnTo>
                    <a:pt x="905823" y="2485"/>
                  </a:lnTo>
                  <a:lnTo>
                    <a:pt x="905881" y="154"/>
                  </a:lnTo>
                  <a:cubicBezTo>
                    <a:pt x="1206440" y="-5740"/>
                    <a:pt x="1389685" y="157248"/>
                    <a:pt x="1431928" y="427073"/>
                  </a:cubicBezTo>
                  <a:lnTo>
                    <a:pt x="1439322" y="523015"/>
                  </a:lnTo>
                  <a:lnTo>
                    <a:pt x="1444932" y="550805"/>
                  </a:lnTo>
                  <a:lnTo>
                    <a:pt x="1444932" y="1310567"/>
                  </a:lnTo>
                  <a:cubicBezTo>
                    <a:pt x="1444933" y="1384860"/>
                    <a:pt x="1384707" y="1445086"/>
                    <a:pt x="1310414" y="1445086"/>
                  </a:cubicBezTo>
                  <a:cubicBezTo>
                    <a:pt x="1236120" y="1445086"/>
                    <a:pt x="1175894" y="1384860"/>
                    <a:pt x="1175895" y="1310567"/>
                  </a:cubicBezTo>
                  <a:lnTo>
                    <a:pt x="1175894" y="550805"/>
                  </a:lnTo>
                  <a:lnTo>
                    <a:pt x="1176924" y="545705"/>
                  </a:lnTo>
                  <a:lnTo>
                    <a:pt x="1175290" y="545705"/>
                  </a:lnTo>
                  <a:cubicBezTo>
                    <a:pt x="1169114" y="387989"/>
                    <a:pt x="1176413" y="263949"/>
                    <a:pt x="899147" y="269562"/>
                  </a:cubicBezTo>
                  <a:lnTo>
                    <a:pt x="899181" y="268204"/>
                  </a:lnTo>
                  <a:lnTo>
                    <a:pt x="894281" y="269193"/>
                  </a:lnTo>
                  <a:lnTo>
                    <a:pt x="134519" y="269193"/>
                  </a:lnTo>
                  <a:cubicBezTo>
                    <a:pt x="60226" y="269193"/>
                    <a:pt x="0" y="208967"/>
                    <a:pt x="0" y="134674"/>
                  </a:cubicBezTo>
                  <a:cubicBezTo>
                    <a:pt x="0" y="97527"/>
                    <a:pt x="15057" y="63898"/>
                    <a:pt x="39400" y="39554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chemeClr val="lt1"/>
                </a:gs>
              </a:gsLst>
              <a:lin ang="2700000" scaled="0"/>
            </a:gra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54000" rotWithShape="0" algn="tl" dir="2700000" dist="101600">
                <a:srgbClr val="000000">
                  <a:alpha val="2980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56" name="Google Shape;556;p27"/>
            <p:cNvSpPr/>
            <p:nvPr/>
          </p:nvSpPr>
          <p:spPr>
            <a:xfrm rot="2691868">
              <a:off x="5121233" y="3448107"/>
              <a:ext cx="9290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595959"/>
                  </a:solidFill>
                  <a:latin typeface="Rockwell"/>
                  <a:ea typeface="Rockwell"/>
                  <a:cs typeface="Rockwell"/>
                  <a:sym typeface="Rockwell"/>
                </a:rPr>
                <a:t>04</a:t>
              </a:r>
              <a:endParaRPr b="1" sz="18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57" name="Google Shape;557;p27"/>
            <p:cNvSpPr/>
            <p:nvPr/>
          </p:nvSpPr>
          <p:spPr>
            <a:xfrm>
              <a:off x="4929020" y="3023559"/>
              <a:ext cx="340597" cy="399978"/>
            </a:xfrm>
            <a:custGeom>
              <a:rect b="b" l="l" r="r" t="t"/>
              <a:pathLst>
                <a:path extrusionOk="0" h="748" w="641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558" name="Google Shape;558;p27"/>
          <p:cNvGrpSpPr/>
          <p:nvPr/>
        </p:nvGrpSpPr>
        <p:grpSpPr>
          <a:xfrm>
            <a:off x="5750094" y="1947224"/>
            <a:ext cx="2545961" cy="2548682"/>
            <a:chOff x="5750094" y="1947224"/>
            <a:chExt cx="2545961" cy="2548682"/>
          </a:xfrm>
        </p:grpSpPr>
        <p:sp>
          <p:nvSpPr>
            <p:cNvPr id="559" name="Google Shape;559;p27"/>
            <p:cNvSpPr/>
            <p:nvPr/>
          </p:nvSpPr>
          <p:spPr>
            <a:xfrm rot="2691868">
              <a:off x="6325822" y="2117584"/>
              <a:ext cx="1394504" cy="2207963"/>
            </a:xfrm>
            <a:custGeom>
              <a:rect b="b" l="l" r="r" t="t"/>
              <a:pathLst>
                <a:path extrusionOk="0" h="2072081" w="1308684">
                  <a:moveTo>
                    <a:pt x="662731" y="2072081"/>
                  </a:moveTo>
                  <a:lnTo>
                    <a:pt x="0" y="1442907"/>
                  </a:lnTo>
                  <a:lnTo>
                    <a:pt x="0" y="0"/>
                  </a:lnTo>
                  <a:lnTo>
                    <a:pt x="671120" y="662731"/>
                  </a:lnTo>
                  <a:lnTo>
                    <a:pt x="1308684" y="25167"/>
                  </a:lnTo>
                  <a:lnTo>
                    <a:pt x="1308684" y="1442907"/>
                  </a:lnTo>
                  <a:lnTo>
                    <a:pt x="662731" y="2072081"/>
                  </a:lnTo>
                  <a:close/>
                </a:path>
              </a:pathLst>
            </a:custGeom>
            <a:solidFill>
              <a:srgbClr val="1D5301"/>
            </a:solidFill>
            <a:ln cap="flat" cmpd="sng" w="22225">
              <a:solidFill>
                <a:srgbClr val="CDCDC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60" name="Google Shape;560;p27"/>
            <p:cNvSpPr/>
            <p:nvPr/>
          </p:nvSpPr>
          <p:spPr>
            <a:xfrm rot="10791868">
              <a:off x="6370814" y="2364525"/>
              <a:ext cx="1539687" cy="1539851"/>
            </a:xfrm>
            <a:custGeom>
              <a:rect b="b" l="l" r="r" t="t"/>
              <a:pathLst>
                <a:path extrusionOk="0" h="1445086" w="1444932">
                  <a:moveTo>
                    <a:pt x="39400" y="39554"/>
                  </a:moveTo>
                  <a:cubicBezTo>
                    <a:pt x="63743" y="15211"/>
                    <a:pt x="97373" y="155"/>
                    <a:pt x="134519" y="155"/>
                  </a:cubicBezTo>
                  <a:lnTo>
                    <a:pt x="894281" y="155"/>
                  </a:lnTo>
                  <a:lnTo>
                    <a:pt x="905823" y="2485"/>
                  </a:lnTo>
                  <a:lnTo>
                    <a:pt x="905881" y="154"/>
                  </a:lnTo>
                  <a:cubicBezTo>
                    <a:pt x="1206440" y="-5740"/>
                    <a:pt x="1389685" y="157248"/>
                    <a:pt x="1431928" y="427073"/>
                  </a:cubicBezTo>
                  <a:lnTo>
                    <a:pt x="1439322" y="523015"/>
                  </a:lnTo>
                  <a:lnTo>
                    <a:pt x="1444932" y="550805"/>
                  </a:lnTo>
                  <a:lnTo>
                    <a:pt x="1444932" y="1310567"/>
                  </a:lnTo>
                  <a:cubicBezTo>
                    <a:pt x="1444933" y="1384860"/>
                    <a:pt x="1384707" y="1445086"/>
                    <a:pt x="1310414" y="1445086"/>
                  </a:cubicBezTo>
                  <a:cubicBezTo>
                    <a:pt x="1236120" y="1445086"/>
                    <a:pt x="1175894" y="1384860"/>
                    <a:pt x="1175895" y="1310567"/>
                  </a:cubicBezTo>
                  <a:lnTo>
                    <a:pt x="1175894" y="550805"/>
                  </a:lnTo>
                  <a:lnTo>
                    <a:pt x="1176924" y="545705"/>
                  </a:lnTo>
                  <a:lnTo>
                    <a:pt x="1175290" y="545705"/>
                  </a:lnTo>
                  <a:cubicBezTo>
                    <a:pt x="1169114" y="387989"/>
                    <a:pt x="1176413" y="263949"/>
                    <a:pt x="899147" y="269562"/>
                  </a:cubicBezTo>
                  <a:lnTo>
                    <a:pt x="899181" y="268204"/>
                  </a:lnTo>
                  <a:lnTo>
                    <a:pt x="894281" y="269193"/>
                  </a:lnTo>
                  <a:lnTo>
                    <a:pt x="134519" y="269193"/>
                  </a:lnTo>
                  <a:cubicBezTo>
                    <a:pt x="60226" y="269193"/>
                    <a:pt x="0" y="208967"/>
                    <a:pt x="0" y="134674"/>
                  </a:cubicBezTo>
                  <a:cubicBezTo>
                    <a:pt x="0" y="97527"/>
                    <a:pt x="15057" y="63898"/>
                    <a:pt x="39400" y="39554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chemeClr val="lt1"/>
                </a:gs>
              </a:gsLst>
              <a:lin ang="2700000" scaled="0"/>
            </a:gra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54000" rotWithShape="0" algn="tl" dir="2700000" dist="101600">
                <a:srgbClr val="000000">
                  <a:alpha val="2980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61" name="Google Shape;561;p27"/>
            <p:cNvSpPr/>
            <p:nvPr/>
          </p:nvSpPr>
          <p:spPr>
            <a:xfrm rot="2691868">
              <a:off x="6280798" y="3463451"/>
              <a:ext cx="66547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595959"/>
                  </a:solidFill>
                  <a:latin typeface="Rockwell"/>
                  <a:ea typeface="Rockwell"/>
                  <a:cs typeface="Rockwell"/>
                  <a:sym typeface="Rockwell"/>
                </a:rPr>
                <a:t>01</a:t>
              </a:r>
              <a:endParaRPr b="1" sz="18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62" name="Google Shape;562;p27"/>
            <p:cNvSpPr/>
            <p:nvPr/>
          </p:nvSpPr>
          <p:spPr>
            <a:xfrm>
              <a:off x="6880149" y="3056799"/>
              <a:ext cx="437343" cy="354695"/>
            </a:xfrm>
            <a:custGeom>
              <a:rect b="b" l="l" r="r" t="t"/>
              <a:pathLst>
                <a:path extrusionOk="0" h="87" w="107">
                  <a:moveTo>
                    <a:pt x="107" y="10"/>
                  </a:moveTo>
                  <a:cubicBezTo>
                    <a:pt x="103" y="12"/>
                    <a:pt x="99" y="13"/>
                    <a:pt x="95" y="13"/>
                  </a:cubicBezTo>
                  <a:cubicBezTo>
                    <a:pt x="99" y="11"/>
                    <a:pt x="103" y="6"/>
                    <a:pt x="104" y="1"/>
                  </a:cubicBezTo>
                  <a:cubicBezTo>
                    <a:pt x="100" y="4"/>
                    <a:pt x="95" y="6"/>
                    <a:pt x="90" y="7"/>
                  </a:cubicBezTo>
                  <a:cubicBezTo>
                    <a:pt x="86" y="2"/>
                    <a:pt x="80" y="0"/>
                    <a:pt x="74" y="0"/>
                  </a:cubicBezTo>
                  <a:cubicBezTo>
                    <a:pt x="62" y="0"/>
                    <a:pt x="52" y="9"/>
                    <a:pt x="52" y="22"/>
                  </a:cubicBezTo>
                  <a:cubicBezTo>
                    <a:pt x="52" y="23"/>
                    <a:pt x="52" y="25"/>
                    <a:pt x="53" y="27"/>
                  </a:cubicBezTo>
                  <a:cubicBezTo>
                    <a:pt x="34" y="26"/>
                    <a:pt x="18" y="17"/>
                    <a:pt x="7" y="4"/>
                  </a:cubicBezTo>
                  <a:cubicBezTo>
                    <a:pt x="5" y="7"/>
                    <a:pt x="4" y="11"/>
                    <a:pt x="4" y="15"/>
                  </a:cubicBezTo>
                  <a:cubicBezTo>
                    <a:pt x="4" y="22"/>
                    <a:pt x="8" y="29"/>
                    <a:pt x="14" y="33"/>
                  </a:cubicBezTo>
                  <a:cubicBezTo>
                    <a:pt x="10" y="33"/>
                    <a:pt x="7" y="32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41"/>
                    <a:pt x="12" y="50"/>
                    <a:pt x="22" y="52"/>
                  </a:cubicBezTo>
                  <a:cubicBezTo>
                    <a:pt x="20" y="53"/>
                    <a:pt x="18" y="53"/>
                    <a:pt x="16" y="53"/>
                  </a:cubicBezTo>
                  <a:cubicBezTo>
                    <a:pt x="14" y="53"/>
                    <a:pt x="13" y="53"/>
                    <a:pt x="12" y="53"/>
                  </a:cubicBezTo>
                  <a:cubicBezTo>
                    <a:pt x="15" y="61"/>
                    <a:pt x="23" y="68"/>
                    <a:pt x="32" y="68"/>
                  </a:cubicBezTo>
                  <a:cubicBezTo>
                    <a:pt x="25" y="74"/>
                    <a:pt x="15" y="77"/>
                    <a:pt x="5" y="77"/>
                  </a:cubicBezTo>
                  <a:cubicBezTo>
                    <a:pt x="3" y="77"/>
                    <a:pt x="1" y="77"/>
                    <a:pt x="0" y="77"/>
                  </a:cubicBezTo>
                  <a:cubicBezTo>
                    <a:pt x="9" y="83"/>
                    <a:pt x="21" y="87"/>
                    <a:pt x="33" y="87"/>
                  </a:cubicBezTo>
                  <a:cubicBezTo>
                    <a:pt x="74" y="87"/>
                    <a:pt x="96" y="53"/>
                    <a:pt x="96" y="24"/>
                  </a:cubicBezTo>
                  <a:cubicBezTo>
                    <a:pt x="96" y="23"/>
                    <a:pt x="96" y="22"/>
                    <a:pt x="96" y="21"/>
                  </a:cubicBezTo>
                  <a:cubicBezTo>
                    <a:pt x="101" y="18"/>
                    <a:pt x="104" y="14"/>
                    <a:pt x="107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563" name="Google Shape;563;p27"/>
          <p:cNvGrpSpPr/>
          <p:nvPr/>
        </p:nvGrpSpPr>
        <p:grpSpPr>
          <a:xfrm>
            <a:off x="5758441" y="3825454"/>
            <a:ext cx="2548682" cy="2545961"/>
            <a:chOff x="5758441" y="3825454"/>
            <a:chExt cx="2548682" cy="2545961"/>
          </a:xfrm>
        </p:grpSpPr>
        <p:sp>
          <p:nvSpPr>
            <p:cNvPr id="564" name="Google Shape;564;p27"/>
            <p:cNvSpPr/>
            <p:nvPr/>
          </p:nvSpPr>
          <p:spPr>
            <a:xfrm rot="8091868">
              <a:off x="6335530" y="3994453"/>
              <a:ext cx="1394504" cy="2207963"/>
            </a:xfrm>
            <a:custGeom>
              <a:rect b="b" l="l" r="r" t="t"/>
              <a:pathLst>
                <a:path extrusionOk="0" h="2072081" w="1308684">
                  <a:moveTo>
                    <a:pt x="662731" y="2072081"/>
                  </a:moveTo>
                  <a:lnTo>
                    <a:pt x="0" y="1442907"/>
                  </a:lnTo>
                  <a:lnTo>
                    <a:pt x="0" y="0"/>
                  </a:lnTo>
                  <a:lnTo>
                    <a:pt x="671120" y="662731"/>
                  </a:lnTo>
                  <a:lnTo>
                    <a:pt x="1308684" y="25167"/>
                  </a:lnTo>
                  <a:lnTo>
                    <a:pt x="1308684" y="1442907"/>
                  </a:lnTo>
                  <a:lnTo>
                    <a:pt x="662731" y="2072081"/>
                  </a:lnTo>
                  <a:close/>
                </a:path>
              </a:pathLst>
            </a:custGeom>
            <a:solidFill>
              <a:srgbClr val="4BA110"/>
            </a:solidFill>
            <a:ln cap="flat" cmpd="sng" w="22225">
              <a:solidFill>
                <a:srgbClr val="CDCDC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65" name="Google Shape;565;p27"/>
            <p:cNvSpPr/>
            <p:nvPr/>
          </p:nvSpPr>
          <p:spPr>
            <a:xfrm rot="-5408132">
              <a:off x="6350054" y="4446094"/>
              <a:ext cx="1539687" cy="1539851"/>
            </a:xfrm>
            <a:custGeom>
              <a:rect b="b" l="l" r="r" t="t"/>
              <a:pathLst>
                <a:path extrusionOk="0" h="1445086" w="1444932">
                  <a:moveTo>
                    <a:pt x="39400" y="39554"/>
                  </a:moveTo>
                  <a:cubicBezTo>
                    <a:pt x="63743" y="15211"/>
                    <a:pt x="97373" y="155"/>
                    <a:pt x="134519" y="155"/>
                  </a:cubicBezTo>
                  <a:lnTo>
                    <a:pt x="894281" y="155"/>
                  </a:lnTo>
                  <a:lnTo>
                    <a:pt x="905823" y="2485"/>
                  </a:lnTo>
                  <a:lnTo>
                    <a:pt x="905881" y="154"/>
                  </a:lnTo>
                  <a:cubicBezTo>
                    <a:pt x="1206440" y="-5740"/>
                    <a:pt x="1389685" y="157248"/>
                    <a:pt x="1431928" y="427073"/>
                  </a:cubicBezTo>
                  <a:lnTo>
                    <a:pt x="1439322" y="523015"/>
                  </a:lnTo>
                  <a:lnTo>
                    <a:pt x="1444932" y="550805"/>
                  </a:lnTo>
                  <a:lnTo>
                    <a:pt x="1444932" y="1310567"/>
                  </a:lnTo>
                  <a:cubicBezTo>
                    <a:pt x="1444933" y="1384860"/>
                    <a:pt x="1384707" y="1445086"/>
                    <a:pt x="1310414" y="1445086"/>
                  </a:cubicBezTo>
                  <a:cubicBezTo>
                    <a:pt x="1236120" y="1445086"/>
                    <a:pt x="1175894" y="1384860"/>
                    <a:pt x="1175895" y="1310567"/>
                  </a:cubicBezTo>
                  <a:lnTo>
                    <a:pt x="1175894" y="550805"/>
                  </a:lnTo>
                  <a:lnTo>
                    <a:pt x="1176924" y="545705"/>
                  </a:lnTo>
                  <a:lnTo>
                    <a:pt x="1175290" y="545705"/>
                  </a:lnTo>
                  <a:cubicBezTo>
                    <a:pt x="1169114" y="387989"/>
                    <a:pt x="1176413" y="263949"/>
                    <a:pt x="899147" y="269562"/>
                  </a:cubicBezTo>
                  <a:lnTo>
                    <a:pt x="899181" y="268204"/>
                  </a:lnTo>
                  <a:lnTo>
                    <a:pt x="894281" y="269193"/>
                  </a:lnTo>
                  <a:lnTo>
                    <a:pt x="134519" y="269193"/>
                  </a:lnTo>
                  <a:cubicBezTo>
                    <a:pt x="60226" y="269193"/>
                    <a:pt x="0" y="208967"/>
                    <a:pt x="0" y="134674"/>
                  </a:cubicBezTo>
                  <a:cubicBezTo>
                    <a:pt x="0" y="97527"/>
                    <a:pt x="15057" y="63898"/>
                    <a:pt x="39400" y="39554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chemeClr val="lt1"/>
                </a:gs>
              </a:gsLst>
              <a:lin ang="2700000" scaled="0"/>
            </a:gra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54000" rotWithShape="0" algn="tl" dir="2700000" dist="101600">
                <a:srgbClr val="000000">
                  <a:alpha val="2980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66" name="Google Shape;566;p27"/>
            <p:cNvSpPr/>
            <p:nvPr/>
          </p:nvSpPr>
          <p:spPr>
            <a:xfrm rot="2691868">
              <a:off x="6144396" y="4523675"/>
              <a:ext cx="9290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595959"/>
                  </a:solidFill>
                  <a:latin typeface="Rockwell"/>
                  <a:ea typeface="Rockwell"/>
                  <a:cs typeface="Rockwell"/>
                  <a:sym typeface="Rockwell"/>
                </a:rPr>
                <a:t>02</a:t>
              </a:r>
              <a:endParaRPr b="1" sz="18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67" name="Google Shape;567;p27"/>
            <p:cNvSpPr/>
            <p:nvPr/>
          </p:nvSpPr>
          <p:spPr>
            <a:xfrm>
              <a:off x="6854726" y="4971817"/>
              <a:ext cx="419829" cy="334801"/>
            </a:xfrm>
            <a:custGeom>
              <a:rect b="b" l="l" r="r" t="t"/>
              <a:pathLst>
                <a:path extrusionOk="0" h="986" w="1238">
                  <a:moveTo>
                    <a:pt x="831" y="172"/>
                  </a:moveTo>
                  <a:cubicBezTo>
                    <a:pt x="1055" y="172"/>
                    <a:pt x="1238" y="354"/>
                    <a:pt x="1238" y="579"/>
                  </a:cubicBezTo>
                  <a:cubicBezTo>
                    <a:pt x="1238" y="804"/>
                    <a:pt x="1055" y="986"/>
                    <a:pt x="831" y="986"/>
                  </a:cubicBezTo>
                  <a:cubicBezTo>
                    <a:pt x="606" y="986"/>
                    <a:pt x="424" y="804"/>
                    <a:pt x="424" y="579"/>
                  </a:cubicBezTo>
                  <a:cubicBezTo>
                    <a:pt x="424" y="354"/>
                    <a:pt x="606" y="172"/>
                    <a:pt x="831" y="172"/>
                  </a:cubicBezTo>
                  <a:close/>
                  <a:moveTo>
                    <a:pt x="443" y="209"/>
                  </a:moveTo>
                  <a:lnTo>
                    <a:pt x="443" y="209"/>
                  </a:lnTo>
                  <a:lnTo>
                    <a:pt x="357" y="223"/>
                  </a:lnTo>
                  <a:cubicBezTo>
                    <a:pt x="350" y="204"/>
                    <a:pt x="346" y="197"/>
                    <a:pt x="329" y="187"/>
                  </a:cubicBezTo>
                  <a:lnTo>
                    <a:pt x="329" y="254"/>
                  </a:lnTo>
                  <a:cubicBezTo>
                    <a:pt x="375" y="266"/>
                    <a:pt x="406" y="279"/>
                    <a:pt x="422" y="293"/>
                  </a:cubicBezTo>
                  <a:cubicBezTo>
                    <a:pt x="430" y="300"/>
                    <a:pt x="436" y="308"/>
                    <a:pt x="441" y="316"/>
                  </a:cubicBezTo>
                  <a:cubicBezTo>
                    <a:pt x="480" y="260"/>
                    <a:pt x="533" y="215"/>
                    <a:pt x="594" y="185"/>
                  </a:cubicBezTo>
                  <a:cubicBezTo>
                    <a:pt x="546" y="76"/>
                    <a:pt x="437" y="0"/>
                    <a:pt x="311" y="0"/>
                  </a:cubicBezTo>
                  <a:cubicBezTo>
                    <a:pt x="139" y="0"/>
                    <a:pt x="0" y="139"/>
                    <a:pt x="0" y="310"/>
                  </a:cubicBezTo>
                  <a:cubicBezTo>
                    <a:pt x="0" y="481"/>
                    <a:pt x="139" y="620"/>
                    <a:pt x="311" y="620"/>
                  </a:cubicBezTo>
                  <a:cubicBezTo>
                    <a:pt x="331" y="620"/>
                    <a:pt x="352" y="618"/>
                    <a:pt x="372" y="614"/>
                  </a:cubicBezTo>
                  <a:cubicBezTo>
                    <a:pt x="368" y="593"/>
                    <a:pt x="367" y="572"/>
                    <a:pt x="367" y="550"/>
                  </a:cubicBezTo>
                  <a:cubicBezTo>
                    <a:pt x="367" y="521"/>
                    <a:pt x="370" y="493"/>
                    <a:pt x="376" y="465"/>
                  </a:cubicBezTo>
                  <a:cubicBezTo>
                    <a:pt x="361" y="470"/>
                    <a:pt x="345" y="472"/>
                    <a:pt x="329" y="473"/>
                  </a:cubicBezTo>
                  <a:lnTo>
                    <a:pt x="329" y="516"/>
                  </a:lnTo>
                  <a:lnTo>
                    <a:pt x="295" y="516"/>
                  </a:lnTo>
                  <a:lnTo>
                    <a:pt x="295" y="473"/>
                  </a:lnTo>
                  <a:cubicBezTo>
                    <a:pt x="226" y="467"/>
                    <a:pt x="180" y="440"/>
                    <a:pt x="168" y="370"/>
                  </a:cubicBezTo>
                  <a:lnTo>
                    <a:pt x="261" y="359"/>
                  </a:lnTo>
                  <a:cubicBezTo>
                    <a:pt x="265" y="385"/>
                    <a:pt x="271" y="398"/>
                    <a:pt x="295" y="410"/>
                  </a:cubicBezTo>
                  <a:lnTo>
                    <a:pt x="295" y="329"/>
                  </a:lnTo>
                  <a:cubicBezTo>
                    <a:pt x="264" y="320"/>
                    <a:pt x="242" y="313"/>
                    <a:pt x="229" y="307"/>
                  </a:cubicBezTo>
                  <a:cubicBezTo>
                    <a:pt x="173" y="279"/>
                    <a:pt x="166" y="200"/>
                    <a:pt x="210" y="157"/>
                  </a:cubicBezTo>
                  <a:cubicBezTo>
                    <a:pt x="229" y="139"/>
                    <a:pt x="257" y="129"/>
                    <a:pt x="295" y="127"/>
                  </a:cubicBezTo>
                  <a:lnTo>
                    <a:pt x="295" y="104"/>
                  </a:lnTo>
                  <a:lnTo>
                    <a:pt x="329" y="104"/>
                  </a:lnTo>
                  <a:lnTo>
                    <a:pt x="329" y="127"/>
                  </a:lnTo>
                  <a:cubicBezTo>
                    <a:pt x="384" y="130"/>
                    <a:pt x="430" y="151"/>
                    <a:pt x="443" y="209"/>
                  </a:cubicBezTo>
                  <a:close/>
                  <a:moveTo>
                    <a:pt x="295" y="186"/>
                  </a:moveTo>
                  <a:lnTo>
                    <a:pt x="295" y="186"/>
                  </a:lnTo>
                  <a:cubicBezTo>
                    <a:pt x="274" y="193"/>
                    <a:pt x="259" y="212"/>
                    <a:pt x="275" y="233"/>
                  </a:cubicBezTo>
                  <a:cubicBezTo>
                    <a:pt x="279" y="238"/>
                    <a:pt x="285" y="242"/>
                    <a:pt x="295" y="245"/>
                  </a:cubicBezTo>
                  <a:lnTo>
                    <a:pt x="295" y="186"/>
                  </a:lnTo>
                  <a:close/>
                  <a:moveTo>
                    <a:pt x="329" y="413"/>
                  </a:moveTo>
                  <a:lnTo>
                    <a:pt x="329" y="413"/>
                  </a:lnTo>
                  <a:cubicBezTo>
                    <a:pt x="342" y="410"/>
                    <a:pt x="351" y="405"/>
                    <a:pt x="357" y="398"/>
                  </a:cubicBezTo>
                  <a:cubicBezTo>
                    <a:pt x="363" y="392"/>
                    <a:pt x="366" y="384"/>
                    <a:pt x="366" y="376"/>
                  </a:cubicBezTo>
                  <a:cubicBezTo>
                    <a:pt x="366" y="368"/>
                    <a:pt x="364" y="362"/>
                    <a:pt x="359" y="356"/>
                  </a:cubicBezTo>
                  <a:cubicBezTo>
                    <a:pt x="354" y="350"/>
                    <a:pt x="344" y="344"/>
                    <a:pt x="329" y="339"/>
                  </a:cubicBezTo>
                  <a:lnTo>
                    <a:pt x="329" y="413"/>
                  </a:lnTo>
                  <a:close/>
                  <a:moveTo>
                    <a:pt x="854" y="713"/>
                  </a:moveTo>
                  <a:lnTo>
                    <a:pt x="854" y="713"/>
                  </a:lnTo>
                  <a:cubicBezTo>
                    <a:pt x="871" y="710"/>
                    <a:pt x="884" y="703"/>
                    <a:pt x="892" y="695"/>
                  </a:cubicBezTo>
                  <a:cubicBezTo>
                    <a:pt x="900" y="686"/>
                    <a:pt x="904" y="676"/>
                    <a:pt x="904" y="665"/>
                  </a:cubicBezTo>
                  <a:cubicBezTo>
                    <a:pt x="904" y="656"/>
                    <a:pt x="901" y="647"/>
                    <a:pt x="894" y="639"/>
                  </a:cubicBezTo>
                  <a:cubicBezTo>
                    <a:pt x="887" y="631"/>
                    <a:pt x="874" y="624"/>
                    <a:pt x="854" y="617"/>
                  </a:cubicBezTo>
                  <a:lnTo>
                    <a:pt x="854" y="713"/>
                  </a:lnTo>
                  <a:close/>
                  <a:moveTo>
                    <a:pt x="810" y="416"/>
                  </a:moveTo>
                  <a:lnTo>
                    <a:pt x="810" y="416"/>
                  </a:lnTo>
                  <a:cubicBezTo>
                    <a:pt x="783" y="426"/>
                    <a:pt x="763" y="451"/>
                    <a:pt x="784" y="477"/>
                  </a:cubicBezTo>
                  <a:cubicBezTo>
                    <a:pt x="789" y="484"/>
                    <a:pt x="798" y="489"/>
                    <a:pt x="810" y="494"/>
                  </a:cubicBezTo>
                  <a:lnTo>
                    <a:pt x="810" y="416"/>
                  </a:lnTo>
                  <a:close/>
                  <a:moveTo>
                    <a:pt x="1004" y="447"/>
                  </a:moveTo>
                  <a:lnTo>
                    <a:pt x="1004" y="447"/>
                  </a:lnTo>
                  <a:lnTo>
                    <a:pt x="892" y="464"/>
                  </a:lnTo>
                  <a:cubicBezTo>
                    <a:pt x="883" y="440"/>
                    <a:pt x="877" y="430"/>
                    <a:pt x="854" y="418"/>
                  </a:cubicBezTo>
                  <a:lnTo>
                    <a:pt x="854" y="505"/>
                  </a:lnTo>
                  <a:cubicBezTo>
                    <a:pt x="916" y="521"/>
                    <a:pt x="956" y="539"/>
                    <a:pt x="977" y="557"/>
                  </a:cubicBezTo>
                  <a:cubicBezTo>
                    <a:pt x="1043" y="616"/>
                    <a:pt x="1024" y="719"/>
                    <a:pt x="953" y="765"/>
                  </a:cubicBezTo>
                  <a:cubicBezTo>
                    <a:pt x="925" y="783"/>
                    <a:pt x="892" y="791"/>
                    <a:pt x="854" y="792"/>
                  </a:cubicBezTo>
                  <a:lnTo>
                    <a:pt x="854" y="849"/>
                  </a:lnTo>
                  <a:lnTo>
                    <a:pt x="810" y="849"/>
                  </a:lnTo>
                  <a:lnTo>
                    <a:pt x="810" y="792"/>
                  </a:lnTo>
                  <a:cubicBezTo>
                    <a:pt x="720" y="784"/>
                    <a:pt x="660" y="750"/>
                    <a:pt x="643" y="658"/>
                  </a:cubicBezTo>
                  <a:lnTo>
                    <a:pt x="765" y="644"/>
                  </a:lnTo>
                  <a:cubicBezTo>
                    <a:pt x="772" y="677"/>
                    <a:pt x="779" y="695"/>
                    <a:pt x="810" y="710"/>
                  </a:cubicBezTo>
                  <a:lnTo>
                    <a:pt x="810" y="604"/>
                  </a:lnTo>
                  <a:cubicBezTo>
                    <a:pt x="770" y="593"/>
                    <a:pt x="741" y="583"/>
                    <a:pt x="724" y="575"/>
                  </a:cubicBezTo>
                  <a:cubicBezTo>
                    <a:pt x="650" y="539"/>
                    <a:pt x="641" y="434"/>
                    <a:pt x="699" y="379"/>
                  </a:cubicBezTo>
                  <a:cubicBezTo>
                    <a:pt x="724" y="355"/>
                    <a:pt x="761" y="341"/>
                    <a:pt x="810" y="339"/>
                  </a:cubicBezTo>
                  <a:lnTo>
                    <a:pt x="810" y="309"/>
                  </a:lnTo>
                  <a:lnTo>
                    <a:pt x="854" y="309"/>
                  </a:lnTo>
                  <a:lnTo>
                    <a:pt x="854" y="339"/>
                  </a:lnTo>
                  <a:cubicBezTo>
                    <a:pt x="927" y="343"/>
                    <a:pt x="987" y="370"/>
                    <a:pt x="1004" y="4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sp>
        <p:nvSpPr>
          <p:cNvPr id="568" name="Google Shape;568;p27"/>
          <p:cNvSpPr txBox="1"/>
          <p:nvPr/>
        </p:nvSpPr>
        <p:spPr>
          <a:xfrm>
            <a:off x="1015844" y="2677987"/>
            <a:ext cx="221599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4C80"/>
                </a:solidFill>
                <a:latin typeface="Rockwell"/>
                <a:ea typeface="Rockwell"/>
                <a:cs typeface="Rockwell"/>
                <a:sym typeface="Rockwell"/>
              </a:rPr>
              <a:t>STEP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Go ahead and replace it with</a:t>
            </a:r>
            <a:endParaRPr sz="1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 your own text.</a:t>
            </a:r>
            <a:endParaRPr sz="3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69" name="Google Shape;569;p27"/>
          <p:cNvSpPr txBox="1"/>
          <p:nvPr/>
        </p:nvSpPr>
        <p:spPr>
          <a:xfrm>
            <a:off x="1015844" y="4912170"/>
            <a:ext cx="221599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4C80"/>
                </a:solidFill>
                <a:latin typeface="Rockwell"/>
                <a:ea typeface="Rockwell"/>
                <a:cs typeface="Rockwell"/>
                <a:sym typeface="Rockwell"/>
              </a:rPr>
              <a:t>STEP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Go ahead and replace it with</a:t>
            </a:r>
            <a:endParaRPr sz="1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 your own text.</a:t>
            </a:r>
            <a:endParaRPr sz="3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70" name="Google Shape;570;p27"/>
          <p:cNvSpPr txBox="1"/>
          <p:nvPr/>
        </p:nvSpPr>
        <p:spPr>
          <a:xfrm>
            <a:off x="8910994" y="2688613"/>
            <a:ext cx="221599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4C80"/>
                </a:solidFill>
                <a:latin typeface="Rockwell"/>
                <a:ea typeface="Rockwell"/>
                <a:cs typeface="Rockwell"/>
                <a:sym typeface="Rockwell"/>
              </a:rPr>
              <a:t>STEP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Go ahead and replace it with</a:t>
            </a:r>
            <a:endParaRPr sz="1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 your own text.</a:t>
            </a:r>
            <a:endParaRPr sz="3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71" name="Google Shape;571;p27"/>
          <p:cNvSpPr txBox="1"/>
          <p:nvPr/>
        </p:nvSpPr>
        <p:spPr>
          <a:xfrm>
            <a:off x="8910994" y="4902470"/>
            <a:ext cx="221599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4C80"/>
                </a:solidFill>
                <a:latin typeface="Rockwell"/>
                <a:ea typeface="Rockwell"/>
                <a:cs typeface="Rockwell"/>
                <a:sym typeface="Rockwell"/>
              </a:rPr>
              <a:t>STEP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Go ahead and replace it with</a:t>
            </a:r>
            <a:endParaRPr sz="1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 your own text.</a:t>
            </a:r>
            <a:endParaRPr sz="3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272209"/>
          </a:xfrm>
          <a:prstGeom prst="rect">
            <a:avLst/>
          </a:prstGeom>
          <a:noFill/>
          <a:ln>
            <a:noFill/>
          </a:ln>
        </p:spPr>
      </p:pic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578" name="Google Shape;578;p28"/>
          <p:cNvSpPr txBox="1"/>
          <p:nvPr/>
        </p:nvSpPr>
        <p:spPr>
          <a:xfrm>
            <a:off x="428836" y="171378"/>
            <a:ext cx="271580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TITLE HERE</a:t>
            </a:r>
            <a:endParaRPr b="1" sz="32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579" name="Google Shape;579;p28"/>
          <p:cNvSpPr txBox="1"/>
          <p:nvPr/>
        </p:nvSpPr>
        <p:spPr>
          <a:xfrm>
            <a:off x="9092395" y="441212"/>
            <a:ext cx="260840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2E7203"/>
                </a:solidFill>
                <a:latin typeface="Rockwell"/>
                <a:ea typeface="Rockwell"/>
                <a:cs typeface="Rockwell"/>
                <a:sym typeface="Rockwell"/>
              </a:rPr>
              <a:t>DREAM</a:t>
            </a:r>
            <a:endParaRPr/>
          </a:p>
        </p:txBody>
      </p:sp>
      <p:sp>
        <p:nvSpPr>
          <p:cNvPr id="580" name="Google Shape;580;p28"/>
          <p:cNvSpPr/>
          <p:nvPr/>
        </p:nvSpPr>
        <p:spPr>
          <a:xfrm>
            <a:off x="-957786" y="2513758"/>
            <a:ext cx="863177" cy="1269242"/>
          </a:xfrm>
          <a:prstGeom prst="rect">
            <a:avLst/>
          </a:prstGeom>
          <a:solidFill>
            <a:srgbClr val="1D53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81" name="Google Shape;581;p28"/>
          <p:cNvSpPr/>
          <p:nvPr/>
        </p:nvSpPr>
        <p:spPr>
          <a:xfrm>
            <a:off x="-967724" y="3783000"/>
            <a:ext cx="863177" cy="1269242"/>
          </a:xfrm>
          <a:prstGeom prst="rect">
            <a:avLst/>
          </a:prstGeom>
          <a:solidFill>
            <a:srgbClr val="4BA11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582" name="Google Shape;582;p28"/>
          <p:cNvGrpSpPr/>
          <p:nvPr/>
        </p:nvGrpSpPr>
        <p:grpSpPr>
          <a:xfrm>
            <a:off x="2080492" y="1948962"/>
            <a:ext cx="2060815" cy="2060815"/>
            <a:chOff x="2080492" y="1948962"/>
            <a:chExt cx="2060815" cy="2060815"/>
          </a:xfrm>
        </p:grpSpPr>
        <p:sp>
          <p:nvSpPr>
            <p:cNvPr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 id="583" name="Google Shape;583;p28"/>
            <p:cNvSpPr/>
            <p:nvPr/>
          </p:nvSpPr>
          <p:spPr>
            <a:xfrm>
              <a:off x="2144191" y="2012661"/>
              <a:ext cx="1933417" cy="1933417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 id="584" name="Google Shape;584;p28"/>
            <p:cNvSpPr/>
            <p:nvPr/>
          </p:nvSpPr>
          <p:spPr>
            <a:xfrm>
              <a:off x="2080492" y="1948962"/>
              <a:ext cx="2060815" cy="2060815"/>
            </a:xfrm>
            <a:prstGeom prst="ellipse">
              <a:avLst/>
            </a:prstGeom>
            <a:noFill/>
            <a:ln cap="flat" cmpd="sng" w="28575">
              <a:solidFill>
                <a:srgbClr val="4BA11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cxnSp>
        <p:nvCxnSpPr>
          <p:cNvPr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 id="585" name="Google Shape;585;p28"/>
          <p:cNvCxnSpPr>
            <a:stCxn id="586" idx="2"/>
          </p:cNvCxnSpPr>
          <p:nvPr/>
        </p:nvCxnSpPr>
        <p:spPr>
          <a:xfrm rot="10800000">
            <a:off x="4043994" y="2540573"/>
            <a:ext cx="904500" cy="0"/>
          </a:xfrm>
          <a:prstGeom prst="straightConnector1">
            <a:avLst/>
          </a:prstGeom>
          <a:noFill/>
          <a:ln cap="flat" cmpd="sng" w="28575">
            <a:solidFill>
              <a:srgbClr val="4BA110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 id="587" name="Google Shape;587;p28"/>
          <p:cNvCxnSpPr>
            <a:stCxn id="588" idx="2"/>
          </p:cNvCxnSpPr>
          <p:nvPr/>
        </p:nvCxnSpPr>
        <p:spPr>
          <a:xfrm rot="10800000">
            <a:off x="4043994" y="3505248"/>
            <a:ext cx="904500" cy="0"/>
          </a:xfrm>
          <a:prstGeom prst="straightConnector1">
            <a:avLst/>
          </a:prstGeom>
          <a:noFill/>
          <a:ln cap="flat" cmpd="sng" w="28575">
            <a:solidFill>
              <a:srgbClr val="4BA110"/>
            </a:solidFill>
            <a:prstDash val="solid"/>
            <a:miter lim="800000"/>
            <a:headEnd len="sm" w="sm" type="none"/>
            <a:tailEnd len="med" w="med" type="oval"/>
          </a:ln>
        </p:spPr>
      </p:cxnSp>
      <p:grpSp>
        <p:nvGrpSpPr>
          <p:cNvPr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 id="589" name="Google Shape;589;p28"/>
          <p:cNvGrpSpPr/>
          <p:nvPr/>
        </p:nvGrpSpPr>
        <p:grpSpPr>
          <a:xfrm>
            <a:off x="4948494" y="2292065"/>
            <a:ext cx="618790" cy="497016"/>
            <a:chOff x="4667140" y="2248523"/>
            <a:chExt cx="618790" cy="497016"/>
          </a:xfrm>
        </p:grpSpPr>
        <p:sp>
          <p:nvSpPr>
            <p:cNvPr id="586" name="Google Shape;586;p28"/>
            <p:cNvSpPr/>
            <p:nvPr/>
          </p:nvSpPr>
          <p:spPr>
            <a:xfrm>
              <a:off x="4667140" y="2248523"/>
              <a:ext cx="497016" cy="497016"/>
            </a:xfrm>
            <a:prstGeom prst="ellipse">
              <a:avLst/>
            </a:prstGeom>
            <a:solidFill>
              <a:srgbClr val="4BA110"/>
            </a:solidFill>
            <a:ln>
              <a:noFill/>
            </a:ln>
            <a:effectLst>
              <a:outerShdw blurRad="1143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90" name="Google Shape;590;p28"/>
            <p:cNvSpPr/>
            <p:nvPr/>
          </p:nvSpPr>
          <p:spPr>
            <a:xfrm rot="5400000">
              <a:off x="5128109" y="2423965"/>
              <a:ext cx="169511" cy="146130"/>
            </a:xfrm>
            <a:prstGeom prst="triangle">
              <a:avLst>
                <a:gd fmla="val 50000" name="adj"/>
              </a:avLst>
            </a:prstGeom>
            <a:solidFill>
              <a:srgbClr val="4BA110"/>
            </a:solidFill>
            <a:ln>
              <a:noFill/>
            </a:ln>
            <a:effectLst>
              <a:outerShdw blurRad="1143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 id="591" name="Google Shape;591;p28"/>
          <p:cNvGrpSpPr/>
          <p:nvPr/>
        </p:nvGrpSpPr>
        <p:grpSpPr>
          <a:xfrm>
            <a:off x="4948494" y="3256740"/>
            <a:ext cx="618789" cy="497016"/>
            <a:chOff x="4667140" y="3213198"/>
            <a:chExt cx="618789" cy="497016"/>
          </a:xfrm>
        </p:grpSpPr>
        <p:sp>
          <p:nvSpPr>
            <p:cNvPr id="588" name="Google Shape;588;p28"/>
            <p:cNvSpPr/>
            <p:nvPr/>
          </p:nvSpPr>
          <p:spPr>
            <a:xfrm>
              <a:off x="4667140" y="3213198"/>
              <a:ext cx="497016" cy="497016"/>
            </a:xfrm>
            <a:prstGeom prst="ellipse">
              <a:avLst/>
            </a:prstGeom>
            <a:solidFill>
              <a:srgbClr val="4BA110"/>
            </a:solidFill>
            <a:ln>
              <a:noFill/>
            </a:ln>
            <a:effectLst>
              <a:outerShdw blurRad="1143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92" name="Google Shape;592;p28"/>
            <p:cNvSpPr/>
            <p:nvPr/>
          </p:nvSpPr>
          <p:spPr>
            <a:xfrm rot="5400000">
              <a:off x="5128108" y="3388640"/>
              <a:ext cx="169511" cy="146130"/>
            </a:xfrm>
            <a:prstGeom prst="triangle">
              <a:avLst>
                <a:gd fmla="val 50000" name="adj"/>
              </a:avLst>
            </a:prstGeom>
            <a:solidFill>
              <a:srgbClr val="4BA110"/>
            </a:solidFill>
            <a:ln>
              <a:noFill/>
            </a:ln>
            <a:effectLst>
              <a:outerShdw blurRad="1143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593" name="Google Shape;593;p28"/>
          <p:cNvGrpSpPr/>
          <p:nvPr/>
        </p:nvGrpSpPr>
        <p:grpSpPr>
          <a:xfrm>
            <a:off x="2084015" y="4323882"/>
            <a:ext cx="2060815" cy="2060815"/>
            <a:chOff x="2084015" y="4323882"/>
            <a:chExt cx="2060815" cy="2060815"/>
          </a:xfrm>
        </p:grpSpPr>
        <p:sp>
          <p:nvSpPr>
            <p:cNvPr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 id="594" name="Google Shape;594;p28"/>
            <p:cNvSpPr/>
            <p:nvPr/>
          </p:nvSpPr>
          <p:spPr>
            <a:xfrm>
              <a:off x="2147713" y="4387581"/>
              <a:ext cx="1933417" cy="1933417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 id="595" name="Google Shape;595;p28"/>
            <p:cNvSpPr/>
            <p:nvPr/>
          </p:nvSpPr>
          <p:spPr>
            <a:xfrm>
              <a:off x="2084015" y="4323882"/>
              <a:ext cx="2060815" cy="2060815"/>
            </a:xfrm>
            <a:prstGeom prst="ellipse">
              <a:avLst/>
            </a:prstGeom>
            <a:noFill/>
            <a:ln cap="flat" cmpd="sng" w="28575">
              <a:solidFill>
                <a:srgbClr val="1D530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cxnSp>
        <p:nvCxnSpPr>
          <p:cNvPr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 id="596" name="Google Shape;596;p28"/>
          <p:cNvCxnSpPr>
            <a:stCxn id="597" idx="2"/>
          </p:cNvCxnSpPr>
          <p:nvPr/>
        </p:nvCxnSpPr>
        <p:spPr>
          <a:xfrm rot="10800000">
            <a:off x="4047516" y="4915493"/>
            <a:ext cx="904500" cy="0"/>
          </a:xfrm>
          <a:prstGeom prst="straightConnector1">
            <a:avLst/>
          </a:prstGeom>
          <a:noFill/>
          <a:ln cap="flat" cmpd="sng" w="28575">
            <a:solidFill>
              <a:srgbClr val="1D5301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 id="598" name="Google Shape;598;p28"/>
          <p:cNvCxnSpPr>
            <a:stCxn id="599" idx="2"/>
          </p:cNvCxnSpPr>
          <p:nvPr/>
        </p:nvCxnSpPr>
        <p:spPr>
          <a:xfrm rot="10800000">
            <a:off x="4047516" y="5880168"/>
            <a:ext cx="904500" cy="0"/>
          </a:xfrm>
          <a:prstGeom prst="straightConnector1">
            <a:avLst/>
          </a:prstGeom>
          <a:noFill/>
          <a:ln cap="flat" cmpd="sng" w="28575">
            <a:solidFill>
              <a:srgbClr val="1D5301"/>
            </a:solidFill>
            <a:prstDash val="solid"/>
            <a:miter lim="800000"/>
            <a:headEnd len="sm" w="sm" type="none"/>
            <a:tailEnd len="med" w="med" type="oval"/>
          </a:ln>
        </p:spPr>
      </p:cxnSp>
      <p:grpSp>
        <p:nvGrpSpPr>
          <p:cNvPr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 id="600" name="Google Shape;600;p28"/>
          <p:cNvGrpSpPr/>
          <p:nvPr/>
        </p:nvGrpSpPr>
        <p:grpSpPr>
          <a:xfrm>
            <a:off x="4952016" y="4666985"/>
            <a:ext cx="618789" cy="497016"/>
            <a:chOff x="4670662" y="4623443"/>
            <a:chExt cx="618789" cy="497016"/>
          </a:xfrm>
        </p:grpSpPr>
        <p:sp>
          <p:nvSpPr>
            <p:cNvPr id="597" name="Google Shape;597;p28"/>
            <p:cNvSpPr/>
            <p:nvPr/>
          </p:nvSpPr>
          <p:spPr>
            <a:xfrm>
              <a:off x="4670662" y="4623443"/>
              <a:ext cx="497016" cy="497016"/>
            </a:xfrm>
            <a:prstGeom prst="ellipse">
              <a:avLst/>
            </a:prstGeom>
            <a:solidFill>
              <a:srgbClr val="1D5301"/>
            </a:solidFill>
            <a:ln>
              <a:noFill/>
            </a:ln>
            <a:effectLst>
              <a:outerShdw blurRad="1143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01" name="Google Shape;601;p28"/>
            <p:cNvSpPr/>
            <p:nvPr/>
          </p:nvSpPr>
          <p:spPr>
            <a:xfrm rot="5400000">
              <a:off x="5131631" y="4798886"/>
              <a:ext cx="169511" cy="146130"/>
            </a:xfrm>
            <a:prstGeom prst="triangle">
              <a:avLst>
                <a:gd fmla="val 50000" name="adj"/>
              </a:avLst>
            </a:prstGeom>
            <a:solidFill>
              <a:srgbClr val="1D5301"/>
            </a:solidFill>
            <a:ln>
              <a:noFill/>
            </a:ln>
            <a:effectLst>
              <a:outerShdw blurRad="1143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 id="602" name="Google Shape;602;p28"/>
          <p:cNvGrpSpPr/>
          <p:nvPr/>
        </p:nvGrpSpPr>
        <p:grpSpPr>
          <a:xfrm>
            <a:off x="4952016" y="5631660"/>
            <a:ext cx="618788" cy="497016"/>
            <a:chOff x="4670662" y="5588118"/>
            <a:chExt cx="618788" cy="497016"/>
          </a:xfrm>
        </p:grpSpPr>
        <p:sp>
          <p:nvSpPr>
            <p:cNvPr id="599" name="Google Shape;599;p28"/>
            <p:cNvSpPr/>
            <p:nvPr/>
          </p:nvSpPr>
          <p:spPr>
            <a:xfrm>
              <a:off x="4670662" y="5588118"/>
              <a:ext cx="497016" cy="497016"/>
            </a:xfrm>
            <a:prstGeom prst="ellipse">
              <a:avLst/>
            </a:prstGeom>
            <a:solidFill>
              <a:srgbClr val="1D5301"/>
            </a:solidFill>
            <a:ln>
              <a:noFill/>
            </a:ln>
            <a:effectLst>
              <a:outerShdw blurRad="1143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03" name="Google Shape;603;p28"/>
            <p:cNvSpPr/>
            <p:nvPr/>
          </p:nvSpPr>
          <p:spPr>
            <a:xfrm rot="5400000">
              <a:off x="5131630" y="5763560"/>
              <a:ext cx="169511" cy="146130"/>
            </a:xfrm>
            <a:prstGeom prst="triangle">
              <a:avLst>
                <a:gd fmla="val 50000" name="adj"/>
              </a:avLst>
            </a:prstGeom>
            <a:solidFill>
              <a:srgbClr val="1D5301"/>
            </a:solidFill>
            <a:ln>
              <a:noFill/>
            </a:ln>
            <a:effectLst>
              <a:outerShdw blurRad="1143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sp>
        <p:nvSpPr>
          <p:cNvPr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 id="604" name="Google Shape;604;p28"/>
          <p:cNvSpPr txBox="1"/>
          <p:nvPr/>
        </p:nvSpPr>
        <p:spPr>
          <a:xfrm>
            <a:off x="6039943" y="2146442"/>
            <a:ext cx="3440750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9586AE"/>
                </a:solidFill>
                <a:latin typeface="Rockwell"/>
                <a:ea typeface="Rockwell"/>
                <a:cs typeface="Rockwell"/>
                <a:sym typeface="Rockwell"/>
              </a:rPr>
              <a:t>STAGE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262626"/>
                </a:solidFill>
                <a:latin typeface="Rockwell"/>
                <a:ea typeface="Rockwell"/>
                <a:cs typeface="Rockwell"/>
                <a:sym typeface="Rockwell"/>
              </a:rPr>
              <a:t>Go ahead and replace it with your own text.</a:t>
            </a:r>
            <a:endParaRPr b="1" sz="1600">
              <a:solidFill>
                <a:srgbClr val="262626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262626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 id="605" name="Google Shape;605;p28"/>
          <p:cNvSpPr txBox="1"/>
          <p:nvPr/>
        </p:nvSpPr>
        <p:spPr>
          <a:xfrm>
            <a:off x="6039941" y="3139446"/>
            <a:ext cx="3440750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9586AE"/>
                </a:solidFill>
                <a:latin typeface="Rockwell"/>
                <a:ea typeface="Rockwell"/>
                <a:cs typeface="Rockwell"/>
                <a:sym typeface="Rockwell"/>
              </a:rPr>
              <a:t>STAGE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262626"/>
                </a:solidFill>
                <a:latin typeface="Rockwell"/>
                <a:ea typeface="Rockwell"/>
                <a:cs typeface="Rockwell"/>
                <a:sym typeface="Rockwell"/>
              </a:rPr>
              <a:t>Go ahead and replace it with your own text.</a:t>
            </a:r>
            <a:endParaRPr b="1" sz="1600">
              <a:solidFill>
                <a:srgbClr val="262626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262626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 id="606" name="Google Shape;606;p28"/>
          <p:cNvSpPr txBox="1"/>
          <p:nvPr/>
        </p:nvSpPr>
        <p:spPr>
          <a:xfrm>
            <a:off x="6039941" y="4506340"/>
            <a:ext cx="3440750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9586AE"/>
                </a:solidFill>
                <a:latin typeface="Rockwell"/>
                <a:ea typeface="Rockwell"/>
                <a:cs typeface="Rockwell"/>
                <a:sym typeface="Rockwell"/>
              </a:rPr>
              <a:t>STAGE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262626"/>
                </a:solidFill>
                <a:latin typeface="Rockwell"/>
                <a:ea typeface="Rockwell"/>
                <a:cs typeface="Rockwell"/>
                <a:sym typeface="Rockwell"/>
              </a:rPr>
              <a:t>Go ahead and replace it with your own text.</a:t>
            </a:r>
            <a:endParaRPr b="1" sz="1600">
              <a:solidFill>
                <a:srgbClr val="262626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262626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" id="607" name="Google Shape;607;p28"/>
          <p:cNvSpPr txBox="1"/>
          <p:nvPr/>
        </p:nvSpPr>
        <p:spPr>
          <a:xfrm>
            <a:off x="6039941" y="5553028"/>
            <a:ext cx="3440750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9586AE"/>
                </a:solidFill>
                <a:latin typeface="Rockwell"/>
                <a:ea typeface="Rockwell"/>
                <a:cs typeface="Rockwell"/>
                <a:sym typeface="Rockwell"/>
              </a:rPr>
              <a:t>STAGE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262626"/>
                </a:solidFill>
                <a:latin typeface="Rockwell"/>
                <a:ea typeface="Rockwell"/>
                <a:cs typeface="Rockwell"/>
                <a:sym typeface="Rockwell"/>
              </a:rPr>
              <a:t>Go ahead and replace it with your own text.</a:t>
            </a:r>
            <a:endParaRPr b="1" sz="1600">
              <a:solidFill>
                <a:srgbClr val="262626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262626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" name="Google Shape;61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272209"/>
          </a:xfrm>
          <a:prstGeom prst="rect">
            <a:avLst/>
          </a:prstGeom>
          <a:noFill/>
          <a:ln>
            <a:noFill/>
          </a:ln>
        </p:spPr>
      </p:pic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614" name="Google Shape;614;p29"/>
          <p:cNvSpPr txBox="1"/>
          <p:nvPr/>
        </p:nvSpPr>
        <p:spPr>
          <a:xfrm>
            <a:off x="428836" y="171378"/>
            <a:ext cx="271580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TITLE HERE</a:t>
            </a:r>
            <a:endParaRPr b="1" sz="32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615" name="Google Shape;615;p29"/>
          <p:cNvSpPr txBox="1"/>
          <p:nvPr/>
        </p:nvSpPr>
        <p:spPr>
          <a:xfrm>
            <a:off x="9092395" y="441212"/>
            <a:ext cx="260840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2E7203"/>
                </a:solidFill>
                <a:latin typeface="Rockwell"/>
                <a:ea typeface="Rockwell"/>
                <a:cs typeface="Rockwell"/>
                <a:sym typeface="Rockwell"/>
              </a:rPr>
              <a:t>DREAM</a:t>
            </a:r>
            <a:endParaRPr/>
          </a:p>
        </p:txBody>
      </p:sp>
      <p:sp>
        <p:nvSpPr>
          <p:cNvPr id="616" name="Google Shape;616;p29"/>
          <p:cNvSpPr/>
          <p:nvPr/>
        </p:nvSpPr>
        <p:spPr>
          <a:xfrm>
            <a:off x="-957786" y="2513758"/>
            <a:ext cx="863177" cy="1269242"/>
          </a:xfrm>
          <a:prstGeom prst="rect">
            <a:avLst/>
          </a:prstGeom>
          <a:solidFill>
            <a:srgbClr val="1D53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17" name="Google Shape;617;p29"/>
          <p:cNvSpPr/>
          <p:nvPr/>
        </p:nvSpPr>
        <p:spPr>
          <a:xfrm>
            <a:off x="-967724" y="3783000"/>
            <a:ext cx="863177" cy="1269242"/>
          </a:xfrm>
          <a:prstGeom prst="rect">
            <a:avLst/>
          </a:prstGeom>
          <a:solidFill>
            <a:srgbClr val="4BA11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618" name="Google Shape;618;p29"/>
          <p:cNvGrpSpPr/>
          <p:nvPr/>
        </p:nvGrpSpPr>
        <p:grpSpPr>
          <a:xfrm>
            <a:off x="3547904" y="1479781"/>
            <a:ext cx="5083020" cy="5084523"/>
            <a:chOff x="3547904" y="1479781"/>
            <a:chExt cx="5083020" cy="5084523"/>
          </a:xfrm>
        </p:grpSpPr>
        <p:sp>
          <p:nvSpPr>
            <p:cNvPr id="619" name="Google Shape;619;p29"/>
            <p:cNvSpPr/>
            <p:nvPr/>
          </p:nvSpPr>
          <p:spPr>
            <a:xfrm rot="-8100000">
              <a:off x="5989652" y="2952229"/>
              <a:ext cx="1602709" cy="3567946"/>
            </a:xfrm>
            <a:prstGeom prst="roundRect">
              <a:avLst>
                <a:gd fmla="val 50000" name="adj"/>
              </a:avLst>
            </a:prstGeom>
            <a:solidFill>
              <a:srgbClr val="4BA110"/>
            </a:solidFill>
            <a:ln>
              <a:noFill/>
            </a:ln>
            <a:effectLst>
              <a:outerShdw blurRad="1651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20" name="Google Shape;620;p29"/>
            <p:cNvSpPr/>
            <p:nvPr/>
          </p:nvSpPr>
          <p:spPr>
            <a:xfrm rot="10800000">
              <a:off x="5455811" y="4850092"/>
              <a:ext cx="1254317" cy="1254317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17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21" name="Google Shape;621;p29"/>
            <p:cNvSpPr/>
            <p:nvPr/>
          </p:nvSpPr>
          <p:spPr>
            <a:xfrm rot="8100000">
              <a:off x="6001466" y="1528390"/>
              <a:ext cx="1602709" cy="3567946"/>
            </a:xfrm>
            <a:prstGeom prst="roundRect">
              <a:avLst>
                <a:gd fmla="val 50000" name="adj"/>
              </a:avLst>
            </a:prstGeom>
            <a:solidFill>
              <a:srgbClr val="1D53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22" name="Google Shape;622;p29"/>
            <p:cNvSpPr/>
            <p:nvPr/>
          </p:nvSpPr>
          <p:spPr>
            <a:xfrm rot="5400000">
              <a:off x="6916711" y="3393242"/>
              <a:ext cx="1254317" cy="1254317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17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23" name="Google Shape;623;p29"/>
            <p:cNvSpPr/>
            <p:nvPr/>
          </p:nvSpPr>
          <p:spPr>
            <a:xfrm rot="2700000">
              <a:off x="4599632" y="1523911"/>
              <a:ext cx="1602709" cy="3567946"/>
            </a:xfrm>
            <a:prstGeom prst="roundRect">
              <a:avLst>
                <a:gd fmla="val 50000" name="adj"/>
              </a:avLst>
            </a:prstGeom>
            <a:solidFill>
              <a:srgbClr val="4BA110"/>
            </a:solidFill>
            <a:ln>
              <a:noFill/>
            </a:ln>
            <a:effectLst>
              <a:outerShdw blurRad="1651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24" name="Google Shape;624;p29"/>
            <p:cNvSpPr/>
            <p:nvPr/>
          </p:nvSpPr>
          <p:spPr>
            <a:xfrm>
              <a:off x="5481865" y="1939677"/>
              <a:ext cx="1254317" cy="1254317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17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25" name="Google Shape;625;p29"/>
            <p:cNvSpPr/>
            <p:nvPr/>
          </p:nvSpPr>
          <p:spPr>
            <a:xfrm rot="-5400000">
              <a:off x="4014339" y="3378268"/>
              <a:ext cx="1254317" cy="1254317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17400000" scaled="0"/>
            </a:gradFill>
            <a:ln cap="flat" cmpd="sng" w="47625">
              <a:solidFill>
                <a:srgbClr val="F88D5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26" name="Google Shape;626;p29"/>
            <p:cNvSpPr/>
            <p:nvPr/>
          </p:nvSpPr>
          <p:spPr>
            <a:xfrm rot="-2700000">
              <a:off x="4491969" y="2978096"/>
              <a:ext cx="1602710" cy="3334083"/>
            </a:xfrm>
            <a:custGeom>
              <a:rect b="b" l="l" r="r" t="t"/>
              <a:pathLst>
                <a:path extrusionOk="0" h="3795661" w="1824593">
                  <a:moveTo>
                    <a:pt x="1557388" y="267205"/>
                  </a:moveTo>
                  <a:cubicBezTo>
                    <a:pt x="1722481" y="432299"/>
                    <a:pt x="1824593" y="660373"/>
                    <a:pt x="1824593" y="912296"/>
                  </a:cubicBezTo>
                  <a:lnTo>
                    <a:pt x="1824593" y="2253689"/>
                  </a:lnTo>
                  <a:lnTo>
                    <a:pt x="927369" y="2253688"/>
                  </a:lnTo>
                  <a:cubicBezTo>
                    <a:pt x="423521" y="2253688"/>
                    <a:pt x="15072" y="2662137"/>
                    <a:pt x="15073" y="3165984"/>
                  </a:cubicBezTo>
                  <a:cubicBezTo>
                    <a:pt x="15073" y="3386417"/>
                    <a:pt x="93252" y="3588590"/>
                    <a:pt x="223397" y="3746288"/>
                  </a:cubicBezTo>
                  <a:lnTo>
                    <a:pt x="268269" y="3795661"/>
                  </a:lnTo>
                  <a:lnTo>
                    <a:pt x="267206" y="3794695"/>
                  </a:lnTo>
                  <a:cubicBezTo>
                    <a:pt x="102113" y="3629602"/>
                    <a:pt x="1" y="3401528"/>
                    <a:pt x="1" y="3149604"/>
                  </a:cubicBezTo>
                  <a:lnTo>
                    <a:pt x="0" y="912296"/>
                  </a:lnTo>
                  <a:cubicBezTo>
                    <a:pt x="1" y="408449"/>
                    <a:pt x="408450" y="0"/>
                    <a:pt x="912297" y="0"/>
                  </a:cubicBezTo>
                  <a:cubicBezTo>
                    <a:pt x="1164220" y="0"/>
                    <a:pt x="1392294" y="102112"/>
                    <a:pt x="1557388" y="267205"/>
                  </a:cubicBezTo>
                  <a:close/>
                </a:path>
              </a:pathLst>
            </a:custGeom>
            <a:solidFill>
              <a:srgbClr val="1D53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27" name="Google Shape;627;p29"/>
            <p:cNvSpPr/>
            <p:nvPr/>
          </p:nvSpPr>
          <p:spPr>
            <a:xfrm rot="-5400000">
              <a:off x="3996797" y="3381622"/>
              <a:ext cx="1254317" cy="1254317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17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28" name="Google Shape;628;p29"/>
            <p:cNvSpPr/>
            <p:nvPr/>
          </p:nvSpPr>
          <p:spPr>
            <a:xfrm>
              <a:off x="5710723" y="2182114"/>
              <a:ext cx="74449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rgbClr val="4BA110"/>
                  </a:solidFill>
                  <a:latin typeface="Rockwell"/>
                  <a:ea typeface="Rockwell"/>
                  <a:cs typeface="Rockwell"/>
                  <a:sym typeface="Rockwell"/>
                </a:rPr>
                <a:t>01</a:t>
              </a:r>
              <a:endParaRPr b="1" sz="3600">
                <a:solidFill>
                  <a:srgbClr val="4BA11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29" name="Google Shape;629;p29"/>
            <p:cNvSpPr/>
            <p:nvPr/>
          </p:nvSpPr>
          <p:spPr>
            <a:xfrm>
              <a:off x="7033104" y="3635679"/>
              <a:ext cx="1039393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D5301"/>
                  </a:solidFill>
                  <a:latin typeface="Rockwell"/>
                  <a:ea typeface="Rockwell"/>
                  <a:cs typeface="Rockwell"/>
                  <a:sym typeface="Rockwell"/>
                </a:rPr>
                <a:t>02</a:t>
              </a:r>
              <a:endParaRPr b="1" sz="4400">
                <a:solidFill>
                  <a:srgbClr val="1D530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30" name="Google Shape;630;p29"/>
            <p:cNvSpPr/>
            <p:nvPr/>
          </p:nvSpPr>
          <p:spPr>
            <a:xfrm>
              <a:off x="5563271" y="5092530"/>
              <a:ext cx="1039393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4BA110"/>
                  </a:solidFill>
                  <a:latin typeface="Rockwell"/>
                  <a:ea typeface="Rockwell"/>
                  <a:cs typeface="Rockwell"/>
                  <a:sym typeface="Rockwell"/>
                </a:rPr>
                <a:t>03</a:t>
              </a:r>
              <a:endParaRPr b="1" sz="4400">
                <a:solidFill>
                  <a:srgbClr val="4BA11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31" name="Google Shape;631;p29"/>
            <p:cNvSpPr/>
            <p:nvPr/>
          </p:nvSpPr>
          <p:spPr>
            <a:xfrm>
              <a:off x="4118937" y="3635679"/>
              <a:ext cx="1039393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1D5301"/>
                  </a:solidFill>
                  <a:latin typeface="Rockwell"/>
                  <a:ea typeface="Rockwell"/>
                  <a:cs typeface="Rockwell"/>
                  <a:sym typeface="Rockwell"/>
                </a:rPr>
                <a:t>04</a:t>
              </a:r>
              <a:endParaRPr b="1" sz="4400">
                <a:solidFill>
                  <a:srgbClr val="1D530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sp>
        <p:nvSpPr>
          <p:cNvPr id="632" name="Google Shape;632;p29"/>
          <p:cNvSpPr txBox="1"/>
          <p:nvPr/>
        </p:nvSpPr>
        <p:spPr>
          <a:xfrm>
            <a:off x="1264608" y="2385925"/>
            <a:ext cx="221599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4C80"/>
                </a:solidFill>
                <a:latin typeface="Rockwell"/>
                <a:ea typeface="Rockwell"/>
                <a:cs typeface="Rockwell"/>
                <a:sym typeface="Rockwell"/>
              </a:rPr>
              <a:t>OPTION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Go ahead and replace it with</a:t>
            </a:r>
            <a:endParaRPr sz="1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 your own text.</a:t>
            </a:r>
            <a:endParaRPr sz="3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33" name="Google Shape;633;p29"/>
          <p:cNvSpPr txBox="1"/>
          <p:nvPr/>
        </p:nvSpPr>
        <p:spPr>
          <a:xfrm>
            <a:off x="1264608" y="4778653"/>
            <a:ext cx="221599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4C80"/>
                </a:solidFill>
                <a:latin typeface="Rockwell"/>
                <a:ea typeface="Rockwell"/>
                <a:cs typeface="Rockwell"/>
                <a:sym typeface="Rockwell"/>
              </a:rPr>
              <a:t>OPTION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Go ahead and replace it with</a:t>
            </a:r>
            <a:endParaRPr sz="1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 your own text.</a:t>
            </a:r>
            <a:endParaRPr sz="3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34" name="Google Shape;634;p29"/>
          <p:cNvSpPr txBox="1"/>
          <p:nvPr/>
        </p:nvSpPr>
        <p:spPr>
          <a:xfrm>
            <a:off x="8695014" y="2376245"/>
            <a:ext cx="221599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4C80"/>
                </a:solidFill>
                <a:latin typeface="Rockwell"/>
                <a:ea typeface="Rockwell"/>
                <a:cs typeface="Rockwell"/>
                <a:sym typeface="Rockwell"/>
              </a:rPr>
              <a:t>OPTION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Go ahead and replace it with</a:t>
            </a:r>
            <a:endParaRPr sz="1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 your own text.</a:t>
            </a:r>
            <a:endParaRPr sz="3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35" name="Google Shape;635;p29"/>
          <p:cNvSpPr txBox="1"/>
          <p:nvPr/>
        </p:nvSpPr>
        <p:spPr>
          <a:xfrm>
            <a:off x="8695014" y="4778653"/>
            <a:ext cx="221599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4C80"/>
                </a:solidFill>
                <a:latin typeface="Rockwell"/>
                <a:ea typeface="Rockwell"/>
                <a:cs typeface="Rockwell"/>
                <a:sym typeface="Rockwell"/>
              </a:rPr>
              <a:t>OPTION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Go ahead and replace it with</a:t>
            </a:r>
            <a:endParaRPr sz="1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 your own text.</a:t>
            </a:r>
            <a:endParaRPr sz="3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Google Shape;64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272209"/>
          </a:xfrm>
          <a:prstGeom prst="rect">
            <a:avLst/>
          </a:prstGeom>
          <a:noFill/>
          <a:ln>
            <a:noFill/>
          </a:ln>
        </p:spPr>
      </p:pic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642" name="Google Shape;642;p30"/>
          <p:cNvSpPr txBox="1"/>
          <p:nvPr/>
        </p:nvSpPr>
        <p:spPr>
          <a:xfrm>
            <a:off x="428836" y="171378"/>
            <a:ext cx="271580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TITLE HERE</a:t>
            </a:r>
            <a:endParaRPr b="1" sz="32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643" name="Google Shape;643;p30"/>
          <p:cNvSpPr txBox="1"/>
          <p:nvPr/>
        </p:nvSpPr>
        <p:spPr>
          <a:xfrm>
            <a:off x="9092395" y="441212"/>
            <a:ext cx="260840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2E7203"/>
                </a:solidFill>
                <a:latin typeface="Rockwell"/>
                <a:ea typeface="Rockwell"/>
                <a:cs typeface="Rockwell"/>
                <a:sym typeface="Rockwell"/>
              </a:rPr>
              <a:t>DREAM</a:t>
            </a:r>
            <a:endParaRPr/>
          </a:p>
        </p:txBody>
      </p:sp>
      <p:sp>
        <p:nvSpPr>
          <p:cNvPr id="644" name="Google Shape;644;p30"/>
          <p:cNvSpPr/>
          <p:nvPr/>
        </p:nvSpPr>
        <p:spPr>
          <a:xfrm>
            <a:off x="-957786" y="2513758"/>
            <a:ext cx="863177" cy="1269242"/>
          </a:xfrm>
          <a:prstGeom prst="rect">
            <a:avLst/>
          </a:prstGeom>
          <a:solidFill>
            <a:srgbClr val="1D53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45" name="Google Shape;645;p30"/>
          <p:cNvSpPr/>
          <p:nvPr/>
        </p:nvSpPr>
        <p:spPr>
          <a:xfrm>
            <a:off x="-967724" y="3783000"/>
            <a:ext cx="863177" cy="1269242"/>
          </a:xfrm>
          <a:prstGeom prst="rect">
            <a:avLst/>
          </a:prstGeom>
          <a:solidFill>
            <a:srgbClr val="4BA11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46" name="Google Shape;646;p30"/>
          <p:cNvSpPr/>
          <p:nvPr/>
        </p:nvSpPr>
        <p:spPr>
          <a:xfrm>
            <a:off x="1004096" y="2023225"/>
            <a:ext cx="2286002" cy="4183743"/>
          </a:xfrm>
          <a:prstGeom prst="roundRect">
            <a:avLst>
              <a:gd fmla="val 16667" name="adj"/>
            </a:avLst>
          </a:prstGeom>
          <a:solidFill>
            <a:srgbClr val="4BA110"/>
          </a:solidFill>
          <a:ln cap="flat" cmpd="sng" w="254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47" name="Google Shape;647;p30"/>
          <p:cNvSpPr/>
          <p:nvPr/>
        </p:nvSpPr>
        <p:spPr>
          <a:xfrm>
            <a:off x="1181465" y="2221929"/>
            <a:ext cx="1931267" cy="1915166"/>
          </a:xfrm>
          <a:prstGeom prst="roundRect">
            <a:avLst>
              <a:gd fmla="val 11735" name="adj"/>
            </a:avLst>
          </a:prstGeom>
          <a:gradFill>
            <a:gsLst>
              <a:gs pos="0">
                <a:srgbClr val="D8D8D8"/>
              </a:gs>
              <a:gs pos="100000">
                <a:schemeClr val="lt1"/>
              </a:gs>
            </a:gsLst>
            <a:lin ang="2700000" scaled="0"/>
          </a:gra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27000" rotWithShape="0" algn="tl" dir="2700000" dist="63500">
              <a:srgbClr val="865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648" name="Google Shape;648;p30"/>
          <p:cNvGrpSpPr/>
          <p:nvPr/>
        </p:nvGrpSpPr>
        <p:grpSpPr>
          <a:xfrm>
            <a:off x="1301737" y="4479940"/>
            <a:ext cx="1937990" cy="1204806"/>
            <a:chOff x="1300943" y="3889091"/>
            <a:chExt cx="1937990" cy="1204806"/>
          </a:xfrm>
        </p:grpSpPr>
        <p:sp>
          <p:nvSpPr>
            <p:cNvPr id="649" name="Google Shape;649;p30"/>
            <p:cNvSpPr txBox="1"/>
            <p:nvPr/>
          </p:nvSpPr>
          <p:spPr>
            <a:xfrm>
              <a:off x="1300943" y="4189034"/>
              <a:ext cx="1730830" cy="9048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Rockwell"/>
                  <a:ea typeface="Rockwell"/>
                  <a:cs typeface="Rockwell"/>
                  <a:sym typeface="Rockwell"/>
                </a:rPr>
                <a:t>Go ahead and replace it with your own text. Go ahead and replace it with your own text.</a:t>
              </a:r>
              <a:endParaRPr sz="11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50" name="Google Shape;650;p30"/>
            <p:cNvSpPr txBox="1"/>
            <p:nvPr/>
          </p:nvSpPr>
          <p:spPr>
            <a:xfrm>
              <a:off x="1315810" y="3889091"/>
              <a:ext cx="192312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Rockwell"/>
                  <a:ea typeface="Rockwell"/>
                  <a:cs typeface="Rockwell"/>
                  <a:sym typeface="Rockwell"/>
                </a:rPr>
                <a:t>TITLE HERE</a:t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sp>
        <p:nvSpPr>
          <p:cNvPr id="651" name="Google Shape;651;p30"/>
          <p:cNvSpPr txBox="1"/>
          <p:nvPr/>
        </p:nvSpPr>
        <p:spPr>
          <a:xfrm>
            <a:off x="1327071" y="2867721"/>
            <a:ext cx="1629368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Go ahead and replace it with your own text.</a:t>
            </a:r>
            <a:endParaRPr sz="1100">
              <a:solidFill>
                <a:srgbClr val="7F7F7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52" name="Google Shape;652;p30"/>
          <p:cNvSpPr/>
          <p:nvPr/>
        </p:nvSpPr>
        <p:spPr>
          <a:xfrm>
            <a:off x="3637228" y="2023225"/>
            <a:ext cx="2286002" cy="4183743"/>
          </a:xfrm>
          <a:prstGeom prst="roundRect">
            <a:avLst>
              <a:gd fmla="val 16667" name="adj"/>
            </a:avLst>
          </a:prstGeom>
          <a:solidFill>
            <a:srgbClr val="1D5301"/>
          </a:solidFill>
          <a:ln cap="flat" cmpd="sng" w="254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86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53" name="Google Shape;653;p30"/>
          <p:cNvSpPr/>
          <p:nvPr/>
        </p:nvSpPr>
        <p:spPr>
          <a:xfrm>
            <a:off x="3829140" y="2221929"/>
            <a:ext cx="1931267" cy="1915166"/>
          </a:xfrm>
          <a:prstGeom prst="roundRect">
            <a:avLst>
              <a:gd fmla="val 11735" name="adj"/>
            </a:avLst>
          </a:prstGeom>
          <a:gradFill>
            <a:gsLst>
              <a:gs pos="0">
                <a:srgbClr val="D8D8D8"/>
              </a:gs>
              <a:gs pos="100000">
                <a:schemeClr val="lt1"/>
              </a:gs>
            </a:gsLst>
            <a:lin ang="2700000" scaled="0"/>
          </a:gra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27000" rotWithShape="0" algn="tl" dir="2700000" dist="63500">
              <a:srgbClr val="01525B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654" name="Google Shape;654;p30"/>
          <p:cNvGrpSpPr/>
          <p:nvPr/>
        </p:nvGrpSpPr>
        <p:grpSpPr>
          <a:xfrm>
            <a:off x="3934870" y="4479940"/>
            <a:ext cx="1937990" cy="1204806"/>
            <a:chOff x="3934076" y="3889091"/>
            <a:chExt cx="1937990" cy="1204806"/>
          </a:xfrm>
        </p:grpSpPr>
        <p:sp>
          <p:nvSpPr>
            <p:cNvPr id="655" name="Google Shape;655;p30"/>
            <p:cNvSpPr txBox="1"/>
            <p:nvPr/>
          </p:nvSpPr>
          <p:spPr>
            <a:xfrm>
              <a:off x="3934076" y="4189034"/>
              <a:ext cx="1730830" cy="9048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Rockwell"/>
                  <a:ea typeface="Rockwell"/>
                  <a:cs typeface="Rockwell"/>
                  <a:sym typeface="Rockwell"/>
                </a:rPr>
                <a:t>Go ahead and replace it with your own text. Go ahead and replace it with your own text.</a:t>
              </a:r>
              <a:endParaRPr sz="11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56" name="Google Shape;656;p30"/>
            <p:cNvSpPr txBox="1"/>
            <p:nvPr/>
          </p:nvSpPr>
          <p:spPr>
            <a:xfrm>
              <a:off x="3948943" y="3889091"/>
              <a:ext cx="192312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Rockwell"/>
                  <a:ea typeface="Rockwell"/>
                  <a:cs typeface="Rockwell"/>
                  <a:sym typeface="Rockwell"/>
                </a:rPr>
                <a:t>TITLE HERE</a:t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sp>
        <p:nvSpPr>
          <p:cNvPr id="657" name="Google Shape;657;p30"/>
          <p:cNvSpPr/>
          <p:nvPr/>
        </p:nvSpPr>
        <p:spPr>
          <a:xfrm>
            <a:off x="6270360" y="2023225"/>
            <a:ext cx="2286002" cy="4183743"/>
          </a:xfrm>
          <a:prstGeom prst="roundRect">
            <a:avLst>
              <a:gd fmla="val 16667" name="adj"/>
            </a:avLst>
          </a:prstGeom>
          <a:solidFill>
            <a:srgbClr val="4BA110"/>
          </a:solidFill>
          <a:ln cap="flat" cmpd="sng" w="254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58" name="Google Shape;658;p30"/>
          <p:cNvSpPr/>
          <p:nvPr/>
        </p:nvSpPr>
        <p:spPr>
          <a:xfrm>
            <a:off x="6447731" y="2221929"/>
            <a:ext cx="1931267" cy="1915166"/>
          </a:xfrm>
          <a:prstGeom prst="roundRect">
            <a:avLst>
              <a:gd fmla="val 11735" name="adj"/>
            </a:avLst>
          </a:prstGeom>
          <a:gradFill>
            <a:gsLst>
              <a:gs pos="0">
                <a:srgbClr val="D8D8D8"/>
              </a:gs>
              <a:gs pos="100000">
                <a:schemeClr val="lt1"/>
              </a:gs>
            </a:gsLst>
            <a:lin ang="2700000" scaled="0"/>
          </a:gra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27000" rotWithShape="0" algn="tl" dir="2700000" dist="63500">
              <a:srgbClr val="A21A1A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659" name="Google Shape;659;p30"/>
          <p:cNvGrpSpPr/>
          <p:nvPr/>
        </p:nvGrpSpPr>
        <p:grpSpPr>
          <a:xfrm>
            <a:off x="6568003" y="4479940"/>
            <a:ext cx="1937989" cy="1204806"/>
            <a:chOff x="6567209" y="3889091"/>
            <a:chExt cx="1937989" cy="1204806"/>
          </a:xfrm>
        </p:grpSpPr>
        <p:sp>
          <p:nvSpPr>
            <p:cNvPr id="660" name="Google Shape;660;p30"/>
            <p:cNvSpPr txBox="1"/>
            <p:nvPr/>
          </p:nvSpPr>
          <p:spPr>
            <a:xfrm>
              <a:off x="6567209" y="4189034"/>
              <a:ext cx="1730830" cy="9048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Rockwell"/>
                  <a:ea typeface="Rockwell"/>
                  <a:cs typeface="Rockwell"/>
                  <a:sym typeface="Rockwell"/>
                </a:rPr>
                <a:t>Go ahead and replace it with your own text. Go ahead and replace it with your own text.</a:t>
              </a:r>
              <a:endParaRPr sz="11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61" name="Google Shape;661;p30"/>
            <p:cNvSpPr txBox="1"/>
            <p:nvPr/>
          </p:nvSpPr>
          <p:spPr>
            <a:xfrm>
              <a:off x="6582076" y="3889091"/>
              <a:ext cx="192312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Rockwell"/>
                  <a:ea typeface="Rockwell"/>
                  <a:cs typeface="Rockwell"/>
                  <a:sym typeface="Rockwell"/>
                </a:rPr>
                <a:t>TITLE HERE</a:t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sp>
        <p:nvSpPr>
          <p:cNvPr id="662" name="Google Shape;662;p30"/>
          <p:cNvSpPr/>
          <p:nvPr/>
        </p:nvSpPr>
        <p:spPr>
          <a:xfrm>
            <a:off x="8903493" y="2023225"/>
            <a:ext cx="2286002" cy="4183743"/>
          </a:xfrm>
          <a:prstGeom prst="roundRect">
            <a:avLst>
              <a:gd fmla="val 16667" name="adj"/>
            </a:avLst>
          </a:prstGeom>
          <a:solidFill>
            <a:srgbClr val="1D5301"/>
          </a:solidFill>
          <a:ln cap="flat" cmpd="sng" w="254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63" name="Google Shape;663;p30"/>
          <p:cNvSpPr/>
          <p:nvPr/>
        </p:nvSpPr>
        <p:spPr>
          <a:xfrm>
            <a:off x="9080864" y="2221929"/>
            <a:ext cx="1931267" cy="1915166"/>
          </a:xfrm>
          <a:prstGeom prst="roundRect">
            <a:avLst>
              <a:gd fmla="val 11735" name="adj"/>
            </a:avLst>
          </a:prstGeom>
          <a:gradFill>
            <a:gsLst>
              <a:gs pos="0">
                <a:srgbClr val="D8D8D8"/>
              </a:gs>
              <a:gs pos="100000">
                <a:schemeClr val="lt1"/>
              </a:gs>
            </a:gsLst>
            <a:lin ang="2700000" scaled="0"/>
          </a:gra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27000" rotWithShape="0" algn="tl" dir="2700000" dist="63500">
              <a:srgbClr val="24142A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664" name="Google Shape;664;p30"/>
          <p:cNvGrpSpPr/>
          <p:nvPr/>
        </p:nvGrpSpPr>
        <p:grpSpPr>
          <a:xfrm>
            <a:off x="9201136" y="4479940"/>
            <a:ext cx="1937990" cy="1204806"/>
            <a:chOff x="9200343" y="3889091"/>
            <a:chExt cx="1937990" cy="1204806"/>
          </a:xfrm>
        </p:grpSpPr>
        <p:sp>
          <p:nvSpPr>
            <p:cNvPr id="665" name="Google Shape;665;p30"/>
            <p:cNvSpPr txBox="1"/>
            <p:nvPr/>
          </p:nvSpPr>
          <p:spPr>
            <a:xfrm>
              <a:off x="9200343" y="4189034"/>
              <a:ext cx="1730830" cy="9048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lt1"/>
                  </a:solidFill>
                  <a:latin typeface="Rockwell"/>
                  <a:ea typeface="Rockwell"/>
                  <a:cs typeface="Rockwell"/>
                  <a:sym typeface="Rockwell"/>
                </a:rPr>
                <a:t>Go ahead and replace it with your own text. Go ahead and replace it with your own text.</a:t>
              </a:r>
              <a:endParaRPr sz="11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66" name="Google Shape;666;p30"/>
            <p:cNvSpPr txBox="1"/>
            <p:nvPr/>
          </p:nvSpPr>
          <p:spPr>
            <a:xfrm>
              <a:off x="9215210" y="3889091"/>
              <a:ext cx="192312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Rockwell"/>
                  <a:ea typeface="Rockwell"/>
                  <a:cs typeface="Rockwell"/>
                  <a:sym typeface="Rockwell"/>
                </a:rPr>
                <a:t>TITLE HERE</a:t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667" name="Google Shape;667;p30"/>
          <p:cNvGrpSpPr/>
          <p:nvPr/>
        </p:nvGrpSpPr>
        <p:grpSpPr>
          <a:xfrm>
            <a:off x="1997525" y="3654066"/>
            <a:ext cx="299144" cy="350562"/>
            <a:chOff x="1776" y="1776"/>
            <a:chExt cx="64" cy="75"/>
          </a:xfrm>
        </p:grpSpPr>
        <p:sp>
          <p:nvSpPr>
            <p:cNvPr id="668" name="Google Shape;668;p30"/>
            <p:cNvSpPr/>
            <p:nvPr/>
          </p:nvSpPr>
          <p:spPr>
            <a:xfrm>
              <a:off x="1795" y="1779"/>
              <a:ext cx="29" cy="26"/>
            </a:xfrm>
            <a:custGeom>
              <a:rect b="b" l="l" r="r" t="t"/>
              <a:pathLst>
                <a:path extrusionOk="0" h="10" w="11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solidFill>
              <a:srgbClr val="4BA11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69" name="Google Shape;669;p30"/>
            <p:cNvSpPr/>
            <p:nvPr/>
          </p:nvSpPr>
          <p:spPr>
            <a:xfrm>
              <a:off x="1776" y="1810"/>
              <a:ext cx="64" cy="41"/>
            </a:xfrm>
            <a:custGeom>
              <a:rect b="b" l="l" r="r" t="t"/>
              <a:pathLst>
                <a:path extrusionOk="0" h="16" w="24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solidFill>
              <a:srgbClr val="4BA11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70" name="Google Shape;670;p30"/>
            <p:cNvSpPr/>
            <p:nvPr/>
          </p:nvSpPr>
          <p:spPr>
            <a:xfrm>
              <a:off x="1795" y="1776"/>
              <a:ext cx="29" cy="26"/>
            </a:xfrm>
            <a:custGeom>
              <a:rect b="b" l="l" r="r" t="t"/>
              <a:pathLst>
                <a:path extrusionOk="0" h="10" w="11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solidFill>
              <a:srgbClr val="4BA11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71" name="Google Shape;671;p30"/>
            <p:cNvSpPr/>
            <p:nvPr/>
          </p:nvSpPr>
          <p:spPr>
            <a:xfrm>
              <a:off x="1776" y="1807"/>
              <a:ext cx="64" cy="42"/>
            </a:xfrm>
            <a:custGeom>
              <a:rect b="b" l="l" r="r" t="t"/>
              <a:pathLst>
                <a:path extrusionOk="0" h="16" w="24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solidFill>
              <a:srgbClr val="4BA11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672" name="Google Shape;672;p30"/>
          <p:cNvGrpSpPr/>
          <p:nvPr/>
        </p:nvGrpSpPr>
        <p:grpSpPr>
          <a:xfrm>
            <a:off x="4617368" y="3673646"/>
            <a:ext cx="334186" cy="311400"/>
            <a:chOff x="3802" y="2858"/>
            <a:chExt cx="616" cy="574"/>
          </a:xfrm>
        </p:grpSpPr>
        <p:sp>
          <p:nvSpPr>
            <p:cNvPr id="673" name="Google Shape;673;p30"/>
            <p:cNvSpPr/>
            <p:nvPr/>
          </p:nvSpPr>
          <p:spPr>
            <a:xfrm>
              <a:off x="3802" y="3205"/>
              <a:ext cx="129" cy="227"/>
            </a:xfrm>
            <a:prstGeom prst="rect">
              <a:avLst/>
            </a:prstGeom>
            <a:solidFill>
              <a:srgbClr val="1D530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74" name="Google Shape;674;p30"/>
            <p:cNvSpPr/>
            <p:nvPr/>
          </p:nvSpPr>
          <p:spPr>
            <a:xfrm>
              <a:off x="3964" y="3174"/>
              <a:ext cx="129" cy="258"/>
            </a:xfrm>
            <a:prstGeom prst="rect">
              <a:avLst/>
            </a:prstGeom>
            <a:solidFill>
              <a:srgbClr val="1D530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75" name="Google Shape;675;p30"/>
            <p:cNvSpPr/>
            <p:nvPr/>
          </p:nvSpPr>
          <p:spPr>
            <a:xfrm>
              <a:off x="4129" y="3131"/>
              <a:ext cx="129" cy="301"/>
            </a:xfrm>
            <a:prstGeom prst="rect">
              <a:avLst/>
            </a:prstGeom>
            <a:solidFill>
              <a:srgbClr val="1D530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76" name="Google Shape;676;p30"/>
            <p:cNvSpPr/>
            <p:nvPr/>
          </p:nvSpPr>
          <p:spPr>
            <a:xfrm>
              <a:off x="4289" y="3078"/>
              <a:ext cx="129" cy="354"/>
            </a:xfrm>
            <a:prstGeom prst="rect">
              <a:avLst/>
            </a:prstGeom>
            <a:solidFill>
              <a:srgbClr val="1D530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77" name="Google Shape;677;p30"/>
            <p:cNvSpPr/>
            <p:nvPr/>
          </p:nvSpPr>
          <p:spPr>
            <a:xfrm>
              <a:off x="3888" y="2858"/>
              <a:ext cx="370" cy="270"/>
            </a:xfrm>
            <a:custGeom>
              <a:rect b="b" l="l" r="r" t="t"/>
              <a:pathLst>
                <a:path extrusionOk="0" h="113" w="155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solidFill>
              <a:srgbClr val="1D530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678" name="Google Shape;678;p30"/>
          <p:cNvGrpSpPr/>
          <p:nvPr/>
        </p:nvGrpSpPr>
        <p:grpSpPr>
          <a:xfrm>
            <a:off x="7239434" y="3644794"/>
            <a:ext cx="364797" cy="369104"/>
            <a:chOff x="2426" y="2781"/>
            <a:chExt cx="593" cy="600"/>
          </a:xfrm>
        </p:grpSpPr>
        <p:sp>
          <p:nvSpPr>
            <p:cNvPr id="679" name="Google Shape;679;p30"/>
            <p:cNvSpPr/>
            <p:nvPr/>
          </p:nvSpPr>
          <p:spPr>
            <a:xfrm>
              <a:off x="2442" y="2805"/>
              <a:ext cx="577" cy="576"/>
            </a:xfrm>
            <a:custGeom>
              <a:rect b="b" l="l" r="r" t="t"/>
              <a:pathLst>
                <a:path extrusionOk="0" h="241" w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solidFill>
              <a:srgbClr val="4BA11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80" name="Google Shape;680;p30"/>
            <p:cNvSpPr/>
            <p:nvPr/>
          </p:nvSpPr>
          <p:spPr>
            <a:xfrm>
              <a:off x="2426" y="2781"/>
              <a:ext cx="275" cy="273"/>
            </a:xfrm>
            <a:custGeom>
              <a:rect b="b" l="l" r="r" t="t"/>
              <a:pathLst>
                <a:path extrusionOk="0" h="114" w="115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solidFill>
              <a:srgbClr val="4BA11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681" name="Google Shape;681;p30"/>
          <p:cNvGrpSpPr/>
          <p:nvPr/>
        </p:nvGrpSpPr>
        <p:grpSpPr>
          <a:xfrm>
            <a:off x="9886773" y="3641716"/>
            <a:ext cx="344844" cy="375260"/>
            <a:chOff x="4873620" y="1965325"/>
            <a:chExt cx="269882" cy="293688"/>
          </a:xfrm>
        </p:grpSpPr>
        <p:sp>
          <p:nvSpPr>
            <p:cNvPr id="682" name="Google Shape;682;p30"/>
            <p:cNvSpPr/>
            <p:nvPr/>
          </p:nvSpPr>
          <p:spPr>
            <a:xfrm>
              <a:off x="4873620" y="2127250"/>
              <a:ext cx="112713" cy="131763"/>
            </a:xfrm>
            <a:custGeom>
              <a:rect b="b" l="l" r="r" t="t"/>
              <a:pathLst>
                <a:path extrusionOk="0" h="35" w="30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1D530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83" name="Google Shape;683;p30"/>
            <p:cNvSpPr/>
            <p:nvPr/>
          </p:nvSpPr>
          <p:spPr>
            <a:xfrm>
              <a:off x="4884737" y="1973263"/>
              <a:ext cx="41275" cy="146050"/>
            </a:xfrm>
            <a:custGeom>
              <a:rect b="b" l="l" r="r" t="t"/>
              <a:pathLst>
                <a:path extrusionOk="0" h="39" w="11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solidFill>
              <a:srgbClr val="1D530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84" name="Google Shape;684;p30"/>
            <p:cNvSpPr/>
            <p:nvPr/>
          </p:nvSpPr>
          <p:spPr>
            <a:xfrm>
              <a:off x="4940303" y="1965325"/>
              <a:ext cx="177800" cy="293688"/>
            </a:xfrm>
            <a:custGeom>
              <a:rect b="b" l="l" r="r" t="t"/>
              <a:pathLst>
                <a:path extrusionOk="0" h="78" w="47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solidFill>
              <a:srgbClr val="1D530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85" name="Google Shape;685;p30"/>
            <p:cNvSpPr/>
            <p:nvPr/>
          </p:nvSpPr>
          <p:spPr>
            <a:xfrm>
              <a:off x="5046664" y="2093913"/>
              <a:ext cx="96838" cy="112713"/>
            </a:xfrm>
            <a:custGeom>
              <a:rect b="b" l="l" r="r" t="t"/>
              <a:pathLst>
                <a:path extrusionOk="0" h="30" w="26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solidFill>
              <a:srgbClr val="1D530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686" name="Google Shape;686;p30"/>
          <p:cNvGrpSpPr/>
          <p:nvPr/>
        </p:nvGrpSpPr>
        <p:grpSpPr>
          <a:xfrm>
            <a:off x="1181463" y="2386084"/>
            <a:ext cx="1789547" cy="394216"/>
            <a:chOff x="1180665" y="1795235"/>
            <a:chExt cx="1789547" cy="394216"/>
          </a:xfrm>
        </p:grpSpPr>
        <p:sp>
          <p:nvSpPr>
            <p:cNvPr id="687" name="Google Shape;687;p30"/>
            <p:cNvSpPr/>
            <p:nvPr/>
          </p:nvSpPr>
          <p:spPr>
            <a:xfrm>
              <a:off x="1327149" y="1795235"/>
              <a:ext cx="1638300" cy="393700"/>
            </a:xfrm>
            <a:prstGeom prst="roundRect">
              <a:avLst>
                <a:gd fmla="val 15054" name="adj"/>
              </a:avLst>
            </a:prstGeom>
            <a:solidFill>
              <a:srgbClr val="4BA110"/>
            </a:solidFill>
            <a:ln cap="flat" cmpd="sng" w="15875">
              <a:solidFill>
                <a:srgbClr val="C9C9C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grpSp>
          <p:nvGrpSpPr>
            <p:cNvPr id="688" name="Google Shape;688;p30"/>
            <p:cNvGrpSpPr/>
            <p:nvPr/>
          </p:nvGrpSpPr>
          <p:grpSpPr>
            <a:xfrm>
              <a:off x="1180665" y="1820119"/>
              <a:ext cx="1789547" cy="369332"/>
              <a:chOff x="1180665" y="1820119"/>
              <a:chExt cx="1789547" cy="369332"/>
            </a:xfrm>
          </p:grpSpPr>
          <p:sp>
            <p:nvSpPr>
              <p:cNvPr id="689" name="Google Shape;689;p30"/>
              <p:cNvSpPr txBox="1"/>
              <p:nvPr/>
            </p:nvSpPr>
            <p:spPr>
              <a:xfrm>
                <a:off x="1180665" y="1820119"/>
                <a:ext cx="70677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lt1"/>
                    </a:solidFill>
                    <a:latin typeface="Rockwell"/>
                    <a:ea typeface="Rockwell"/>
                    <a:cs typeface="Rockwell"/>
                    <a:sym typeface="Rockwell"/>
                  </a:rPr>
                  <a:t>01</a:t>
                </a:r>
                <a:endParaRPr sz="1800">
                  <a:solidFill>
                    <a:schemeClr val="lt1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690" name="Google Shape;690;p30"/>
              <p:cNvSpPr txBox="1"/>
              <p:nvPr/>
            </p:nvSpPr>
            <p:spPr>
              <a:xfrm>
                <a:off x="1591208" y="1828670"/>
                <a:ext cx="1379004" cy="3231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>
                    <a:solidFill>
                      <a:schemeClr val="lt1"/>
                    </a:solidFill>
                    <a:latin typeface="Rockwell"/>
                    <a:ea typeface="Rockwell"/>
                    <a:cs typeface="Rockwell"/>
                    <a:sym typeface="Rockwell"/>
                  </a:rPr>
                  <a:t>TITLE HERE</a:t>
                </a:r>
                <a:endParaRPr sz="1500">
                  <a:solidFill>
                    <a:schemeClr val="lt1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</p:grpSp>
      </p:grpSp>
      <p:grpSp>
        <p:nvGrpSpPr>
          <p:cNvPr id="691" name="Google Shape;691;p30"/>
          <p:cNvGrpSpPr/>
          <p:nvPr/>
        </p:nvGrpSpPr>
        <p:grpSpPr>
          <a:xfrm>
            <a:off x="6447730" y="2386084"/>
            <a:ext cx="1789547" cy="394216"/>
            <a:chOff x="6446931" y="1795235"/>
            <a:chExt cx="1789547" cy="394216"/>
          </a:xfrm>
        </p:grpSpPr>
        <p:sp>
          <p:nvSpPr>
            <p:cNvPr id="692" name="Google Shape;692;p30"/>
            <p:cNvSpPr/>
            <p:nvPr/>
          </p:nvSpPr>
          <p:spPr>
            <a:xfrm>
              <a:off x="6593415" y="1795235"/>
              <a:ext cx="1638300" cy="393700"/>
            </a:xfrm>
            <a:prstGeom prst="roundRect">
              <a:avLst>
                <a:gd fmla="val 15054" name="adj"/>
              </a:avLst>
            </a:prstGeom>
            <a:solidFill>
              <a:srgbClr val="4BA110"/>
            </a:solidFill>
            <a:ln cap="flat" cmpd="sng" w="15875">
              <a:solidFill>
                <a:srgbClr val="C9C9C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grpSp>
          <p:nvGrpSpPr>
            <p:cNvPr id="693" name="Google Shape;693;p30"/>
            <p:cNvGrpSpPr/>
            <p:nvPr/>
          </p:nvGrpSpPr>
          <p:grpSpPr>
            <a:xfrm>
              <a:off x="6446931" y="1820119"/>
              <a:ext cx="1789547" cy="369332"/>
              <a:chOff x="6446931" y="1820119"/>
              <a:chExt cx="1789547" cy="369332"/>
            </a:xfrm>
          </p:grpSpPr>
          <p:sp>
            <p:nvSpPr>
              <p:cNvPr id="694" name="Google Shape;694;p30"/>
              <p:cNvSpPr txBox="1"/>
              <p:nvPr/>
            </p:nvSpPr>
            <p:spPr>
              <a:xfrm>
                <a:off x="6446931" y="1820119"/>
                <a:ext cx="70677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lt1"/>
                    </a:solidFill>
                    <a:latin typeface="Rockwell"/>
                    <a:ea typeface="Rockwell"/>
                    <a:cs typeface="Rockwell"/>
                    <a:sym typeface="Rockwell"/>
                  </a:rPr>
                  <a:t>03</a:t>
                </a:r>
                <a:endParaRPr sz="1800">
                  <a:solidFill>
                    <a:schemeClr val="lt1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695" name="Google Shape;695;p30"/>
              <p:cNvSpPr txBox="1"/>
              <p:nvPr/>
            </p:nvSpPr>
            <p:spPr>
              <a:xfrm>
                <a:off x="6857474" y="1828670"/>
                <a:ext cx="1379004" cy="3231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>
                    <a:solidFill>
                      <a:schemeClr val="lt1"/>
                    </a:solidFill>
                    <a:latin typeface="Rockwell"/>
                    <a:ea typeface="Rockwell"/>
                    <a:cs typeface="Rockwell"/>
                    <a:sym typeface="Rockwell"/>
                  </a:rPr>
                  <a:t>TITLE HERE</a:t>
                </a:r>
                <a:endParaRPr sz="1500">
                  <a:solidFill>
                    <a:schemeClr val="lt1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</p:grpSp>
      </p:grpSp>
      <p:grpSp>
        <p:nvGrpSpPr>
          <p:cNvPr id="696" name="Google Shape;696;p30"/>
          <p:cNvGrpSpPr/>
          <p:nvPr/>
        </p:nvGrpSpPr>
        <p:grpSpPr>
          <a:xfrm>
            <a:off x="3814597" y="2386084"/>
            <a:ext cx="1789547" cy="394216"/>
            <a:chOff x="3813798" y="1795235"/>
            <a:chExt cx="1789547" cy="394216"/>
          </a:xfrm>
        </p:grpSpPr>
        <p:sp>
          <p:nvSpPr>
            <p:cNvPr id="697" name="Google Shape;697;p30"/>
            <p:cNvSpPr/>
            <p:nvPr/>
          </p:nvSpPr>
          <p:spPr>
            <a:xfrm>
              <a:off x="3960282" y="1795235"/>
              <a:ext cx="1638300" cy="393700"/>
            </a:xfrm>
            <a:prstGeom prst="roundRect">
              <a:avLst>
                <a:gd fmla="val 15054" name="adj"/>
              </a:avLst>
            </a:prstGeom>
            <a:solidFill>
              <a:srgbClr val="1D5301"/>
            </a:solidFill>
            <a:ln cap="flat" cmpd="sng" w="15875">
              <a:solidFill>
                <a:srgbClr val="C9C9C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grpSp>
          <p:nvGrpSpPr>
            <p:cNvPr id="698" name="Google Shape;698;p30"/>
            <p:cNvGrpSpPr/>
            <p:nvPr/>
          </p:nvGrpSpPr>
          <p:grpSpPr>
            <a:xfrm>
              <a:off x="3813798" y="1820119"/>
              <a:ext cx="1789547" cy="369332"/>
              <a:chOff x="3813798" y="1820119"/>
              <a:chExt cx="1789547" cy="369332"/>
            </a:xfrm>
          </p:grpSpPr>
          <p:sp>
            <p:nvSpPr>
              <p:cNvPr id="699" name="Google Shape;699;p30"/>
              <p:cNvSpPr txBox="1"/>
              <p:nvPr/>
            </p:nvSpPr>
            <p:spPr>
              <a:xfrm>
                <a:off x="3813798" y="1820119"/>
                <a:ext cx="70677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lt1"/>
                    </a:solidFill>
                    <a:latin typeface="Rockwell"/>
                    <a:ea typeface="Rockwell"/>
                    <a:cs typeface="Rockwell"/>
                    <a:sym typeface="Rockwell"/>
                  </a:rPr>
                  <a:t>02</a:t>
                </a:r>
                <a:endParaRPr sz="1800">
                  <a:solidFill>
                    <a:schemeClr val="lt1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700" name="Google Shape;700;p30"/>
              <p:cNvSpPr txBox="1"/>
              <p:nvPr/>
            </p:nvSpPr>
            <p:spPr>
              <a:xfrm>
                <a:off x="4224341" y="1828670"/>
                <a:ext cx="1379004" cy="3231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>
                    <a:solidFill>
                      <a:schemeClr val="lt1"/>
                    </a:solidFill>
                    <a:latin typeface="Rockwell"/>
                    <a:ea typeface="Rockwell"/>
                    <a:cs typeface="Rockwell"/>
                    <a:sym typeface="Rockwell"/>
                  </a:rPr>
                  <a:t>TITLE HERE</a:t>
                </a:r>
                <a:endParaRPr sz="1500">
                  <a:solidFill>
                    <a:schemeClr val="lt1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</p:grpSp>
      </p:grpSp>
      <p:grpSp>
        <p:nvGrpSpPr>
          <p:cNvPr id="701" name="Google Shape;701;p30"/>
          <p:cNvGrpSpPr/>
          <p:nvPr/>
        </p:nvGrpSpPr>
        <p:grpSpPr>
          <a:xfrm>
            <a:off x="9080864" y="2386084"/>
            <a:ext cx="1789547" cy="394216"/>
            <a:chOff x="9080065" y="1795235"/>
            <a:chExt cx="1789547" cy="394216"/>
          </a:xfrm>
        </p:grpSpPr>
        <p:sp>
          <p:nvSpPr>
            <p:cNvPr id="702" name="Google Shape;702;p30"/>
            <p:cNvSpPr/>
            <p:nvPr/>
          </p:nvSpPr>
          <p:spPr>
            <a:xfrm>
              <a:off x="9226549" y="1795235"/>
              <a:ext cx="1638300" cy="393700"/>
            </a:xfrm>
            <a:prstGeom prst="roundRect">
              <a:avLst>
                <a:gd fmla="val 15054" name="adj"/>
              </a:avLst>
            </a:prstGeom>
            <a:solidFill>
              <a:srgbClr val="1D5301"/>
            </a:solidFill>
            <a:ln cap="flat" cmpd="sng" w="15875">
              <a:solidFill>
                <a:srgbClr val="C9C9C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grpSp>
          <p:nvGrpSpPr>
            <p:cNvPr id="703" name="Google Shape;703;p30"/>
            <p:cNvGrpSpPr/>
            <p:nvPr/>
          </p:nvGrpSpPr>
          <p:grpSpPr>
            <a:xfrm>
              <a:off x="9080065" y="1820119"/>
              <a:ext cx="1789547" cy="369332"/>
              <a:chOff x="9080065" y="1820119"/>
              <a:chExt cx="1789547" cy="369332"/>
            </a:xfrm>
          </p:grpSpPr>
          <p:sp>
            <p:nvSpPr>
              <p:cNvPr id="704" name="Google Shape;704;p30"/>
              <p:cNvSpPr txBox="1"/>
              <p:nvPr/>
            </p:nvSpPr>
            <p:spPr>
              <a:xfrm>
                <a:off x="9080065" y="1820119"/>
                <a:ext cx="70677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lt1"/>
                    </a:solidFill>
                    <a:latin typeface="Rockwell"/>
                    <a:ea typeface="Rockwell"/>
                    <a:cs typeface="Rockwell"/>
                    <a:sym typeface="Rockwell"/>
                  </a:rPr>
                  <a:t>04</a:t>
                </a:r>
                <a:endParaRPr sz="1800">
                  <a:solidFill>
                    <a:schemeClr val="lt1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705" name="Google Shape;705;p30"/>
              <p:cNvSpPr txBox="1"/>
              <p:nvPr/>
            </p:nvSpPr>
            <p:spPr>
              <a:xfrm>
                <a:off x="9490608" y="1828670"/>
                <a:ext cx="1379004" cy="3231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>
                    <a:solidFill>
                      <a:schemeClr val="lt1"/>
                    </a:solidFill>
                    <a:latin typeface="Rockwell"/>
                    <a:ea typeface="Rockwell"/>
                    <a:cs typeface="Rockwell"/>
                    <a:sym typeface="Rockwell"/>
                  </a:rPr>
                  <a:t>TITLE HERE</a:t>
                </a:r>
                <a:endParaRPr sz="1500">
                  <a:solidFill>
                    <a:schemeClr val="lt1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</p:grpSp>
      </p:grpSp>
      <p:sp>
        <p:nvSpPr>
          <p:cNvPr id="706" name="Google Shape;706;p30"/>
          <p:cNvSpPr txBox="1"/>
          <p:nvPr/>
        </p:nvSpPr>
        <p:spPr>
          <a:xfrm>
            <a:off x="3977118" y="2883260"/>
            <a:ext cx="1629368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Go ahead and replace it with your own text.</a:t>
            </a:r>
            <a:endParaRPr sz="1100">
              <a:solidFill>
                <a:srgbClr val="7F7F7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07" name="Google Shape;707;p30"/>
          <p:cNvSpPr txBox="1"/>
          <p:nvPr/>
        </p:nvSpPr>
        <p:spPr>
          <a:xfrm>
            <a:off x="6600058" y="2873629"/>
            <a:ext cx="1629368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Go ahead and replace it with your own text.</a:t>
            </a:r>
            <a:endParaRPr sz="1100">
              <a:solidFill>
                <a:srgbClr val="7F7F7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08" name="Google Shape;708;p30"/>
          <p:cNvSpPr txBox="1"/>
          <p:nvPr/>
        </p:nvSpPr>
        <p:spPr>
          <a:xfrm>
            <a:off x="9219161" y="2847258"/>
            <a:ext cx="1629368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Go ahead and replace it with your own text.</a:t>
            </a:r>
            <a:endParaRPr sz="1100">
              <a:solidFill>
                <a:srgbClr val="7F7F7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4" name="Google Shape;71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272209"/>
          </a:xfrm>
          <a:prstGeom prst="rect">
            <a:avLst/>
          </a:prstGeom>
          <a:noFill/>
          <a:ln>
            <a:noFill/>
          </a:ln>
        </p:spPr>
      </p:pic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715" name="Google Shape;715;p31"/>
          <p:cNvSpPr txBox="1"/>
          <p:nvPr/>
        </p:nvSpPr>
        <p:spPr>
          <a:xfrm>
            <a:off x="428836" y="171378"/>
            <a:ext cx="271580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TITLE HERE</a:t>
            </a:r>
            <a:endParaRPr b="1" sz="32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716" name="Google Shape;716;p31"/>
          <p:cNvSpPr txBox="1"/>
          <p:nvPr/>
        </p:nvSpPr>
        <p:spPr>
          <a:xfrm>
            <a:off x="9092395" y="441212"/>
            <a:ext cx="260840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2E7203"/>
                </a:solidFill>
                <a:latin typeface="Rockwell"/>
                <a:ea typeface="Rockwell"/>
                <a:cs typeface="Rockwell"/>
                <a:sym typeface="Rockwell"/>
              </a:rPr>
              <a:t>DREAM</a:t>
            </a:r>
            <a:endParaRPr/>
          </a:p>
        </p:txBody>
      </p:sp>
      <p:sp>
        <p:nvSpPr>
          <p:cNvPr id="717" name="Google Shape;717;p31"/>
          <p:cNvSpPr/>
          <p:nvPr/>
        </p:nvSpPr>
        <p:spPr>
          <a:xfrm>
            <a:off x="-957786" y="2513758"/>
            <a:ext cx="863177" cy="1269242"/>
          </a:xfrm>
          <a:prstGeom prst="rect">
            <a:avLst/>
          </a:prstGeom>
          <a:solidFill>
            <a:srgbClr val="1D53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18" name="Google Shape;718;p31"/>
          <p:cNvSpPr/>
          <p:nvPr/>
        </p:nvSpPr>
        <p:spPr>
          <a:xfrm>
            <a:off x="-967724" y="3783000"/>
            <a:ext cx="863177" cy="1269242"/>
          </a:xfrm>
          <a:prstGeom prst="rect">
            <a:avLst/>
          </a:prstGeom>
          <a:solidFill>
            <a:srgbClr val="4BA11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719" name="Google Shape;719;p31"/>
          <p:cNvGrpSpPr/>
          <p:nvPr/>
        </p:nvGrpSpPr>
        <p:grpSpPr>
          <a:xfrm>
            <a:off x="4366672" y="2720408"/>
            <a:ext cx="3004182" cy="3003621"/>
            <a:chOff x="4283546" y="2066381"/>
            <a:chExt cx="3443404" cy="3442761"/>
          </a:xfrm>
        </p:grpSpPr>
        <p:sp>
          <p:nvSpPr>
            <p:cNvPr id="720" name="Google Shape;720;p31"/>
            <p:cNvSpPr/>
            <p:nvPr/>
          </p:nvSpPr>
          <p:spPr>
            <a:xfrm>
              <a:off x="4283546" y="2066381"/>
              <a:ext cx="3443404" cy="3442761"/>
            </a:xfrm>
            <a:custGeom>
              <a:rect b="b" l="l" r="r" t="t"/>
              <a:pathLst>
                <a:path extrusionOk="0" h="2261" w="2261">
                  <a:moveTo>
                    <a:pt x="2257" y="1149"/>
                  </a:moveTo>
                  <a:cubicBezTo>
                    <a:pt x="2226" y="1135"/>
                    <a:pt x="2226" y="1135"/>
                    <a:pt x="2226" y="1135"/>
                  </a:cubicBezTo>
                  <a:cubicBezTo>
                    <a:pt x="2225" y="1135"/>
                    <a:pt x="2223" y="1132"/>
                    <a:pt x="2223" y="1131"/>
                  </a:cubicBezTo>
                  <a:cubicBezTo>
                    <a:pt x="2223" y="1106"/>
                    <a:pt x="2223" y="1106"/>
                    <a:pt x="2223" y="1106"/>
                  </a:cubicBezTo>
                  <a:cubicBezTo>
                    <a:pt x="2223" y="1104"/>
                    <a:pt x="2224" y="1102"/>
                    <a:pt x="2226" y="1101"/>
                  </a:cubicBezTo>
                  <a:cubicBezTo>
                    <a:pt x="2257" y="1086"/>
                    <a:pt x="2257" y="1086"/>
                    <a:pt x="2257" y="1086"/>
                  </a:cubicBezTo>
                  <a:cubicBezTo>
                    <a:pt x="2258" y="1086"/>
                    <a:pt x="2260" y="1083"/>
                    <a:pt x="2260" y="1081"/>
                  </a:cubicBezTo>
                  <a:cubicBezTo>
                    <a:pt x="2258" y="1055"/>
                    <a:pt x="2258" y="1055"/>
                    <a:pt x="2258" y="1055"/>
                  </a:cubicBezTo>
                  <a:cubicBezTo>
                    <a:pt x="2258" y="1054"/>
                    <a:pt x="2257" y="1052"/>
                    <a:pt x="2255" y="1051"/>
                  </a:cubicBezTo>
                  <a:cubicBezTo>
                    <a:pt x="2223" y="1040"/>
                    <a:pt x="2223" y="1040"/>
                    <a:pt x="2223" y="1040"/>
                  </a:cubicBezTo>
                  <a:cubicBezTo>
                    <a:pt x="2221" y="1039"/>
                    <a:pt x="2219" y="1037"/>
                    <a:pt x="2219" y="1035"/>
                  </a:cubicBezTo>
                  <a:cubicBezTo>
                    <a:pt x="2216" y="1011"/>
                    <a:pt x="2216" y="1011"/>
                    <a:pt x="2216" y="1011"/>
                  </a:cubicBezTo>
                  <a:cubicBezTo>
                    <a:pt x="2216" y="1009"/>
                    <a:pt x="2217" y="1006"/>
                    <a:pt x="2219" y="1005"/>
                  </a:cubicBezTo>
                  <a:cubicBezTo>
                    <a:pt x="2249" y="988"/>
                    <a:pt x="2249" y="988"/>
                    <a:pt x="2249" y="988"/>
                  </a:cubicBezTo>
                  <a:cubicBezTo>
                    <a:pt x="2250" y="987"/>
                    <a:pt x="2251" y="985"/>
                    <a:pt x="2251" y="983"/>
                  </a:cubicBezTo>
                  <a:cubicBezTo>
                    <a:pt x="2247" y="957"/>
                    <a:pt x="2247" y="957"/>
                    <a:pt x="2247" y="957"/>
                  </a:cubicBezTo>
                  <a:cubicBezTo>
                    <a:pt x="2247" y="956"/>
                    <a:pt x="2245" y="954"/>
                    <a:pt x="2244" y="953"/>
                  </a:cubicBezTo>
                  <a:cubicBezTo>
                    <a:pt x="2211" y="945"/>
                    <a:pt x="2211" y="945"/>
                    <a:pt x="2211" y="945"/>
                  </a:cubicBezTo>
                  <a:cubicBezTo>
                    <a:pt x="2209" y="945"/>
                    <a:pt x="2207" y="943"/>
                    <a:pt x="2207" y="941"/>
                  </a:cubicBezTo>
                  <a:cubicBezTo>
                    <a:pt x="2202" y="916"/>
                    <a:pt x="2202" y="916"/>
                    <a:pt x="2202" y="916"/>
                  </a:cubicBezTo>
                  <a:cubicBezTo>
                    <a:pt x="2202" y="914"/>
                    <a:pt x="2203" y="912"/>
                    <a:pt x="2204" y="911"/>
                  </a:cubicBezTo>
                  <a:cubicBezTo>
                    <a:pt x="2232" y="891"/>
                    <a:pt x="2232" y="891"/>
                    <a:pt x="2232" y="891"/>
                  </a:cubicBezTo>
                  <a:cubicBezTo>
                    <a:pt x="2234" y="890"/>
                    <a:pt x="2234" y="888"/>
                    <a:pt x="2234" y="886"/>
                  </a:cubicBezTo>
                  <a:cubicBezTo>
                    <a:pt x="2228" y="861"/>
                    <a:pt x="2228" y="861"/>
                    <a:pt x="2228" y="861"/>
                  </a:cubicBezTo>
                  <a:cubicBezTo>
                    <a:pt x="2228" y="859"/>
                    <a:pt x="2226" y="857"/>
                    <a:pt x="2224" y="857"/>
                  </a:cubicBezTo>
                  <a:cubicBezTo>
                    <a:pt x="2190" y="852"/>
                    <a:pt x="2190" y="852"/>
                    <a:pt x="2190" y="852"/>
                  </a:cubicBezTo>
                  <a:cubicBezTo>
                    <a:pt x="2188" y="851"/>
                    <a:pt x="2186" y="849"/>
                    <a:pt x="2186" y="848"/>
                  </a:cubicBezTo>
                  <a:cubicBezTo>
                    <a:pt x="2179" y="824"/>
                    <a:pt x="2179" y="824"/>
                    <a:pt x="2179" y="824"/>
                  </a:cubicBezTo>
                  <a:cubicBezTo>
                    <a:pt x="2179" y="822"/>
                    <a:pt x="2179" y="819"/>
                    <a:pt x="2181" y="818"/>
                  </a:cubicBezTo>
                  <a:cubicBezTo>
                    <a:pt x="2207" y="796"/>
                    <a:pt x="2207" y="796"/>
                    <a:pt x="2207" y="796"/>
                  </a:cubicBezTo>
                  <a:cubicBezTo>
                    <a:pt x="2208" y="795"/>
                    <a:pt x="2209" y="792"/>
                    <a:pt x="2209" y="791"/>
                  </a:cubicBezTo>
                  <a:cubicBezTo>
                    <a:pt x="2200" y="766"/>
                    <a:pt x="2200" y="766"/>
                    <a:pt x="2200" y="766"/>
                  </a:cubicBezTo>
                  <a:cubicBezTo>
                    <a:pt x="2200" y="764"/>
                    <a:pt x="2198" y="763"/>
                    <a:pt x="2196" y="762"/>
                  </a:cubicBezTo>
                  <a:cubicBezTo>
                    <a:pt x="2162" y="760"/>
                    <a:pt x="2162" y="760"/>
                    <a:pt x="2162" y="760"/>
                  </a:cubicBezTo>
                  <a:cubicBezTo>
                    <a:pt x="2160" y="760"/>
                    <a:pt x="2158" y="758"/>
                    <a:pt x="2157" y="757"/>
                  </a:cubicBezTo>
                  <a:cubicBezTo>
                    <a:pt x="2149" y="733"/>
                    <a:pt x="2149" y="733"/>
                    <a:pt x="2149" y="733"/>
                  </a:cubicBezTo>
                  <a:cubicBezTo>
                    <a:pt x="2148" y="732"/>
                    <a:pt x="2148" y="729"/>
                    <a:pt x="2150" y="728"/>
                  </a:cubicBezTo>
                  <a:cubicBezTo>
                    <a:pt x="2174" y="704"/>
                    <a:pt x="2174" y="704"/>
                    <a:pt x="2174" y="704"/>
                  </a:cubicBezTo>
                  <a:cubicBezTo>
                    <a:pt x="2175" y="702"/>
                    <a:pt x="2176" y="700"/>
                    <a:pt x="2175" y="698"/>
                  </a:cubicBezTo>
                  <a:cubicBezTo>
                    <a:pt x="2165" y="674"/>
                    <a:pt x="2165" y="674"/>
                    <a:pt x="2165" y="674"/>
                  </a:cubicBezTo>
                  <a:cubicBezTo>
                    <a:pt x="2164" y="672"/>
                    <a:pt x="2162" y="671"/>
                    <a:pt x="2160" y="671"/>
                  </a:cubicBezTo>
                  <a:cubicBezTo>
                    <a:pt x="2126" y="672"/>
                    <a:pt x="2126" y="672"/>
                    <a:pt x="2126" y="672"/>
                  </a:cubicBezTo>
                  <a:cubicBezTo>
                    <a:pt x="2124" y="672"/>
                    <a:pt x="2122" y="670"/>
                    <a:pt x="2121" y="669"/>
                  </a:cubicBezTo>
                  <a:cubicBezTo>
                    <a:pt x="2110" y="646"/>
                    <a:pt x="2110" y="646"/>
                    <a:pt x="2110" y="646"/>
                  </a:cubicBezTo>
                  <a:cubicBezTo>
                    <a:pt x="2109" y="644"/>
                    <a:pt x="2110" y="642"/>
                    <a:pt x="2111" y="640"/>
                  </a:cubicBezTo>
                  <a:cubicBezTo>
                    <a:pt x="2133" y="614"/>
                    <a:pt x="2133" y="614"/>
                    <a:pt x="2133" y="614"/>
                  </a:cubicBezTo>
                  <a:cubicBezTo>
                    <a:pt x="2134" y="613"/>
                    <a:pt x="2134" y="610"/>
                    <a:pt x="2133" y="609"/>
                  </a:cubicBezTo>
                  <a:cubicBezTo>
                    <a:pt x="2121" y="586"/>
                    <a:pt x="2121" y="586"/>
                    <a:pt x="2121" y="586"/>
                  </a:cubicBezTo>
                  <a:cubicBezTo>
                    <a:pt x="2120" y="584"/>
                    <a:pt x="2118" y="583"/>
                    <a:pt x="2116" y="583"/>
                  </a:cubicBezTo>
                  <a:cubicBezTo>
                    <a:pt x="2082" y="587"/>
                    <a:pt x="2082" y="587"/>
                    <a:pt x="2082" y="587"/>
                  </a:cubicBezTo>
                  <a:cubicBezTo>
                    <a:pt x="2080" y="587"/>
                    <a:pt x="2078" y="586"/>
                    <a:pt x="2077" y="584"/>
                  </a:cubicBezTo>
                  <a:cubicBezTo>
                    <a:pt x="2064" y="563"/>
                    <a:pt x="2064" y="563"/>
                    <a:pt x="2064" y="563"/>
                  </a:cubicBezTo>
                  <a:cubicBezTo>
                    <a:pt x="2063" y="561"/>
                    <a:pt x="2063" y="558"/>
                    <a:pt x="2064" y="557"/>
                  </a:cubicBezTo>
                  <a:cubicBezTo>
                    <a:pt x="2084" y="529"/>
                    <a:pt x="2084" y="529"/>
                    <a:pt x="2084" y="529"/>
                  </a:cubicBezTo>
                  <a:cubicBezTo>
                    <a:pt x="2085" y="527"/>
                    <a:pt x="2085" y="525"/>
                    <a:pt x="2084" y="523"/>
                  </a:cubicBezTo>
                  <a:cubicBezTo>
                    <a:pt x="2070" y="501"/>
                    <a:pt x="2070" y="501"/>
                    <a:pt x="2070" y="501"/>
                  </a:cubicBezTo>
                  <a:cubicBezTo>
                    <a:pt x="2069" y="500"/>
                    <a:pt x="2066" y="499"/>
                    <a:pt x="2064" y="499"/>
                  </a:cubicBezTo>
                  <a:cubicBezTo>
                    <a:pt x="2031" y="506"/>
                    <a:pt x="2031" y="506"/>
                    <a:pt x="2031" y="506"/>
                  </a:cubicBezTo>
                  <a:cubicBezTo>
                    <a:pt x="2029" y="506"/>
                    <a:pt x="2027" y="505"/>
                    <a:pt x="2026" y="504"/>
                  </a:cubicBezTo>
                  <a:cubicBezTo>
                    <a:pt x="2011" y="483"/>
                    <a:pt x="2011" y="483"/>
                    <a:pt x="2011" y="483"/>
                  </a:cubicBezTo>
                  <a:cubicBezTo>
                    <a:pt x="2010" y="482"/>
                    <a:pt x="2010" y="479"/>
                    <a:pt x="2011" y="478"/>
                  </a:cubicBezTo>
                  <a:cubicBezTo>
                    <a:pt x="2028" y="448"/>
                    <a:pt x="2028" y="448"/>
                    <a:pt x="2028" y="448"/>
                  </a:cubicBezTo>
                  <a:cubicBezTo>
                    <a:pt x="2029" y="446"/>
                    <a:pt x="2029" y="444"/>
                    <a:pt x="2027" y="442"/>
                  </a:cubicBezTo>
                  <a:cubicBezTo>
                    <a:pt x="2011" y="422"/>
                    <a:pt x="2011" y="422"/>
                    <a:pt x="2011" y="422"/>
                  </a:cubicBezTo>
                  <a:cubicBezTo>
                    <a:pt x="2010" y="420"/>
                    <a:pt x="2008" y="420"/>
                    <a:pt x="2006" y="420"/>
                  </a:cubicBezTo>
                  <a:cubicBezTo>
                    <a:pt x="1973" y="430"/>
                    <a:pt x="1973" y="430"/>
                    <a:pt x="1973" y="430"/>
                  </a:cubicBezTo>
                  <a:cubicBezTo>
                    <a:pt x="1971" y="430"/>
                    <a:pt x="1969" y="429"/>
                    <a:pt x="1968" y="428"/>
                  </a:cubicBezTo>
                  <a:cubicBezTo>
                    <a:pt x="1951" y="409"/>
                    <a:pt x="1951" y="409"/>
                    <a:pt x="1951" y="409"/>
                  </a:cubicBezTo>
                  <a:cubicBezTo>
                    <a:pt x="1950" y="408"/>
                    <a:pt x="1950" y="405"/>
                    <a:pt x="1951" y="403"/>
                  </a:cubicBezTo>
                  <a:cubicBezTo>
                    <a:pt x="1965" y="372"/>
                    <a:pt x="1965" y="372"/>
                    <a:pt x="1965" y="372"/>
                  </a:cubicBezTo>
                  <a:cubicBezTo>
                    <a:pt x="1966" y="371"/>
                    <a:pt x="1965" y="368"/>
                    <a:pt x="1964" y="367"/>
                  </a:cubicBezTo>
                  <a:cubicBezTo>
                    <a:pt x="1946" y="348"/>
                    <a:pt x="1946" y="348"/>
                    <a:pt x="1946" y="348"/>
                  </a:cubicBezTo>
                  <a:cubicBezTo>
                    <a:pt x="1945" y="346"/>
                    <a:pt x="1942" y="346"/>
                    <a:pt x="1941" y="346"/>
                  </a:cubicBezTo>
                  <a:cubicBezTo>
                    <a:pt x="1909" y="359"/>
                    <a:pt x="1909" y="359"/>
                    <a:pt x="1909" y="359"/>
                  </a:cubicBezTo>
                  <a:cubicBezTo>
                    <a:pt x="1907" y="359"/>
                    <a:pt x="1905" y="359"/>
                    <a:pt x="1903" y="358"/>
                  </a:cubicBezTo>
                  <a:cubicBezTo>
                    <a:pt x="1885" y="340"/>
                    <a:pt x="1885" y="340"/>
                    <a:pt x="1885" y="340"/>
                  </a:cubicBezTo>
                  <a:cubicBezTo>
                    <a:pt x="1884" y="339"/>
                    <a:pt x="1883" y="336"/>
                    <a:pt x="1884" y="334"/>
                  </a:cubicBezTo>
                  <a:cubicBezTo>
                    <a:pt x="1896" y="302"/>
                    <a:pt x="1896" y="302"/>
                    <a:pt x="1896" y="302"/>
                  </a:cubicBezTo>
                  <a:cubicBezTo>
                    <a:pt x="1896" y="301"/>
                    <a:pt x="1896" y="298"/>
                    <a:pt x="1894" y="297"/>
                  </a:cubicBezTo>
                  <a:cubicBezTo>
                    <a:pt x="1875" y="280"/>
                    <a:pt x="1875" y="280"/>
                    <a:pt x="1875" y="280"/>
                  </a:cubicBezTo>
                  <a:cubicBezTo>
                    <a:pt x="1874" y="278"/>
                    <a:pt x="1871" y="278"/>
                    <a:pt x="1869" y="279"/>
                  </a:cubicBezTo>
                  <a:cubicBezTo>
                    <a:pt x="1839" y="294"/>
                    <a:pt x="1839" y="294"/>
                    <a:pt x="1839" y="294"/>
                  </a:cubicBezTo>
                  <a:cubicBezTo>
                    <a:pt x="1837" y="295"/>
                    <a:pt x="1834" y="294"/>
                    <a:pt x="1833" y="293"/>
                  </a:cubicBezTo>
                  <a:cubicBezTo>
                    <a:pt x="1814" y="277"/>
                    <a:pt x="1814" y="277"/>
                    <a:pt x="1814" y="277"/>
                  </a:cubicBezTo>
                  <a:cubicBezTo>
                    <a:pt x="1812" y="276"/>
                    <a:pt x="1811" y="274"/>
                    <a:pt x="1812" y="272"/>
                  </a:cubicBezTo>
                  <a:cubicBezTo>
                    <a:pt x="1821" y="239"/>
                    <a:pt x="1821" y="239"/>
                    <a:pt x="1821" y="239"/>
                  </a:cubicBezTo>
                  <a:cubicBezTo>
                    <a:pt x="1821" y="237"/>
                    <a:pt x="1820" y="235"/>
                    <a:pt x="1819" y="233"/>
                  </a:cubicBezTo>
                  <a:cubicBezTo>
                    <a:pt x="1798" y="218"/>
                    <a:pt x="1798" y="218"/>
                    <a:pt x="1798" y="218"/>
                  </a:cubicBezTo>
                  <a:cubicBezTo>
                    <a:pt x="1797" y="217"/>
                    <a:pt x="1794" y="217"/>
                    <a:pt x="1792" y="218"/>
                  </a:cubicBezTo>
                  <a:cubicBezTo>
                    <a:pt x="1763" y="235"/>
                    <a:pt x="1763" y="235"/>
                    <a:pt x="1763" y="235"/>
                  </a:cubicBezTo>
                  <a:cubicBezTo>
                    <a:pt x="1762" y="236"/>
                    <a:pt x="1759" y="236"/>
                    <a:pt x="1757" y="235"/>
                  </a:cubicBezTo>
                  <a:cubicBezTo>
                    <a:pt x="1737" y="221"/>
                    <a:pt x="1737" y="221"/>
                    <a:pt x="1737" y="221"/>
                  </a:cubicBezTo>
                  <a:cubicBezTo>
                    <a:pt x="1735" y="220"/>
                    <a:pt x="1734" y="218"/>
                    <a:pt x="1735" y="216"/>
                  </a:cubicBezTo>
                  <a:cubicBezTo>
                    <a:pt x="1740" y="182"/>
                    <a:pt x="1740" y="182"/>
                    <a:pt x="1740" y="182"/>
                  </a:cubicBezTo>
                  <a:cubicBezTo>
                    <a:pt x="1741" y="180"/>
                    <a:pt x="1740" y="178"/>
                    <a:pt x="1738" y="177"/>
                  </a:cubicBezTo>
                  <a:cubicBezTo>
                    <a:pt x="1716" y="163"/>
                    <a:pt x="1716" y="163"/>
                    <a:pt x="1716" y="163"/>
                  </a:cubicBezTo>
                  <a:cubicBezTo>
                    <a:pt x="1714" y="162"/>
                    <a:pt x="1712" y="162"/>
                    <a:pt x="1710" y="163"/>
                  </a:cubicBezTo>
                  <a:cubicBezTo>
                    <a:pt x="1683" y="183"/>
                    <a:pt x="1683" y="183"/>
                    <a:pt x="1683" y="183"/>
                  </a:cubicBezTo>
                  <a:cubicBezTo>
                    <a:pt x="1681" y="185"/>
                    <a:pt x="1679" y="185"/>
                    <a:pt x="1677" y="184"/>
                  </a:cubicBezTo>
                  <a:cubicBezTo>
                    <a:pt x="1655" y="172"/>
                    <a:pt x="1655" y="172"/>
                    <a:pt x="1655" y="172"/>
                  </a:cubicBezTo>
                  <a:cubicBezTo>
                    <a:pt x="1654" y="171"/>
                    <a:pt x="1652" y="168"/>
                    <a:pt x="1653" y="166"/>
                  </a:cubicBezTo>
                  <a:cubicBezTo>
                    <a:pt x="1655" y="132"/>
                    <a:pt x="1655" y="132"/>
                    <a:pt x="1655" y="132"/>
                  </a:cubicBezTo>
                  <a:cubicBezTo>
                    <a:pt x="1656" y="131"/>
                    <a:pt x="1654" y="128"/>
                    <a:pt x="1653" y="127"/>
                  </a:cubicBezTo>
                  <a:cubicBezTo>
                    <a:pt x="1629" y="116"/>
                    <a:pt x="1629" y="116"/>
                    <a:pt x="1629" y="116"/>
                  </a:cubicBezTo>
                  <a:cubicBezTo>
                    <a:pt x="1628" y="115"/>
                    <a:pt x="1625" y="115"/>
                    <a:pt x="1624" y="116"/>
                  </a:cubicBezTo>
                  <a:cubicBezTo>
                    <a:pt x="1598" y="139"/>
                    <a:pt x="1598" y="139"/>
                    <a:pt x="1598" y="139"/>
                  </a:cubicBezTo>
                  <a:cubicBezTo>
                    <a:pt x="1597" y="140"/>
                    <a:pt x="1594" y="141"/>
                    <a:pt x="1592" y="140"/>
                  </a:cubicBezTo>
                  <a:cubicBezTo>
                    <a:pt x="1570" y="129"/>
                    <a:pt x="1570" y="129"/>
                    <a:pt x="1570" y="129"/>
                  </a:cubicBezTo>
                  <a:cubicBezTo>
                    <a:pt x="1568" y="129"/>
                    <a:pt x="1567" y="126"/>
                    <a:pt x="1567" y="125"/>
                  </a:cubicBezTo>
                  <a:cubicBezTo>
                    <a:pt x="1566" y="90"/>
                    <a:pt x="1566" y="90"/>
                    <a:pt x="1566" y="90"/>
                  </a:cubicBezTo>
                  <a:cubicBezTo>
                    <a:pt x="1566" y="89"/>
                    <a:pt x="1565" y="86"/>
                    <a:pt x="1563" y="86"/>
                  </a:cubicBezTo>
                  <a:cubicBezTo>
                    <a:pt x="1539" y="76"/>
                    <a:pt x="1539" y="76"/>
                    <a:pt x="1539" y="76"/>
                  </a:cubicBezTo>
                  <a:cubicBezTo>
                    <a:pt x="1537" y="75"/>
                    <a:pt x="1535" y="76"/>
                    <a:pt x="1534" y="77"/>
                  </a:cubicBezTo>
                  <a:cubicBezTo>
                    <a:pt x="1510" y="102"/>
                    <a:pt x="1510" y="102"/>
                    <a:pt x="1510" y="102"/>
                  </a:cubicBezTo>
                  <a:cubicBezTo>
                    <a:pt x="1509" y="103"/>
                    <a:pt x="1506" y="104"/>
                    <a:pt x="1504" y="103"/>
                  </a:cubicBezTo>
                  <a:cubicBezTo>
                    <a:pt x="1481" y="95"/>
                    <a:pt x="1481" y="95"/>
                    <a:pt x="1481" y="95"/>
                  </a:cubicBezTo>
                  <a:cubicBezTo>
                    <a:pt x="1479" y="94"/>
                    <a:pt x="1477" y="92"/>
                    <a:pt x="1477" y="90"/>
                  </a:cubicBezTo>
                  <a:cubicBezTo>
                    <a:pt x="1474" y="56"/>
                    <a:pt x="1474" y="56"/>
                    <a:pt x="1474" y="56"/>
                  </a:cubicBezTo>
                  <a:cubicBezTo>
                    <a:pt x="1474" y="55"/>
                    <a:pt x="1472" y="52"/>
                    <a:pt x="1471" y="52"/>
                  </a:cubicBezTo>
                  <a:cubicBezTo>
                    <a:pt x="1446" y="44"/>
                    <a:pt x="1446" y="44"/>
                    <a:pt x="1446" y="44"/>
                  </a:cubicBezTo>
                  <a:cubicBezTo>
                    <a:pt x="1444" y="44"/>
                    <a:pt x="1441" y="45"/>
                    <a:pt x="1440" y="46"/>
                  </a:cubicBezTo>
                  <a:cubicBezTo>
                    <a:pt x="1419" y="73"/>
                    <a:pt x="1419" y="73"/>
                    <a:pt x="1419" y="73"/>
                  </a:cubicBezTo>
                  <a:cubicBezTo>
                    <a:pt x="1418" y="74"/>
                    <a:pt x="1415" y="75"/>
                    <a:pt x="1413" y="74"/>
                  </a:cubicBezTo>
                  <a:cubicBezTo>
                    <a:pt x="1389" y="68"/>
                    <a:pt x="1389" y="68"/>
                    <a:pt x="1389" y="68"/>
                  </a:cubicBezTo>
                  <a:cubicBezTo>
                    <a:pt x="1387" y="68"/>
                    <a:pt x="1386" y="66"/>
                    <a:pt x="1385" y="64"/>
                  </a:cubicBezTo>
                  <a:cubicBezTo>
                    <a:pt x="1379" y="30"/>
                    <a:pt x="1379" y="30"/>
                    <a:pt x="1379" y="30"/>
                  </a:cubicBezTo>
                  <a:cubicBezTo>
                    <a:pt x="1379" y="29"/>
                    <a:pt x="1377" y="27"/>
                    <a:pt x="1375" y="26"/>
                  </a:cubicBezTo>
                  <a:cubicBezTo>
                    <a:pt x="1350" y="21"/>
                    <a:pt x="1350" y="21"/>
                    <a:pt x="1350" y="21"/>
                  </a:cubicBezTo>
                  <a:cubicBezTo>
                    <a:pt x="1348" y="21"/>
                    <a:pt x="1346" y="22"/>
                    <a:pt x="1345" y="23"/>
                  </a:cubicBezTo>
                  <a:cubicBezTo>
                    <a:pt x="1326" y="51"/>
                    <a:pt x="1326" y="51"/>
                    <a:pt x="1326" y="51"/>
                  </a:cubicBezTo>
                  <a:cubicBezTo>
                    <a:pt x="1325" y="53"/>
                    <a:pt x="1322" y="54"/>
                    <a:pt x="1320" y="54"/>
                  </a:cubicBezTo>
                  <a:cubicBezTo>
                    <a:pt x="1296" y="50"/>
                    <a:pt x="1296" y="50"/>
                    <a:pt x="1296" y="50"/>
                  </a:cubicBezTo>
                  <a:cubicBezTo>
                    <a:pt x="1294" y="49"/>
                    <a:pt x="1292" y="48"/>
                    <a:pt x="1291" y="46"/>
                  </a:cubicBezTo>
                  <a:cubicBezTo>
                    <a:pt x="1283" y="13"/>
                    <a:pt x="1283" y="13"/>
                    <a:pt x="1283" y="13"/>
                  </a:cubicBezTo>
                  <a:cubicBezTo>
                    <a:pt x="1282" y="11"/>
                    <a:pt x="1280" y="9"/>
                    <a:pt x="1278" y="9"/>
                  </a:cubicBezTo>
                  <a:cubicBezTo>
                    <a:pt x="1252" y="6"/>
                    <a:pt x="1252" y="6"/>
                    <a:pt x="1252" y="6"/>
                  </a:cubicBezTo>
                  <a:cubicBezTo>
                    <a:pt x="1251" y="6"/>
                    <a:pt x="1248" y="7"/>
                    <a:pt x="1247" y="9"/>
                  </a:cubicBezTo>
                  <a:cubicBezTo>
                    <a:pt x="1231" y="39"/>
                    <a:pt x="1231" y="39"/>
                    <a:pt x="1231" y="39"/>
                  </a:cubicBezTo>
                  <a:cubicBezTo>
                    <a:pt x="1230" y="40"/>
                    <a:pt x="1228" y="41"/>
                    <a:pt x="1226" y="41"/>
                  </a:cubicBezTo>
                  <a:cubicBezTo>
                    <a:pt x="1201" y="39"/>
                    <a:pt x="1201" y="39"/>
                    <a:pt x="1201" y="39"/>
                  </a:cubicBezTo>
                  <a:cubicBezTo>
                    <a:pt x="1199" y="39"/>
                    <a:pt x="1197" y="38"/>
                    <a:pt x="1196" y="36"/>
                  </a:cubicBezTo>
                  <a:cubicBezTo>
                    <a:pt x="1185" y="4"/>
                    <a:pt x="1185" y="4"/>
                    <a:pt x="1185" y="4"/>
                  </a:cubicBezTo>
                  <a:cubicBezTo>
                    <a:pt x="1184" y="2"/>
                    <a:pt x="1182" y="1"/>
                    <a:pt x="1180" y="1"/>
                  </a:cubicBezTo>
                  <a:cubicBezTo>
                    <a:pt x="1154" y="0"/>
                    <a:pt x="1154" y="0"/>
                    <a:pt x="1154" y="0"/>
                  </a:cubicBezTo>
                  <a:cubicBezTo>
                    <a:pt x="1152" y="0"/>
                    <a:pt x="1150" y="1"/>
                    <a:pt x="1149" y="3"/>
                  </a:cubicBezTo>
                  <a:cubicBezTo>
                    <a:pt x="1135" y="34"/>
                    <a:pt x="1135" y="34"/>
                    <a:pt x="1135" y="34"/>
                  </a:cubicBezTo>
                  <a:cubicBezTo>
                    <a:pt x="1135" y="36"/>
                    <a:pt x="1132" y="37"/>
                    <a:pt x="1130" y="37"/>
                  </a:cubicBezTo>
                  <a:cubicBezTo>
                    <a:pt x="1106" y="37"/>
                    <a:pt x="1106" y="37"/>
                    <a:pt x="1106" y="37"/>
                  </a:cubicBezTo>
                  <a:cubicBezTo>
                    <a:pt x="1104" y="37"/>
                    <a:pt x="1101" y="36"/>
                    <a:pt x="1101" y="34"/>
                  </a:cubicBezTo>
                  <a:cubicBezTo>
                    <a:pt x="1086" y="3"/>
                    <a:pt x="1086" y="3"/>
                    <a:pt x="1086" y="3"/>
                  </a:cubicBezTo>
                  <a:cubicBezTo>
                    <a:pt x="1085" y="2"/>
                    <a:pt x="1083" y="0"/>
                    <a:pt x="1081" y="0"/>
                  </a:cubicBezTo>
                  <a:cubicBezTo>
                    <a:pt x="1055" y="2"/>
                    <a:pt x="1055" y="2"/>
                    <a:pt x="1055" y="2"/>
                  </a:cubicBezTo>
                  <a:cubicBezTo>
                    <a:pt x="1053" y="2"/>
                    <a:pt x="1051" y="4"/>
                    <a:pt x="1051" y="5"/>
                  </a:cubicBezTo>
                  <a:cubicBezTo>
                    <a:pt x="1040" y="38"/>
                    <a:pt x="1040" y="38"/>
                    <a:pt x="1040" y="38"/>
                  </a:cubicBezTo>
                  <a:cubicBezTo>
                    <a:pt x="1039" y="39"/>
                    <a:pt x="1037" y="41"/>
                    <a:pt x="1035" y="41"/>
                  </a:cubicBezTo>
                  <a:cubicBezTo>
                    <a:pt x="1010" y="44"/>
                    <a:pt x="1010" y="44"/>
                    <a:pt x="1010" y="44"/>
                  </a:cubicBezTo>
                  <a:cubicBezTo>
                    <a:pt x="1009" y="44"/>
                    <a:pt x="1006" y="43"/>
                    <a:pt x="1005" y="41"/>
                  </a:cubicBezTo>
                  <a:cubicBezTo>
                    <a:pt x="988" y="12"/>
                    <a:pt x="988" y="12"/>
                    <a:pt x="988" y="12"/>
                  </a:cubicBezTo>
                  <a:cubicBezTo>
                    <a:pt x="987" y="10"/>
                    <a:pt x="985" y="9"/>
                    <a:pt x="983" y="9"/>
                  </a:cubicBezTo>
                  <a:cubicBezTo>
                    <a:pt x="957" y="13"/>
                    <a:pt x="957" y="13"/>
                    <a:pt x="957" y="13"/>
                  </a:cubicBezTo>
                  <a:cubicBezTo>
                    <a:pt x="955" y="13"/>
                    <a:pt x="954" y="15"/>
                    <a:pt x="953" y="17"/>
                  </a:cubicBezTo>
                  <a:cubicBezTo>
                    <a:pt x="945" y="50"/>
                    <a:pt x="945" y="50"/>
                    <a:pt x="945" y="50"/>
                  </a:cubicBezTo>
                  <a:cubicBezTo>
                    <a:pt x="944" y="51"/>
                    <a:pt x="943" y="53"/>
                    <a:pt x="941" y="54"/>
                  </a:cubicBezTo>
                  <a:cubicBezTo>
                    <a:pt x="916" y="58"/>
                    <a:pt x="916" y="58"/>
                    <a:pt x="916" y="58"/>
                  </a:cubicBezTo>
                  <a:cubicBezTo>
                    <a:pt x="914" y="59"/>
                    <a:pt x="912" y="58"/>
                    <a:pt x="911" y="56"/>
                  </a:cubicBezTo>
                  <a:cubicBezTo>
                    <a:pt x="891" y="28"/>
                    <a:pt x="891" y="28"/>
                    <a:pt x="891" y="28"/>
                  </a:cubicBezTo>
                  <a:cubicBezTo>
                    <a:pt x="890" y="27"/>
                    <a:pt x="888" y="26"/>
                    <a:pt x="886" y="26"/>
                  </a:cubicBezTo>
                  <a:cubicBezTo>
                    <a:pt x="861" y="32"/>
                    <a:pt x="861" y="32"/>
                    <a:pt x="861" y="32"/>
                  </a:cubicBezTo>
                  <a:cubicBezTo>
                    <a:pt x="859" y="32"/>
                    <a:pt x="857" y="34"/>
                    <a:pt x="857" y="36"/>
                  </a:cubicBezTo>
                  <a:cubicBezTo>
                    <a:pt x="851" y="70"/>
                    <a:pt x="851" y="70"/>
                    <a:pt x="851" y="70"/>
                  </a:cubicBezTo>
                  <a:cubicBezTo>
                    <a:pt x="851" y="72"/>
                    <a:pt x="849" y="74"/>
                    <a:pt x="848" y="74"/>
                  </a:cubicBezTo>
                  <a:cubicBezTo>
                    <a:pt x="824" y="81"/>
                    <a:pt x="824" y="81"/>
                    <a:pt x="824" y="81"/>
                  </a:cubicBezTo>
                  <a:cubicBezTo>
                    <a:pt x="822" y="81"/>
                    <a:pt x="819" y="81"/>
                    <a:pt x="818" y="79"/>
                  </a:cubicBezTo>
                  <a:cubicBezTo>
                    <a:pt x="796" y="53"/>
                    <a:pt x="796" y="53"/>
                    <a:pt x="796" y="53"/>
                  </a:cubicBezTo>
                  <a:cubicBezTo>
                    <a:pt x="795" y="52"/>
                    <a:pt x="792" y="51"/>
                    <a:pt x="791" y="52"/>
                  </a:cubicBezTo>
                  <a:cubicBezTo>
                    <a:pt x="766" y="60"/>
                    <a:pt x="766" y="60"/>
                    <a:pt x="766" y="60"/>
                  </a:cubicBezTo>
                  <a:cubicBezTo>
                    <a:pt x="764" y="60"/>
                    <a:pt x="762" y="62"/>
                    <a:pt x="762" y="64"/>
                  </a:cubicBezTo>
                  <a:cubicBezTo>
                    <a:pt x="760" y="98"/>
                    <a:pt x="760" y="98"/>
                    <a:pt x="760" y="98"/>
                  </a:cubicBezTo>
                  <a:cubicBezTo>
                    <a:pt x="760" y="100"/>
                    <a:pt x="758" y="102"/>
                    <a:pt x="757" y="103"/>
                  </a:cubicBezTo>
                  <a:cubicBezTo>
                    <a:pt x="733" y="112"/>
                    <a:pt x="733" y="112"/>
                    <a:pt x="733" y="112"/>
                  </a:cubicBezTo>
                  <a:cubicBezTo>
                    <a:pt x="732" y="112"/>
                    <a:pt x="729" y="112"/>
                    <a:pt x="728" y="110"/>
                  </a:cubicBezTo>
                  <a:cubicBezTo>
                    <a:pt x="704" y="86"/>
                    <a:pt x="704" y="86"/>
                    <a:pt x="704" y="86"/>
                  </a:cubicBezTo>
                  <a:cubicBezTo>
                    <a:pt x="702" y="85"/>
                    <a:pt x="700" y="85"/>
                    <a:pt x="698" y="85"/>
                  </a:cubicBezTo>
                  <a:cubicBezTo>
                    <a:pt x="674" y="95"/>
                    <a:pt x="674" y="95"/>
                    <a:pt x="674" y="95"/>
                  </a:cubicBezTo>
                  <a:cubicBezTo>
                    <a:pt x="672" y="96"/>
                    <a:pt x="671" y="98"/>
                    <a:pt x="671" y="100"/>
                  </a:cubicBezTo>
                  <a:cubicBezTo>
                    <a:pt x="672" y="134"/>
                    <a:pt x="672" y="134"/>
                    <a:pt x="672" y="134"/>
                  </a:cubicBezTo>
                  <a:cubicBezTo>
                    <a:pt x="672" y="136"/>
                    <a:pt x="670" y="139"/>
                    <a:pt x="668" y="139"/>
                  </a:cubicBezTo>
                  <a:cubicBezTo>
                    <a:pt x="646" y="150"/>
                    <a:pt x="646" y="150"/>
                    <a:pt x="646" y="150"/>
                  </a:cubicBezTo>
                  <a:cubicBezTo>
                    <a:pt x="644" y="151"/>
                    <a:pt x="642" y="151"/>
                    <a:pt x="640" y="149"/>
                  </a:cubicBezTo>
                  <a:cubicBezTo>
                    <a:pt x="614" y="128"/>
                    <a:pt x="614" y="128"/>
                    <a:pt x="614" y="128"/>
                  </a:cubicBezTo>
                  <a:cubicBezTo>
                    <a:pt x="613" y="126"/>
                    <a:pt x="610" y="126"/>
                    <a:pt x="608" y="127"/>
                  </a:cubicBezTo>
                  <a:cubicBezTo>
                    <a:pt x="586" y="139"/>
                    <a:pt x="586" y="139"/>
                    <a:pt x="586" y="139"/>
                  </a:cubicBezTo>
                  <a:cubicBezTo>
                    <a:pt x="584" y="140"/>
                    <a:pt x="583" y="142"/>
                    <a:pt x="583" y="144"/>
                  </a:cubicBezTo>
                  <a:cubicBezTo>
                    <a:pt x="587" y="178"/>
                    <a:pt x="587" y="178"/>
                    <a:pt x="587" y="178"/>
                  </a:cubicBezTo>
                  <a:cubicBezTo>
                    <a:pt x="587" y="180"/>
                    <a:pt x="586" y="182"/>
                    <a:pt x="584" y="183"/>
                  </a:cubicBezTo>
                  <a:cubicBezTo>
                    <a:pt x="563" y="196"/>
                    <a:pt x="563" y="196"/>
                    <a:pt x="563" y="196"/>
                  </a:cubicBezTo>
                  <a:cubicBezTo>
                    <a:pt x="561" y="197"/>
                    <a:pt x="558" y="197"/>
                    <a:pt x="557" y="196"/>
                  </a:cubicBezTo>
                  <a:cubicBezTo>
                    <a:pt x="529" y="176"/>
                    <a:pt x="529" y="176"/>
                    <a:pt x="529" y="176"/>
                  </a:cubicBezTo>
                  <a:cubicBezTo>
                    <a:pt x="527" y="175"/>
                    <a:pt x="525" y="175"/>
                    <a:pt x="523" y="176"/>
                  </a:cubicBezTo>
                  <a:cubicBezTo>
                    <a:pt x="501" y="190"/>
                    <a:pt x="501" y="190"/>
                    <a:pt x="501" y="190"/>
                  </a:cubicBezTo>
                  <a:cubicBezTo>
                    <a:pt x="500" y="191"/>
                    <a:pt x="499" y="194"/>
                    <a:pt x="499" y="196"/>
                  </a:cubicBezTo>
                  <a:cubicBezTo>
                    <a:pt x="506" y="229"/>
                    <a:pt x="506" y="229"/>
                    <a:pt x="506" y="229"/>
                  </a:cubicBezTo>
                  <a:cubicBezTo>
                    <a:pt x="506" y="231"/>
                    <a:pt x="505" y="233"/>
                    <a:pt x="503" y="235"/>
                  </a:cubicBezTo>
                  <a:cubicBezTo>
                    <a:pt x="483" y="249"/>
                    <a:pt x="483" y="249"/>
                    <a:pt x="483" y="249"/>
                  </a:cubicBezTo>
                  <a:cubicBezTo>
                    <a:pt x="482" y="250"/>
                    <a:pt x="479" y="250"/>
                    <a:pt x="477" y="249"/>
                  </a:cubicBezTo>
                  <a:cubicBezTo>
                    <a:pt x="448" y="232"/>
                    <a:pt x="448" y="232"/>
                    <a:pt x="448" y="232"/>
                  </a:cubicBezTo>
                  <a:cubicBezTo>
                    <a:pt x="446" y="231"/>
                    <a:pt x="444" y="232"/>
                    <a:pt x="442" y="233"/>
                  </a:cubicBezTo>
                  <a:cubicBezTo>
                    <a:pt x="422" y="249"/>
                    <a:pt x="422" y="249"/>
                    <a:pt x="422" y="249"/>
                  </a:cubicBezTo>
                  <a:cubicBezTo>
                    <a:pt x="420" y="250"/>
                    <a:pt x="419" y="252"/>
                    <a:pt x="420" y="254"/>
                  </a:cubicBezTo>
                  <a:cubicBezTo>
                    <a:pt x="429" y="287"/>
                    <a:pt x="429" y="287"/>
                    <a:pt x="429" y="287"/>
                  </a:cubicBezTo>
                  <a:cubicBezTo>
                    <a:pt x="430" y="289"/>
                    <a:pt x="429" y="291"/>
                    <a:pt x="428" y="293"/>
                  </a:cubicBezTo>
                  <a:cubicBezTo>
                    <a:pt x="409" y="309"/>
                    <a:pt x="409" y="309"/>
                    <a:pt x="409" y="309"/>
                  </a:cubicBezTo>
                  <a:cubicBezTo>
                    <a:pt x="407" y="310"/>
                    <a:pt x="405" y="310"/>
                    <a:pt x="403" y="310"/>
                  </a:cubicBezTo>
                  <a:cubicBezTo>
                    <a:pt x="372" y="295"/>
                    <a:pt x="372" y="295"/>
                    <a:pt x="372" y="295"/>
                  </a:cubicBezTo>
                  <a:cubicBezTo>
                    <a:pt x="371" y="294"/>
                    <a:pt x="368" y="295"/>
                    <a:pt x="367" y="296"/>
                  </a:cubicBezTo>
                  <a:cubicBezTo>
                    <a:pt x="348" y="314"/>
                    <a:pt x="348" y="314"/>
                    <a:pt x="348" y="314"/>
                  </a:cubicBezTo>
                  <a:cubicBezTo>
                    <a:pt x="346" y="315"/>
                    <a:pt x="346" y="318"/>
                    <a:pt x="346" y="319"/>
                  </a:cubicBezTo>
                  <a:cubicBezTo>
                    <a:pt x="359" y="351"/>
                    <a:pt x="359" y="351"/>
                    <a:pt x="359" y="351"/>
                  </a:cubicBezTo>
                  <a:cubicBezTo>
                    <a:pt x="359" y="353"/>
                    <a:pt x="359" y="356"/>
                    <a:pt x="357" y="357"/>
                  </a:cubicBezTo>
                  <a:cubicBezTo>
                    <a:pt x="340" y="375"/>
                    <a:pt x="340" y="375"/>
                    <a:pt x="340" y="375"/>
                  </a:cubicBezTo>
                  <a:cubicBezTo>
                    <a:pt x="339" y="376"/>
                    <a:pt x="336" y="377"/>
                    <a:pt x="334" y="376"/>
                  </a:cubicBezTo>
                  <a:cubicBezTo>
                    <a:pt x="302" y="364"/>
                    <a:pt x="302" y="364"/>
                    <a:pt x="302" y="364"/>
                  </a:cubicBezTo>
                  <a:cubicBezTo>
                    <a:pt x="301" y="364"/>
                    <a:pt x="298" y="364"/>
                    <a:pt x="297" y="366"/>
                  </a:cubicBezTo>
                  <a:cubicBezTo>
                    <a:pt x="279" y="385"/>
                    <a:pt x="279" y="385"/>
                    <a:pt x="279" y="385"/>
                  </a:cubicBezTo>
                  <a:cubicBezTo>
                    <a:pt x="278" y="387"/>
                    <a:pt x="278" y="389"/>
                    <a:pt x="279" y="391"/>
                  </a:cubicBezTo>
                  <a:cubicBezTo>
                    <a:pt x="294" y="421"/>
                    <a:pt x="294" y="421"/>
                    <a:pt x="294" y="421"/>
                  </a:cubicBezTo>
                  <a:cubicBezTo>
                    <a:pt x="295" y="423"/>
                    <a:pt x="294" y="426"/>
                    <a:pt x="293" y="427"/>
                  </a:cubicBezTo>
                  <a:cubicBezTo>
                    <a:pt x="277" y="446"/>
                    <a:pt x="277" y="446"/>
                    <a:pt x="277" y="446"/>
                  </a:cubicBezTo>
                  <a:cubicBezTo>
                    <a:pt x="276" y="448"/>
                    <a:pt x="274" y="449"/>
                    <a:pt x="272" y="448"/>
                  </a:cubicBezTo>
                  <a:cubicBezTo>
                    <a:pt x="239" y="439"/>
                    <a:pt x="239" y="439"/>
                    <a:pt x="239" y="439"/>
                  </a:cubicBezTo>
                  <a:cubicBezTo>
                    <a:pt x="237" y="439"/>
                    <a:pt x="234" y="440"/>
                    <a:pt x="233" y="441"/>
                  </a:cubicBezTo>
                  <a:cubicBezTo>
                    <a:pt x="218" y="462"/>
                    <a:pt x="218" y="462"/>
                    <a:pt x="218" y="462"/>
                  </a:cubicBezTo>
                  <a:cubicBezTo>
                    <a:pt x="217" y="464"/>
                    <a:pt x="216" y="466"/>
                    <a:pt x="217" y="468"/>
                  </a:cubicBezTo>
                  <a:cubicBezTo>
                    <a:pt x="235" y="497"/>
                    <a:pt x="235" y="497"/>
                    <a:pt x="235" y="497"/>
                  </a:cubicBezTo>
                  <a:cubicBezTo>
                    <a:pt x="236" y="499"/>
                    <a:pt x="236" y="501"/>
                    <a:pt x="235" y="503"/>
                  </a:cubicBezTo>
                  <a:cubicBezTo>
                    <a:pt x="221" y="523"/>
                    <a:pt x="221" y="523"/>
                    <a:pt x="221" y="523"/>
                  </a:cubicBezTo>
                  <a:cubicBezTo>
                    <a:pt x="220" y="525"/>
                    <a:pt x="217" y="526"/>
                    <a:pt x="216" y="526"/>
                  </a:cubicBezTo>
                  <a:cubicBezTo>
                    <a:pt x="182" y="520"/>
                    <a:pt x="182" y="520"/>
                    <a:pt x="182" y="520"/>
                  </a:cubicBezTo>
                  <a:cubicBezTo>
                    <a:pt x="180" y="519"/>
                    <a:pt x="178" y="521"/>
                    <a:pt x="177" y="522"/>
                  </a:cubicBezTo>
                  <a:cubicBezTo>
                    <a:pt x="163" y="544"/>
                    <a:pt x="163" y="544"/>
                    <a:pt x="163" y="544"/>
                  </a:cubicBezTo>
                  <a:cubicBezTo>
                    <a:pt x="162" y="546"/>
                    <a:pt x="162" y="548"/>
                    <a:pt x="163" y="550"/>
                  </a:cubicBezTo>
                  <a:cubicBezTo>
                    <a:pt x="183" y="577"/>
                    <a:pt x="183" y="577"/>
                    <a:pt x="183" y="577"/>
                  </a:cubicBezTo>
                  <a:cubicBezTo>
                    <a:pt x="184" y="579"/>
                    <a:pt x="185" y="582"/>
                    <a:pt x="184" y="583"/>
                  </a:cubicBezTo>
                  <a:cubicBezTo>
                    <a:pt x="171" y="605"/>
                    <a:pt x="171" y="605"/>
                    <a:pt x="171" y="605"/>
                  </a:cubicBezTo>
                  <a:cubicBezTo>
                    <a:pt x="171" y="607"/>
                    <a:pt x="168" y="608"/>
                    <a:pt x="166" y="608"/>
                  </a:cubicBezTo>
                  <a:cubicBezTo>
                    <a:pt x="132" y="605"/>
                    <a:pt x="132" y="605"/>
                    <a:pt x="132" y="605"/>
                  </a:cubicBezTo>
                  <a:cubicBezTo>
                    <a:pt x="130" y="605"/>
                    <a:pt x="128" y="606"/>
                    <a:pt x="127" y="608"/>
                  </a:cubicBezTo>
                  <a:cubicBezTo>
                    <a:pt x="116" y="631"/>
                    <a:pt x="116" y="631"/>
                    <a:pt x="116" y="631"/>
                  </a:cubicBezTo>
                  <a:cubicBezTo>
                    <a:pt x="115" y="632"/>
                    <a:pt x="115" y="635"/>
                    <a:pt x="116" y="636"/>
                  </a:cubicBezTo>
                  <a:cubicBezTo>
                    <a:pt x="139" y="662"/>
                    <a:pt x="139" y="662"/>
                    <a:pt x="139" y="662"/>
                  </a:cubicBezTo>
                  <a:cubicBezTo>
                    <a:pt x="140" y="663"/>
                    <a:pt x="140" y="666"/>
                    <a:pt x="140" y="668"/>
                  </a:cubicBezTo>
                  <a:cubicBezTo>
                    <a:pt x="129" y="690"/>
                    <a:pt x="129" y="690"/>
                    <a:pt x="129" y="690"/>
                  </a:cubicBezTo>
                  <a:cubicBezTo>
                    <a:pt x="129" y="692"/>
                    <a:pt x="126" y="694"/>
                    <a:pt x="124" y="694"/>
                  </a:cubicBezTo>
                  <a:cubicBezTo>
                    <a:pt x="90" y="694"/>
                    <a:pt x="90" y="694"/>
                    <a:pt x="90" y="694"/>
                  </a:cubicBezTo>
                  <a:cubicBezTo>
                    <a:pt x="88" y="694"/>
                    <a:pt x="86" y="695"/>
                    <a:pt x="86" y="697"/>
                  </a:cubicBezTo>
                  <a:cubicBezTo>
                    <a:pt x="76" y="721"/>
                    <a:pt x="76" y="721"/>
                    <a:pt x="76" y="721"/>
                  </a:cubicBezTo>
                  <a:cubicBezTo>
                    <a:pt x="75" y="723"/>
                    <a:pt x="76" y="725"/>
                    <a:pt x="77" y="727"/>
                  </a:cubicBezTo>
                  <a:cubicBezTo>
                    <a:pt x="102" y="750"/>
                    <a:pt x="102" y="750"/>
                    <a:pt x="102" y="750"/>
                  </a:cubicBezTo>
                  <a:cubicBezTo>
                    <a:pt x="103" y="752"/>
                    <a:pt x="104" y="754"/>
                    <a:pt x="103" y="756"/>
                  </a:cubicBezTo>
                  <a:cubicBezTo>
                    <a:pt x="95" y="779"/>
                    <a:pt x="95" y="779"/>
                    <a:pt x="95" y="779"/>
                  </a:cubicBezTo>
                  <a:cubicBezTo>
                    <a:pt x="94" y="781"/>
                    <a:pt x="92" y="783"/>
                    <a:pt x="90" y="783"/>
                  </a:cubicBezTo>
                  <a:cubicBezTo>
                    <a:pt x="56" y="786"/>
                    <a:pt x="56" y="786"/>
                    <a:pt x="56" y="786"/>
                  </a:cubicBezTo>
                  <a:cubicBezTo>
                    <a:pt x="54" y="786"/>
                    <a:pt x="52" y="788"/>
                    <a:pt x="52" y="790"/>
                  </a:cubicBezTo>
                  <a:cubicBezTo>
                    <a:pt x="44" y="814"/>
                    <a:pt x="44" y="814"/>
                    <a:pt x="44" y="814"/>
                  </a:cubicBezTo>
                  <a:cubicBezTo>
                    <a:pt x="44" y="816"/>
                    <a:pt x="45" y="819"/>
                    <a:pt x="46" y="820"/>
                  </a:cubicBezTo>
                  <a:cubicBezTo>
                    <a:pt x="73" y="841"/>
                    <a:pt x="73" y="841"/>
                    <a:pt x="73" y="841"/>
                  </a:cubicBezTo>
                  <a:cubicBezTo>
                    <a:pt x="74" y="842"/>
                    <a:pt x="75" y="845"/>
                    <a:pt x="74" y="847"/>
                  </a:cubicBezTo>
                  <a:cubicBezTo>
                    <a:pt x="68" y="871"/>
                    <a:pt x="68" y="871"/>
                    <a:pt x="68" y="871"/>
                  </a:cubicBezTo>
                  <a:cubicBezTo>
                    <a:pt x="68" y="873"/>
                    <a:pt x="66" y="875"/>
                    <a:pt x="64" y="875"/>
                  </a:cubicBezTo>
                  <a:cubicBezTo>
                    <a:pt x="30" y="881"/>
                    <a:pt x="30" y="881"/>
                    <a:pt x="30" y="881"/>
                  </a:cubicBezTo>
                  <a:cubicBezTo>
                    <a:pt x="28" y="881"/>
                    <a:pt x="27" y="883"/>
                    <a:pt x="26" y="885"/>
                  </a:cubicBezTo>
                  <a:cubicBezTo>
                    <a:pt x="21" y="910"/>
                    <a:pt x="21" y="910"/>
                    <a:pt x="21" y="910"/>
                  </a:cubicBezTo>
                  <a:cubicBezTo>
                    <a:pt x="21" y="912"/>
                    <a:pt x="21" y="915"/>
                    <a:pt x="23" y="916"/>
                  </a:cubicBezTo>
                  <a:cubicBezTo>
                    <a:pt x="51" y="935"/>
                    <a:pt x="51" y="935"/>
                    <a:pt x="51" y="935"/>
                  </a:cubicBezTo>
                  <a:cubicBezTo>
                    <a:pt x="53" y="936"/>
                    <a:pt x="54" y="938"/>
                    <a:pt x="54" y="940"/>
                  </a:cubicBezTo>
                  <a:cubicBezTo>
                    <a:pt x="50" y="964"/>
                    <a:pt x="50" y="964"/>
                    <a:pt x="50" y="964"/>
                  </a:cubicBezTo>
                  <a:cubicBezTo>
                    <a:pt x="49" y="966"/>
                    <a:pt x="48" y="968"/>
                    <a:pt x="46" y="969"/>
                  </a:cubicBezTo>
                  <a:cubicBezTo>
                    <a:pt x="13" y="978"/>
                    <a:pt x="13" y="978"/>
                    <a:pt x="13" y="978"/>
                  </a:cubicBezTo>
                  <a:cubicBezTo>
                    <a:pt x="11" y="978"/>
                    <a:pt x="9" y="980"/>
                    <a:pt x="9" y="982"/>
                  </a:cubicBezTo>
                  <a:cubicBezTo>
                    <a:pt x="6" y="1008"/>
                    <a:pt x="6" y="1008"/>
                    <a:pt x="6" y="1008"/>
                  </a:cubicBezTo>
                  <a:cubicBezTo>
                    <a:pt x="6" y="1010"/>
                    <a:pt x="7" y="1012"/>
                    <a:pt x="9" y="1013"/>
                  </a:cubicBezTo>
                  <a:cubicBezTo>
                    <a:pt x="38" y="1029"/>
                    <a:pt x="38" y="1029"/>
                    <a:pt x="38" y="1029"/>
                  </a:cubicBezTo>
                  <a:cubicBezTo>
                    <a:pt x="40" y="1030"/>
                    <a:pt x="41" y="1033"/>
                    <a:pt x="41" y="1034"/>
                  </a:cubicBezTo>
                  <a:cubicBezTo>
                    <a:pt x="39" y="1059"/>
                    <a:pt x="39" y="1059"/>
                    <a:pt x="39" y="1059"/>
                  </a:cubicBezTo>
                  <a:cubicBezTo>
                    <a:pt x="39" y="1061"/>
                    <a:pt x="38" y="1063"/>
                    <a:pt x="36" y="1064"/>
                  </a:cubicBezTo>
                  <a:cubicBezTo>
                    <a:pt x="4" y="1076"/>
                    <a:pt x="4" y="1076"/>
                    <a:pt x="4" y="1076"/>
                  </a:cubicBezTo>
                  <a:cubicBezTo>
                    <a:pt x="2" y="1076"/>
                    <a:pt x="0" y="1078"/>
                    <a:pt x="0" y="1080"/>
                  </a:cubicBezTo>
                  <a:cubicBezTo>
                    <a:pt x="0" y="1106"/>
                    <a:pt x="0" y="1106"/>
                    <a:pt x="0" y="1106"/>
                  </a:cubicBezTo>
                  <a:cubicBezTo>
                    <a:pt x="0" y="1108"/>
                    <a:pt x="1" y="1110"/>
                    <a:pt x="3" y="1111"/>
                  </a:cubicBezTo>
                  <a:cubicBezTo>
                    <a:pt x="34" y="1125"/>
                    <a:pt x="34" y="1125"/>
                    <a:pt x="34" y="1125"/>
                  </a:cubicBezTo>
                  <a:cubicBezTo>
                    <a:pt x="36" y="1126"/>
                    <a:pt x="37" y="1128"/>
                    <a:pt x="37" y="1130"/>
                  </a:cubicBezTo>
                  <a:cubicBezTo>
                    <a:pt x="37" y="1155"/>
                    <a:pt x="37" y="1155"/>
                    <a:pt x="37" y="1155"/>
                  </a:cubicBezTo>
                  <a:cubicBezTo>
                    <a:pt x="37" y="1156"/>
                    <a:pt x="36" y="1159"/>
                    <a:pt x="34" y="1159"/>
                  </a:cubicBezTo>
                  <a:cubicBezTo>
                    <a:pt x="3" y="1174"/>
                    <a:pt x="3" y="1174"/>
                    <a:pt x="3" y="1174"/>
                  </a:cubicBezTo>
                  <a:cubicBezTo>
                    <a:pt x="2" y="1175"/>
                    <a:pt x="0" y="1177"/>
                    <a:pt x="0" y="1179"/>
                  </a:cubicBezTo>
                  <a:cubicBezTo>
                    <a:pt x="2" y="1205"/>
                    <a:pt x="2" y="1205"/>
                    <a:pt x="2" y="1205"/>
                  </a:cubicBezTo>
                  <a:cubicBezTo>
                    <a:pt x="2" y="1207"/>
                    <a:pt x="3" y="1209"/>
                    <a:pt x="5" y="1209"/>
                  </a:cubicBezTo>
                  <a:cubicBezTo>
                    <a:pt x="37" y="1220"/>
                    <a:pt x="37" y="1220"/>
                    <a:pt x="37" y="1220"/>
                  </a:cubicBezTo>
                  <a:cubicBezTo>
                    <a:pt x="39" y="1221"/>
                    <a:pt x="41" y="1223"/>
                    <a:pt x="41" y="1225"/>
                  </a:cubicBezTo>
                  <a:cubicBezTo>
                    <a:pt x="44" y="1250"/>
                    <a:pt x="44" y="1250"/>
                    <a:pt x="44" y="1250"/>
                  </a:cubicBezTo>
                  <a:cubicBezTo>
                    <a:pt x="44" y="1252"/>
                    <a:pt x="43" y="1254"/>
                    <a:pt x="41" y="1255"/>
                  </a:cubicBezTo>
                  <a:cubicBezTo>
                    <a:pt x="11" y="1272"/>
                    <a:pt x="11" y="1272"/>
                    <a:pt x="11" y="1272"/>
                  </a:cubicBezTo>
                  <a:cubicBezTo>
                    <a:pt x="10" y="1273"/>
                    <a:pt x="9" y="1275"/>
                    <a:pt x="9" y="1277"/>
                  </a:cubicBezTo>
                  <a:cubicBezTo>
                    <a:pt x="13" y="1303"/>
                    <a:pt x="13" y="1303"/>
                    <a:pt x="13" y="1303"/>
                  </a:cubicBezTo>
                  <a:cubicBezTo>
                    <a:pt x="13" y="1305"/>
                    <a:pt x="15" y="1307"/>
                    <a:pt x="16" y="1307"/>
                  </a:cubicBezTo>
                  <a:cubicBezTo>
                    <a:pt x="50" y="1315"/>
                    <a:pt x="50" y="1315"/>
                    <a:pt x="50" y="1315"/>
                  </a:cubicBezTo>
                  <a:cubicBezTo>
                    <a:pt x="51" y="1316"/>
                    <a:pt x="53" y="1318"/>
                    <a:pt x="54" y="1320"/>
                  </a:cubicBezTo>
                  <a:cubicBezTo>
                    <a:pt x="58" y="1344"/>
                    <a:pt x="58" y="1344"/>
                    <a:pt x="58" y="1344"/>
                  </a:cubicBezTo>
                  <a:cubicBezTo>
                    <a:pt x="58" y="1346"/>
                    <a:pt x="57" y="1348"/>
                    <a:pt x="56" y="1349"/>
                  </a:cubicBezTo>
                  <a:cubicBezTo>
                    <a:pt x="28" y="1369"/>
                    <a:pt x="28" y="1369"/>
                    <a:pt x="28" y="1369"/>
                  </a:cubicBezTo>
                  <a:cubicBezTo>
                    <a:pt x="26" y="1370"/>
                    <a:pt x="26" y="1372"/>
                    <a:pt x="26" y="1374"/>
                  </a:cubicBezTo>
                  <a:cubicBezTo>
                    <a:pt x="32" y="1400"/>
                    <a:pt x="32" y="1400"/>
                    <a:pt x="32" y="1400"/>
                  </a:cubicBezTo>
                  <a:cubicBezTo>
                    <a:pt x="32" y="1401"/>
                    <a:pt x="34" y="1403"/>
                    <a:pt x="36" y="1404"/>
                  </a:cubicBezTo>
                  <a:cubicBezTo>
                    <a:pt x="70" y="1409"/>
                    <a:pt x="70" y="1409"/>
                    <a:pt x="70" y="1409"/>
                  </a:cubicBezTo>
                  <a:cubicBezTo>
                    <a:pt x="72" y="1409"/>
                    <a:pt x="74" y="1411"/>
                    <a:pt x="74" y="1413"/>
                  </a:cubicBezTo>
                  <a:cubicBezTo>
                    <a:pt x="81" y="1437"/>
                    <a:pt x="81" y="1437"/>
                    <a:pt x="81" y="1437"/>
                  </a:cubicBezTo>
                  <a:cubicBezTo>
                    <a:pt x="81" y="1438"/>
                    <a:pt x="81" y="1441"/>
                    <a:pt x="79" y="1442"/>
                  </a:cubicBezTo>
                  <a:cubicBezTo>
                    <a:pt x="53" y="1464"/>
                    <a:pt x="53" y="1464"/>
                    <a:pt x="53" y="1464"/>
                  </a:cubicBezTo>
                  <a:cubicBezTo>
                    <a:pt x="52" y="1465"/>
                    <a:pt x="51" y="1468"/>
                    <a:pt x="51" y="1470"/>
                  </a:cubicBezTo>
                  <a:cubicBezTo>
                    <a:pt x="60" y="1494"/>
                    <a:pt x="60" y="1494"/>
                    <a:pt x="60" y="1494"/>
                  </a:cubicBezTo>
                  <a:cubicBezTo>
                    <a:pt x="60" y="1496"/>
                    <a:pt x="62" y="1498"/>
                    <a:pt x="64" y="1498"/>
                  </a:cubicBezTo>
                  <a:cubicBezTo>
                    <a:pt x="98" y="1500"/>
                    <a:pt x="98" y="1500"/>
                    <a:pt x="98" y="1500"/>
                  </a:cubicBezTo>
                  <a:cubicBezTo>
                    <a:pt x="100" y="1500"/>
                    <a:pt x="102" y="1502"/>
                    <a:pt x="103" y="1504"/>
                  </a:cubicBezTo>
                  <a:cubicBezTo>
                    <a:pt x="112" y="1527"/>
                    <a:pt x="112" y="1527"/>
                    <a:pt x="112" y="1527"/>
                  </a:cubicBezTo>
                  <a:cubicBezTo>
                    <a:pt x="112" y="1529"/>
                    <a:pt x="112" y="1531"/>
                    <a:pt x="110" y="1533"/>
                  </a:cubicBezTo>
                  <a:cubicBezTo>
                    <a:pt x="86" y="1557"/>
                    <a:pt x="86" y="1557"/>
                    <a:pt x="86" y="1557"/>
                  </a:cubicBezTo>
                  <a:cubicBezTo>
                    <a:pt x="85" y="1558"/>
                    <a:pt x="84" y="1561"/>
                    <a:pt x="85" y="1562"/>
                  </a:cubicBezTo>
                  <a:cubicBezTo>
                    <a:pt x="95" y="1586"/>
                    <a:pt x="95" y="1586"/>
                    <a:pt x="95" y="1586"/>
                  </a:cubicBezTo>
                  <a:cubicBezTo>
                    <a:pt x="96" y="1588"/>
                    <a:pt x="98" y="1589"/>
                    <a:pt x="100" y="1589"/>
                  </a:cubicBezTo>
                  <a:cubicBezTo>
                    <a:pt x="134" y="1589"/>
                    <a:pt x="134" y="1589"/>
                    <a:pt x="134" y="1589"/>
                  </a:cubicBezTo>
                  <a:cubicBezTo>
                    <a:pt x="136" y="1589"/>
                    <a:pt x="138" y="1590"/>
                    <a:pt x="139" y="1592"/>
                  </a:cubicBezTo>
                  <a:cubicBezTo>
                    <a:pt x="150" y="1614"/>
                    <a:pt x="150" y="1614"/>
                    <a:pt x="150" y="1614"/>
                  </a:cubicBezTo>
                  <a:cubicBezTo>
                    <a:pt x="151" y="1616"/>
                    <a:pt x="150" y="1618"/>
                    <a:pt x="149" y="1620"/>
                  </a:cubicBezTo>
                  <a:cubicBezTo>
                    <a:pt x="127" y="1646"/>
                    <a:pt x="127" y="1646"/>
                    <a:pt x="127" y="1646"/>
                  </a:cubicBezTo>
                  <a:cubicBezTo>
                    <a:pt x="126" y="1647"/>
                    <a:pt x="126" y="1650"/>
                    <a:pt x="127" y="1652"/>
                  </a:cubicBezTo>
                  <a:cubicBezTo>
                    <a:pt x="139" y="1675"/>
                    <a:pt x="139" y="1675"/>
                    <a:pt x="139" y="1675"/>
                  </a:cubicBezTo>
                  <a:cubicBezTo>
                    <a:pt x="140" y="1676"/>
                    <a:pt x="142" y="1678"/>
                    <a:pt x="144" y="1677"/>
                  </a:cubicBezTo>
                  <a:cubicBezTo>
                    <a:pt x="178" y="1674"/>
                    <a:pt x="178" y="1674"/>
                    <a:pt x="178" y="1674"/>
                  </a:cubicBezTo>
                  <a:cubicBezTo>
                    <a:pt x="180" y="1673"/>
                    <a:pt x="182" y="1675"/>
                    <a:pt x="183" y="1676"/>
                  </a:cubicBezTo>
                  <a:cubicBezTo>
                    <a:pt x="196" y="1698"/>
                    <a:pt x="196" y="1698"/>
                    <a:pt x="196" y="1698"/>
                  </a:cubicBezTo>
                  <a:cubicBezTo>
                    <a:pt x="197" y="1699"/>
                    <a:pt x="197" y="1702"/>
                    <a:pt x="196" y="1704"/>
                  </a:cubicBezTo>
                  <a:cubicBezTo>
                    <a:pt x="176" y="1731"/>
                    <a:pt x="176" y="1731"/>
                    <a:pt x="176" y="1731"/>
                  </a:cubicBezTo>
                  <a:cubicBezTo>
                    <a:pt x="175" y="1733"/>
                    <a:pt x="175" y="1736"/>
                    <a:pt x="176" y="1737"/>
                  </a:cubicBezTo>
                  <a:cubicBezTo>
                    <a:pt x="190" y="1759"/>
                    <a:pt x="190" y="1759"/>
                    <a:pt x="190" y="1759"/>
                  </a:cubicBezTo>
                  <a:cubicBezTo>
                    <a:pt x="191" y="1761"/>
                    <a:pt x="194" y="1762"/>
                    <a:pt x="196" y="1761"/>
                  </a:cubicBezTo>
                  <a:cubicBezTo>
                    <a:pt x="229" y="1755"/>
                    <a:pt x="229" y="1755"/>
                    <a:pt x="229" y="1755"/>
                  </a:cubicBezTo>
                  <a:cubicBezTo>
                    <a:pt x="231" y="1754"/>
                    <a:pt x="233" y="1755"/>
                    <a:pt x="234" y="1757"/>
                  </a:cubicBezTo>
                  <a:cubicBezTo>
                    <a:pt x="249" y="1777"/>
                    <a:pt x="249" y="1777"/>
                    <a:pt x="249" y="1777"/>
                  </a:cubicBezTo>
                  <a:cubicBezTo>
                    <a:pt x="250" y="1778"/>
                    <a:pt x="250" y="1781"/>
                    <a:pt x="249" y="1783"/>
                  </a:cubicBezTo>
                  <a:cubicBezTo>
                    <a:pt x="232" y="1812"/>
                    <a:pt x="232" y="1812"/>
                    <a:pt x="232" y="1812"/>
                  </a:cubicBezTo>
                  <a:cubicBezTo>
                    <a:pt x="231" y="1814"/>
                    <a:pt x="231" y="1817"/>
                    <a:pt x="233" y="1818"/>
                  </a:cubicBezTo>
                  <a:cubicBezTo>
                    <a:pt x="249" y="1838"/>
                    <a:pt x="249" y="1838"/>
                    <a:pt x="249" y="1838"/>
                  </a:cubicBezTo>
                  <a:cubicBezTo>
                    <a:pt x="250" y="1840"/>
                    <a:pt x="252" y="1841"/>
                    <a:pt x="254" y="1840"/>
                  </a:cubicBezTo>
                  <a:cubicBezTo>
                    <a:pt x="287" y="1831"/>
                    <a:pt x="287" y="1831"/>
                    <a:pt x="287" y="1831"/>
                  </a:cubicBezTo>
                  <a:cubicBezTo>
                    <a:pt x="289" y="1830"/>
                    <a:pt x="291" y="1831"/>
                    <a:pt x="292" y="1832"/>
                  </a:cubicBezTo>
                  <a:cubicBezTo>
                    <a:pt x="309" y="1851"/>
                    <a:pt x="309" y="1851"/>
                    <a:pt x="309" y="1851"/>
                  </a:cubicBezTo>
                  <a:cubicBezTo>
                    <a:pt x="310" y="1853"/>
                    <a:pt x="310" y="1855"/>
                    <a:pt x="309" y="1857"/>
                  </a:cubicBezTo>
                  <a:cubicBezTo>
                    <a:pt x="295" y="1888"/>
                    <a:pt x="295" y="1888"/>
                    <a:pt x="295" y="1888"/>
                  </a:cubicBezTo>
                  <a:cubicBezTo>
                    <a:pt x="294" y="1890"/>
                    <a:pt x="295" y="1892"/>
                    <a:pt x="296" y="1894"/>
                  </a:cubicBezTo>
                  <a:cubicBezTo>
                    <a:pt x="314" y="1913"/>
                    <a:pt x="314" y="1913"/>
                    <a:pt x="314" y="1913"/>
                  </a:cubicBezTo>
                  <a:cubicBezTo>
                    <a:pt x="315" y="1914"/>
                    <a:pt x="318" y="1915"/>
                    <a:pt x="319" y="1914"/>
                  </a:cubicBezTo>
                  <a:cubicBezTo>
                    <a:pt x="351" y="1902"/>
                    <a:pt x="351" y="1902"/>
                    <a:pt x="351" y="1902"/>
                  </a:cubicBezTo>
                  <a:cubicBezTo>
                    <a:pt x="353" y="1901"/>
                    <a:pt x="355" y="1901"/>
                    <a:pt x="357" y="1903"/>
                  </a:cubicBezTo>
                  <a:cubicBezTo>
                    <a:pt x="375" y="1920"/>
                    <a:pt x="375" y="1920"/>
                    <a:pt x="375" y="1920"/>
                  </a:cubicBezTo>
                  <a:cubicBezTo>
                    <a:pt x="376" y="1921"/>
                    <a:pt x="377" y="1924"/>
                    <a:pt x="376" y="1926"/>
                  </a:cubicBezTo>
                  <a:cubicBezTo>
                    <a:pt x="364" y="1958"/>
                    <a:pt x="364" y="1958"/>
                    <a:pt x="364" y="1958"/>
                  </a:cubicBezTo>
                  <a:cubicBezTo>
                    <a:pt x="364" y="1960"/>
                    <a:pt x="364" y="1962"/>
                    <a:pt x="366" y="1963"/>
                  </a:cubicBezTo>
                  <a:cubicBezTo>
                    <a:pt x="385" y="1981"/>
                    <a:pt x="385" y="1981"/>
                    <a:pt x="385" y="1981"/>
                  </a:cubicBezTo>
                  <a:cubicBezTo>
                    <a:pt x="386" y="1982"/>
                    <a:pt x="389" y="1982"/>
                    <a:pt x="391" y="1982"/>
                  </a:cubicBezTo>
                  <a:cubicBezTo>
                    <a:pt x="421" y="1967"/>
                    <a:pt x="421" y="1967"/>
                    <a:pt x="421" y="1967"/>
                  </a:cubicBezTo>
                  <a:cubicBezTo>
                    <a:pt x="423" y="1966"/>
                    <a:pt x="426" y="1966"/>
                    <a:pt x="427" y="1967"/>
                  </a:cubicBezTo>
                  <a:cubicBezTo>
                    <a:pt x="446" y="1983"/>
                    <a:pt x="446" y="1983"/>
                    <a:pt x="446" y="1983"/>
                  </a:cubicBezTo>
                  <a:cubicBezTo>
                    <a:pt x="448" y="1984"/>
                    <a:pt x="449" y="1987"/>
                    <a:pt x="448" y="1989"/>
                  </a:cubicBezTo>
                  <a:cubicBezTo>
                    <a:pt x="439" y="2021"/>
                    <a:pt x="439" y="2021"/>
                    <a:pt x="439" y="2021"/>
                  </a:cubicBezTo>
                  <a:cubicBezTo>
                    <a:pt x="439" y="2023"/>
                    <a:pt x="440" y="2026"/>
                    <a:pt x="441" y="2027"/>
                  </a:cubicBezTo>
                  <a:cubicBezTo>
                    <a:pt x="462" y="2042"/>
                    <a:pt x="462" y="2042"/>
                    <a:pt x="462" y="2042"/>
                  </a:cubicBezTo>
                  <a:cubicBezTo>
                    <a:pt x="464" y="2044"/>
                    <a:pt x="466" y="2044"/>
                    <a:pt x="468" y="2043"/>
                  </a:cubicBezTo>
                  <a:cubicBezTo>
                    <a:pt x="497" y="2025"/>
                    <a:pt x="497" y="2025"/>
                    <a:pt x="497" y="2025"/>
                  </a:cubicBezTo>
                  <a:cubicBezTo>
                    <a:pt x="499" y="2024"/>
                    <a:pt x="501" y="2024"/>
                    <a:pt x="503" y="2025"/>
                  </a:cubicBezTo>
                  <a:cubicBezTo>
                    <a:pt x="523" y="2039"/>
                    <a:pt x="523" y="2039"/>
                    <a:pt x="523" y="2039"/>
                  </a:cubicBezTo>
                  <a:cubicBezTo>
                    <a:pt x="525" y="2040"/>
                    <a:pt x="526" y="2043"/>
                    <a:pt x="526" y="2045"/>
                  </a:cubicBezTo>
                  <a:cubicBezTo>
                    <a:pt x="520" y="2078"/>
                    <a:pt x="520" y="2078"/>
                    <a:pt x="520" y="2078"/>
                  </a:cubicBezTo>
                  <a:cubicBezTo>
                    <a:pt x="519" y="2080"/>
                    <a:pt x="520" y="2082"/>
                    <a:pt x="522" y="2083"/>
                  </a:cubicBezTo>
                  <a:cubicBezTo>
                    <a:pt x="544" y="2097"/>
                    <a:pt x="544" y="2097"/>
                    <a:pt x="544" y="2097"/>
                  </a:cubicBezTo>
                  <a:cubicBezTo>
                    <a:pt x="546" y="2098"/>
                    <a:pt x="548" y="2098"/>
                    <a:pt x="550" y="2097"/>
                  </a:cubicBezTo>
                  <a:cubicBezTo>
                    <a:pt x="577" y="2077"/>
                    <a:pt x="577" y="2077"/>
                    <a:pt x="577" y="2077"/>
                  </a:cubicBezTo>
                  <a:cubicBezTo>
                    <a:pt x="579" y="2076"/>
                    <a:pt x="581" y="2076"/>
                    <a:pt x="583" y="2077"/>
                  </a:cubicBezTo>
                  <a:cubicBezTo>
                    <a:pt x="605" y="2089"/>
                    <a:pt x="605" y="2089"/>
                    <a:pt x="605" y="2089"/>
                  </a:cubicBezTo>
                  <a:cubicBezTo>
                    <a:pt x="606" y="2090"/>
                    <a:pt x="608" y="2092"/>
                    <a:pt x="608" y="2094"/>
                  </a:cubicBezTo>
                  <a:cubicBezTo>
                    <a:pt x="605" y="2128"/>
                    <a:pt x="605" y="2128"/>
                    <a:pt x="605" y="2128"/>
                  </a:cubicBezTo>
                  <a:cubicBezTo>
                    <a:pt x="604" y="2130"/>
                    <a:pt x="606" y="2132"/>
                    <a:pt x="607" y="2133"/>
                  </a:cubicBezTo>
                  <a:cubicBezTo>
                    <a:pt x="631" y="2145"/>
                    <a:pt x="631" y="2145"/>
                    <a:pt x="631" y="2145"/>
                  </a:cubicBezTo>
                  <a:cubicBezTo>
                    <a:pt x="632" y="2145"/>
                    <a:pt x="635" y="2145"/>
                    <a:pt x="636" y="2144"/>
                  </a:cubicBezTo>
                  <a:cubicBezTo>
                    <a:pt x="662" y="2121"/>
                    <a:pt x="662" y="2121"/>
                    <a:pt x="662" y="2121"/>
                  </a:cubicBezTo>
                  <a:cubicBezTo>
                    <a:pt x="663" y="2120"/>
                    <a:pt x="666" y="2120"/>
                    <a:pt x="668" y="2121"/>
                  </a:cubicBezTo>
                  <a:cubicBezTo>
                    <a:pt x="690" y="2131"/>
                    <a:pt x="690" y="2131"/>
                    <a:pt x="690" y="2131"/>
                  </a:cubicBezTo>
                  <a:cubicBezTo>
                    <a:pt x="692" y="2132"/>
                    <a:pt x="694" y="2134"/>
                    <a:pt x="694" y="2136"/>
                  </a:cubicBezTo>
                  <a:cubicBezTo>
                    <a:pt x="694" y="2170"/>
                    <a:pt x="694" y="2170"/>
                    <a:pt x="694" y="2170"/>
                  </a:cubicBezTo>
                  <a:cubicBezTo>
                    <a:pt x="694" y="2172"/>
                    <a:pt x="695" y="2174"/>
                    <a:pt x="697" y="2175"/>
                  </a:cubicBezTo>
                  <a:cubicBezTo>
                    <a:pt x="721" y="2184"/>
                    <a:pt x="721" y="2184"/>
                    <a:pt x="721" y="2184"/>
                  </a:cubicBezTo>
                  <a:cubicBezTo>
                    <a:pt x="723" y="2185"/>
                    <a:pt x="725" y="2184"/>
                    <a:pt x="727" y="2183"/>
                  </a:cubicBezTo>
                  <a:cubicBezTo>
                    <a:pt x="750" y="2158"/>
                    <a:pt x="750" y="2158"/>
                    <a:pt x="750" y="2158"/>
                  </a:cubicBezTo>
                  <a:cubicBezTo>
                    <a:pt x="751" y="2157"/>
                    <a:pt x="754" y="2156"/>
                    <a:pt x="756" y="2157"/>
                  </a:cubicBezTo>
                  <a:cubicBezTo>
                    <a:pt x="779" y="2165"/>
                    <a:pt x="779" y="2165"/>
                    <a:pt x="779" y="2165"/>
                  </a:cubicBezTo>
                  <a:cubicBezTo>
                    <a:pt x="781" y="2166"/>
                    <a:pt x="783" y="2168"/>
                    <a:pt x="783" y="2170"/>
                  </a:cubicBezTo>
                  <a:cubicBezTo>
                    <a:pt x="786" y="2204"/>
                    <a:pt x="786" y="2204"/>
                    <a:pt x="786" y="2204"/>
                  </a:cubicBezTo>
                  <a:cubicBezTo>
                    <a:pt x="786" y="2206"/>
                    <a:pt x="788" y="2208"/>
                    <a:pt x="789" y="2208"/>
                  </a:cubicBezTo>
                  <a:cubicBezTo>
                    <a:pt x="814" y="2216"/>
                    <a:pt x="814" y="2216"/>
                    <a:pt x="814" y="2216"/>
                  </a:cubicBezTo>
                  <a:cubicBezTo>
                    <a:pt x="816" y="2216"/>
                    <a:pt x="819" y="2216"/>
                    <a:pt x="820" y="2214"/>
                  </a:cubicBezTo>
                  <a:cubicBezTo>
                    <a:pt x="841" y="2188"/>
                    <a:pt x="841" y="2188"/>
                    <a:pt x="841" y="2188"/>
                  </a:cubicBezTo>
                  <a:cubicBezTo>
                    <a:pt x="842" y="2186"/>
                    <a:pt x="845" y="2185"/>
                    <a:pt x="847" y="2186"/>
                  </a:cubicBezTo>
                  <a:cubicBezTo>
                    <a:pt x="871" y="2192"/>
                    <a:pt x="871" y="2192"/>
                    <a:pt x="871" y="2192"/>
                  </a:cubicBezTo>
                  <a:cubicBezTo>
                    <a:pt x="873" y="2192"/>
                    <a:pt x="874" y="2194"/>
                    <a:pt x="875" y="2196"/>
                  </a:cubicBezTo>
                  <a:cubicBezTo>
                    <a:pt x="881" y="2230"/>
                    <a:pt x="881" y="2230"/>
                    <a:pt x="881" y="2230"/>
                  </a:cubicBezTo>
                  <a:cubicBezTo>
                    <a:pt x="881" y="2232"/>
                    <a:pt x="883" y="2234"/>
                    <a:pt x="885" y="2234"/>
                  </a:cubicBezTo>
                  <a:cubicBezTo>
                    <a:pt x="910" y="2239"/>
                    <a:pt x="910" y="2239"/>
                    <a:pt x="910" y="2239"/>
                  </a:cubicBezTo>
                  <a:cubicBezTo>
                    <a:pt x="912" y="2240"/>
                    <a:pt x="914" y="2239"/>
                    <a:pt x="915" y="2237"/>
                  </a:cubicBezTo>
                  <a:cubicBezTo>
                    <a:pt x="934" y="2209"/>
                    <a:pt x="934" y="2209"/>
                    <a:pt x="934" y="2209"/>
                  </a:cubicBezTo>
                  <a:cubicBezTo>
                    <a:pt x="936" y="2207"/>
                    <a:pt x="938" y="2206"/>
                    <a:pt x="940" y="2206"/>
                  </a:cubicBezTo>
                  <a:cubicBezTo>
                    <a:pt x="964" y="2211"/>
                    <a:pt x="964" y="2211"/>
                    <a:pt x="964" y="2211"/>
                  </a:cubicBezTo>
                  <a:cubicBezTo>
                    <a:pt x="966" y="2211"/>
                    <a:pt x="968" y="2213"/>
                    <a:pt x="969" y="2214"/>
                  </a:cubicBezTo>
                  <a:cubicBezTo>
                    <a:pt x="978" y="2247"/>
                    <a:pt x="978" y="2247"/>
                    <a:pt x="978" y="2247"/>
                  </a:cubicBezTo>
                  <a:cubicBezTo>
                    <a:pt x="978" y="2249"/>
                    <a:pt x="980" y="2251"/>
                    <a:pt x="982" y="2251"/>
                  </a:cubicBezTo>
                  <a:cubicBezTo>
                    <a:pt x="1008" y="2254"/>
                    <a:pt x="1008" y="2254"/>
                    <a:pt x="1008" y="2254"/>
                  </a:cubicBezTo>
                  <a:cubicBezTo>
                    <a:pt x="1010" y="2254"/>
                    <a:pt x="1012" y="2253"/>
                    <a:pt x="1013" y="2252"/>
                  </a:cubicBezTo>
                  <a:cubicBezTo>
                    <a:pt x="1029" y="2222"/>
                    <a:pt x="1029" y="2222"/>
                    <a:pt x="1029" y="2222"/>
                  </a:cubicBezTo>
                  <a:cubicBezTo>
                    <a:pt x="1030" y="2220"/>
                    <a:pt x="1032" y="2219"/>
                    <a:pt x="1034" y="2219"/>
                  </a:cubicBezTo>
                  <a:cubicBezTo>
                    <a:pt x="1059" y="2221"/>
                    <a:pt x="1059" y="2221"/>
                    <a:pt x="1059" y="2221"/>
                  </a:cubicBezTo>
                  <a:cubicBezTo>
                    <a:pt x="1061" y="2221"/>
                    <a:pt x="1063" y="2223"/>
                    <a:pt x="1064" y="2224"/>
                  </a:cubicBezTo>
                  <a:cubicBezTo>
                    <a:pt x="1075" y="2256"/>
                    <a:pt x="1075" y="2256"/>
                    <a:pt x="1075" y="2256"/>
                  </a:cubicBezTo>
                  <a:cubicBezTo>
                    <a:pt x="1076" y="2258"/>
                    <a:pt x="1078" y="2260"/>
                    <a:pt x="1080" y="2260"/>
                  </a:cubicBezTo>
                  <a:cubicBezTo>
                    <a:pt x="1106" y="2261"/>
                    <a:pt x="1106" y="2261"/>
                    <a:pt x="1106" y="2261"/>
                  </a:cubicBezTo>
                  <a:cubicBezTo>
                    <a:pt x="1108" y="2261"/>
                    <a:pt x="1110" y="2259"/>
                    <a:pt x="1111" y="2258"/>
                  </a:cubicBezTo>
                  <a:cubicBezTo>
                    <a:pt x="1125" y="2226"/>
                    <a:pt x="1125" y="2226"/>
                    <a:pt x="1125" y="2226"/>
                  </a:cubicBezTo>
                  <a:cubicBezTo>
                    <a:pt x="1125" y="2225"/>
                    <a:pt x="1128" y="2223"/>
                    <a:pt x="1130" y="2223"/>
                  </a:cubicBezTo>
                  <a:cubicBezTo>
                    <a:pt x="1154" y="2223"/>
                    <a:pt x="1154" y="2223"/>
                    <a:pt x="1154" y="2223"/>
                  </a:cubicBezTo>
                  <a:cubicBezTo>
                    <a:pt x="1156" y="2223"/>
                    <a:pt x="1159" y="2224"/>
                    <a:pt x="1159" y="2226"/>
                  </a:cubicBezTo>
                  <a:cubicBezTo>
                    <a:pt x="1174" y="2257"/>
                    <a:pt x="1174" y="2257"/>
                    <a:pt x="1174" y="2257"/>
                  </a:cubicBezTo>
                  <a:cubicBezTo>
                    <a:pt x="1175" y="2259"/>
                    <a:pt x="1177" y="2260"/>
                    <a:pt x="1179" y="2260"/>
                  </a:cubicBezTo>
                  <a:cubicBezTo>
                    <a:pt x="1205" y="2258"/>
                    <a:pt x="1205" y="2258"/>
                    <a:pt x="1205" y="2258"/>
                  </a:cubicBezTo>
                  <a:cubicBezTo>
                    <a:pt x="1207" y="2258"/>
                    <a:pt x="1209" y="2257"/>
                    <a:pt x="1209" y="2255"/>
                  </a:cubicBezTo>
                  <a:cubicBezTo>
                    <a:pt x="1220" y="2223"/>
                    <a:pt x="1220" y="2223"/>
                    <a:pt x="1220" y="2223"/>
                  </a:cubicBezTo>
                  <a:cubicBezTo>
                    <a:pt x="1221" y="2221"/>
                    <a:pt x="1223" y="2219"/>
                    <a:pt x="1225" y="2219"/>
                  </a:cubicBezTo>
                  <a:cubicBezTo>
                    <a:pt x="1250" y="2217"/>
                    <a:pt x="1250" y="2217"/>
                    <a:pt x="1250" y="2217"/>
                  </a:cubicBezTo>
                  <a:cubicBezTo>
                    <a:pt x="1251" y="2216"/>
                    <a:pt x="1254" y="2218"/>
                    <a:pt x="1255" y="2219"/>
                  </a:cubicBezTo>
                  <a:cubicBezTo>
                    <a:pt x="1272" y="2249"/>
                    <a:pt x="1272" y="2249"/>
                    <a:pt x="1272" y="2249"/>
                  </a:cubicBezTo>
                  <a:cubicBezTo>
                    <a:pt x="1273" y="2250"/>
                    <a:pt x="1275" y="2252"/>
                    <a:pt x="1277" y="2251"/>
                  </a:cubicBezTo>
                  <a:cubicBezTo>
                    <a:pt x="1303" y="2248"/>
                    <a:pt x="1303" y="2248"/>
                    <a:pt x="1303" y="2248"/>
                  </a:cubicBezTo>
                  <a:cubicBezTo>
                    <a:pt x="1305" y="2247"/>
                    <a:pt x="1307" y="2246"/>
                    <a:pt x="1307" y="2244"/>
                  </a:cubicBezTo>
                  <a:cubicBezTo>
                    <a:pt x="1315" y="2211"/>
                    <a:pt x="1315" y="2211"/>
                    <a:pt x="1315" y="2211"/>
                  </a:cubicBezTo>
                  <a:cubicBezTo>
                    <a:pt x="1316" y="2209"/>
                    <a:pt x="1318" y="2207"/>
                    <a:pt x="1319" y="2207"/>
                  </a:cubicBezTo>
                  <a:cubicBezTo>
                    <a:pt x="1344" y="2202"/>
                    <a:pt x="1344" y="2202"/>
                    <a:pt x="1344" y="2202"/>
                  </a:cubicBezTo>
                  <a:cubicBezTo>
                    <a:pt x="1346" y="2202"/>
                    <a:pt x="1348" y="2203"/>
                    <a:pt x="1349" y="2204"/>
                  </a:cubicBezTo>
                  <a:cubicBezTo>
                    <a:pt x="1369" y="2232"/>
                    <a:pt x="1369" y="2232"/>
                    <a:pt x="1369" y="2232"/>
                  </a:cubicBezTo>
                  <a:cubicBezTo>
                    <a:pt x="1370" y="2234"/>
                    <a:pt x="1372" y="2235"/>
                    <a:pt x="1374" y="2234"/>
                  </a:cubicBezTo>
                  <a:cubicBezTo>
                    <a:pt x="1399" y="2228"/>
                    <a:pt x="1399" y="2228"/>
                    <a:pt x="1399" y="2228"/>
                  </a:cubicBezTo>
                  <a:cubicBezTo>
                    <a:pt x="1401" y="2228"/>
                    <a:pt x="1403" y="2226"/>
                    <a:pt x="1403" y="2224"/>
                  </a:cubicBezTo>
                  <a:cubicBezTo>
                    <a:pt x="1409" y="2190"/>
                    <a:pt x="1409" y="2190"/>
                    <a:pt x="1409" y="2190"/>
                  </a:cubicBezTo>
                  <a:cubicBezTo>
                    <a:pt x="1409" y="2189"/>
                    <a:pt x="1411" y="2187"/>
                    <a:pt x="1413" y="2186"/>
                  </a:cubicBezTo>
                  <a:cubicBezTo>
                    <a:pt x="1436" y="2179"/>
                    <a:pt x="1436" y="2179"/>
                    <a:pt x="1436" y="2179"/>
                  </a:cubicBezTo>
                  <a:cubicBezTo>
                    <a:pt x="1438" y="2179"/>
                    <a:pt x="1441" y="2180"/>
                    <a:pt x="1442" y="2181"/>
                  </a:cubicBezTo>
                  <a:cubicBezTo>
                    <a:pt x="1464" y="2207"/>
                    <a:pt x="1464" y="2207"/>
                    <a:pt x="1464" y="2207"/>
                  </a:cubicBezTo>
                  <a:cubicBezTo>
                    <a:pt x="1465" y="2209"/>
                    <a:pt x="1468" y="2209"/>
                    <a:pt x="1470" y="2209"/>
                  </a:cubicBezTo>
                  <a:cubicBezTo>
                    <a:pt x="1494" y="2201"/>
                    <a:pt x="1494" y="2201"/>
                    <a:pt x="1494" y="2201"/>
                  </a:cubicBezTo>
                  <a:cubicBezTo>
                    <a:pt x="1496" y="2200"/>
                    <a:pt x="1498" y="2198"/>
                    <a:pt x="1498" y="2196"/>
                  </a:cubicBezTo>
                  <a:cubicBezTo>
                    <a:pt x="1500" y="2162"/>
                    <a:pt x="1500" y="2162"/>
                    <a:pt x="1500" y="2162"/>
                  </a:cubicBezTo>
                  <a:cubicBezTo>
                    <a:pt x="1500" y="2160"/>
                    <a:pt x="1502" y="2158"/>
                    <a:pt x="1503" y="2157"/>
                  </a:cubicBezTo>
                  <a:cubicBezTo>
                    <a:pt x="1527" y="2149"/>
                    <a:pt x="1527" y="2149"/>
                    <a:pt x="1527" y="2149"/>
                  </a:cubicBezTo>
                  <a:cubicBezTo>
                    <a:pt x="1528" y="2148"/>
                    <a:pt x="1531" y="2149"/>
                    <a:pt x="1532" y="2150"/>
                  </a:cubicBezTo>
                  <a:cubicBezTo>
                    <a:pt x="1557" y="2174"/>
                    <a:pt x="1557" y="2174"/>
                    <a:pt x="1557" y="2174"/>
                  </a:cubicBezTo>
                  <a:cubicBezTo>
                    <a:pt x="1558" y="2175"/>
                    <a:pt x="1560" y="2176"/>
                    <a:pt x="1562" y="2175"/>
                  </a:cubicBezTo>
                  <a:cubicBezTo>
                    <a:pt x="1586" y="2165"/>
                    <a:pt x="1586" y="2165"/>
                    <a:pt x="1586" y="2165"/>
                  </a:cubicBezTo>
                  <a:cubicBezTo>
                    <a:pt x="1588" y="2164"/>
                    <a:pt x="1589" y="2162"/>
                    <a:pt x="1589" y="2160"/>
                  </a:cubicBezTo>
                  <a:cubicBezTo>
                    <a:pt x="1589" y="2126"/>
                    <a:pt x="1589" y="2126"/>
                    <a:pt x="1589" y="2126"/>
                  </a:cubicBezTo>
                  <a:cubicBezTo>
                    <a:pt x="1588" y="2124"/>
                    <a:pt x="1590" y="2122"/>
                    <a:pt x="1592" y="2121"/>
                  </a:cubicBezTo>
                  <a:cubicBezTo>
                    <a:pt x="1614" y="2110"/>
                    <a:pt x="1614" y="2110"/>
                    <a:pt x="1614" y="2110"/>
                  </a:cubicBezTo>
                  <a:cubicBezTo>
                    <a:pt x="1616" y="2109"/>
                    <a:pt x="1618" y="2110"/>
                    <a:pt x="1620" y="2111"/>
                  </a:cubicBezTo>
                  <a:cubicBezTo>
                    <a:pt x="1646" y="2133"/>
                    <a:pt x="1646" y="2133"/>
                    <a:pt x="1646" y="2133"/>
                  </a:cubicBezTo>
                  <a:cubicBezTo>
                    <a:pt x="1647" y="2134"/>
                    <a:pt x="1650" y="2134"/>
                    <a:pt x="1652" y="2133"/>
                  </a:cubicBezTo>
                  <a:cubicBezTo>
                    <a:pt x="1674" y="2121"/>
                    <a:pt x="1674" y="2121"/>
                    <a:pt x="1674" y="2121"/>
                  </a:cubicBezTo>
                  <a:cubicBezTo>
                    <a:pt x="1676" y="2120"/>
                    <a:pt x="1677" y="2118"/>
                    <a:pt x="1677" y="2116"/>
                  </a:cubicBezTo>
                  <a:cubicBezTo>
                    <a:pt x="1674" y="2082"/>
                    <a:pt x="1674" y="2082"/>
                    <a:pt x="1674" y="2082"/>
                  </a:cubicBezTo>
                  <a:cubicBezTo>
                    <a:pt x="1673" y="2080"/>
                    <a:pt x="1675" y="2078"/>
                    <a:pt x="1676" y="2077"/>
                  </a:cubicBezTo>
                  <a:cubicBezTo>
                    <a:pt x="1698" y="2064"/>
                    <a:pt x="1698" y="2064"/>
                    <a:pt x="1698" y="2064"/>
                  </a:cubicBezTo>
                  <a:cubicBezTo>
                    <a:pt x="1699" y="2063"/>
                    <a:pt x="1702" y="2063"/>
                    <a:pt x="1703" y="2065"/>
                  </a:cubicBezTo>
                  <a:cubicBezTo>
                    <a:pt x="1731" y="2084"/>
                    <a:pt x="1731" y="2084"/>
                    <a:pt x="1731" y="2084"/>
                  </a:cubicBezTo>
                  <a:cubicBezTo>
                    <a:pt x="1733" y="2085"/>
                    <a:pt x="1735" y="2085"/>
                    <a:pt x="1737" y="2084"/>
                  </a:cubicBezTo>
                  <a:cubicBezTo>
                    <a:pt x="1759" y="2070"/>
                    <a:pt x="1759" y="2070"/>
                    <a:pt x="1759" y="2070"/>
                  </a:cubicBezTo>
                  <a:cubicBezTo>
                    <a:pt x="1760" y="2069"/>
                    <a:pt x="1761" y="2066"/>
                    <a:pt x="1761" y="2065"/>
                  </a:cubicBezTo>
                  <a:cubicBezTo>
                    <a:pt x="1754" y="2031"/>
                    <a:pt x="1754" y="2031"/>
                    <a:pt x="1754" y="2031"/>
                  </a:cubicBezTo>
                  <a:cubicBezTo>
                    <a:pt x="1754" y="2029"/>
                    <a:pt x="1755" y="2027"/>
                    <a:pt x="1757" y="2026"/>
                  </a:cubicBezTo>
                  <a:cubicBezTo>
                    <a:pt x="1777" y="2011"/>
                    <a:pt x="1777" y="2011"/>
                    <a:pt x="1777" y="2011"/>
                  </a:cubicBezTo>
                  <a:cubicBezTo>
                    <a:pt x="1778" y="2010"/>
                    <a:pt x="1781" y="2010"/>
                    <a:pt x="1783" y="2011"/>
                  </a:cubicBezTo>
                  <a:cubicBezTo>
                    <a:pt x="1812" y="2028"/>
                    <a:pt x="1812" y="2028"/>
                    <a:pt x="1812" y="2028"/>
                  </a:cubicBezTo>
                  <a:cubicBezTo>
                    <a:pt x="1814" y="2029"/>
                    <a:pt x="1816" y="2029"/>
                    <a:pt x="1818" y="2028"/>
                  </a:cubicBezTo>
                  <a:cubicBezTo>
                    <a:pt x="1838" y="2012"/>
                    <a:pt x="1838" y="2012"/>
                    <a:pt x="1838" y="2012"/>
                  </a:cubicBezTo>
                  <a:cubicBezTo>
                    <a:pt x="1840" y="2010"/>
                    <a:pt x="1841" y="2008"/>
                    <a:pt x="1840" y="2006"/>
                  </a:cubicBezTo>
                  <a:cubicBezTo>
                    <a:pt x="1831" y="1973"/>
                    <a:pt x="1831" y="1973"/>
                    <a:pt x="1831" y="1973"/>
                  </a:cubicBezTo>
                  <a:cubicBezTo>
                    <a:pt x="1830" y="1971"/>
                    <a:pt x="1831" y="1969"/>
                    <a:pt x="1832" y="1968"/>
                  </a:cubicBezTo>
                  <a:cubicBezTo>
                    <a:pt x="1851" y="1952"/>
                    <a:pt x="1851" y="1952"/>
                    <a:pt x="1851" y="1952"/>
                  </a:cubicBezTo>
                  <a:cubicBezTo>
                    <a:pt x="1853" y="1950"/>
                    <a:pt x="1855" y="1950"/>
                    <a:pt x="1857" y="1951"/>
                  </a:cubicBezTo>
                  <a:cubicBezTo>
                    <a:pt x="1888" y="1965"/>
                    <a:pt x="1888" y="1965"/>
                    <a:pt x="1888" y="1965"/>
                  </a:cubicBezTo>
                  <a:cubicBezTo>
                    <a:pt x="1890" y="1966"/>
                    <a:pt x="1892" y="1965"/>
                    <a:pt x="1894" y="1964"/>
                  </a:cubicBezTo>
                  <a:cubicBezTo>
                    <a:pt x="1912" y="1946"/>
                    <a:pt x="1912" y="1946"/>
                    <a:pt x="1912" y="1946"/>
                  </a:cubicBezTo>
                  <a:cubicBezTo>
                    <a:pt x="1914" y="1945"/>
                    <a:pt x="1914" y="1943"/>
                    <a:pt x="1914" y="1941"/>
                  </a:cubicBezTo>
                  <a:cubicBezTo>
                    <a:pt x="1901" y="1909"/>
                    <a:pt x="1901" y="1909"/>
                    <a:pt x="1901" y="1909"/>
                  </a:cubicBezTo>
                  <a:cubicBezTo>
                    <a:pt x="1901" y="1907"/>
                    <a:pt x="1901" y="1905"/>
                    <a:pt x="1903" y="1903"/>
                  </a:cubicBezTo>
                  <a:cubicBezTo>
                    <a:pt x="1920" y="1886"/>
                    <a:pt x="1920" y="1886"/>
                    <a:pt x="1920" y="1886"/>
                  </a:cubicBezTo>
                  <a:cubicBezTo>
                    <a:pt x="1921" y="1884"/>
                    <a:pt x="1924" y="1884"/>
                    <a:pt x="1926" y="1884"/>
                  </a:cubicBezTo>
                  <a:cubicBezTo>
                    <a:pt x="1958" y="1896"/>
                    <a:pt x="1958" y="1896"/>
                    <a:pt x="1958" y="1896"/>
                  </a:cubicBezTo>
                  <a:cubicBezTo>
                    <a:pt x="1960" y="1897"/>
                    <a:pt x="1962" y="1896"/>
                    <a:pt x="1963" y="1894"/>
                  </a:cubicBezTo>
                  <a:cubicBezTo>
                    <a:pt x="1981" y="1875"/>
                    <a:pt x="1981" y="1875"/>
                    <a:pt x="1981" y="1875"/>
                  </a:cubicBezTo>
                  <a:cubicBezTo>
                    <a:pt x="1982" y="1874"/>
                    <a:pt x="1982" y="1871"/>
                    <a:pt x="1981" y="1869"/>
                  </a:cubicBezTo>
                  <a:cubicBezTo>
                    <a:pt x="1966" y="1839"/>
                    <a:pt x="1966" y="1839"/>
                    <a:pt x="1966" y="1839"/>
                  </a:cubicBezTo>
                  <a:cubicBezTo>
                    <a:pt x="1966" y="1837"/>
                    <a:pt x="1966" y="1835"/>
                    <a:pt x="1967" y="1833"/>
                  </a:cubicBezTo>
                  <a:cubicBezTo>
                    <a:pt x="1983" y="1814"/>
                    <a:pt x="1983" y="1814"/>
                    <a:pt x="1983" y="1814"/>
                  </a:cubicBezTo>
                  <a:cubicBezTo>
                    <a:pt x="1984" y="1812"/>
                    <a:pt x="1987" y="1812"/>
                    <a:pt x="1988" y="1812"/>
                  </a:cubicBezTo>
                  <a:cubicBezTo>
                    <a:pt x="2021" y="1821"/>
                    <a:pt x="2021" y="1821"/>
                    <a:pt x="2021" y="1821"/>
                  </a:cubicBezTo>
                  <a:cubicBezTo>
                    <a:pt x="2023" y="1821"/>
                    <a:pt x="2026" y="1820"/>
                    <a:pt x="2027" y="1819"/>
                  </a:cubicBezTo>
                  <a:cubicBezTo>
                    <a:pt x="2042" y="1798"/>
                    <a:pt x="2042" y="1798"/>
                    <a:pt x="2042" y="1798"/>
                  </a:cubicBezTo>
                  <a:cubicBezTo>
                    <a:pt x="2043" y="1797"/>
                    <a:pt x="2044" y="1794"/>
                    <a:pt x="2043" y="1792"/>
                  </a:cubicBezTo>
                  <a:cubicBezTo>
                    <a:pt x="2025" y="1763"/>
                    <a:pt x="2025" y="1763"/>
                    <a:pt x="2025" y="1763"/>
                  </a:cubicBezTo>
                  <a:cubicBezTo>
                    <a:pt x="2024" y="1762"/>
                    <a:pt x="2024" y="1759"/>
                    <a:pt x="2025" y="1757"/>
                  </a:cubicBezTo>
                  <a:cubicBezTo>
                    <a:pt x="2039" y="1737"/>
                    <a:pt x="2039" y="1737"/>
                    <a:pt x="2039" y="1737"/>
                  </a:cubicBezTo>
                  <a:cubicBezTo>
                    <a:pt x="2040" y="1735"/>
                    <a:pt x="2043" y="1734"/>
                    <a:pt x="2045" y="1735"/>
                  </a:cubicBezTo>
                  <a:cubicBezTo>
                    <a:pt x="2078" y="1741"/>
                    <a:pt x="2078" y="1741"/>
                    <a:pt x="2078" y="1741"/>
                  </a:cubicBezTo>
                  <a:cubicBezTo>
                    <a:pt x="2080" y="1741"/>
                    <a:pt x="2082" y="1740"/>
                    <a:pt x="2083" y="1738"/>
                  </a:cubicBezTo>
                  <a:cubicBezTo>
                    <a:pt x="2097" y="1716"/>
                    <a:pt x="2097" y="1716"/>
                    <a:pt x="2097" y="1716"/>
                  </a:cubicBezTo>
                  <a:cubicBezTo>
                    <a:pt x="2098" y="1714"/>
                    <a:pt x="2098" y="1712"/>
                    <a:pt x="2097" y="1710"/>
                  </a:cubicBezTo>
                  <a:cubicBezTo>
                    <a:pt x="2077" y="1683"/>
                    <a:pt x="2077" y="1683"/>
                    <a:pt x="2077" y="1683"/>
                  </a:cubicBezTo>
                  <a:cubicBezTo>
                    <a:pt x="2076" y="1681"/>
                    <a:pt x="2075" y="1679"/>
                    <a:pt x="2076" y="1677"/>
                  </a:cubicBezTo>
                  <a:cubicBezTo>
                    <a:pt x="2089" y="1655"/>
                    <a:pt x="2089" y="1655"/>
                    <a:pt x="2089" y="1655"/>
                  </a:cubicBezTo>
                  <a:cubicBezTo>
                    <a:pt x="2090" y="1654"/>
                    <a:pt x="2092" y="1652"/>
                    <a:pt x="2094" y="1653"/>
                  </a:cubicBezTo>
                  <a:cubicBezTo>
                    <a:pt x="2128" y="1656"/>
                    <a:pt x="2128" y="1656"/>
                    <a:pt x="2128" y="1656"/>
                  </a:cubicBezTo>
                  <a:cubicBezTo>
                    <a:pt x="2130" y="1656"/>
                    <a:pt x="2132" y="1654"/>
                    <a:pt x="2133" y="1653"/>
                  </a:cubicBezTo>
                  <a:cubicBezTo>
                    <a:pt x="2144" y="1630"/>
                    <a:pt x="2144" y="1630"/>
                    <a:pt x="2144" y="1630"/>
                  </a:cubicBezTo>
                  <a:cubicBezTo>
                    <a:pt x="2145" y="1628"/>
                    <a:pt x="2145" y="1625"/>
                    <a:pt x="2144" y="1624"/>
                  </a:cubicBezTo>
                  <a:cubicBezTo>
                    <a:pt x="2121" y="1598"/>
                    <a:pt x="2121" y="1598"/>
                    <a:pt x="2121" y="1598"/>
                  </a:cubicBezTo>
                  <a:cubicBezTo>
                    <a:pt x="2120" y="1597"/>
                    <a:pt x="2120" y="1594"/>
                    <a:pt x="2120" y="1592"/>
                  </a:cubicBezTo>
                  <a:cubicBezTo>
                    <a:pt x="2131" y="1570"/>
                    <a:pt x="2131" y="1570"/>
                    <a:pt x="2131" y="1570"/>
                  </a:cubicBezTo>
                  <a:cubicBezTo>
                    <a:pt x="2132" y="1568"/>
                    <a:pt x="2134" y="1567"/>
                    <a:pt x="2136" y="1567"/>
                  </a:cubicBezTo>
                  <a:cubicBezTo>
                    <a:pt x="2170" y="1567"/>
                    <a:pt x="2170" y="1567"/>
                    <a:pt x="2170" y="1567"/>
                  </a:cubicBezTo>
                  <a:cubicBezTo>
                    <a:pt x="2172" y="1567"/>
                    <a:pt x="2174" y="1565"/>
                    <a:pt x="2174" y="1563"/>
                  </a:cubicBezTo>
                  <a:cubicBezTo>
                    <a:pt x="2184" y="1539"/>
                    <a:pt x="2184" y="1539"/>
                    <a:pt x="2184" y="1539"/>
                  </a:cubicBezTo>
                  <a:cubicBezTo>
                    <a:pt x="2185" y="1538"/>
                    <a:pt x="2184" y="1535"/>
                    <a:pt x="2183" y="1534"/>
                  </a:cubicBezTo>
                  <a:cubicBezTo>
                    <a:pt x="2158" y="1510"/>
                    <a:pt x="2158" y="1510"/>
                    <a:pt x="2158" y="1510"/>
                  </a:cubicBezTo>
                  <a:cubicBezTo>
                    <a:pt x="2157" y="1509"/>
                    <a:pt x="2156" y="1506"/>
                    <a:pt x="2157" y="1504"/>
                  </a:cubicBezTo>
                  <a:cubicBezTo>
                    <a:pt x="2165" y="1481"/>
                    <a:pt x="2165" y="1481"/>
                    <a:pt x="2165" y="1481"/>
                  </a:cubicBezTo>
                  <a:cubicBezTo>
                    <a:pt x="2166" y="1479"/>
                    <a:pt x="2168" y="1478"/>
                    <a:pt x="2170" y="1477"/>
                  </a:cubicBezTo>
                  <a:cubicBezTo>
                    <a:pt x="2204" y="1474"/>
                    <a:pt x="2204" y="1474"/>
                    <a:pt x="2204" y="1474"/>
                  </a:cubicBezTo>
                  <a:cubicBezTo>
                    <a:pt x="2206" y="1474"/>
                    <a:pt x="2208" y="1473"/>
                    <a:pt x="2208" y="1471"/>
                  </a:cubicBezTo>
                  <a:cubicBezTo>
                    <a:pt x="2216" y="1446"/>
                    <a:pt x="2216" y="1446"/>
                    <a:pt x="2216" y="1446"/>
                  </a:cubicBezTo>
                  <a:cubicBezTo>
                    <a:pt x="2216" y="1444"/>
                    <a:pt x="2216" y="1442"/>
                    <a:pt x="2214" y="1440"/>
                  </a:cubicBezTo>
                  <a:cubicBezTo>
                    <a:pt x="2188" y="1419"/>
                    <a:pt x="2188" y="1419"/>
                    <a:pt x="2188" y="1419"/>
                  </a:cubicBezTo>
                  <a:cubicBezTo>
                    <a:pt x="2186" y="1418"/>
                    <a:pt x="2185" y="1415"/>
                    <a:pt x="2186" y="1413"/>
                  </a:cubicBezTo>
                  <a:cubicBezTo>
                    <a:pt x="2192" y="1389"/>
                    <a:pt x="2192" y="1389"/>
                    <a:pt x="2192" y="1389"/>
                  </a:cubicBezTo>
                  <a:cubicBezTo>
                    <a:pt x="2192" y="1388"/>
                    <a:pt x="2194" y="1386"/>
                    <a:pt x="2196" y="1385"/>
                  </a:cubicBezTo>
                  <a:cubicBezTo>
                    <a:pt x="2230" y="1379"/>
                    <a:pt x="2230" y="1379"/>
                    <a:pt x="2230" y="1379"/>
                  </a:cubicBezTo>
                  <a:cubicBezTo>
                    <a:pt x="2232" y="1379"/>
                    <a:pt x="2233" y="1377"/>
                    <a:pt x="2234" y="1375"/>
                  </a:cubicBezTo>
                  <a:cubicBezTo>
                    <a:pt x="2239" y="1350"/>
                    <a:pt x="2239" y="1350"/>
                    <a:pt x="2239" y="1350"/>
                  </a:cubicBezTo>
                  <a:cubicBezTo>
                    <a:pt x="2240" y="1348"/>
                    <a:pt x="2239" y="1346"/>
                    <a:pt x="2237" y="1345"/>
                  </a:cubicBezTo>
                  <a:cubicBezTo>
                    <a:pt x="2209" y="1326"/>
                    <a:pt x="2209" y="1326"/>
                    <a:pt x="2209" y="1326"/>
                  </a:cubicBezTo>
                  <a:cubicBezTo>
                    <a:pt x="2207" y="1325"/>
                    <a:pt x="2206" y="1322"/>
                    <a:pt x="2206" y="1320"/>
                  </a:cubicBezTo>
                  <a:cubicBezTo>
                    <a:pt x="2210" y="1296"/>
                    <a:pt x="2210" y="1296"/>
                    <a:pt x="2210" y="1296"/>
                  </a:cubicBezTo>
                  <a:cubicBezTo>
                    <a:pt x="2211" y="1294"/>
                    <a:pt x="2213" y="1292"/>
                    <a:pt x="2214" y="1292"/>
                  </a:cubicBezTo>
                  <a:cubicBezTo>
                    <a:pt x="2247" y="1283"/>
                    <a:pt x="2247" y="1283"/>
                    <a:pt x="2247" y="1283"/>
                  </a:cubicBezTo>
                  <a:cubicBezTo>
                    <a:pt x="2249" y="1282"/>
                    <a:pt x="2251" y="1280"/>
                    <a:pt x="2251" y="1278"/>
                  </a:cubicBezTo>
                  <a:cubicBezTo>
                    <a:pt x="2254" y="1253"/>
                    <a:pt x="2254" y="1253"/>
                    <a:pt x="2254" y="1253"/>
                  </a:cubicBezTo>
                  <a:cubicBezTo>
                    <a:pt x="2254" y="1251"/>
                    <a:pt x="2253" y="1248"/>
                    <a:pt x="2251" y="1247"/>
                  </a:cubicBezTo>
                  <a:cubicBezTo>
                    <a:pt x="2222" y="1231"/>
                    <a:pt x="2222" y="1231"/>
                    <a:pt x="2222" y="1231"/>
                  </a:cubicBezTo>
                  <a:cubicBezTo>
                    <a:pt x="2220" y="1230"/>
                    <a:pt x="2219" y="1228"/>
                    <a:pt x="2219" y="1226"/>
                  </a:cubicBezTo>
                  <a:cubicBezTo>
                    <a:pt x="2221" y="1201"/>
                    <a:pt x="2221" y="1201"/>
                    <a:pt x="2221" y="1201"/>
                  </a:cubicBezTo>
                  <a:cubicBezTo>
                    <a:pt x="2221" y="1199"/>
                    <a:pt x="2222" y="1197"/>
                    <a:pt x="2224" y="1196"/>
                  </a:cubicBezTo>
                  <a:cubicBezTo>
                    <a:pt x="2256" y="1185"/>
                    <a:pt x="2256" y="1185"/>
                    <a:pt x="2256" y="1185"/>
                  </a:cubicBezTo>
                  <a:cubicBezTo>
                    <a:pt x="2258" y="1184"/>
                    <a:pt x="2260" y="1182"/>
                    <a:pt x="2260" y="1180"/>
                  </a:cubicBezTo>
                  <a:cubicBezTo>
                    <a:pt x="2260" y="1154"/>
                    <a:pt x="2260" y="1154"/>
                    <a:pt x="2260" y="1154"/>
                  </a:cubicBezTo>
                  <a:cubicBezTo>
                    <a:pt x="2261" y="1152"/>
                    <a:pt x="2259" y="1150"/>
                    <a:pt x="2257" y="1149"/>
                  </a:cubicBezTo>
                  <a:close/>
                  <a:moveTo>
                    <a:pt x="1127" y="2125"/>
                  </a:moveTo>
                  <a:cubicBezTo>
                    <a:pt x="576" y="2125"/>
                    <a:pt x="129" y="1678"/>
                    <a:pt x="129" y="1127"/>
                  </a:cubicBezTo>
                  <a:cubicBezTo>
                    <a:pt x="129" y="576"/>
                    <a:pt x="576" y="129"/>
                    <a:pt x="1127" y="129"/>
                  </a:cubicBezTo>
                  <a:cubicBezTo>
                    <a:pt x="1677" y="129"/>
                    <a:pt x="2124" y="576"/>
                    <a:pt x="2124" y="1127"/>
                  </a:cubicBezTo>
                  <a:cubicBezTo>
                    <a:pt x="2124" y="1678"/>
                    <a:pt x="1677" y="2125"/>
                    <a:pt x="1127" y="2125"/>
                  </a:cubicBezTo>
                  <a:close/>
                </a:path>
              </a:pathLst>
            </a:custGeom>
            <a:gradFill>
              <a:gsLst>
                <a:gs pos="0">
                  <a:srgbClr val="D8D8D8"/>
                </a:gs>
                <a:gs pos="100000">
                  <a:schemeClr val="lt1"/>
                </a:gs>
              </a:gsLst>
              <a:lin ang="15600000" scaled="0"/>
            </a:gra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54000" rotWithShape="0" algn="tl" dir="2700000" dist="101600">
                <a:srgbClr val="000000">
                  <a:alpha val="2980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721" name="Google Shape;721;p31"/>
            <p:cNvSpPr/>
            <p:nvPr/>
          </p:nvSpPr>
          <p:spPr>
            <a:xfrm>
              <a:off x="4466260" y="2249093"/>
              <a:ext cx="3065743" cy="3066394"/>
            </a:xfrm>
            <a:custGeom>
              <a:rect b="b" l="l" r="r" t="t"/>
              <a:pathLst>
                <a:path extrusionOk="0" h="1996" w="1995">
                  <a:moveTo>
                    <a:pt x="998" y="1996"/>
                  </a:moveTo>
                  <a:cubicBezTo>
                    <a:pt x="447" y="1996"/>
                    <a:pt x="0" y="1549"/>
                    <a:pt x="0" y="998"/>
                  </a:cubicBezTo>
                  <a:cubicBezTo>
                    <a:pt x="0" y="447"/>
                    <a:pt x="447" y="0"/>
                    <a:pt x="998" y="0"/>
                  </a:cubicBezTo>
                  <a:cubicBezTo>
                    <a:pt x="1548" y="0"/>
                    <a:pt x="1995" y="447"/>
                    <a:pt x="1995" y="998"/>
                  </a:cubicBezTo>
                  <a:cubicBezTo>
                    <a:pt x="1995" y="1549"/>
                    <a:pt x="1548" y="1996"/>
                    <a:pt x="998" y="1996"/>
                  </a:cubicBezTo>
                  <a:close/>
                  <a:moveTo>
                    <a:pt x="1931" y="998"/>
                  </a:moveTo>
                  <a:cubicBezTo>
                    <a:pt x="1931" y="483"/>
                    <a:pt x="1512" y="64"/>
                    <a:pt x="998" y="64"/>
                  </a:cubicBezTo>
                  <a:cubicBezTo>
                    <a:pt x="483" y="64"/>
                    <a:pt x="64" y="483"/>
                    <a:pt x="64" y="998"/>
                  </a:cubicBezTo>
                  <a:cubicBezTo>
                    <a:pt x="64" y="1513"/>
                    <a:pt x="483" y="1932"/>
                    <a:pt x="998" y="1932"/>
                  </a:cubicBezTo>
                  <a:cubicBezTo>
                    <a:pt x="1512" y="1932"/>
                    <a:pt x="1931" y="1513"/>
                    <a:pt x="1931" y="998"/>
                  </a:cubicBezTo>
                  <a:close/>
                </a:path>
              </a:pathLst>
            </a:custGeom>
            <a:gradFill>
              <a:gsLst>
                <a:gs pos="0">
                  <a:srgbClr val="D8D8D8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722" name="Google Shape;722;p31"/>
          <p:cNvGrpSpPr/>
          <p:nvPr/>
        </p:nvGrpSpPr>
        <p:grpSpPr>
          <a:xfrm>
            <a:off x="4861060" y="3213789"/>
            <a:ext cx="2107133" cy="2101602"/>
            <a:chOff x="4797646" y="2582667"/>
            <a:chExt cx="2415203" cy="2408863"/>
          </a:xfrm>
        </p:grpSpPr>
        <p:sp>
          <p:nvSpPr>
            <p:cNvPr id="723" name="Google Shape;723;p31"/>
            <p:cNvSpPr/>
            <p:nvPr/>
          </p:nvSpPr>
          <p:spPr>
            <a:xfrm>
              <a:off x="4797646" y="2582667"/>
              <a:ext cx="2415203" cy="2408863"/>
            </a:xfrm>
            <a:custGeom>
              <a:rect b="b" l="l" r="r" t="t"/>
              <a:pathLst>
                <a:path extrusionOk="0" h="2560837" w="2567577">
                  <a:moveTo>
                    <a:pt x="1241704" y="0"/>
                  </a:moveTo>
                  <a:lnTo>
                    <a:pt x="1325875" y="0"/>
                  </a:lnTo>
                  <a:cubicBezTo>
                    <a:pt x="1338824" y="0"/>
                    <a:pt x="1350155" y="9712"/>
                    <a:pt x="1353392" y="21042"/>
                  </a:cubicBezTo>
                  <a:cubicBezTo>
                    <a:pt x="1353392" y="21042"/>
                    <a:pt x="1353392" y="21042"/>
                    <a:pt x="1390622" y="144056"/>
                  </a:cubicBezTo>
                  <a:cubicBezTo>
                    <a:pt x="1393859" y="155386"/>
                    <a:pt x="1405190" y="166716"/>
                    <a:pt x="1416521" y="168335"/>
                  </a:cubicBezTo>
                  <a:cubicBezTo>
                    <a:pt x="1416521" y="168335"/>
                    <a:pt x="1416521" y="168335"/>
                    <a:pt x="1486124" y="178046"/>
                  </a:cubicBezTo>
                  <a:cubicBezTo>
                    <a:pt x="1497455" y="179665"/>
                    <a:pt x="1512023" y="173191"/>
                    <a:pt x="1518497" y="163479"/>
                  </a:cubicBezTo>
                  <a:cubicBezTo>
                    <a:pt x="1518497" y="163479"/>
                    <a:pt x="1518497" y="163479"/>
                    <a:pt x="1589719" y="56651"/>
                  </a:cubicBezTo>
                  <a:cubicBezTo>
                    <a:pt x="1596194" y="45321"/>
                    <a:pt x="1610762" y="40465"/>
                    <a:pt x="1622093" y="43702"/>
                  </a:cubicBezTo>
                  <a:cubicBezTo>
                    <a:pt x="1622093" y="43702"/>
                    <a:pt x="1622093" y="43702"/>
                    <a:pt x="1703027" y="69600"/>
                  </a:cubicBezTo>
                  <a:cubicBezTo>
                    <a:pt x="1714357" y="72837"/>
                    <a:pt x="1724069" y="85786"/>
                    <a:pt x="1722451" y="97116"/>
                  </a:cubicBezTo>
                  <a:cubicBezTo>
                    <a:pt x="1722451" y="97116"/>
                    <a:pt x="1722451" y="97116"/>
                    <a:pt x="1720832" y="226605"/>
                  </a:cubicBezTo>
                  <a:cubicBezTo>
                    <a:pt x="1720832" y="237935"/>
                    <a:pt x="1728926" y="250884"/>
                    <a:pt x="1740256" y="257358"/>
                  </a:cubicBezTo>
                  <a:cubicBezTo>
                    <a:pt x="1740256" y="257358"/>
                    <a:pt x="1740256" y="257358"/>
                    <a:pt x="1801766" y="286493"/>
                  </a:cubicBezTo>
                  <a:cubicBezTo>
                    <a:pt x="1813097" y="291349"/>
                    <a:pt x="1829284" y="289730"/>
                    <a:pt x="1838996" y="281637"/>
                  </a:cubicBezTo>
                  <a:cubicBezTo>
                    <a:pt x="1838996" y="281637"/>
                    <a:pt x="1838996" y="281637"/>
                    <a:pt x="1937735" y="200707"/>
                  </a:cubicBezTo>
                  <a:cubicBezTo>
                    <a:pt x="1947447" y="192614"/>
                    <a:pt x="1962015" y="192614"/>
                    <a:pt x="1971727" y="199088"/>
                  </a:cubicBezTo>
                  <a:cubicBezTo>
                    <a:pt x="1971727" y="199088"/>
                    <a:pt x="1971727" y="199088"/>
                    <a:pt x="2042949" y="247646"/>
                  </a:cubicBezTo>
                  <a:cubicBezTo>
                    <a:pt x="2052661" y="254121"/>
                    <a:pt x="2057517" y="268688"/>
                    <a:pt x="2054280" y="280018"/>
                  </a:cubicBezTo>
                  <a:cubicBezTo>
                    <a:pt x="2054280" y="280018"/>
                    <a:pt x="2054280" y="280018"/>
                    <a:pt x="2013813" y="401414"/>
                  </a:cubicBezTo>
                  <a:cubicBezTo>
                    <a:pt x="2010575" y="412744"/>
                    <a:pt x="2013813" y="428930"/>
                    <a:pt x="2021906" y="437023"/>
                  </a:cubicBezTo>
                  <a:cubicBezTo>
                    <a:pt x="2021906" y="437023"/>
                    <a:pt x="2021906" y="437023"/>
                    <a:pt x="2073704" y="483962"/>
                  </a:cubicBezTo>
                  <a:cubicBezTo>
                    <a:pt x="2081797" y="492055"/>
                    <a:pt x="2097984" y="495293"/>
                    <a:pt x="2109315" y="490437"/>
                  </a:cubicBezTo>
                  <a:cubicBezTo>
                    <a:pt x="2109315" y="490437"/>
                    <a:pt x="2109315" y="490437"/>
                    <a:pt x="2227478" y="441879"/>
                  </a:cubicBezTo>
                  <a:cubicBezTo>
                    <a:pt x="2238809" y="437023"/>
                    <a:pt x="2253377" y="440260"/>
                    <a:pt x="2261470" y="449972"/>
                  </a:cubicBezTo>
                  <a:cubicBezTo>
                    <a:pt x="2261470" y="449972"/>
                    <a:pt x="2261470" y="449972"/>
                    <a:pt x="2314887" y="516334"/>
                  </a:cubicBezTo>
                  <a:cubicBezTo>
                    <a:pt x="2321361" y="526046"/>
                    <a:pt x="2321361" y="540613"/>
                    <a:pt x="2314887" y="550325"/>
                  </a:cubicBezTo>
                  <a:cubicBezTo>
                    <a:pt x="2314887" y="550325"/>
                    <a:pt x="2314887" y="550325"/>
                    <a:pt x="2240428" y="655534"/>
                  </a:cubicBezTo>
                  <a:cubicBezTo>
                    <a:pt x="2233953" y="665246"/>
                    <a:pt x="2233953" y="681432"/>
                    <a:pt x="2238809" y="692762"/>
                  </a:cubicBezTo>
                  <a:cubicBezTo>
                    <a:pt x="2238809" y="692762"/>
                    <a:pt x="2238809" y="692762"/>
                    <a:pt x="2274420" y="752650"/>
                  </a:cubicBezTo>
                  <a:cubicBezTo>
                    <a:pt x="2279276" y="762362"/>
                    <a:pt x="2293844" y="770455"/>
                    <a:pt x="2306793" y="768836"/>
                  </a:cubicBezTo>
                  <a:cubicBezTo>
                    <a:pt x="2306793" y="768836"/>
                    <a:pt x="2306793" y="768836"/>
                    <a:pt x="2434669" y="757506"/>
                  </a:cubicBezTo>
                  <a:cubicBezTo>
                    <a:pt x="2446000" y="755888"/>
                    <a:pt x="2458949" y="763981"/>
                    <a:pt x="2463805" y="775311"/>
                  </a:cubicBezTo>
                  <a:cubicBezTo>
                    <a:pt x="2463805" y="775311"/>
                    <a:pt x="2463805" y="775311"/>
                    <a:pt x="2494560" y="854622"/>
                  </a:cubicBezTo>
                  <a:cubicBezTo>
                    <a:pt x="2499416" y="865953"/>
                    <a:pt x="2494560" y="880520"/>
                    <a:pt x="2484848" y="886994"/>
                  </a:cubicBezTo>
                  <a:cubicBezTo>
                    <a:pt x="2484848" y="886994"/>
                    <a:pt x="2484848" y="886994"/>
                    <a:pt x="2384490" y="966306"/>
                  </a:cubicBezTo>
                  <a:cubicBezTo>
                    <a:pt x="2374778" y="972780"/>
                    <a:pt x="2368303" y="988966"/>
                    <a:pt x="2371540" y="1000297"/>
                  </a:cubicBezTo>
                  <a:cubicBezTo>
                    <a:pt x="2371540" y="1000297"/>
                    <a:pt x="2371540" y="1000297"/>
                    <a:pt x="2387727" y="1068278"/>
                  </a:cubicBezTo>
                  <a:cubicBezTo>
                    <a:pt x="2389346" y="1079608"/>
                    <a:pt x="2400677" y="1090938"/>
                    <a:pt x="2412007" y="1092557"/>
                  </a:cubicBezTo>
                  <a:cubicBezTo>
                    <a:pt x="2412007" y="1092557"/>
                    <a:pt x="2412007" y="1092557"/>
                    <a:pt x="2538264" y="1120073"/>
                  </a:cubicBezTo>
                  <a:cubicBezTo>
                    <a:pt x="2549595" y="1121692"/>
                    <a:pt x="2560926" y="1133022"/>
                    <a:pt x="2560926" y="1145971"/>
                  </a:cubicBezTo>
                  <a:cubicBezTo>
                    <a:pt x="2560926" y="1145971"/>
                    <a:pt x="2560926" y="1145971"/>
                    <a:pt x="2567400" y="1230138"/>
                  </a:cubicBezTo>
                  <a:cubicBezTo>
                    <a:pt x="2569019" y="1241468"/>
                    <a:pt x="2559307" y="1256036"/>
                    <a:pt x="2549595" y="1259273"/>
                  </a:cubicBezTo>
                  <a:cubicBezTo>
                    <a:pt x="2549595" y="1259273"/>
                    <a:pt x="2549595" y="1259273"/>
                    <a:pt x="2428194" y="1304594"/>
                  </a:cubicBezTo>
                  <a:cubicBezTo>
                    <a:pt x="2416863" y="1307831"/>
                    <a:pt x="2407151" y="1320780"/>
                    <a:pt x="2407151" y="1333729"/>
                  </a:cubicBezTo>
                  <a:cubicBezTo>
                    <a:pt x="2407151" y="1333729"/>
                    <a:pt x="2407151" y="1333729"/>
                    <a:pt x="2402295" y="1401710"/>
                  </a:cubicBezTo>
                  <a:cubicBezTo>
                    <a:pt x="2400677" y="1414659"/>
                    <a:pt x="2408770" y="1429226"/>
                    <a:pt x="2418482" y="1434082"/>
                  </a:cubicBezTo>
                  <a:cubicBezTo>
                    <a:pt x="2418482" y="1434082"/>
                    <a:pt x="2418482" y="1434082"/>
                    <a:pt x="2531790" y="1497208"/>
                  </a:cubicBezTo>
                  <a:cubicBezTo>
                    <a:pt x="2541502" y="1502063"/>
                    <a:pt x="2547976" y="1516631"/>
                    <a:pt x="2544739" y="1527961"/>
                  </a:cubicBezTo>
                  <a:cubicBezTo>
                    <a:pt x="2544739" y="1527961"/>
                    <a:pt x="2544739" y="1527961"/>
                    <a:pt x="2526934" y="1610510"/>
                  </a:cubicBezTo>
                  <a:cubicBezTo>
                    <a:pt x="2523696" y="1623459"/>
                    <a:pt x="2512365" y="1633170"/>
                    <a:pt x="2499416" y="1633170"/>
                  </a:cubicBezTo>
                  <a:cubicBezTo>
                    <a:pt x="2499416" y="1633170"/>
                    <a:pt x="2499416" y="1633170"/>
                    <a:pt x="2371540" y="1641263"/>
                  </a:cubicBezTo>
                  <a:cubicBezTo>
                    <a:pt x="2360210" y="1641263"/>
                    <a:pt x="2347260" y="1650975"/>
                    <a:pt x="2342404" y="1662305"/>
                  </a:cubicBezTo>
                  <a:cubicBezTo>
                    <a:pt x="2342404" y="1662305"/>
                    <a:pt x="2342404" y="1662305"/>
                    <a:pt x="2316505" y="1727049"/>
                  </a:cubicBezTo>
                  <a:cubicBezTo>
                    <a:pt x="2313268" y="1738379"/>
                    <a:pt x="2316505" y="1752947"/>
                    <a:pt x="2324599" y="1762658"/>
                  </a:cubicBezTo>
                  <a:cubicBezTo>
                    <a:pt x="2324599" y="1762658"/>
                    <a:pt x="2324599" y="1762658"/>
                    <a:pt x="2413626" y="1854919"/>
                  </a:cubicBezTo>
                  <a:cubicBezTo>
                    <a:pt x="2421719" y="1863012"/>
                    <a:pt x="2423338" y="1879198"/>
                    <a:pt x="2416863" y="1888909"/>
                  </a:cubicBezTo>
                  <a:cubicBezTo>
                    <a:pt x="2416863" y="1888909"/>
                    <a:pt x="2416863" y="1888909"/>
                    <a:pt x="2374778" y="1963365"/>
                  </a:cubicBezTo>
                  <a:cubicBezTo>
                    <a:pt x="2368303" y="1973077"/>
                    <a:pt x="2353735" y="1979551"/>
                    <a:pt x="2342404" y="1976314"/>
                  </a:cubicBezTo>
                  <a:cubicBezTo>
                    <a:pt x="2342404" y="1976314"/>
                    <a:pt x="2342404" y="1976314"/>
                    <a:pt x="2217766" y="1945561"/>
                  </a:cubicBezTo>
                  <a:cubicBezTo>
                    <a:pt x="2206435" y="1942323"/>
                    <a:pt x="2191867" y="1948798"/>
                    <a:pt x="2183774" y="1956891"/>
                  </a:cubicBezTo>
                  <a:cubicBezTo>
                    <a:pt x="2183774" y="1956891"/>
                    <a:pt x="2183774" y="1956891"/>
                    <a:pt x="2140070" y="2011923"/>
                  </a:cubicBezTo>
                  <a:cubicBezTo>
                    <a:pt x="2133595" y="2020016"/>
                    <a:pt x="2131976" y="2036202"/>
                    <a:pt x="2136832" y="2047533"/>
                  </a:cubicBezTo>
                  <a:cubicBezTo>
                    <a:pt x="2136832" y="2047533"/>
                    <a:pt x="2136832" y="2047533"/>
                    <a:pt x="2195105" y="2162453"/>
                  </a:cubicBezTo>
                  <a:cubicBezTo>
                    <a:pt x="2199961" y="2172165"/>
                    <a:pt x="2196723" y="2188351"/>
                    <a:pt x="2188630" y="2196444"/>
                  </a:cubicBezTo>
                  <a:cubicBezTo>
                    <a:pt x="2188630" y="2196444"/>
                    <a:pt x="2188630" y="2196444"/>
                    <a:pt x="2125501" y="2254714"/>
                  </a:cubicBezTo>
                  <a:cubicBezTo>
                    <a:pt x="2117408" y="2262807"/>
                    <a:pt x="2101221" y="2264425"/>
                    <a:pt x="2091509" y="2257951"/>
                  </a:cubicBezTo>
                  <a:cubicBezTo>
                    <a:pt x="2091509" y="2257951"/>
                    <a:pt x="2091509" y="2257951"/>
                    <a:pt x="1981439" y="2191588"/>
                  </a:cubicBezTo>
                  <a:cubicBezTo>
                    <a:pt x="1971727" y="2185114"/>
                    <a:pt x="1955540" y="2186732"/>
                    <a:pt x="1945828" y="2193207"/>
                  </a:cubicBezTo>
                  <a:cubicBezTo>
                    <a:pt x="1945828" y="2193207"/>
                    <a:pt x="1945828" y="2193207"/>
                    <a:pt x="1887556" y="2232053"/>
                  </a:cubicBezTo>
                  <a:cubicBezTo>
                    <a:pt x="1877844" y="2238528"/>
                    <a:pt x="1871369" y="2253095"/>
                    <a:pt x="1874607" y="2264425"/>
                  </a:cubicBezTo>
                  <a:cubicBezTo>
                    <a:pt x="1874607" y="2264425"/>
                    <a:pt x="1874607" y="2264425"/>
                    <a:pt x="1895649" y="2392295"/>
                  </a:cubicBezTo>
                  <a:cubicBezTo>
                    <a:pt x="1897268" y="2403625"/>
                    <a:pt x="1890793" y="2416574"/>
                    <a:pt x="1879463" y="2423048"/>
                  </a:cubicBezTo>
                  <a:cubicBezTo>
                    <a:pt x="1879463" y="2423048"/>
                    <a:pt x="1879463" y="2423048"/>
                    <a:pt x="1801766" y="2458658"/>
                  </a:cubicBezTo>
                  <a:cubicBezTo>
                    <a:pt x="1792054" y="2465132"/>
                    <a:pt x="1777486" y="2461895"/>
                    <a:pt x="1769392" y="2452183"/>
                  </a:cubicBezTo>
                  <a:cubicBezTo>
                    <a:pt x="1769392" y="2452183"/>
                    <a:pt x="1769392" y="2452183"/>
                    <a:pt x="1683603" y="2356686"/>
                  </a:cubicBezTo>
                  <a:cubicBezTo>
                    <a:pt x="1675509" y="2348593"/>
                    <a:pt x="1659322" y="2343737"/>
                    <a:pt x="1647992" y="2346974"/>
                  </a:cubicBezTo>
                  <a:cubicBezTo>
                    <a:pt x="1647992" y="2346974"/>
                    <a:pt x="1647992" y="2346974"/>
                    <a:pt x="1581626" y="2368016"/>
                  </a:cubicBezTo>
                  <a:cubicBezTo>
                    <a:pt x="1570295" y="2371253"/>
                    <a:pt x="1560583" y="2384202"/>
                    <a:pt x="1558964" y="2395532"/>
                  </a:cubicBezTo>
                  <a:cubicBezTo>
                    <a:pt x="1558964" y="2395532"/>
                    <a:pt x="1558964" y="2395532"/>
                    <a:pt x="1541159" y="2523402"/>
                  </a:cubicBezTo>
                  <a:cubicBezTo>
                    <a:pt x="1539540" y="2534732"/>
                    <a:pt x="1529828" y="2546062"/>
                    <a:pt x="1516879" y="2547681"/>
                  </a:cubicBezTo>
                  <a:cubicBezTo>
                    <a:pt x="1516879" y="2547681"/>
                    <a:pt x="1516879" y="2547681"/>
                    <a:pt x="1432708" y="2560630"/>
                  </a:cubicBezTo>
                  <a:cubicBezTo>
                    <a:pt x="1421377" y="2562248"/>
                    <a:pt x="1408427" y="2554155"/>
                    <a:pt x="1403571" y="2544443"/>
                  </a:cubicBezTo>
                  <a:cubicBezTo>
                    <a:pt x="1403571" y="2544443"/>
                    <a:pt x="1403571" y="2544443"/>
                    <a:pt x="1348536" y="2426286"/>
                  </a:cubicBezTo>
                  <a:cubicBezTo>
                    <a:pt x="1343680" y="2416574"/>
                    <a:pt x="1330731" y="2406862"/>
                    <a:pt x="1317781" y="2406862"/>
                  </a:cubicBezTo>
                  <a:cubicBezTo>
                    <a:pt x="1317781" y="2406862"/>
                    <a:pt x="1317781" y="2406862"/>
                    <a:pt x="1249797" y="2406862"/>
                  </a:cubicBezTo>
                  <a:cubicBezTo>
                    <a:pt x="1236848" y="2406862"/>
                    <a:pt x="1223898" y="2416574"/>
                    <a:pt x="1219042" y="2426286"/>
                  </a:cubicBezTo>
                  <a:cubicBezTo>
                    <a:pt x="1219042" y="2426286"/>
                    <a:pt x="1219042" y="2426286"/>
                    <a:pt x="1164007" y="2544443"/>
                  </a:cubicBezTo>
                  <a:cubicBezTo>
                    <a:pt x="1159151" y="2554155"/>
                    <a:pt x="1146202" y="2562248"/>
                    <a:pt x="1134871" y="2560630"/>
                  </a:cubicBezTo>
                  <a:cubicBezTo>
                    <a:pt x="1134871" y="2560630"/>
                    <a:pt x="1134871" y="2560630"/>
                    <a:pt x="1050700" y="2547681"/>
                  </a:cubicBezTo>
                  <a:cubicBezTo>
                    <a:pt x="1039369" y="2546062"/>
                    <a:pt x="1028038" y="2534732"/>
                    <a:pt x="1026419" y="2523402"/>
                  </a:cubicBezTo>
                  <a:cubicBezTo>
                    <a:pt x="1026419" y="2523402"/>
                    <a:pt x="1026419" y="2523402"/>
                    <a:pt x="1008614" y="2395532"/>
                  </a:cubicBezTo>
                  <a:cubicBezTo>
                    <a:pt x="1006995" y="2384202"/>
                    <a:pt x="997283" y="2371253"/>
                    <a:pt x="985953" y="2368016"/>
                  </a:cubicBezTo>
                  <a:cubicBezTo>
                    <a:pt x="985953" y="2368016"/>
                    <a:pt x="985953" y="2368016"/>
                    <a:pt x="919587" y="2346974"/>
                  </a:cubicBezTo>
                  <a:cubicBezTo>
                    <a:pt x="908256" y="2343737"/>
                    <a:pt x="892069" y="2348593"/>
                    <a:pt x="883976" y="2356686"/>
                  </a:cubicBezTo>
                  <a:cubicBezTo>
                    <a:pt x="883976" y="2356686"/>
                    <a:pt x="883976" y="2356686"/>
                    <a:pt x="798186" y="2452183"/>
                  </a:cubicBezTo>
                  <a:cubicBezTo>
                    <a:pt x="790093" y="2461895"/>
                    <a:pt x="775524" y="2465132"/>
                    <a:pt x="765812" y="2458658"/>
                  </a:cubicBezTo>
                  <a:cubicBezTo>
                    <a:pt x="765812" y="2458658"/>
                    <a:pt x="765812" y="2458658"/>
                    <a:pt x="688116" y="2423048"/>
                  </a:cubicBezTo>
                  <a:cubicBezTo>
                    <a:pt x="678404" y="2416574"/>
                    <a:pt x="670310" y="2403625"/>
                    <a:pt x="671929" y="2392295"/>
                  </a:cubicBezTo>
                  <a:cubicBezTo>
                    <a:pt x="671929" y="2392295"/>
                    <a:pt x="671929" y="2392295"/>
                    <a:pt x="692972" y="2264425"/>
                  </a:cubicBezTo>
                  <a:cubicBezTo>
                    <a:pt x="696209" y="2253095"/>
                    <a:pt x="689735" y="2238528"/>
                    <a:pt x="680022" y="2232053"/>
                  </a:cubicBezTo>
                  <a:cubicBezTo>
                    <a:pt x="680022" y="2232053"/>
                    <a:pt x="680022" y="2232053"/>
                    <a:pt x="621750" y="2193207"/>
                  </a:cubicBezTo>
                  <a:cubicBezTo>
                    <a:pt x="612038" y="2186732"/>
                    <a:pt x="595851" y="2185114"/>
                    <a:pt x="586139" y="2191588"/>
                  </a:cubicBezTo>
                  <a:cubicBezTo>
                    <a:pt x="586139" y="2191588"/>
                    <a:pt x="586139" y="2191588"/>
                    <a:pt x="476069" y="2257951"/>
                  </a:cubicBezTo>
                  <a:cubicBezTo>
                    <a:pt x="466357" y="2264425"/>
                    <a:pt x="450170" y="2262807"/>
                    <a:pt x="442077" y="2254714"/>
                  </a:cubicBezTo>
                  <a:cubicBezTo>
                    <a:pt x="442077" y="2254714"/>
                    <a:pt x="442077" y="2254714"/>
                    <a:pt x="378948" y="2196444"/>
                  </a:cubicBezTo>
                  <a:cubicBezTo>
                    <a:pt x="370855" y="2188351"/>
                    <a:pt x="367618" y="2172165"/>
                    <a:pt x="372474" y="2162453"/>
                  </a:cubicBezTo>
                  <a:cubicBezTo>
                    <a:pt x="372474" y="2162453"/>
                    <a:pt x="372474" y="2162453"/>
                    <a:pt x="430746" y="2047533"/>
                  </a:cubicBezTo>
                  <a:cubicBezTo>
                    <a:pt x="435602" y="2036202"/>
                    <a:pt x="433984" y="2020016"/>
                    <a:pt x="427509" y="2011923"/>
                  </a:cubicBezTo>
                  <a:cubicBezTo>
                    <a:pt x="427509" y="2011923"/>
                    <a:pt x="427509" y="2011923"/>
                    <a:pt x="383804" y="1956891"/>
                  </a:cubicBezTo>
                  <a:cubicBezTo>
                    <a:pt x="375711" y="1948798"/>
                    <a:pt x="361143" y="1942323"/>
                    <a:pt x="349812" y="1945561"/>
                  </a:cubicBezTo>
                  <a:cubicBezTo>
                    <a:pt x="349812" y="1945561"/>
                    <a:pt x="349812" y="1945561"/>
                    <a:pt x="225174" y="1976314"/>
                  </a:cubicBezTo>
                  <a:cubicBezTo>
                    <a:pt x="213843" y="1979551"/>
                    <a:pt x="199275" y="1973077"/>
                    <a:pt x="192801" y="1963365"/>
                  </a:cubicBezTo>
                  <a:cubicBezTo>
                    <a:pt x="192801" y="1963365"/>
                    <a:pt x="192801" y="1963365"/>
                    <a:pt x="150715" y="1888909"/>
                  </a:cubicBezTo>
                  <a:cubicBezTo>
                    <a:pt x="144240" y="1879198"/>
                    <a:pt x="145859" y="1863012"/>
                    <a:pt x="153952" y="1854919"/>
                  </a:cubicBezTo>
                  <a:cubicBezTo>
                    <a:pt x="153952" y="1854919"/>
                    <a:pt x="153952" y="1854919"/>
                    <a:pt x="242980" y="1762658"/>
                  </a:cubicBezTo>
                  <a:cubicBezTo>
                    <a:pt x="251073" y="1752947"/>
                    <a:pt x="254310" y="1738379"/>
                    <a:pt x="251073" y="1727049"/>
                  </a:cubicBezTo>
                  <a:cubicBezTo>
                    <a:pt x="251073" y="1727049"/>
                    <a:pt x="251073" y="1727049"/>
                    <a:pt x="225174" y="1662305"/>
                  </a:cubicBezTo>
                  <a:cubicBezTo>
                    <a:pt x="220318" y="1650975"/>
                    <a:pt x="207369" y="1641263"/>
                    <a:pt x="196038" y="1641263"/>
                  </a:cubicBezTo>
                  <a:cubicBezTo>
                    <a:pt x="196038" y="1641263"/>
                    <a:pt x="196038" y="1641263"/>
                    <a:pt x="68162" y="1633170"/>
                  </a:cubicBezTo>
                  <a:cubicBezTo>
                    <a:pt x="55213" y="1633170"/>
                    <a:pt x="43882" y="1623459"/>
                    <a:pt x="40645" y="1610510"/>
                  </a:cubicBezTo>
                  <a:cubicBezTo>
                    <a:pt x="40645" y="1610510"/>
                    <a:pt x="40645" y="1610510"/>
                    <a:pt x="22839" y="1527961"/>
                  </a:cubicBezTo>
                  <a:cubicBezTo>
                    <a:pt x="19602" y="1516631"/>
                    <a:pt x="26077" y="1502063"/>
                    <a:pt x="35789" y="1497208"/>
                  </a:cubicBezTo>
                  <a:cubicBezTo>
                    <a:pt x="35789" y="1497208"/>
                    <a:pt x="35789" y="1497208"/>
                    <a:pt x="149096" y="1434082"/>
                  </a:cubicBezTo>
                  <a:cubicBezTo>
                    <a:pt x="158808" y="1429226"/>
                    <a:pt x="166902" y="1414659"/>
                    <a:pt x="165283" y="1401710"/>
                  </a:cubicBezTo>
                  <a:cubicBezTo>
                    <a:pt x="165283" y="1401710"/>
                    <a:pt x="165283" y="1401710"/>
                    <a:pt x="160427" y="1333729"/>
                  </a:cubicBezTo>
                  <a:cubicBezTo>
                    <a:pt x="160427" y="1320780"/>
                    <a:pt x="150715" y="1307831"/>
                    <a:pt x="139384" y="1304594"/>
                  </a:cubicBezTo>
                  <a:cubicBezTo>
                    <a:pt x="139384" y="1304594"/>
                    <a:pt x="139384" y="1304594"/>
                    <a:pt x="17983" y="1259273"/>
                  </a:cubicBezTo>
                  <a:cubicBezTo>
                    <a:pt x="8271" y="1256036"/>
                    <a:pt x="-1441" y="1241468"/>
                    <a:pt x="178" y="1230138"/>
                  </a:cubicBezTo>
                  <a:cubicBezTo>
                    <a:pt x="178" y="1230138"/>
                    <a:pt x="178" y="1230138"/>
                    <a:pt x="6653" y="1145971"/>
                  </a:cubicBezTo>
                  <a:cubicBezTo>
                    <a:pt x="6653" y="1133022"/>
                    <a:pt x="17983" y="1121692"/>
                    <a:pt x="29314" y="1120073"/>
                  </a:cubicBezTo>
                  <a:cubicBezTo>
                    <a:pt x="29314" y="1120073"/>
                    <a:pt x="29314" y="1120073"/>
                    <a:pt x="155571" y="1092557"/>
                  </a:cubicBezTo>
                  <a:cubicBezTo>
                    <a:pt x="166902" y="1090938"/>
                    <a:pt x="178232" y="1079608"/>
                    <a:pt x="181470" y="1068278"/>
                  </a:cubicBezTo>
                  <a:cubicBezTo>
                    <a:pt x="181470" y="1068278"/>
                    <a:pt x="181470" y="1068278"/>
                    <a:pt x="196038" y="1000297"/>
                  </a:cubicBezTo>
                  <a:cubicBezTo>
                    <a:pt x="199275" y="988966"/>
                    <a:pt x="192801" y="972780"/>
                    <a:pt x="184707" y="966306"/>
                  </a:cubicBezTo>
                  <a:cubicBezTo>
                    <a:pt x="184707" y="966306"/>
                    <a:pt x="184707" y="966306"/>
                    <a:pt x="82730" y="886994"/>
                  </a:cubicBezTo>
                  <a:cubicBezTo>
                    <a:pt x="73018" y="880520"/>
                    <a:pt x="68162" y="865953"/>
                    <a:pt x="73018" y="854622"/>
                  </a:cubicBezTo>
                  <a:cubicBezTo>
                    <a:pt x="73018" y="854622"/>
                    <a:pt x="73018" y="854622"/>
                    <a:pt x="103773" y="775311"/>
                  </a:cubicBezTo>
                  <a:cubicBezTo>
                    <a:pt x="108629" y="763981"/>
                    <a:pt x="121579" y="755888"/>
                    <a:pt x="132909" y="757506"/>
                  </a:cubicBezTo>
                  <a:cubicBezTo>
                    <a:pt x="132909" y="757506"/>
                    <a:pt x="132909" y="757506"/>
                    <a:pt x="260785" y="768836"/>
                  </a:cubicBezTo>
                  <a:cubicBezTo>
                    <a:pt x="273734" y="770455"/>
                    <a:pt x="288303" y="762362"/>
                    <a:pt x="293159" y="752650"/>
                  </a:cubicBezTo>
                  <a:cubicBezTo>
                    <a:pt x="293159" y="752650"/>
                    <a:pt x="293159" y="752650"/>
                    <a:pt x="328769" y="692762"/>
                  </a:cubicBezTo>
                  <a:cubicBezTo>
                    <a:pt x="333625" y="681432"/>
                    <a:pt x="333625" y="665246"/>
                    <a:pt x="327151" y="655534"/>
                  </a:cubicBezTo>
                  <a:cubicBezTo>
                    <a:pt x="327151" y="655534"/>
                    <a:pt x="327151" y="655534"/>
                    <a:pt x="252692" y="550325"/>
                  </a:cubicBezTo>
                  <a:cubicBezTo>
                    <a:pt x="246217" y="540613"/>
                    <a:pt x="246217" y="526046"/>
                    <a:pt x="252692" y="516334"/>
                  </a:cubicBezTo>
                  <a:cubicBezTo>
                    <a:pt x="252692" y="516334"/>
                    <a:pt x="252692" y="516334"/>
                    <a:pt x="306108" y="449972"/>
                  </a:cubicBezTo>
                  <a:cubicBezTo>
                    <a:pt x="314201" y="440260"/>
                    <a:pt x="328769" y="437023"/>
                    <a:pt x="340100" y="441879"/>
                  </a:cubicBezTo>
                  <a:cubicBezTo>
                    <a:pt x="340100" y="441879"/>
                    <a:pt x="340100" y="441879"/>
                    <a:pt x="458264" y="490437"/>
                  </a:cubicBezTo>
                  <a:cubicBezTo>
                    <a:pt x="469594" y="495293"/>
                    <a:pt x="485781" y="492055"/>
                    <a:pt x="493875" y="483962"/>
                  </a:cubicBezTo>
                  <a:cubicBezTo>
                    <a:pt x="493875" y="483962"/>
                    <a:pt x="493875" y="483962"/>
                    <a:pt x="545672" y="437023"/>
                  </a:cubicBezTo>
                  <a:cubicBezTo>
                    <a:pt x="553766" y="428930"/>
                    <a:pt x="557003" y="412744"/>
                    <a:pt x="553766" y="401414"/>
                  </a:cubicBezTo>
                  <a:cubicBezTo>
                    <a:pt x="553766" y="401414"/>
                    <a:pt x="553766" y="401414"/>
                    <a:pt x="514917" y="280018"/>
                  </a:cubicBezTo>
                  <a:cubicBezTo>
                    <a:pt x="510061" y="268688"/>
                    <a:pt x="514917" y="254121"/>
                    <a:pt x="524629" y="247646"/>
                  </a:cubicBezTo>
                  <a:cubicBezTo>
                    <a:pt x="524629" y="247646"/>
                    <a:pt x="524629" y="247646"/>
                    <a:pt x="595851" y="199088"/>
                  </a:cubicBezTo>
                  <a:cubicBezTo>
                    <a:pt x="605563" y="192614"/>
                    <a:pt x="620131" y="192614"/>
                    <a:pt x="629843" y="200707"/>
                  </a:cubicBezTo>
                  <a:cubicBezTo>
                    <a:pt x="629843" y="200707"/>
                    <a:pt x="629843" y="200707"/>
                    <a:pt x="728583" y="281637"/>
                  </a:cubicBezTo>
                  <a:cubicBezTo>
                    <a:pt x="738295" y="289730"/>
                    <a:pt x="754482" y="291349"/>
                    <a:pt x="765812" y="286493"/>
                  </a:cubicBezTo>
                  <a:cubicBezTo>
                    <a:pt x="765812" y="286493"/>
                    <a:pt x="765812" y="286493"/>
                    <a:pt x="827322" y="257358"/>
                  </a:cubicBezTo>
                  <a:cubicBezTo>
                    <a:pt x="838653" y="250884"/>
                    <a:pt x="846746" y="237935"/>
                    <a:pt x="846746" y="226605"/>
                  </a:cubicBezTo>
                  <a:cubicBezTo>
                    <a:pt x="846746" y="226605"/>
                    <a:pt x="846746" y="226605"/>
                    <a:pt x="845128" y="97116"/>
                  </a:cubicBezTo>
                  <a:cubicBezTo>
                    <a:pt x="843509" y="85786"/>
                    <a:pt x="853221" y="72837"/>
                    <a:pt x="864552" y="69600"/>
                  </a:cubicBezTo>
                  <a:cubicBezTo>
                    <a:pt x="864552" y="69600"/>
                    <a:pt x="864552" y="69600"/>
                    <a:pt x="945486" y="43702"/>
                  </a:cubicBezTo>
                  <a:cubicBezTo>
                    <a:pt x="956816" y="40465"/>
                    <a:pt x="971384" y="45321"/>
                    <a:pt x="977859" y="56651"/>
                  </a:cubicBezTo>
                  <a:cubicBezTo>
                    <a:pt x="977859" y="56651"/>
                    <a:pt x="977859" y="56651"/>
                    <a:pt x="1049081" y="163479"/>
                  </a:cubicBezTo>
                  <a:cubicBezTo>
                    <a:pt x="1055556" y="173191"/>
                    <a:pt x="1070124" y="179665"/>
                    <a:pt x="1081454" y="178046"/>
                  </a:cubicBezTo>
                  <a:cubicBezTo>
                    <a:pt x="1081454" y="178046"/>
                    <a:pt x="1081454" y="178046"/>
                    <a:pt x="1151058" y="168335"/>
                  </a:cubicBezTo>
                  <a:cubicBezTo>
                    <a:pt x="1162388" y="166716"/>
                    <a:pt x="1173719" y="155386"/>
                    <a:pt x="1178575" y="144056"/>
                  </a:cubicBezTo>
                  <a:cubicBezTo>
                    <a:pt x="1178575" y="144056"/>
                    <a:pt x="1178575" y="144056"/>
                    <a:pt x="1214186" y="21042"/>
                  </a:cubicBezTo>
                  <a:cubicBezTo>
                    <a:pt x="1217423" y="9712"/>
                    <a:pt x="1228754" y="0"/>
                    <a:pt x="1241704" y="0"/>
                  </a:cubicBezTo>
                  <a:close/>
                  <a:moveTo>
                    <a:pt x="1283789" y="395578"/>
                  </a:moveTo>
                  <a:cubicBezTo>
                    <a:pt x="798780" y="395578"/>
                    <a:pt x="405603" y="788755"/>
                    <a:pt x="405603" y="1273764"/>
                  </a:cubicBezTo>
                  <a:cubicBezTo>
                    <a:pt x="405603" y="1758773"/>
                    <a:pt x="798780" y="2151950"/>
                    <a:pt x="1283789" y="2151950"/>
                  </a:cubicBezTo>
                  <a:cubicBezTo>
                    <a:pt x="1768798" y="2151950"/>
                    <a:pt x="2161975" y="1758773"/>
                    <a:pt x="2161975" y="1273764"/>
                  </a:cubicBezTo>
                  <a:cubicBezTo>
                    <a:pt x="2161975" y="788755"/>
                    <a:pt x="1768798" y="395578"/>
                    <a:pt x="1283789" y="395578"/>
                  </a:cubicBezTo>
                  <a:close/>
                </a:path>
              </a:pathLst>
            </a:custGeom>
            <a:gradFill>
              <a:gsLst>
                <a:gs pos="0">
                  <a:srgbClr val="D8D8D8"/>
                </a:gs>
                <a:gs pos="100000">
                  <a:schemeClr val="lt1"/>
                </a:gs>
              </a:gsLst>
              <a:lin ang="13200000" scaled="0"/>
            </a:gra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54000" rotWithShape="0" algn="tl" dir="2700000" dist="101600">
                <a:srgbClr val="000000">
                  <a:alpha val="2980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724" name="Google Shape;724;p31"/>
            <p:cNvSpPr/>
            <p:nvPr/>
          </p:nvSpPr>
          <p:spPr>
            <a:xfrm>
              <a:off x="5169229" y="2946096"/>
              <a:ext cx="1658632" cy="1658985"/>
            </a:xfrm>
            <a:custGeom>
              <a:rect b="b" l="l" r="r" t="t"/>
              <a:pathLst>
                <a:path extrusionOk="0" h="1996" w="1995">
                  <a:moveTo>
                    <a:pt x="998" y="1996"/>
                  </a:moveTo>
                  <a:cubicBezTo>
                    <a:pt x="447" y="1996"/>
                    <a:pt x="0" y="1549"/>
                    <a:pt x="0" y="998"/>
                  </a:cubicBezTo>
                  <a:cubicBezTo>
                    <a:pt x="0" y="447"/>
                    <a:pt x="447" y="0"/>
                    <a:pt x="998" y="0"/>
                  </a:cubicBezTo>
                  <a:cubicBezTo>
                    <a:pt x="1548" y="0"/>
                    <a:pt x="1995" y="447"/>
                    <a:pt x="1995" y="998"/>
                  </a:cubicBezTo>
                  <a:cubicBezTo>
                    <a:pt x="1995" y="1549"/>
                    <a:pt x="1548" y="1996"/>
                    <a:pt x="998" y="1996"/>
                  </a:cubicBezTo>
                  <a:close/>
                  <a:moveTo>
                    <a:pt x="1931" y="998"/>
                  </a:moveTo>
                  <a:cubicBezTo>
                    <a:pt x="1931" y="483"/>
                    <a:pt x="1512" y="64"/>
                    <a:pt x="998" y="64"/>
                  </a:cubicBezTo>
                  <a:cubicBezTo>
                    <a:pt x="483" y="64"/>
                    <a:pt x="64" y="483"/>
                    <a:pt x="64" y="998"/>
                  </a:cubicBezTo>
                  <a:cubicBezTo>
                    <a:pt x="64" y="1513"/>
                    <a:pt x="483" y="1932"/>
                    <a:pt x="998" y="1932"/>
                  </a:cubicBezTo>
                  <a:cubicBezTo>
                    <a:pt x="1512" y="1932"/>
                    <a:pt x="1931" y="1513"/>
                    <a:pt x="1931" y="998"/>
                  </a:cubicBezTo>
                  <a:close/>
                </a:path>
              </a:pathLst>
            </a:custGeom>
            <a:gradFill>
              <a:gsLst>
                <a:gs pos="0">
                  <a:srgbClr val="D8D8D8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725" name="Google Shape;725;p31"/>
          <p:cNvGrpSpPr/>
          <p:nvPr/>
        </p:nvGrpSpPr>
        <p:grpSpPr>
          <a:xfrm>
            <a:off x="6899860" y="3349753"/>
            <a:ext cx="1735380" cy="1735380"/>
            <a:chOff x="7341209" y="2793212"/>
            <a:chExt cx="1989098" cy="1989098"/>
          </a:xfrm>
        </p:grpSpPr>
        <p:sp>
          <p:nvSpPr>
            <p:cNvPr id="726" name="Google Shape;726;p31"/>
            <p:cNvSpPr/>
            <p:nvPr/>
          </p:nvSpPr>
          <p:spPr>
            <a:xfrm rot="-8100000">
              <a:off x="7632505" y="3084509"/>
              <a:ext cx="1406505" cy="1406505"/>
            </a:xfrm>
            <a:prstGeom prst="teardrop">
              <a:avLst>
                <a:gd fmla="val 100000" name="adj"/>
              </a:avLst>
            </a:prstGeom>
            <a:gradFill>
              <a:gsLst>
                <a:gs pos="0">
                  <a:srgbClr val="F2F2F2"/>
                </a:gs>
                <a:gs pos="100000">
                  <a:schemeClr val="lt1"/>
                </a:gs>
              </a:gsLst>
              <a:lin ang="2700000" scaled="0"/>
            </a:gra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54000" rotWithShape="0" algn="tl" dir="2700000" dist="101600">
                <a:srgbClr val="000000">
                  <a:alpha val="2980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727" name="Google Shape;727;p31"/>
            <p:cNvSpPr/>
            <p:nvPr/>
          </p:nvSpPr>
          <p:spPr>
            <a:xfrm>
              <a:off x="7804029" y="3244391"/>
              <a:ext cx="1075798" cy="1075798"/>
            </a:xfrm>
            <a:prstGeom prst="ellipse">
              <a:avLst/>
            </a:prstGeom>
            <a:solidFill>
              <a:srgbClr val="1D5301"/>
            </a:solidFill>
            <a:ln cap="flat" cmpd="sng" w="22225">
              <a:solidFill>
                <a:srgbClr val="CDCDC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728" name="Google Shape;728;p31"/>
            <p:cNvSpPr/>
            <p:nvPr/>
          </p:nvSpPr>
          <p:spPr>
            <a:xfrm>
              <a:off x="7821060" y="3485248"/>
              <a:ext cx="1039393" cy="6702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rPr>
                <a:t>02</a:t>
              </a:r>
              <a:endParaRPr b="1" sz="3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729" name="Google Shape;729;p31"/>
          <p:cNvGrpSpPr/>
          <p:nvPr/>
        </p:nvGrpSpPr>
        <p:grpSpPr>
          <a:xfrm>
            <a:off x="5067691" y="5184143"/>
            <a:ext cx="1735380" cy="1735380"/>
            <a:chOff x="5010697" y="4782311"/>
            <a:chExt cx="1989098" cy="1989098"/>
          </a:xfrm>
        </p:grpSpPr>
        <p:sp>
          <p:nvSpPr>
            <p:cNvPr id="730" name="Google Shape;730;p31"/>
            <p:cNvSpPr/>
            <p:nvPr/>
          </p:nvSpPr>
          <p:spPr>
            <a:xfrm rot="-2700000">
              <a:off x="5301994" y="5073608"/>
              <a:ext cx="1406505" cy="1406505"/>
            </a:xfrm>
            <a:prstGeom prst="teardrop">
              <a:avLst>
                <a:gd fmla="val 100000" name="adj"/>
              </a:avLst>
            </a:prstGeom>
            <a:gradFill>
              <a:gsLst>
                <a:gs pos="0">
                  <a:srgbClr val="F2F2F2"/>
                </a:gs>
                <a:gs pos="100000">
                  <a:schemeClr val="lt1"/>
                </a:gs>
              </a:gsLst>
              <a:lin ang="2700000" scaled="0"/>
            </a:gra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54000" rotWithShape="0" algn="tl" dir="2700000" dist="101600">
                <a:srgbClr val="000000">
                  <a:alpha val="2980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731" name="Google Shape;731;p31"/>
            <p:cNvSpPr/>
            <p:nvPr/>
          </p:nvSpPr>
          <p:spPr>
            <a:xfrm>
              <a:off x="5460645" y="5238961"/>
              <a:ext cx="1075798" cy="1075798"/>
            </a:xfrm>
            <a:prstGeom prst="ellipse">
              <a:avLst/>
            </a:prstGeom>
            <a:solidFill>
              <a:srgbClr val="4BA110"/>
            </a:solidFill>
            <a:ln cap="flat" cmpd="sng" w="22225">
              <a:solidFill>
                <a:srgbClr val="CDCDC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732" name="Google Shape;732;p31"/>
            <p:cNvSpPr/>
            <p:nvPr/>
          </p:nvSpPr>
          <p:spPr>
            <a:xfrm>
              <a:off x="5485549" y="5464185"/>
              <a:ext cx="1039393" cy="6702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rPr>
                <a:t>03</a:t>
              </a:r>
              <a:endParaRPr b="1" sz="3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733" name="Google Shape;733;p31"/>
          <p:cNvGrpSpPr/>
          <p:nvPr/>
        </p:nvGrpSpPr>
        <p:grpSpPr>
          <a:xfrm>
            <a:off x="3316075" y="3390667"/>
            <a:ext cx="1735380" cy="1735380"/>
            <a:chOff x="3194288" y="2890871"/>
            <a:chExt cx="1989098" cy="1989098"/>
          </a:xfrm>
        </p:grpSpPr>
        <p:sp>
          <p:nvSpPr>
            <p:cNvPr id="734" name="Google Shape;734;p31"/>
            <p:cNvSpPr/>
            <p:nvPr/>
          </p:nvSpPr>
          <p:spPr>
            <a:xfrm rot="2700000">
              <a:off x="3485585" y="3182168"/>
              <a:ext cx="1406505" cy="1406505"/>
            </a:xfrm>
            <a:prstGeom prst="teardrop">
              <a:avLst>
                <a:gd fmla="val 100000" name="adj"/>
              </a:avLst>
            </a:prstGeom>
            <a:gradFill>
              <a:gsLst>
                <a:gs pos="0">
                  <a:srgbClr val="F2F2F2"/>
                </a:gs>
                <a:gs pos="100000">
                  <a:schemeClr val="lt1"/>
                </a:gs>
              </a:gsLst>
              <a:lin ang="2700000" scaled="0"/>
            </a:gra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54000" rotWithShape="0" algn="tl" dir="2700000" dist="101600">
                <a:srgbClr val="000000">
                  <a:alpha val="2980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735" name="Google Shape;735;p31"/>
            <p:cNvSpPr/>
            <p:nvPr/>
          </p:nvSpPr>
          <p:spPr>
            <a:xfrm>
              <a:off x="3627738" y="3347521"/>
              <a:ext cx="1075798" cy="1075798"/>
            </a:xfrm>
            <a:prstGeom prst="ellipse">
              <a:avLst/>
            </a:prstGeom>
            <a:solidFill>
              <a:srgbClr val="1D5301"/>
            </a:solidFill>
            <a:ln cap="flat" cmpd="sng" w="22225">
              <a:solidFill>
                <a:srgbClr val="CDCDC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736" name="Google Shape;736;p31"/>
            <p:cNvSpPr/>
            <p:nvPr/>
          </p:nvSpPr>
          <p:spPr>
            <a:xfrm>
              <a:off x="3662582" y="3589372"/>
              <a:ext cx="1039393" cy="6702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rPr>
                <a:t>04</a:t>
              </a:r>
              <a:endParaRPr b="1" sz="3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737" name="Google Shape;737;p31"/>
          <p:cNvGrpSpPr/>
          <p:nvPr/>
        </p:nvGrpSpPr>
        <p:grpSpPr>
          <a:xfrm>
            <a:off x="5067693" y="1467090"/>
            <a:ext cx="1735380" cy="1735380"/>
            <a:chOff x="5003995" y="790211"/>
            <a:chExt cx="1989098" cy="1989098"/>
          </a:xfrm>
        </p:grpSpPr>
        <p:sp>
          <p:nvSpPr>
            <p:cNvPr id="738" name="Google Shape;738;p31"/>
            <p:cNvSpPr/>
            <p:nvPr/>
          </p:nvSpPr>
          <p:spPr>
            <a:xfrm rot="8100000">
              <a:off x="5295292" y="1081508"/>
              <a:ext cx="1406505" cy="1406505"/>
            </a:xfrm>
            <a:prstGeom prst="teardrop">
              <a:avLst>
                <a:gd fmla="val 100000" name="adj"/>
              </a:avLst>
            </a:prstGeom>
            <a:gradFill>
              <a:gsLst>
                <a:gs pos="0">
                  <a:srgbClr val="F2F2F2"/>
                </a:gs>
                <a:gs pos="100000">
                  <a:schemeClr val="lt1"/>
                </a:gs>
              </a:gsLst>
              <a:lin ang="2700000" scaled="0"/>
            </a:gra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54000" rotWithShape="0" algn="tl" dir="2700000" dist="101600">
                <a:srgbClr val="000000">
                  <a:alpha val="2980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5460645" y="1227975"/>
              <a:ext cx="1075798" cy="1075798"/>
            </a:xfrm>
            <a:prstGeom prst="ellipse">
              <a:avLst/>
            </a:prstGeom>
            <a:solidFill>
              <a:srgbClr val="4BA110"/>
            </a:solidFill>
            <a:ln cap="flat" cmpd="sng" w="22225">
              <a:solidFill>
                <a:srgbClr val="CDCDC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740" name="Google Shape;740;p31"/>
            <p:cNvSpPr/>
            <p:nvPr/>
          </p:nvSpPr>
          <p:spPr>
            <a:xfrm>
              <a:off x="5596892" y="1467704"/>
              <a:ext cx="744491" cy="6702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rPr>
                <a:t>01</a:t>
              </a:r>
              <a:endParaRPr b="1" sz="3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741" name="Google Shape;741;p31"/>
          <p:cNvGrpSpPr/>
          <p:nvPr/>
        </p:nvGrpSpPr>
        <p:grpSpPr>
          <a:xfrm>
            <a:off x="5304370" y="3641581"/>
            <a:ext cx="1225933" cy="1225933"/>
            <a:chOff x="5297589" y="3077001"/>
            <a:chExt cx="1405169" cy="1405169"/>
          </a:xfrm>
        </p:grpSpPr>
        <p:sp>
          <p:nvSpPr>
            <p:cNvPr id="742" name="Google Shape;742;p31"/>
            <p:cNvSpPr/>
            <p:nvPr/>
          </p:nvSpPr>
          <p:spPr>
            <a:xfrm>
              <a:off x="5297589" y="3077001"/>
              <a:ext cx="1405169" cy="1405169"/>
            </a:xfrm>
            <a:prstGeom prst="ellipse">
              <a:avLst/>
            </a:prstGeom>
            <a:gradFill>
              <a:gsLst>
                <a:gs pos="0">
                  <a:srgbClr val="D8D8D8"/>
                </a:gs>
                <a:gs pos="100000">
                  <a:schemeClr val="lt1"/>
                </a:gs>
              </a:gsLst>
              <a:lin ang="2700000" scaled="0"/>
            </a:gra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54000" rotWithShape="0" algn="tl" dir="2700000" dist="101600">
                <a:srgbClr val="000000">
                  <a:alpha val="2980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743" name="Google Shape;743;p31"/>
            <p:cNvSpPr/>
            <p:nvPr/>
          </p:nvSpPr>
          <p:spPr>
            <a:xfrm>
              <a:off x="5738357" y="3440301"/>
              <a:ext cx="534288" cy="627439"/>
            </a:xfrm>
            <a:custGeom>
              <a:rect b="b" l="l" r="r" t="t"/>
              <a:pathLst>
                <a:path extrusionOk="0" h="748" w="641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sp>
        <p:nvSpPr>
          <p:cNvPr id="744" name="Google Shape;744;p31"/>
          <p:cNvSpPr txBox="1"/>
          <p:nvPr/>
        </p:nvSpPr>
        <p:spPr>
          <a:xfrm>
            <a:off x="1011894" y="2166613"/>
            <a:ext cx="221599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4C80"/>
                </a:solidFill>
                <a:latin typeface="Rockwell"/>
                <a:ea typeface="Rockwell"/>
                <a:cs typeface="Rockwell"/>
                <a:sym typeface="Rockwell"/>
              </a:rPr>
              <a:t>STEP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Go ahead and replace it with</a:t>
            </a:r>
            <a:endParaRPr sz="1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 your own text.</a:t>
            </a:r>
            <a:endParaRPr sz="3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45" name="Google Shape;745;p31"/>
          <p:cNvSpPr txBox="1"/>
          <p:nvPr/>
        </p:nvSpPr>
        <p:spPr>
          <a:xfrm>
            <a:off x="1017325" y="5403062"/>
            <a:ext cx="221599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4C80"/>
                </a:solidFill>
                <a:latin typeface="Rockwell"/>
                <a:ea typeface="Rockwell"/>
                <a:cs typeface="Rockwell"/>
                <a:sym typeface="Rockwell"/>
              </a:rPr>
              <a:t>STEP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Go ahead and replace it with</a:t>
            </a:r>
            <a:endParaRPr sz="1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 your own text.</a:t>
            </a:r>
            <a:endParaRPr sz="3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46" name="Google Shape;746;p31"/>
          <p:cNvSpPr txBox="1"/>
          <p:nvPr/>
        </p:nvSpPr>
        <p:spPr>
          <a:xfrm>
            <a:off x="9040031" y="2197395"/>
            <a:ext cx="221599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4C80"/>
                </a:solidFill>
                <a:latin typeface="Rockwell"/>
                <a:ea typeface="Rockwell"/>
                <a:cs typeface="Rockwell"/>
                <a:sym typeface="Rockwell"/>
              </a:rPr>
              <a:t>STEP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Go ahead and replace it with</a:t>
            </a:r>
            <a:endParaRPr sz="1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 your own text.</a:t>
            </a:r>
            <a:endParaRPr sz="3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47" name="Google Shape;747;p31"/>
          <p:cNvSpPr txBox="1"/>
          <p:nvPr/>
        </p:nvSpPr>
        <p:spPr>
          <a:xfrm>
            <a:off x="9012827" y="5403062"/>
            <a:ext cx="221599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4C80"/>
                </a:solidFill>
                <a:latin typeface="Rockwell"/>
                <a:ea typeface="Rockwell"/>
                <a:cs typeface="Rockwell"/>
                <a:sym typeface="Rockwell"/>
              </a:rPr>
              <a:t>STEP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Go ahead and replace it with</a:t>
            </a:r>
            <a:endParaRPr sz="1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 your own text.</a:t>
            </a:r>
            <a:endParaRPr sz="3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" name="Google Shape;103;p14"/>
          <p:cNvGrpSpPr/>
          <p:nvPr/>
        </p:nvGrpSpPr>
        <p:grpSpPr>
          <a:xfrm>
            <a:off x="6375100" y="2088051"/>
            <a:ext cx="959859" cy="575335"/>
            <a:chOff x="9786602" y="358651"/>
            <a:chExt cx="2519048" cy="1509905"/>
          </a:xfrm>
        </p:grpSpPr>
        <p:sp>
          <p:nvSpPr>
            <p:cNvPr id="104" name="Google Shape;104;p14"/>
            <p:cNvSpPr/>
            <p:nvPr/>
          </p:nvSpPr>
          <p:spPr>
            <a:xfrm rot="-6258480">
              <a:off x="10684181" y="156921"/>
              <a:ext cx="979341" cy="1900856"/>
            </a:xfrm>
            <a:custGeom>
              <a:rect b="b" l="l" r="r" t="t"/>
              <a:pathLst>
                <a:path extrusionOk="0" h="1756623" w="905030">
                  <a:moveTo>
                    <a:pt x="0" y="142998"/>
                  </a:moveTo>
                  <a:lnTo>
                    <a:pt x="656743" y="0"/>
                  </a:lnTo>
                  <a:lnTo>
                    <a:pt x="905030" y="1756623"/>
                  </a:lnTo>
                  <a:lnTo>
                    <a:pt x="0" y="142998"/>
                  </a:lnTo>
                  <a:close/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05" name="Google Shape;105;p14"/>
            <p:cNvSpPr/>
            <p:nvPr/>
          </p:nvSpPr>
          <p:spPr>
            <a:xfrm rot="-6907900">
              <a:off x="10953611" y="277148"/>
              <a:ext cx="802376" cy="1724152"/>
            </a:xfrm>
            <a:custGeom>
              <a:rect b="b" l="l" r="r" t="t"/>
              <a:pathLst>
                <a:path extrusionOk="0" h="1593328" w="741493">
                  <a:moveTo>
                    <a:pt x="0" y="449838"/>
                  </a:moveTo>
                  <a:lnTo>
                    <a:pt x="621569" y="0"/>
                  </a:lnTo>
                  <a:lnTo>
                    <a:pt x="741493" y="1593328"/>
                  </a:lnTo>
                  <a:lnTo>
                    <a:pt x="0" y="449838"/>
                  </a:lnTo>
                  <a:close/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06" name="Google Shape;106;p14"/>
            <p:cNvSpPr/>
            <p:nvPr/>
          </p:nvSpPr>
          <p:spPr>
            <a:xfrm rot="3988258">
              <a:off x="10361706" y="1241402"/>
              <a:ext cx="505725" cy="428737"/>
            </a:xfrm>
            <a:custGeom>
              <a:rect b="b" l="l" r="r" t="t"/>
              <a:pathLst>
                <a:path extrusionOk="0" h="396205" w="467352">
                  <a:moveTo>
                    <a:pt x="0" y="261288"/>
                  </a:moveTo>
                  <a:lnTo>
                    <a:pt x="331805" y="0"/>
                  </a:lnTo>
                  <a:lnTo>
                    <a:pt x="467352" y="396205"/>
                  </a:lnTo>
                  <a:lnTo>
                    <a:pt x="0" y="261288"/>
                  </a:lnTo>
                  <a:close/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07" name="Google Shape;107;p14"/>
            <p:cNvSpPr/>
            <p:nvPr/>
          </p:nvSpPr>
          <p:spPr>
            <a:xfrm rot="4557001">
              <a:off x="10733324" y="-317943"/>
              <a:ext cx="329290" cy="2208872"/>
            </a:xfrm>
            <a:custGeom>
              <a:rect b="b" l="l" r="r" t="t"/>
              <a:pathLst>
                <a:path extrusionOk="0" h="2208872" w="329290">
                  <a:moveTo>
                    <a:pt x="54825" y="0"/>
                  </a:moveTo>
                  <a:lnTo>
                    <a:pt x="329290" y="1882612"/>
                  </a:lnTo>
                  <a:lnTo>
                    <a:pt x="0" y="2208872"/>
                  </a:lnTo>
                  <a:close/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sp>
        <p:nvSpPr>
          <p:cNvPr id="108" name="Google Shape;108;p14"/>
          <p:cNvSpPr txBox="1"/>
          <p:nvPr/>
        </p:nvSpPr>
        <p:spPr>
          <a:xfrm>
            <a:off x="378306" y="646471"/>
            <a:ext cx="344196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2E7203"/>
                </a:solidFill>
                <a:latin typeface="Rockwell"/>
                <a:ea typeface="Rockwell"/>
                <a:cs typeface="Rockwell"/>
                <a:sym typeface="Rockwell"/>
              </a:rPr>
              <a:t>CONTENTS</a:t>
            </a:r>
            <a:endParaRPr b="1" sz="4400">
              <a:solidFill>
                <a:srgbClr val="2E720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109" name="Google Shape;109;p14"/>
          <p:cNvSpPr txBox="1"/>
          <p:nvPr/>
        </p:nvSpPr>
        <p:spPr>
          <a:xfrm>
            <a:off x="7485368" y="1975470"/>
            <a:ext cx="180164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FRIDAY</a:t>
            </a:r>
            <a:endParaRPr b="1" sz="32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110" name="Google Shape;110;p14"/>
          <p:cNvGrpSpPr/>
          <p:nvPr/>
        </p:nvGrpSpPr>
        <p:grpSpPr>
          <a:xfrm>
            <a:off x="6375100" y="3262744"/>
            <a:ext cx="959859" cy="575335"/>
            <a:chOff x="9786602" y="358651"/>
            <a:chExt cx="2519048" cy="1509905"/>
          </a:xfrm>
        </p:grpSpPr>
        <p:sp>
          <p:nvSpPr>
            <p:cNvPr id="111" name="Google Shape;111;p14"/>
            <p:cNvSpPr/>
            <p:nvPr/>
          </p:nvSpPr>
          <p:spPr>
            <a:xfrm rot="-6258480">
              <a:off x="10684181" y="156921"/>
              <a:ext cx="979341" cy="1900856"/>
            </a:xfrm>
            <a:custGeom>
              <a:rect b="b" l="l" r="r" t="t"/>
              <a:pathLst>
                <a:path extrusionOk="0" h="1756623" w="905030">
                  <a:moveTo>
                    <a:pt x="0" y="142998"/>
                  </a:moveTo>
                  <a:lnTo>
                    <a:pt x="656743" y="0"/>
                  </a:lnTo>
                  <a:lnTo>
                    <a:pt x="905030" y="1756623"/>
                  </a:lnTo>
                  <a:lnTo>
                    <a:pt x="0" y="142998"/>
                  </a:lnTo>
                  <a:close/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12" name="Google Shape;112;p14"/>
            <p:cNvSpPr/>
            <p:nvPr/>
          </p:nvSpPr>
          <p:spPr>
            <a:xfrm rot="-6907900">
              <a:off x="10953611" y="277148"/>
              <a:ext cx="802376" cy="1724152"/>
            </a:xfrm>
            <a:custGeom>
              <a:rect b="b" l="l" r="r" t="t"/>
              <a:pathLst>
                <a:path extrusionOk="0" h="1593328" w="741493">
                  <a:moveTo>
                    <a:pt x="0" y="449838"/>
                  </a:moveTo>
                  <a:lnTo>
                    <a:pt x="621569" y="0"/>
                  </a:lnTo>
                  <a:lnTo>
                    <a:pt x="741493" y="1593328"/>
                  </a:lnTo>
                  <a:lnTo>
                    <a:pt x="0" y="449838"/>
                  </a:lnTo>
                  <a:close/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 rot="3988258">
              <a:off x="10361706" y="1241402"/>
              <a:ext cx="505725" cy="428737"/>
            </a:xfrm>
            <a:custGeom>
              <a:rect b="b" l="l" r="r" t="t"/>
              <a:pathLst>
                <a:path extrusionOk="0" h="396205" w="467352">
                  <a:moveTo>
                    <a:pt x="0" y="261288"/>
                  </a:moveTo>
                  <a:lnTo>
                    <a:pt x="331805" y="0"/>
                  </a:lnTo>
                  <a:lnTo>
                    <a:pt x="467352" y="396205"/>
                  </a:lnTo>
                  <a:lnTo>
                    <a:pt x="0" y="261288"/>
                  </a:lnTo>
                  <a:close/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 rot="4557001">
              <a:off x="10733324" y="-317943"/>
              <a:ext cx="329290" cy="2208872"/>
            </a:xfrm>
            <a:custGeom>
              <a:rect b="b" l="l" r="r" t="t"/>
              <a:pathLst>
                <a:path extrusionOk="0" h="2208872" w="329290">
                  <a:moveTo>
                    <a:pt x="54825" y="0"/>
                  </a:moveTo>
                  <a:lnTo>
                    <a:pt x="329290" y="1882612"/>
                  </a:lnTo>
                  <a:lnTo>
                    <a:pt x="0" y="2208872"/>
                  </a:lnTo>
                  <a:close/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115" name="Google Shape;115;p14"/>
          <p:cNvSpPr txBox="1"/>
          <p:nvPr/>
        </p:nvSpPr>
        <p:spPr>
          <a:xfrm>
            <a:off x="7485368" y="3150163"/>
            <a:ext cx="240976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SATURDAY</a:t>
            </a:r>
            <a:endParaRPr b="1" sz="32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116" name="Google Shape;116;p14"/>
          <p:cNvGrpSpPr/>
          <p:nvPr/>
        </p:nvGrpSpPr>
        <p:grpSpPr>
          <a:xfrm>
            <a:off x="6372459" y="4437437"/>
            <a:ext cx="959859" cy="575335"/>
            <a:chOff x="9786602" y="358651"/>
            <a:chExt cx="2519048" cy="1509905"/>
          </a:xfrm>
        </p:grpSpPr>
        <p:sp>
          <p:nvSpPr>
            <p:cNvPr id="117" name="Google Shape;117;p14"/>
            <p:cNvSpPr/>
            <p:nvPr/>
          </p:nvSpPr>
          <p:spPr>
            <a:xfrm rot="-6258480">
              <a:off x="10684181" y="156921"/>
              <a:ext cx="979341" cy="1900856"/>
            </a:xfrm>
            <a:custGeom>
              <a:rect b="b" l="l" r="r" t="t"/>
              <a:pathLst>
                <a:path extrusionOk="0" h="1756623" w="905030">
                  <a:moveTo>
                    <a:pt x="0" y="142998"/>
                  </a:moveTo>
                  <a:lnTo>
                    <a:pt x="656743" y="0"/>
                  </a:lnTo>
                  <a:lnTo>
                    <a:pt x="905030" y="1756623"/>
                  </a:lnTo>
                  <a:lnTo>
                    <a:pt x="0" y="142998"/>
                  </a:lnTo>
                  <a:close/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 rot="-6907900">
              <a:off x="10953611" y="277148"/>
              <a:ext cx="802376" cy="1724152"/>
            </a:xfrm>
            <a:custGeom>
              <a:rect b="b" l="l" r="r" t="t"/>
              <a:pathLst>
                <a:path extrusionOk="0" h="1593328" w="741493">
                  <a:moveTo>
                    <a:pt x="0" y="449838"/>
                  </a:moveTo>
                  <a:lnTo>
                    <a:pt x="621569" y="0"/>
                  </a:lnTo>
                  <a:lnTo>
                    <a:pt x="741493" y="1593328"/>
                  </a:lnTo>
                  <a:lnTo>
                    <a:pt x="0" y="449838"/>
                  </a:lnTo>
                  <a:close/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 rot="3988258">
              <a:off x="10361706" y="1241402"/>
              <a:ext cx="505725" cy="428737"/>
            </a:xfrm>
            <a:custGeom>
              <a:rect b="b" l="l" r="r" t="t"/>
              <a:pathLst>
                <a:path extrusionOk="0" h="396205" w="467352">
                  <a:moveTo>
                    <a:pt x="0" y="261288"/>
                  </a:moveTo>
                  <a:lnTo>
                    <a:pt x="331805" y="0"/>
                  </a:lnTo>
                  <a:lnTo>
                    <a:pt x="467352" y="396205"/>
                  </a:lnTo>
                  <a:lnTo>
                    <a:pt x="0" y="261288"/>
                  </a:lnTo>
                  <a:close/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20" name="Google Shape;120;p14"/>
            <p:cNvSpPr/>
            <p:nvPr/>
          </p:nvSpPr>
          <p:spPr>
            <a:xfrm rot="4557001">
              <a:off x="10733324" y="-317943"/>
              <a:ext cx="329290" cy="2208872"/>
            </a:xfrm>
            <a:custGeom>
              <a:rect b="b" l="l" r="r" t="t"/>
              <a:pathLst>
                <a:path extrusionOk="0" h="2208872" w="329290">
                  <a:moveTo>
                    <a:pt x="54825" y="0"/>
                  </a:moveTo>
                  <a:lnTo>
                    <a:pt x="329290" y="1882612"/>
                  </a:lnTo>
                  <a:lnTo>
                    <a:pt x="0" y="2208872"/>
                  </a:lnTo>
                  <a:close/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121" name="Google Shape;121;p14"/>
          <p:cNvSpPr txBox="1"/>
          <p:nvPr/>
        </p:nvSpPr>
        <p:spPr>
          <a:xfrm>
            <a:off x="7482727" y="4324856"/>
            <a:ext cx="188340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SUNDAY</a:t>
            </a:r>
            <a:endParaRPr b="1" sz="32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122" name="Google Shape;122;p14"/>
          <p:cNvGrpSpPr/>
          <p:nvPr/>
        </p:nvGrpSpPr>
        <p:grpSpPr>
          <a:xfrm>
            <a:off x="6372459" y="5612130"/>
            <a:ext cx="959859" cy="575335"/>
            <a:chOff x="9786602" y="358651"/>
            <a:chExt cx="2519048" cy="1509905"/>
          </a:xfrm>
        </p:grpSpPr>
        <p:sp>
          <p:nvSpPr>
            <p:cNvPr id="123" name="Google Shape;123;p14"/>
            <p:cNvSpPr/>
            <p:nvPr/>
          </p:nvSpPr>
          <p:spPr>
            <a:xfrm rot="-6258480">
              <a:off x="10684181" y="156921"/>
              <a:ext cx="979341" cy="1900856"/>
            </a:xfrm>
            <a:custGeom>
              <a:rect b="b" l="l" r="r" t="t"/>
              <a:pathLst>
                <a:path extrusionOk="0" h="1756623" w="905030">
                  <a:moveTo>
                    <a:pt x="0" y="142998"/>
                  </a:moveTo>
                  <a:lnTo>
                    <a:pt x="656743" y="0"/>
                  </a:lnTo>
                  <a:lnTo>
                    <a:pt x="905030" y="1756623"/>
                  </a:lnTo>
                  <a:lnTo>
                    <a:pt x="0" y="142998"/>
                  </a:lnTo>
                  <a:close/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24" name="Google Shape;124;p14"/>
            <p:cNvSpPr/>
            <p:nvPr/>
          </p:nvSpPr>
          <p:spPr>
            <a:xfrm rot="-6907900">
              <a:off x="10953611" y="277148"/>
              <a:ext cx="802376" cy="1724152"/>
            </a:xfrm>
            <a:custGeom>
              <a:rect b="b" l="l" r="r" t="t"/>
              <a:pathLst>
                <a:path extrusionOk="0" h="1593328" w="741493">
                  <a:moveTo>
                    <a:pt x="0" y="449838"/>
                  </a:moveTo>
                  <a:lnTo>
                    <a:pt x="621569" y="0"/>
                  </a:lnTo>
                  <a:lnTo>
                    <a:pt x="741493" y="1593328"/>
                  </a:lnTo>
                  <a:lnTo>
                    <a:pt x="0" y="449838"/>
                  </a:lnTo>
                  <a:close/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25" name="Google Shape;125;p14"/>
            <p:cNvSpPr/>
            <p:nvPr/>
          </p:nvSpPr>
          <p:spPr>
            <a:xfrm rot="3988258">
              <a:off x="10361706" y="1241402"/>
              <a:ext cx="505725" cy="428737"/>
            </a:xfrm>
            <a:custGeom>
              <a:rect b="b" l="l" r="r" t="t"/>
              <a:pathLst>
                <a:path extrusionOk="0" h="396205" w="467352">
                  <a:moveTo>
                    <a:pt x="0" y="261288"/>
                  </a:moveTo>
                  <a:lnTo>
                    <a:pt x="331805" y="0"/>
                  </a:lnTo>
                  <a:lnTo>
                    <a:pt x="467352" y="396205"/>
                  </a:lnTo>
                  <a:lnTo>
                    <a:pt x="0" y="261288"/>
                  </a:lnTo>
                  <a:close/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26" name="Google Shape;126;p14"/>
            <p:cNvSpPr/>
            <p:nvPr/>
          </p:nvSpPr>
          <p:spPr>
            <a:xfrm rot="4557001">
              <a:off x="10733324" y="-317943"/>
              <a:ext cx="329290" cy="2208872"/>
            </a:xfrm>
            <a:custGeom>
              <a:rect b="b" l="l" r="r" t="t"/>
              <a:pathLst>
                <a:path extrusionOk="0" h="2208872" w="329290">
                  <a:moveTo>
                    <a:pt x="54825" y="0"/>
                  </a:moveTo>
                  <a:lnTo>
                    <a:pt x="329290" y="1882612"/>
                  </a:lnTo>
                  <a:lnTo>
                    <a:pt x="0" y="2208872"/>
                  </a:lnTo>
                  <a:close/>
                </a:path>
              </a:pathLst>
            </a:cu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127" name="Google Shape;127;p14"/>
          <p:cNvSpPr txBox="1"/>
          <p:nvPr/>
        </p:nvSpPr>
        <p:spPr>
          <a:xfrm>
            <a:off x="7482727" y="5499549"/>
            <a:ext cx="216713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MONDAY</a:t>
            </a:r>
            <a:endParaRPr b="1" sz="32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28" name="Google Shape;128;p14"/>
          <p:cNvPicPr preferRelativeResize="0"/>
          <p:nvPr/>
        </p:nvPicPr>
        <p:blipFill rotWithShape="1">
          <a:blip r:embed="rId4">
            <a:alphaModFix/>
          </a:blip>
          <a:srcRect b="39897" l="12551" r="54313" t="2051"/>
          <a:stretch/>
        </p:blipFill>
        <p:spPr>
          <a:xfrm>
            <a:off x="1770580" y="2743406"/>
            <a:ext cx="3024063" cy="4075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" name="Google Shape;75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4" name="Google Shape;754;p32"/>
          <p:cNvGrpSpPr/>
          <p:nvPr/>
        </p:nvGrpSpPr>
        <p:grpSpPr>
          <a:xfrm>
            <a:off x="1100978" y="3491516"/>
            <a:ext cx="3031255" cy="1816920"/>
            <a:chOff x="9786602" y="358651"/>
            <a:chExt cx="2519048" cy="1509905"/>
          </a:xfrm>
        </p:grpSpPr>
        <p:sp>
          <p:nvSpPr>
            <p:cNvPr id="755" name="Google Shape;755;p32"/>
            <p:cNvSpPr/>
            <p:nvPr/>
          </p:nvSpPr>
          <p:spPr>
            <a:xfrm rot="-6258480">
              <a:off x="10684181" y="156921"/>
              <a:ext cx="979341" cy="1900856"/>
            </a:xfrm>
            <a:custGeom>
              <a:rect b="b" l="l" r="r" t="t"/>
              <a:pathLst>
                <a:path extrusionOk="0" h="1756623" w="905030">
                  <a:moveTo>
                    <a:pt x="0" y="142998"/>
                  </a:moveTo>
                  <a:lnTo>
                    <a:pt x="656743" y="0"/>
                  </a:lnTo>
                  <a:lnTo>
                    <a:pt x="905030" y="1756623"/>
                  </a:lnTo>
                  <a:lnTo>
                    <a:pt x="0" y="142998"/>
                  </a:lnTo>
                  <a:close/>
                </a:path>
              </a:pathLst>
            </a:custGeom>
            <a:solidFill>
              <a:srgbClr val="327A0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756" name="Google Shape;756;p32"/>
            <p:cNvSpPr/>
            <p:nvPr/>
          </p:nvSpPr>
          <p:spPr>
            <a:xfrm rot="-6907900">
              <a:off x="10953611" y="277148"/>
              <a:ext cx="802376" cy="1724152"/>
            </a:xfrm>
            <a:custGeom>
              <a:rect b="b" l="l" r="r" t="t"/>
              <a:pathLst>
                <a:path extrusionOk="0" h="1593328" w="741493">
                  <a:moveTo>
                    <a:pt x="0" y="449838"/>
                  </a:moveTo>
                  <a:lnTo>
                    <a:pt x="621569" y="0"/>
                  </a:lnTo>
                  <a:lnTo>
                    <a:pt x="741493" y="1593328"/>
                  </a:lnTo>
                  <a:lnTo>
                    <a:pt x="0" y="449838"/>
                  </a:lnTo>
                  <a:close/>
                </a:path>
              </a:pathLst>
            </a:custGeom>
            <a:solidFill>
              <a:srgbClr val="327A0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757" name="Google Shape;757;p32"/>
            <p:cNvSpPr/>
            <p:nvPr/>
          </p:nvSpPr>
          <p:spPr>
            <a:xfrm rot="3988258">
              <a:off x="10361706" y="1241402"/>
              <a:ext cx="505725" cy="428737"/>
            </a:xfrm>
            <a:custGeom>
              <a:rect b="b" l="l" r="r" t="t"/>
              <a:pathLst>
                <a:path extrusionOk="0" h="396205" w="467352">
                  <a:moveTo>
                    <a:pt x="0" y="261288"/>
                  </a:moveTo>
                  <a:lnTo>
                    <a:pt x="331805" y="0"/>
                  </a:lnTo>
                  <a:lnTo>
                    <a:pt x="467352" y="396205"/>
                  </a:lnTo>
                  <a:lnTo>
                    <a:pt x="0" y="261288"/>
                  </a:lnTo>
                  <a:close/>
                </a:path>
              </a:pathLst>
            </a:custGeom>
            <a:solidFill>
              <a:srgbClr val="327A0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758" name="Google Shape;758;p32"/>
            <p:cNvSpPr/>
            <p:nvPr/>
          </p:nvSpPr>
          <p:spPr>
            <a:xfrm rot="4557001">
              <a:off x="10733324" y="-317943"/>
              <a:ext cx="329290" cy="2208872"/>
            </a:xfrm>
            <a:custGeom>
              <a:rect b="b" l="l" r="r" t="t"/>
              <a:pathLst>
                <a:path extrusionOk="0" h="2208872" w="329290">
                  <a:moveTo>
                    <a:pt x="54825" y="0"/>
                  </a:moveTo>
                  <a:lnTo>
                    <a:pt x="329290" y="1882612"/>
                  </a:lnTo>
                  <a:lnTo>
                    <a:pt x="0" y="2208872"/>
                  </a:lnTo>
                  <a:close/>
                </a:path>
              </a:pathLst>
            </a:custGeom>
            <a:solidFill>
              <a:srgbClr val="327A0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759" name="Google Shape;759;p32"/>
          <p:cNvSpPr txBox="1"/>
          <p:nvPr/>
        </p:nvSpPr>
        <p:spPr>
          <a:xfrm>
            <a:off x="4575927" y="3997938"/>
            <a:ext cx="352731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2E7203"/>
                </a:solidFill>
                <a:latin typeface="Rockwell"/>
                <a:ea typeface="Rockwell"/>
                <a:cs typeface="Rockwell"/>
                <a:sym typeface="Rockwell"/>
              </a:rPr>
              <a:t>MONDAY</a:t>
            </a:r>
            <a:endParaRPr b="1" sz="5400">
              <a:solidFill>
                <a:srgbClr val="2E720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Google Shape;76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272209"/>
          </a:xfrm>
          <a:prstGeom prst="rect">
            <a:avLst/>
          </a:prstGeom>
          <a:noFill/>
          <a:ln>
            <a:noFill/>
          </a:ln>
        </p:spPr>
      </p:pic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766" name="Google Shape;766;p33"/>
          <p:cNvSpPr txBox="1"/>
          <p:nvPr/>
        </p:nvSpPr>
        <p:spPr>
          <a:xfrm>
            <a:off x="428836" y="171378"/>
            <a:ext cx="271580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TITLE HERE</a:t>
            </a:r>
            <a:endParaRPr b="1" sz="32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767" name="Google Shape;767;p33"/>
          <p:cNvSpPr txBox="1"/>
          <p:nvPr/>
        </p:nvSpPr>
        <p:spPr>
          <a:xfrm>
            <a:off x="9092395" y="441212"/>
            <a:ext cx="260840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2E7203"/>
                </a:solidFill>
                <a:latin typeface="Rockwell"/>
                <a:ea typeface="Rockwell"/>
                <a:cs typeface="Rockwell"/>
                <a:sym typeface="Rockwell"/>
              </a:rPr>
              <a:t>DREAM</a:t>
            </a:r>
            <a:endParaRPr/>
          </a:p>
        </p:txBody>
      </p:sp>
      <p:sp>
        <p:nvSpPr>
          <p:cNvPr id="768" name="Google Shape;768;p33"/>
          <p:cNvSpPr/>
          <p:nvPr/>
        </p:nvSpPr>
        <p:spPr>
          <a:xfrm>
            <a:off x="-957786" y="2513758"/>
            <a:ext cx="863177" cy="1269242"/>
          </a:xfrm>
          <a:prstGeom prst="rect">
            <a:avLst/>
          </a:prstGeom>
          <a:solidFill>
            <a:srgbClr val="1D53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69" name="Google Shape;769;p33"/>
          <p:cNvSpPr/>
          <p:nvPr/>
        </p:nvSpPr>
        <p:spPr>
          <a:xfrm>
            <a:off x="-967724" y="3783000"/>
            <a:ext cx="863177" cy="1269242"/>
          </a:xfrm>
          <a:prstGeom prst="rect">
            <a:avLst/>
          </a:prstGeom>
          <a:solidFill>
            <a:srgbClr val="4BA11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770" name="Google Shape;770;p33"/>
          <p:cNvGrpSpPr/>
          <p:nvPr/>
        </p:nvGrpSpPr>
        <p:grpSpPr>
          <a:xfrm>
            <a:off x="1024544" y="3173377"/>
            <a:ext cx="3645569" cy="2286719"/>
            <a:chOff x="908168" y="2940625"/>
            <a:chExt cx="3645569" cy="2286719"/>
          </a:xfrm>
        </p:grpSpPr>
        <p:sp>
          <p:nvSpPr>
            <p:cNvPr id="771" name="Google Shape;771;p33"/>
            <p:cNvSpPr/>
            <p:nvPr/>
          </p:nvSpPr>
          <p:spPr>
            <a:xfrm>
              <a:off x="908168" y="3350418"/>
              <a:ext cx="3645569" cy="1876926"/>
            </a:xfrm>
            <a:custGeom>
              <a:rect b="b" l="l" r="r" t="t"/>
              <a:pathLst>
                <a:path extrusionOk="0" h="1876926" w="3621506">
                  <a:moveTo>
                    <a:pt x="3621506" y="0"/>
                  </a:moveTo>
                  <a:cubicBezTo>
                    <a:pt x="3617495" y="625642"/>
                    <a:pt x="3613485" y="1251283"/>
                    <a:pt x="3609474" y="1876925"/>
                  </a:cubicBezTo>
                  <a:lnTo>
                    <a:pt x="0" y="1876926"/>
                  </a:lnTo>
                  <a:lnTo>
                    <a:pt x="385011" y="1010652"/>
                  </a:lnTo>
                  <a:lnTo>
                    <a:pt x="12032" y="0"/>
                  </a:lnTo>
                  <a:lnTo>
                    <a:pt x="3621506" y="0"/>
                  </a:lnTo>
                  <a:close/>
                </a:path>
              </a:pathLst>
            </a:custGeom>
            <a:solidFill>
              <a:srgbClr val="4BA110"/>
            </a:solidFill>
            <a:ln>
              <a:noFill/>
            </a:ln>
            <a:effectLst>
              <a:outerShdw blurRad="1651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772" name="Google Shape;772;p33"/>
            <p:cNvSpPr/>
            <p:nvPr/>
          </p:nvSpPr>
          <p:spPr>
            <a:xfrm rot="10800000">
              <a:off x="2310799" y="2940625"/>
              <a:ext cx="840306" cy="840305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17400000" scaled="0"/>
            </a:gra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90500" rotWithShape="0" algn="tl" dir="2700000" dist="38100">
                <a:srgbClr val="000000">
                  <a:alpha val="2784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773" name="Google Shape;773;p33"/>
            <p:cNvSpPr/>
            <p:nvPr/>
          </p:nvSpPr>
          <p:spPr>
            <a:xfrm>
              <a:off x="2358705" y="2994643"/>
              <a:ext cx="744491" cy="13234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rgbClr val="7F7F7F"/>
                  </a:solidFill>
                  <a:latin typeface="Rockwell"/>
                  <a:ea typeface="Rockwell"/>
                  <a:cs typeface="Rockwell"/>
                  <a:sym typeface="Rockwell"/>
                </a:rPr>
                <a:t>02</a:t>
              </a:r>
              <a:endParaRPr b="1" sz="4000">
                <a:solidFill>
                  <a:srgbClr val="7F7F7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774" name="Google Shape;774;p33"/>
            <p:cNvSpPr txBox="1"/>
            <p:nvPr/>
          </p:nvSpPr>
          <p:spPr>
            <a:xfrm>
              <a:off x="1561399" y="3988434"/>
              <a:ext cx="2215991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rPr>
                <a:t>STAGE HERE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rPr>
                <a:t>Go ahead and replace it with</a:t>
              </a:r>
              <a:endParaRPr sz="1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rPr>
                <a:t> your own text.</a:t>
              </a:r>
              <a:endParaRPr sz="3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775" name="Google Shape;775;p33"/>
          <p:cNvGrpSpPr/>
          <p:nvPr/>
        </p:nvGrpSpPr>
        <p:grpSpPr>
          <a:xfrm>
            <a:off x="7515794" y="3169478"/>
            <a:ext cx="4030581" cy="2266807"/>
            <a:chOff x="7399418" y="2936726"/>
            <a:chExt cx="4030581" cy="2266807"/>
          </a:xfrm>
        </p:grpSpPr>
        <p:sp>
          <p:nvSpPr>
            <p:cNvPr id="776" name="Google Shape;776;p33"/>
            <p:cNvSpPr/>
            <p:nvPr/>
          </p:nvSpPr>
          <p:spPr>
            <a:xfrm>
              <a:off x="7399418" y="3338638"/>
              <a:ext cx="4030581" cy="1864895"/>
            </a:xfrm>
            <a:prstGeom prst="homePlate">
              <a:avLst>
                <a:gd fmla="val 20323" name="adj"/>
              </a:avLst>
            </a:prstGeom>
            <a:solidFill>
              <a:srgbClr val="4BA110"/>
            </a:solidFill>
            <a:ln>
              <a:noFill/>
            </a:ln>
            <a:effectLst>
              <a:outerShdw blurRad="1651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777" name="Google Shape;777;p33"/>
            <p:cNvSpPr/>
            <p:nvPr/>
          </p:nvSpPr>
          <p:spPr>
            <a:xfrm rot="10800000">
              <a:off x="8994555" y="2936726"/>
              <a:ext cx="840306" cy="840305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17400000" scaled="0"/>
            </a:gra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90500" rotWithShape="0" algn="tl" dir="2700000" dist="38100">
                <a:srgbClr val="000000">
                  <a:alpha val="2784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778" name="Google Shape;778;p33"/>
            <p:cNvSpPr/>
            <p:nvPr/>
          </p:nvSpPr>
          <p:spPr>
            <a:xfrm>
              <a:off x="8895011" y="3002936"/>
              <a:ext cx="1039393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rgbClr val="7F7F7F"/>
                  </a:solidFill>
                  <a:latin typeface="Rockwell"/>
                  <a:ea typeface="Rockwell"/>
                  <a:cs typeface="Rockwell"/>
                  <a:sym typeface="Rockwell"/>
                </a:rPr>
                <a:t>03</a:t>
              </a:r>
              <a:endParaRPr b="1" sz="4000">
                <a:solidFill>
                  <a:srgbClr val="7F7F7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779" name="Google Shape;779;p33"/>
            <p:cNvSpPr txBox="1"/>
            <p:nvPr/>
          </p:nvSpPr>
          <p:spPr>
            <a:xfrm>
              <a:off x="8394700" y="3988434"/>
              <a:ext cx="2215991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rPr>
                <a:t>STAGE HERE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rPr>
                <a:t>Go ahead and replace it with</a:t>
              </a:r>
              <a:endParaRPr sz="1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rPr>
                <a:t> your own text.</a:t>
              </a:r>
              <a:endParaRPr sz="3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sp>
        <p:nvSpPr>
          <p:cNvPr id="780" name="Google Shape;780;p33"/>
          <p:cNvSpPr/>
          <p:nvPr/>
        </p:nvSpPr>
        <p:spPr>
          <a:xfrm flipH="1">
            <a:off x="4181410" y="3567635"/>
            <a:ext cx="505328" cy="609091"/>
          </a:xfrm>
          <a:prstGeom prst="rtTriangle">
            <a:avLst/>
          </a:prstGeom>
          <a:gradFill>
            <a:gsLst>
              <a:gs pos="0">
                <a:srgbClr val="FFFFFF"/>
              </a:gs>
              <a:gs pos="100000">
                <a:srgbClr val="D8D8D8"/>
              </a:gs>
            </a:gsLst>
            <a:lin ang="17400000" scaled="0"/>
          </a:gra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65100" rotWithShape="0" dir="162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81" name="Google Shape;781;p33"/>
          <p:cNvSpPr/>
          <p:nvPr/>
        </p:nvSpPr>
        <p:spPr>
          <a:xfrm>
            <a:off x="7515794" y="3567635"/>
            <a:ext cx="505328" cy="609091"/>
          </a:xfrm>
          <a:prstGeom prst="rtTriangle">
            <a:avLst/>
          </a:prstGeom>
          <a:gradFill>
            <a:gsLst>
              <a:gs pos="0">
                <a:srgbClr val="FFFFFF"/>
              </a:gs>
              <a:gs pos="100000">
                <a:srgbClr val="D8D8D8"/>
              </a:gs>
            </a:gsLst>
            <a:lin ang="17400000" scaled="0"/>
          </a:gra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65100" rotWithShape="0" dir="162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782" name="Google Shape;782;p33"/>
          <p:cNvGrpSpPr/>
          <p:nvPr/>
        </p:nvGrpSpPr>
        <p:grpSpPr>
          <a:xfrm>
            <a:off x="4191067" y="4172970"/>
            <a:ext cx="3830055" cy="2285047"/>
            <a:chOff x="4074691" y="3940218"/>
            <a:chExt cx="3830055" cy="2285047"/>
          </a:xfrm>
        </p:grpSpPr>
        <p:sp>
          <p:nvSpPr>
            <p:cNvPr id="783" name="Google Shape;783;p33"/>
            <p:cNvSpPr/>
            <p:nvPr/>
          </p:nvSpPr>
          <p:spPr>
            <a:xfrm>
              <a:off x="4074691" y="3940218"/>
              <a:ext cx="3830055" cy="1864895"/>
            </a:xfrm>
            <a:prstGeom prst="rect">
              <a:avLst/>
            </a:prstGeom>
            <a:solidFill>
              <a:srgbClr val="1D5301"/>
            </a:solidFill>
            <a:ln>
              <a:noFill/>
            </a:ln>
            <a:effectLst>
              <a:outerShdw blurRad="1651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784" name="Google Shape;784;p33"/>
            <p:cNvSpPr/>
            <p:nvPr/>
          </p:nvSpPr>
          <p:spPr>
            <a:xfrm rot="10800000">
              <a:off x="5569565" y="5384960"/>
              <a:ext cx="840306" cy="840305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17400000" scaled="0"/>
            </a:gra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90500" rotWithShape="0" algn="tl" dir="2700000" dist="38100">
                <a:srgbClr val="000000">
                  <a:alpha val="2784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785" name="Google Shape;785;p33"/>
            <p:cNvSpPr/>
            <p:nvPr/>
          </p:nvSpPr>
          <p:spPr>
            <a:xfrm>
              <a:off x="5470020" y="5469820"/>
              <a:ext cx="1039393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rgbClr val="7F7F7F"/>
                  </a:solidFill>
                  <a:latin typeface="Rockwell"/>
                  <a:ea typeface="Rockwell"/>
                  <a:cs typeface="Rockwell"/>
                  <a:sym typeface="Rockwell"/>
                </a:rPr>
                <a:t>01</a:t>
              </a:r>
              <a:endParaRPr b="1" sz="4000">
                <a:solidFill>
                  <a:srgbClr val="7F7F7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786" name="Google Shape;786;p33"/>
            <p:cNvSpPr txBox="1"/>
            <p:nvPr/>
          </p:nvSpPr>
          <p:spPr>
            <a:xfrm>
              <a:off x="4746909" y="4227520"/>
              <a:ext cx="2551404" cy="892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rPr>
                <a:t>STAGE HERE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rPr>
                <a:t>Go ahead and replace it with</a:t>
              </a:r>
              <a:endParaRPr sz="14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rPr>
                <a:t> your own text.</a:t>
              </a:r>
              <a:endParaRPr sz="36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sp>
        <p:nvSpPr>
          <p:cNvPr id="787" name="Google Shape;787;p33"/>
          <p:cNvSpPr txBox="1"/>
          <p:nvPr/>
        </p:nvSpPr>
        <p:spPr>
          <a:xfrm>
            <a:off x="2075217" y="1677903"/>
            <a:ext cx="8383631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" name="Google Shape;79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272209"/>
          </a:xfrm>
          <a:prstGeom prst="rect">
            <a:avLst/>
          </a:prstGeom>
          <a:noFill/>
          <a:ln>
            <a:noFill/>
          </a:ln>
        </p:spPr>
      </p:pic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794" name="Google Shape;794;p34"/>
          <p:cNvSpPr txBox="1"/>
          <p:nvPr/>
        </p:nvSpPr>
        <p:spPr>
          <a:xfrm>
            <a:off x="428836" y="171378"/>
            <a:ext cx="271580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TITLE HERE</a:t>
            </a:r>
            <a:endParaRPr b="1" sz="32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795" name="Google Shape;795;p34"/>
          <p:cNvSpPr txBox="1"/>
          <p:nvPr/>
        </p:nvSpPr>
        <p:spPr>
          <a:xfrm>
            <a:off x="9092395" y="441212"/>
            <a:ext cx="260840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2E7203"/>
                </a:solidFill>
                <a:latin typeface="Rockwell"/>
                <a:ea typeface="Rockwell"/>
                <a:cs typeface="Rockwell"/>
                <a:sym typeface="Rockwell"/>
              </a:rPr>
              <a:t>DREAM</a:t>
            </a:r>
            <a:endParaRPr/>
          </a:p>
        </p:txBody>
      </p:sp>
      <p:sp>
        <p:nvSpPr>
          <p:cNvPr id="796" name="Google Shape;796;p34"/>
          <p:cNvSpPr/>
          <p:nvPr/>
        </p:nvSpPr>
        <p:spPr>
          <a:xfrm>
            <a:off x="-957786" y="2513758"/>
            <a:ext cx="863177" cy="1269242"/>
          </a:xfrm>
          <a:prstGeom prst="rect">
            <a:avLst/>
          </a:prstGeom>
          <a:solidFill>
            <a:srgbClr val="1D53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97" name="Google Shape;797;p34"/>
          <p:cNvSpPr/>
          <p:nvPr/>
        </p:nvSpPr>
        <p:spPr>
          <a:xfrm>
            <a:off x="-967724" y="3783000"/>
            <a:ext cx="863177" cy="1269242"/>
          </a:xfrm>
          <a:prstGeom prst="rect">
            <a:avLst/>
          </a:prstGeom>
          <a:solidFill>
            <a:srgbClr val="4BA11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798" name="Google Shape;798;p34"/>
          <p:cNvCxnSpPr/>
          <p:nvPr/>
        </p:nvCxnSpPr>
        <p:spPr>
          <a:xfrm>
            <a:off x="6087187" y="3228253"/>
            <a:ext cx="0" cy="2065867"/>
          </a:xfrm>
          <a:prstGeom prst="straightConnector1">
            <a:avLst/>
          </a:prstGeom>
          <a:noFill/>
          <a:ln cap="flat" cmpd="sng" w="9525">
            <a:solidFill>
              <a:srgbClr val="626262"/>
            </a:solidFill>
            <a:prstDash val="dash"/>
            <a:miter lim="800000"/>
            <a:headEnd len="med" w="med" type="oval"/>
            <a:tailEnd len="med" w="med" type="oval"/>
          </a:ln>
        </p:spPr>
      </p:cxnSp>
      <p:cxnSp>
        <p:nvCxnSpPr>
          <p:cNvPr id="799" name="Google Shape;799;p34"/>
          <p:cNvCxnSpPr/>
          <p:nvPr/>
        </p:nvCxnSpPr>
        <p:spPr>
          <a:xfrm rot="10800000">
            <a:off x="716040" y="3231228"/>
            <a:ext cx="10663163" cy="0"/>
          </a:xfrm>
          <a:prstGeom prst="straightConnector1">
            <a:avLst/>
          </a:prstGeom>
          <a:noFill/>
          <a:ln cap="flat" cmpd="sng" w="9525">
            <a:solidFill>
              <a:srgbClr val="626262"/>
            </a:solidFill>
            <a:prstDash val="dash"/>
            <a:miter lim="800000"/>
            <a:headEnd len="med" w="med" type="oval"/>
            <a:tailEnd len="med" w="med" type="oval"/>
          </a:ln>
        </p:spPr>
      </p:cxnSp>
      <p:sp>
        <p:nvSpPr>
          <p:cNvPr id="800" name="Google Shape;800;p34"/>
          <p:cNvSpPr/>
          <p:nvPr/>
        </p:nvSpPr>
        <p:spPr>
          <a:xfrm>
            <a:off x="1103446" y="2076746"/>
            <a:ext cx="2308965" cy="2308965"/>
          </a:xfrm>
          <a:prstGeom prst="ellipse">
            <a:avLst/>
          </a:prstGeom>
          <a:blipFill rotWithShape="1">
            <a:blip r:embed="rId4">
              <a:alphaModFix/>
            </a:blip>
            <a:tile algn="tl" flip="none" tx="-266700" sx="80000" ty="0" sy="80000"/>
          </a:blipFill>
          <a:ln cap="flat" cmpd="sng" w="317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r" dir="8100000" dist="1905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33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01" name="Google Shape;801;p34"/>
          <p:cNvSpPr/>
          <p:nvPr/>
        </p:nvSpPr>
        <p:spPr>
          <a:xfrm>
            <a:off x="8681459" y="2076746"/>
            <a:ext cx="2308965" cy="2308965"/>
          </a:xfrm>
          <a:prstGeom prst="ellipse">
            <a:avLst/>
          </a:prstGeom>
          <a:blipFill rotWithShape="1">
            <a:blip r:embed="rId5">
              <a:alphaModFix/>
            </a:blip>
            <a:tile algn="tl" flip="none" tx="-184150" sx="100000" ty="0" sy="100000"/>
          </a:blipFill>
          <a:ln cap="flat" cmpd="sng" w="317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r" dir="8100000" dist="1905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33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02" name="Google Shape;802;p34"/>
          <p:cNvSpPr/>
          <p:nvPr/>
        </p:nvSpPr>
        <p:spPr>
          <a:xfrm>
            <a:off x="4050204" y="2624936"/>
            <a:ext cx="1212584" cy="1212584"/>
          </a:xfrm>
          <a:prstGeom prst="ellipse">
            <a:avLst/>
          </a:prstGeom>
          <a:gradFill>
            <a:gsLst>
              <a:gs pos="0">
                <a:srgbClr val="FEFEFE"/>
              </a:gs>
              <a:gs pos="70000">
                <a:srgbClr val="FAFAFA"/>
              </a:gs>
              <a:gs pos="100000">
                <a:srgbClr val="FAFAFA"/>
              </a:gs>
            </a:gsLst>
            <a:lin ang="8100000" scaled="0"/>
          </a:gra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r" dir="8100000" dist="1905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33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03" name="Google Shape;803;p34"/>
          <p:cNvSpPr/>
          <p:nvPr/>
        </p:nvSpPr>
        <p:spPr>
          <a:xfrm>
            <a:off x="6929212" y="2624936"/>
            <a:ext cx="1212584" cy="1212584"/>
          </a:xfrm>
          <a:prstGeom prst="ellipse">
            <a:avLst/>
          </a:prstGeom>
          <a:gradFill>
            <a:gsLst>
              <a:gs pos="0">
                <a:srgbClr val="FEFEFE"/>
              </a:gs>
              <a:gs pos="70000">
                <a:srgbClr val="FAFAFA"/>
              </a:gs>
              <a:gs pos="100000">
                <a:srgbClr val="FAFAFA"/>
              </a:gs>
            </a:gsLst>
            <a:lin ang="8100000" scaled="0"/>
          </a:gra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r" dir="8100000" dist="1905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33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04" name="Google Shape;804;p34"/>
          <p:cNvSpPr/>
          <p:nvPr/>
        </p:nvSpPr>
        <p:spPr>
          <a:xfrm>
            <a:off x="5656315" y="4817771"/>
            <a:ext cx="879371" cy="879371"/>
          </a:xfrm>
          <a:prstGeom prst="ellipse">
            <a:avLst/>
          </a:prstGeom>
          <a:gradFill>
            <a:gsLst>
              <a:gs pos="0">
                <a:srgbClr val="FEFEFE"/>
              </a:gs>
              <a:gs pos="70000">
                <a:srgbClr val="FAFAFA"/>
              </a:gs>
              <a:gs pos="100000">
                <a:srgbClr val="FAFAFA"/>
              </a:gs>
            </a:gsLst>
            <a:lin ang="8100000" scaled="0"/>
          </a:gra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r" dir="8100000" dist="1905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33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05" name="Google Shape;805;p34"/>
          <p:cNvSpPr/>
          <p:nvPr/>
        </p:nvSpPr>
        <p:spPr>
          <a:xfrm>
            <a:off x="7605963" y="4689972"/>
            <a:ext cx="3880552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  <p:sp>
        <p:nvSpPr>
          <p:cNvPr id="806" name="Google Shape;806;p34"/>
          <p:cNvSpPr/>
          <p:nvPr/>
        </p:nvSpPr>
        <p:spPr>
          <a:xfrm>
            <a:off x="784528" y="4704728"/>
            <a:ext cx="4029763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We use well-known development methodologies to create a customized approach for each of the projects. This allows us to achieve high quality outcomes and full transparency towards.</a:t>
            </a:r>
            <a:endParaRPr/>
          </a:p>
        </p:txBody>
      </p:sp>
      <p:sp>
        <p:nvSpPr>
          <p:cNvPr id="807" name="Google Shape;807;p34"/>
          <p:cNvSpPr/>
          <p:nvPr/>
        </p:nvSpPr>
        <p:spPr>
          <a:xfrm>
            <a:off x="5858934" y="5078476"/>
            <a:ext cx="474133" cy="438795"/>
          </a:xfrm>
          <a:custGeom>
            <a:rect b="b" l="l" r="r" t="t"/>
            <a:pathLst>
              <a:path extrusionOk="0" h="63" w="68">
                <a:moveTo>
                  <a:pt x="9" y="0"/>
                </a:moveTo>
                <a:cubicBezTo>
                  <a:pt x="47" y="0"/>
                  <a:pt x="47" y="0"/>
                  <a:pt x="47" y="0"/>
                </a:cubicBezTo>
                <a:cubicBezTo>
                  <a:pt x="49" y="0"/>
                  <a:pt x="51" y="1"/>
                  <a:pt x="53" y="3"/>
                </a:cubicBezTo>
                <a:cubicBezTo>
                  <a:pt x="54" y="4"/>
                  <a:pt x="55" y="6"/>
                  <a:pt x="55" y="8"/>
                </a:cubicBezTo>
                <a:cubicBezTo>
                  <a:pt x="55" y="32"/>
                  <a:pt x="55" y="32"/>
                  <a:pt x="55" y="32"/>
                </a:cubicBezTo>
                <a:cubicBezTo>
                  <a:pt x="55" y="34"/>
                  <a:pt x="54" y="36"/>
                  <a:pt x="53" y="38"/>
                </a:cubicBezTo>
                <a:cubicBezTo>
                  <a:pt x="51" y="39"/>
                  <a:pt x="49" y="40"/>
                  <a:pt x="47" y="40"/>
                </a:cubicBezTo>
                <a:cubicBezTo>
                  <a:pt x="44" y="40"/>
                  <a:pt x="44" y="40"/>
                  <a:pt x="44" y="40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55"/>
                  <a:pt x="43" y="55"/>
                  <a:pt x="43" y="55"/>
                </a:cubicBezTo>
                <a:cubicBezTo>
                  <a:pt x="39" y="50"/>
                  <a:pt x="39" y="50"/>
                  <a:pt x="39" y="50"/>
                </a:cubicBezTo>
                <a:cubicBezTo>
                  <a:pt x="32" y="40"/>
                  <a:pt x="32" y="40"/>
                  <a:pt x="32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6" y="40"/>
                  <a:pt x="4" y="39"/>
                  <a:pt x="3" y="38"/>
                </a:cubicBezTo>
                <a:cubicBezTo>
                  <a:pt x="1" y="36"/>
                  <a:pt x="0" y="34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6"/>
                  <a:pt x="1" y="4"/>
                  <a:pt x="3" y="3"/>
                </a:cubicBezTo>
                <a:cubicBezTo>
                  <a:pt x="4" y="1"/>
                  <a:pt x="6" y="0"/>
                  <a:pt x="9" y="0"/>
                </a:cubicBezTo>
                <a:close/>
                <a:moveTo>
                  <a:pt x="60" y="13"/>
                </a:moveTo>
                <a:cubicBezTo>
                  <a:pt x="60" y="32"/>
                  <a:pt x="60" y="32"/>
                  <a:pt x="60" y="32"/>
                </a:cubicBezTo>
                <a:cubicBezTo>
                  <a:pt x="60" y="35"/>
                  <a:pt x="59" y="39"/>
                  <a:pt x="56" y="41"/>
                </a:cubicBezTo>
                <a:cubicBezTo>
                  <a:pt x="54" y="43"/>
                  <a:pt x="51" y="44"/>
                  <a:pt x="49" y="45"/>
                </a:cubicBezTo>
                <a:cubicBezTo>
                  <a:pt x="48" y="52"/>
                  <a:pt x="48" y="52"/>
                  <a:pt x="48" y="52"/>
                </a:cubicBezTo>
                <a:cubicBezTo>
                  <a:pt x="62" y="52"/>
                  <a:pt x="62" y="52"/>
                  <a:pt x="62" y="52"/>
                </a:cubicBezTo>
                <a:cubicBezTo>
                  <a:pt x="65" y="52"/>
                  <a:pt x="68" y="49"/>
                  <a:pt x="68" y="45"/>
                </a:cubicBezTo>
                <a:cubicBezTo>
                  <a:pt x="68" y="19"/>
                  <a:pt x="68" y="19"/>
                  <a:pt x="68" y="19"/>
                </a:cubicBezTo>
                <a:cubicBezTo>
                  <a:pt x="68" y="16"/>
                  <a:pt x="65" y="13"/>
                  <a:pt x="62" y="13"/>
                </a:cubicBezTo>
                <a:cubicBezTo>
                  <a:pt x="60" y="13"/>
                  <a:pt x="60" y="13"/>
                  <a:pt x="60" y="13"/>
                </a:cubicBezTo>
                <a:close/>
                <a:moveTo>
                  <a:pt x="34" y="52"/>
                </a:moveTo>
                <a:cubicBezTo>
                  <a:pt x="30" y="45"/>
                  <a:pt x="30" y="45"/>
                  <a:pt x="30" y="45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49"/>
                  <a:pt x="16" y="52"/>
                  <a:pt x="20" y="52"/>
                </a:cubicBezTo>
                <a:cubicBezTo>
                  <a:pt x="21" y="52"/>
                  <a:pt x="21" y="52"/>
                  <a:pt x="21" y="52"/>
                </a:cubicBezTo>
                <a:cubicBezTo>
                  <a:pt x="21" y="63"/>
                  <a:pt x="21" y="63"/>
                  <a:pt x="21" y="63"/>
                </a:cubicBezTo>
                <a:cubicBezTo>
                  <a:pt x="28" y="52"/>
                  <a:pt x="28" y="52"/>
                  <a:pt x="28" y="52"/>
                </a:cubicBezTo>
                <a:cubicBezTo>
                  <a:pt x="34" y="52"/>
                  <a:pt x="34" y="52"/>
                  <a:pt x="34" y="52"/>
                </a:cubicBezTo>
                <a:close/>
                <a:moveTo>
                  <a:pt x="47" y="5"/>
                </a:moveTo>
                <a:cubicBezTo>
                  <a:pt x="9" y="5"/>
                  <a:pt x="9" y="5"/>
                  <a:pt x="9" y="5"/>
                </a:cubicBezTo>
                <a:cubicBezTo>
                  <a:pt x="8" y="5"/>
                  <a:pt x="7" y="5"/>
                  <a:pt x="6" y="6"/>
                </a:cubicBezTo>
                <a:cubicBezTo>
                  <a:pt x="6" y="7"/>
                  <a:pt x="5" y="7"/>
                  <a:pt x="5" y="8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3"/>
                  <a:pt x="6" y="34"/>
                  <a:pt x="6" y="34"/>
                </a:cubicBezTo>
                <a:cubicBezTo>
                  <a:pt x="7" y="35"/>
                  <a:pt x="8" y="35"/>
                  <a:pt x="9" y="35"/>
                </a:cubicBezTo>
                <a:cubicBezTo>
                  <a:pt x="33" y="35"/>
                  <a:pt x="33" y="35"/>
                  <a:pt x="33" y="35"/>
                </a:cubicBezTo>
                <a:cubicBezTo>
                  <a:pt x="34" y="35"/>
                  <a:pt x="34" y="35"/>
                  <a:pt x="34" y="35"/>
                </a:cubicBezTo>
                <a:cubicBezTo>
                  <a:pt x="35" y="36"/>
                  <a:pt x="35" y="36"/>
                  <a:pt x="35" y="36"/>
                </a:cubicBezTo>
                <a:cubicBezTo>
                  <a:pt x="39" y="42"/>
                  <a:pt x="39" y="42"/>
                  <a:pt x="39" y="42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35"/>
                  <a:pt x="40" y="35"/>
                  <a:pt x="40" y="35"/>
                </a:cubicBezTo>
                <a:cubicBezTo>
                  <a:pt x="42" y="35"/>
                  <a:pt x="42" y="35"/>
                  <a:pt x="42" y="35"/>
                </a:cubicBezTo>
                <a:cubicBezTo>
                  <a:pt x="47" y="35"/>
                  <a:pt x="47" y="35"/>
                  <a:pt x="47" y="35"/>
                </a:cubicBezTo>
                <a:cubicBezTo>
                  <a:pt x="48" y="35"/>
                  <a:pt x="49" y="35"/>
                  <a:pt x="49" y="34"/>
                </a:cubicBezTo>
                <a:cubicBezTo>
                  <a:pt x="50" y="34"/>
                  <a:pt x="50" y="33"/>
                  <a:pt x="50" y="32"/>
                </a:cubicBezTo>
                <a:cubicBezTo>
                  <a:pt x="50" y="8"/>
                  <a:pt x="50" y="8"/>
                  <a:pt x="50" y="8"/>
                </a:cubicBezTo>
                <a:cubicBezTo>
                  <a:pt x="50" y="7"/>
                  <a:pt x="50" y="7"/>
                  <a:pt x="49" y="6"/>
                </a:cubicBezTo>
                <a:cubicBezTo>
                  <a:pt x="49" y="5"/>
                  <a:pt x="48" y="5"/>
                  <a:pt x="47" y="5"/>
                </a:cubicBezTo>
                <a:close/>
              </a:path>
            </a:pathLst>
          </a:custGeom>
          <a:solidFill>
            <a:srgbClr val="0099DC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E93F3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08" name="Google Shape;808;p34"/>
          <p:cNvSpPr/>
          <p:nvPr/>
        </p:nvSpPr>
        <p:spPr>
          <a:xfrm>
            <a:off x="4128436" y="2717128"/>
            <a:ext cx="1056117" cy="1056117"/>
          </a:xfrm>
          <a:prstGeom prst="ellipse">
            <a:avLst/>
          </a:prstGeom>
          <a:solidFill>
            <a:srgbClr val="0099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09" name="Google Shape;809;p34"/>
          <p:cNvSpPr/>
          <p:nvPr/>
        </p:nvSpPr>
        <p:spPr>
          <a:xfrm>
            <a:off x="3861698" y="2816718"/>
            <a:ext cx="15895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OPTION HERE</a:t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10" name="Google Shape;810;p34"/>
          <p:cNvSpPr/>
          <p:nvPr/>
        </p:nvSpPr>
        <p:spPr>
          <a:xfrm>
            <a:off x="7009863" y="2717128"/>
            <a:ext cx="1056117" cy="1056117"/>
          </a:xfrm>
          <a:prstGeom prst="ellipse">
            <a:avLst/>
          </a:prstGeom>
          <a:solidFill>
            <a:srgbClr val="A5CD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11" name="Google Shape;811;p34"/>
          <p:cNvSpPr/>
          <p:nvPr/>
        </p:nvSpPr>
        <p:spPr>
          <a:xfrm>
            <a:off x="6760058" y="2816718"/>
            <a:ext cx="15895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OPTION HERE</a:t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7" name="Google Shape;81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272209"/>
          </a:xfrm>
          <a:prstGeom prst="rect">
            <a:avLst/>
          </a:prstGeom>
          <a:noFill/>
          <a:ln>
            <a:noFill/>
          </a:ln>
        </p:spPr>
      </p:pic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818" name="Google Shape;818;p35"/>
          <p:cNvSpPr txBox="1"/>
          <p:nvPr/>
        </p:nvSpPr>
        <p:spPr>
          <a:xfrm>
            <a:off x="428836" y="171378"/>
            <a:ext cx="271580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TITLE HERE</a:t>
            </a:r>
            <a:endParaRPr b="1" sz="32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819" name="Google Shape;819;p35"/>
          <p:cNvSpPr txBox="1"/>
          <p:nvPr/>
        </p:nvSpPr>
        <p:spPr>
          <a:xfrm>
            <a:off x="9092395" y="441212"/>
            <a:ext cx="260840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2E7203"/>
                </a:solidFill>
                <a:latin typeface="Rockwell"/>
                <a:ea typeface="Rockwell"/>
                <a:cs typeface="Rockwell"/>
                <a:sym typeface="Rockwell"/>
              </a:rPr>
              <a:t>DREAM</a:t>
            </a:r>
            <a:endParaRPr/>
          </a:p>
        </p:txBody>
      </p:sp>
      <p:sp>
        <p:nvSpPr>
          <p:cNvPr id="820" name="Google Shape;820;p35"/>
          <p:cNvSpPr/>
          <p:nvPr/>
        </p:nvSpPr>
        <p:spPr>
          <a:xfrm>
            <a:off x="-957786" y="2513758"/>
            <a:ext cx="863177" cy="1269242"/>
          </a:xfrm>
          <a:prstGeom prst="rect">
            <a:avLst/>
          </a:prstGeom>
          <a:solidFill>
            <a:srgbClr val="1D53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21" name="Google Shape;821;p35"/>
          <p:cNvSpPr/>
          <p:nvPr/>
        </p:nvSpPr>
        <p:spPr>
          <a:xfrm>
            <a:off x="-967724" y="3783000"/>
            <a:ext cx="863177" cy="1269242"/>
          </a:xfrm>
          <a:prstGeom prst="rect">
            <a:avLst/>
          </a:prstGeom>
          <a:solidFill>
            <a:srgbClr val="4BA11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822" name="Google Shape;822;p35"/>
          <p:cNvGrpSpPr/>
          <p:nvPr/>
        </p:nvGrpSpPr>
        <p:grpSpPr>
          <a:xfrm>
            <a:off x="1310186" y="1777273"/>
            <a:ext cx="3162301" cy="731578"/>
            <a:chOff x="1310186" y="1424457"/>
            <a:chExt cx="3162301" cy="731578"/>
          </a:xfrm>
        </p:grpSpPr>
        <p:sp>
          <p:nvSpPr>
            <p:cNvPr id="823" name="Google Shape;823;p35"/>
            <p:cNvSpPr/>
            <p:nvPr/>
          </p:nvSpPr>
          <p:spPr>
            <a:xfrm>
              <a:off x="1310186" y="1424457"/>
              <a:ext cx="3162301" cy="731578"/>
            </a:xfrm>
            <a:prstGeom prst="homePlate">
              <a:avLst>
                <a:gd fmla="val 31481" name="adj"/>
              </a:avLst>
            </a:prstGeom>
            <a:solidFill>
              <a:srgbClr val="4BA110"/>
            </a:solidFill>
            <a:ln cap="flat" cmpd="sng" w="22225">
              <a:solidFill>
                <a:srgbClr val="CDCDC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824" name="Google Shape;824;p35"/>
            <p:cNvSpPr/>
            <p:nvPr/>
          </p:nvSpPr>
          <p:spPr>
            <a:xfrm>
              <a:off x="3316773" y="1554808"/>
              <a:ext cx="1133650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rPr>
                <a:t>01</a:t>
              </a:r>
              <a:endParaRPr b="1" sz="2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825" name="Google Shape;825;p35"/>
          <p:cNvGrpSpPr/>
          <p:nvPr/>
        </p:nvGrpSpPr>
        <p:grpSpPr>
          <a:xfrm>
            <a:off x="1310186" y="3104316"/>
            <a:ext cx="4038600" cy="731578"/>
            <a:chOff x="1310186" y="2751500"/>
            <a:chExt cx="4038600" cy="731578"/>
          </a:xfrm>
        </p:grpSpPr>
        <p:sp>
          <p:nvSpPr>
            <p:cNvPr id="826" name="Google Shape;826;p35"/>
            <p:cNvSpPr/>
            <p:nvPr/>
          </p:nvSpPr>
          <p:spPr>
            <a:xfrm>
              <a:off x="1310186" y="2751500"/>
              <a:ext cx="4038600" cy="731578"/>
            </a:xfrm>
            <a:prstGeom prst="homePlate">
              <a:avLst>
                <a:gd fmla="val 31481" name="adj"/>
              </a:avLst>
            </a:prstGeom>
            <a:solidFill>
              <a:srgbClr val="1D5301"/>
            </a:solidFill>
            <a:ln cap="flat" cmpd="sng" w="22225">
              <a:solidFill>
                <a:srgbClr val="CDCDC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827" name="Google Shape;827;p35"/>
            <p:cNvSpPr/>
            <p:nvPr/>
          </p:nvSpPr>
          <p:spPr>
            <a:xfrm>
              <a:off x="4080389" y="2858619"/>
              <a:ext cx="1133650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rPr>
                <a:t>02</a:t>
              </a:r>
              <a:endParaRPr b="1" sz="2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828" name="Google Shape;828;p35"/>
          <p:cNvGrpSpPr/>
          <p:nvPr/>
        </p:nvGrpSpPr>
        <p:grpSpPr>
          <a:xfrm>
            <a:off x="1310186" y="4431359"/>
            <a:ext cx="5146824" cy="731578"/>
            <a:chOff x="1310186" y="4078543"/>
            <a:chExt cx="5146824" cy="731578"/>
          </a:xfrm>
        </p:grpSpPr>
        <p:sp>
          <p:nvSpPr>
            <p:cNvPr id="829" name="Google Shape;829;p35"/>
            <p:cNvSpPr/>
            <p:nvPr/>
          </p:nvSpPr>
          <p:spPr>
            <a:xfrm>
              <a:off x="1310186" y="4078543"/>
              <a:ext cx="5146824" cy="731578"/>
            </a:xfrm>
            <a:prstGeom prst="homePlate">
              <a:avLst>
                <a:gd fmla="val 31481" name="adj"/>
              </a:avLst>
            </a:prstGeom>
            <a:solidFill>
              <a:srgbClr val="4BA110"/>
            </a:solidFill>
            <a:ln cap="flat" cmpd="sng" w="22225">
              <a:solidFill>
                <a:srgbClr val="CDCDC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830" name="Google Shape;830;p35"/>
            <p:cNvSpPr/>
            <p:nvPr/>
          </p:nvSpPr>
          <p:spPr>
            <a:xfrm>
              <a:off x="5214039" y="4195569"/>
              <a:ext cx="1133650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rPr>
                <a:t>03</a:t>
              </a:r>
              <a:endParaRPr b="1" sz="2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831" name="Google Shape;831;p35"/>
          <p:cNvGrpSpPr/>
          <p:nvPr/>
        </p:nvGrpSpPr>
        <p:grpSpPr>
          <a:xfrm>
            <a:off x="1310186" y="5758401"/>
            <a:ext cx="6057899" cy="731578"/>
            <a:chOff x="1310186" y="5405585"/>
            <a:chExt cx="6057899" cy="731578"/>
          </a:xfrm>
        </p:grpSpPr>
        <p:sp>
          <p:nvSpPr>
            <p:cNvPr id="832" name="Google Shape;832;p35"/>
            <p:cNvSpPr/>
            <p:nvPr/>
          </p:nvSpPr>
          <p:spPr>
            <a:xfrm>
              <a:off x="1310186" y="5405585"/>
              <a:ext cx="6057899" cy="731578"/>
            </a:xfrm>
            <a:prstGeom prst="homePlate">
              <a:avLst>
                <a:gd fmla="val 31481" name="adj"/>
              </a:avLst>
            </a:prstGeom>
            <a:solidFill>
              <a:srgbClr val="1D5301"/>
            </a:solidFill>
            <a:ln cap="flat" cmpd="sng" w="22225">
              <a:solidFill>
                <a:srgbClr val="CDCDC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833" name="Google Shape;833;p35"/>
            <p:cNvSpPr/>
            <p:nvPr/>
          </p:nvSpPr>
          <p:spPr>
            <a:xfrm>
              <a:off x="6173531" y="5509763"/>
              <a:ext cx="1133650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rPr>
                <a:t>04</a:t>
              </a:r>
              <a:endParaRPr b="1" sz="2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834" name="Google Shape;834;p35"/>
          <p:cNvGrpSpPr/>
          <p:nvPr/>
        </p:nvGrpSpPr>
        <p:grpSpPr>
          <a:xfrm>
            <a:off x="1310186" y="1777273"/>
            <a:ext cx="1320800" cy="731578"/>
            <a:chOff x="1310186" y="1424457"/>
            <a:chExt cx="1320800" cy="731578"/>
          </a:xfrm>
        </p:grpSpPr>
        <p:sp>
          <p:nvSpPr>
            <p:cNvPr id="835" name="Google Shape;835;p35"/>
            <p:cNvSpPr/>
            <p:nvPr/>
          </p:nvSpPr>
          <p:spPr>
            <a:xfrm>
              <a:off x="1310186" y="1424457"/>
              <a:ext cx="1320800" cy="731578"/>
            </a:xfrm>
            <a:prstGeom prst="homePlate">
              <a:avLst>
                <a:gd fmla="val 35185" name="adj"/>
              </a:avLst>
            </a:prstGeom>
            <a:gradFill>
              <a:gsLst>
                <a:gs pos="0">
                  <a:srgbClr val="F2F2F2"/>
                </a:gs>
                <a:gs pos="100000">
                  <a:schemeClr val="lt1"/>
                </a:gs>
              </a:gsLst>
              <a:lin ang="2700000" scaled="0"/>
            </a:gra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54000" rotWithShape="0" algn="tl" dir="2700000" dist="101600">
                <a:srgbClr val="000000">
                  <a:alpha val="2980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836" name="Google Shape;836;p35"/>
            <p:cNvSpPr/>
            <p:nvPr/>
          </p:nvSpPr>
          <p:spPr>
            <a:xfrm>
              <a:off x="1760850" y="1515394"/>
              <a:ext cx="379950" cy="489588"/>
            </a:xfrm>
            <a:custGeom>
              <a:rect b="b" l="l" r="r" t="t"/>
              <a:pathLst>
                <a:path extrusionOk="0" h="631" w="491">
                  <a:moveTo>
                    <a:pt x="2" y="492"/>
                  </a:moveTo>
                  <a:lnTo>
                    <a:pt x="2" y="492"/>
                  </a:lnTo>
                  <a:cubicBezTo>
                    <a:pt x="2" y="494"/>
                    <a:pt x="2" y="496"/>
                    <a:pt x="2" y="498"/>
                  </a:cubicBezTo>
                  <a:cubicBezTo>
                    <a:pt x="2" y="570"/>
                    <a:pt x="51" y="628"/>
                    <a:pt x="121" y="631"/>
                  </a:cubicBezTo>
                  <a:lnTo>
                    <a:pt x="121" y="631"/>
                  </a:lnTo>
                  <a:lnTo>
                    <a:pt x="122" y="631"/>
                  </a:lnTo>
                  <a:cubicBezTo>
                    <a:pt x="124" y="631"/>
                    <a:pt x="125" y="631"/>
                    <a:pt x="127" y="631"/>
                  </a:cubicBezTo>
                  <a:cubicBezTo>
                    <a:pt x="128" y="631"/>
                    <a:pt x="130" y="631"/>
                    <a:pt x="131" y="631"/>
                  </a:cubicBezTo>
                  <a:lnTo>
                    <a:pt x="257" y="631"/>
                  </a:lnTo>
                  <a:cubicBezTo>
                    <a:pt x="249" y="621"/>
                    <a:pt x="244" y="608"/>
                    <a:pt x="244" y="595"/>
                  </a:cubicBezTo>
                  <a:cubicBezTo>
                    <a:pt x="244" y="580"/>
                    <a:pt x="250" y="567"/>
                    <a:pt x="259" y="556"/>
                  </a:cubicBezTo>
                  <a:lnTo>
                    <a:pt x="247" y="556"/>
                  </a:lnTo>
                  <a:lnTo>
                    <a:pt x="243" y="556"/>
                  </a:lnTo>
                  <a:cubicBezTo>
                    <a:pt x="211" y="556"/>
                    <a:pt x="184" y="530"/>
                    <a:pt x="184" y="498"/>
                  </a:cubicBezTo>
                  <a:cubicBezTo>
                    <a:pt x="184" y="496"/>
                    <a:pt x="184" y="494"/>
                    <a:pt x="185" y="492"/>
                  </a:cubicBezTo>
                  <a:cubicBezTo>
                    <a:pt x="186" y="478"/>
                    <a:pt x="192" y="466"/>
                    <a:pt x="202" y="457"/>
                  </a:cubicBezTo>
                  <a:cubicBezTo>
                    <a:pt x="197" y="455"/>
                    <a:pt x="192" y="453"/>
                    <a:pt x="188" y="450"/>
                  </a:cubicBezTo>
                  <a:cubicBezTo>
                    <a:pt x="172" y="439"/>
                    <a:pt x="162" y="421"/>
                    <a:pt x="162" y="401"/>
                  </a:cubicBezTo>
                  <a:cubicBezTo>
                    <a:pt x="162" y="391"/>
                    <a:pt x="165" y="381"/>
                    <a:pt x="170" y="373"/>
                  </a:cubicBezTo>
                  <a:cubicBezTo>
                    <a:pt x="170" y="372"/>
                    <a:pt x="170" y="372"/>
                    <a:pt x="170" y="372"/>
                  </a:cubicBezTo>
                  <a:cubicBezTo>
                    <a:pt x="178" y="358"/>
                    <a:pt x="192" y="348"/>
                    <a:pt x="207" y="345"/>
                  </a:cubicBezTo>
                  <a:cubicBezTo>
                    <a:pt x="209" y="344"/>
                    <a:pt x="211" y="344"/>
                    <a:pt x="213" y="344"/>
                  </a:cubicBezTo>
                  <a:cubicBezTo>
                    <a:pt x="212" y="343"/>
                    <a:pt x="211" y="342"/>
                    <a:pt x="211" y="342"/>
                  </a:cubicBezTo>
                  <a:cubicBezTo>
                    <a:pt x="203" y="331"/>
                    <a:pt x="198" y="319"/>
                    <a:pt x="198" y="305"/>
                  </a:cubicBezTo>
                  <a:cubicBezTo>
                    <a:pt x="198" y="288"/>
                    <a:pt x="205" y="272"/>
                    <a:pt x="217" y="261"/>
                  </a:cubicBezTo>
                  <a:cubicBezTo>
                    <a:pt x="227" y="252"/>
                    <a:pt x="241" y="246"/>
                    <a:pt x="256" y="246"/>
                  </a:cubicBezTo>
                  <a:lnTo>
                    <a:pt x="278" y="246"/>
                  </a:lnTo>
                  <a:cubicBezTo>
                    <a:pt x="306" y="185"/>
                    <a:pt x="316" y="120"/>
                    <a:pt x="307" y="83"/>
                  </a:cubicBezTo>
                  <a:cubicBezTo>
                    <a:pt x="286" y="0"/>
                    <a:pt x="217" y="20"/>
                    <a:pt x="212" y="67"/>
                  </a:cubicBezTo>
                  <a:cubicBezTo>
                    <a:pt x="195" y="209"/>
                    <a:pt x="7" y="231"/>
                    <a:pt x="2" y="273"/>
                  </a:cubicBezTo>
                  <a:cubicBezTo>
                    <a:pt x="2" y="273"/>
                    <a:pt x="0" y="289"/>
                    <a:pt x="2" y="309"/>
                  </a:cubicBezTo>
                  <a:lnTo>
                    <a:pt x="2" y="492"/>
                  </a:lnTo>
                  <a:close/>
                  <a:moveTo>
                    <a:pt x="256" y="270"/>
                  </a:moveTo>
                  <a:cubicBezTo>
                    <a:pt x="237" y="270"/>
                    <a:pt x="221" y="285"/>
                    <a:pt x="221" y="305"/>
                  </a:cubicBezTo>
                  <a:cubicBezTo>
                    <a:pt x="221" y="312"/>
                    <a:pt x="223" y="319"/>
                    <a:pt x="227" y="324"/>
                  </a:cubicBezTo>
                  <a:cubicBezTo>
                    <a:pt x="233" y="334"/>
                    <a:pt x="244" y="340"/>
                    <a:pt x="256" y="340"/>
                  </a:cubicBezTo>
                  <a:lnTo>
                    <a:pt x="349" y="340"/>
                  </a:lnTo>
                  <a:lnTo>
                    <a:pt x="436" y="340"/>
                  </a:lnTo>
                  <a:cubicBezTo>
                    <a:pt x="455" y="340"/>
                    <a:pt x="471" y="324"/>
                    <a:pt x="471" y="305"/>
                  </a:cubicBezTo>
                  <a:cubicBezTo>
                    <a:pt x="471" y="285"/>
                    <a:pt x="455" y="270"/>
                    <a:pt x="436" y="270"/>
                  </a:cubicBezTo>
                  <a:lnTo>
                    <a:pt x="349" y="270"/>
                  </a:lnTo>
                  <a:lnTo>
                    <a:pt x="265" y="270"/>
                  </a:lnTo>
                  <a:lnTo>
                    <a:pt x="256" y="270"/>
                  </a:lnTo>
                  <a:close/>
                  <a:moveTo>
                    <a:pt x="349" y="366"/>
                  </a:moveTo>
                  <a:lnTo>
                    <a:pt x="221" y="366"/>
                  </a:lnTo>
                  <a:cubicBezTo>
                    <a:pt x="209" y="366"/>
                    <a:pt x="198" y="372"/>
                    <a:pt x="192" y="381"/>
                  </a:cubicBezTo>
                  <a:cubicBezTo>
                    <a:pt x="188" y="387"/>
                    <a:pt x="186" y="394"/>
                    <a:pt x="186" y="401"/>
                  </a:cubicBezTo>
                  <a:cubicBezTo>
                    <a:pt x="186" y="421"/>
                    <a:pt x="201" y="436"/>
                    <a:pt x="221" y="436"/>
                  </a:cubicBezTo>
                  <a:lnTo>
                    <a:pt x="245" y="436"/>
                  </a:lnTo>
                  <a:lnTo>
                    <a:pt x="349" y="436"/>
                  </a:lnTo>
                  <a:lnTo>
                    <a:pt x="456" y="436"/>
                  </a:lnTo>
                  <a:cubicBezTo>
                    <a:pt x="475" y="436"/>
                    <a:pt x="491" y="421"/>
                    <a:pt x="491" y="401"/>
                  </a:cubicBezTo>
                  <a:cubicBezTo>
                    <a:pt x="491" y="382"/>
                    <a:pt x="475" y="366"/>
                    <a:pt x="456" y="366"/>
                  </a:cubicBezTo>
                  <a:lnTo>
                    <a:pt x="349" y="366"/>
                  </a:lnTo>
                  <a:close/>
                  <a:moveTo>
                    <a:pt x="449" y="533"/>
                  </a:moveTo>
                  <a:cubicBezTo>
                    <a:pt x="469" y="533"/>
                    <a:pt x="484" y="517"/>
                    <a:pt x="484" y="498"/>
                  </a:cubicBezTo>
                  <a:cubicBezTo>
                    <a:pt x="484" y="479"/>
                    <a:pt x="469" y="463"/>
                    <a:pt x="449" y="463"/>
                  </a:cubicBezTo>
                  <a:lnTo>
                    <a:pt x="349" y="463"/>
                  </a:lnTo>
                  <a:lnTo>
                    <a:pt x="315" y="463"/>
                  </a:lnTo>
                  <a:lnTo>
                    <a:pt x="256" y="463"/>
                  </a:lnTo>
                  <a:lnTo>
                    <a:pt x="243" y="463"/>
                  </a:lnTo>
                  <a:cubicBezTo>
                    <a:pt x="225" y="463"/>
                    <a:pt x="211" y="476"/>
                    <a:pt x="208" y="492"/>
                  </a:cubicBezTo>
                  <a:cubicBezTo>
                    <a:pt x="208" y="494"/>
                    <a:pt x="208" y="496"/>
                    <a:pt x="208" y="498"/>
                  </a:cubicBezTo>
                  <a:cubicBezTo>
                    <a:pt x="208" y="517"/>
                    <a:pt x="223" y="533"/>
                    <a:pt x="243" y="533"/>
                  </a:cubicBezTo>
                  <a:lnTo>
                    <a:pt x="256" y="533"/>
                  </a:lnTo>
                  <a:lnTo>
                    <a:pt x="315" y="533"/>
                  </a:lnTo>
                  <a:lnTo>
                    <a:pt x="449" y="533"/>
                  </a:lnTo>
                  <a:close/>
                  <a:moveTo>
                    <a:pt x="303" y="629"/>
                  </a:moveTo>
                  <a:lnTo>
                    <a:pt x="315" y="629"/>
                  </a:lnTo>
                  <a:lnTo>
                    <a:pt x="409" y="629"/>
                  </a:lnTo>
                  <a:cubicBezTo>
                    <a:pt x="429" y="629"/>
                    <a:pt x="444" y="614"/>
                    <a:pt x="444" y="595"/>
                  </a:cubicBezTo>
                  <a:cubicBezTo>
                    <a:pt x="444" y="575"/>
                    <a:pt x="429" y="560"/>
                    <a:pt x="409" y="560"/>
                  </a:cubicBezTo>
                  <a:lnTo>
                    <a:pt x="315" y="560"/>
                  </a:lnTo>
                  <a:lnTo>
                    <a:pt x="303" y="560"/>
                  </a:lnTo>
                  <a:cubicBezTo>
                    <a:pt x="283" y="560"/>
                    <a:pt x="268" y="575"/>
                    <a:pt x="268" y="595"/>
                  </a:cubicBezTo>
                  <a:cubicBezTo>
                    <a:pt x="268" y="614"/>
                    <a:pt x="283" y="629"/>
                    <a:pt x="303" y="629"/>
                  </a:cubicBezTo>
                  <a:close/>
                </a:path>
              </a:pathLst>
            </a:custGeom>
            <a:solidFill>
              <a:srgbClr val="4BA11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837" name="Google Shape;837;p35"/>
          <p:cNvGrpSpPr/>
          <p:nvPr/>
        </p:nvGrpSpPr>
        <p:grpSpPr>
          <a:xfrm>
            <a:off x="1310186" y="4431359"/>
            <a:ext cx="1320800" cy="731578"/>
            <a:chOff x="1310186" y="4078543"/>
            <a:chExt cx="1320800" cy="731578"/>
          </a:xfrm>
        </p:grpSpPr>
        <p:sp>
          <p:nvSpPr>
            <p:cNvPr id="838" name="Google Shape;838;p35"/>
            <p:cNvSpPr/>
            <p:nvPr/>
          </p:nvSpPr>
          <p:spPr>
            <a:xfrm>
              <a:off x="1310186" y="4078543"/>
              <a:ext cx="1320800" cy="731578"/>
            </a:xfrm>
            <a:prstGeom prst="homePlate">
              <a:avLst>
                <a:gd fmla="val 35185" name="adj"/>
              </a:avLst>
            </a:prstGeom>
            <a:gradFill>
              <a:gsLst>
                <a:gs pos="0">
                  <a:srgbClr val="F2F2F2"/>
                </a:gs>
                <a:gs pos="100000">
                  <a:schemeClr val="lt1"/>
                </a:gs>
              </a:gsLst>
              <a:lin ang="2700000" scaled="0"/>
            </a:gra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54000" rotWithShape="0" algn="tl" dir="2700000" dist="101600">
                <a:srgbClr val="000000">
                  <a:alpha val="2980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839" name="Google Shape;839;p35"/>
            <p:cNvSpPr/>
            <p:nvPr/>
          </p:nvSpPr>
          <p:spPr>
            <a:xfrm>
              <a:off x="1684670" y="4217259"/>
              <a:ext cx="408603" cy="479840"/>
            </a:xfrm>
            <a:custGeom>
              <a:rect b="b" l="l" r="r" t="t"/>
              <a:pathLst>
                <a:path extrusionOk="0" h="748" w="641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4BA11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840" name="Google Shape;840;p35"/>
          <p:cNvGrpSpPr/>
          <p:nvPr/>
        </p:nvGrpSpPr>
        <p:grpSpPr>
          <a:xfrm>
            <a:off x="1310186" y="5758401"/>
            <a:ext cx="1320800" cy="731578"/>
            <a:chOff x="1310186" y="5405585"/>
            <a:chExt cx="1320800" cy="731578"/>
          </a:xfrm>
        </p:grpSpPr>
        <p:sp>
          <p:nvSpPr>
            <p:cNvPr id="841" name="Google Shape;841;p35"/>
            <p:cNvSpPr/>
            <p:nvPr/>
          </p:nvSpPr>
          <p:spPr>
            <a:xfrm>
              <a:off x="1310186" y="5405585"/>
              <a:ext cx="1320800" cy="731578"/>
            </a:xfrm>
            <a:prstGeom prst="homePlate">
              <a:avLst>
                <a:gd fmla="val 35185" name="adj"/>
              </a:avLst>
            </a:prstGeom>
            <a:gradFill>
              <a:gsLst>
                <a:gs pos="0">
                  <a:srgbClr val="F2F2F2"/>
                </a:gs>
                <a:gs pos="100000">
                  <a:schemeClr val="lt1"/>
                </a:gs>
              </a:gsLst>
              <a:lin ang="2700000" scaled="0"/>
            </a:gra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54000" rotWithShape="0" algn="tl" dir="2700000" dist="101600">
                <a:srgbClr val="000000">
                  <a:alpha val="2980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842" name="Google Shape;842;p35"/>
            <p:cNvSpPr/>
            <p:nvPr/>
          </p:nvSpPr>
          <p:spPr>
            <a:xfrm>
              <a:off x="1665253" y="5558615"/>
              <a:ext cx="524666" cy="425516"/>
            </a:xfrm>
            <a:custGeom>
              <a:rect b="b" l="l" r="r" t="t"/>
              <a:pathLst>
                <a:path extrusionOk="0" h="87" w="107">
                  <a:moveTo>
                    <a:pt x="107" y="10"/>
                  </a:moveTo>
                  <a:cubicBezTo>
                    <a:pt x="103" y="12"/>
                    <a:pt x="99" y="13"/>
                    <a:pt x="95" y="13"/>
                  </a:cubicBezTo>
                  <a:cubicBezTo>
                    <a:pt x="99" y="11"/>
                    <a:pt x="103" y="6"/>
                    <a:pt x="104" y="1"/>
                  </a:cubicBezTo>
                  <a:cubicBezTo>
                    <a:pt x="100" y="4"/>
                    <a:pt x="95" y="6"/>
                    <a:pt x="90" y="7"/>
                  </a:cubicBezTo>
                  <a:cubicBezTo>
                    <a:pt x="86" y="2"/>
                    <a:pt x="80" y="0"/>
                    <a:pt x="74" y="0"/>
                  </a:cubicBezTo>
                  <a:cubicBezTo>
                    <a:pt x="62" y="0"/>
                    <a:pt x="52" y="9"/>
                    <a:pt x="52" y="22"/>
                  </a:cubicBezTo>
                  <a:cubicBezTo>
                    <a:pt x="52" y="23"/>
                    <a:pt x="52" y="25"/>
                    <a:pt x="53" y="27"/>
                  </a:cubicBezTo>
                  <a:cubicBezTo>
                    <a:pt x="34" y="26"/>
                    <a:pt x="18" y="17"/>
                    <a:pt x="7" y="4"/>
                  </a:cubicBezTo>
                  <a:cubicBezTo>
                    <a:pt x="5" y="7"/>
                    <a:pt x="4" y="11"/>
                    <a:pt x="4" y="15"/>
                  </a:cubicBezTo>
                  <a:cubicBezTo>
                    <a:pt x="4" y="22"/>
                    <a:pt x="8" y="29"/>
                    <a:pt x="14" y="33"/>
                  </a:cubicBezTo>
                  <a:cubicBezTo>
                    <a:pt x="10" y="33"/>
                    <a:pt x="7" y="32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41"/>
                    <a:pt x="12" y="50"/>
                    <a:pt x="22" y="52"/>
                  </a:cubicBezTo>
                  <a:cubicBezTo>
                    <a:pt x="20" y="53"/>
                    <a:pt x="18" y="53"/>
                    <a:pt x="16" y="53"/>
                  </a:cubicBezTo>
                  <a:cubicBezTo>
                    <a:pt x="14" y="53"/>
                    <a:pt x="13" y="53"/>
                    <a:pt x="12" y="53"/>
                  </a:cubicBezTo>
                  <a:cubicBezTo>
                    <a:pt x="15" y="61"/>
                    <a:pt x="23" y="68"/>
                    <a:pt x="32" y="68"/>
                  </a:cubicBezTo>
                  <a:cubicBezTo>
                    <a:pt x="25" y="74"/>
                    <a:pt x="15" y="77"/>
                    <a:pt x="5" y="77"/>
                  </a:cubicBezTo>
                  <a:cubicBezTo>
                    <a:pt x="3" y="77"/>
                    <a:pt x="1" y="77"/>
                    <a:pt x="0" y="77"/>
                  </a:cubicBezTo>
                  <a:cubicBezTo>
                    <a:pt x="9" y="83"/>
                    <a:pt x="21" y="87"/>
                    <a:pt x="33" y="87"/>
                  </a:cubicBezTo>
                  <a:cubicBezTo>
                    <a:pt x="74" y="87"/>
                    <a:pt x="96" y="53"/>
                    <a:pt x="96" y="24"/>
                  </a:cubicBezTo>
                  <a:cubicBezTo>
                    <a:pt x="96" y="23"/>
                    <a:pt x="96" y="22"/>
                    <a:pt x="96" y="21"/>
                  </a:cubicBezTo>
                  <a:cubicBezTo>
                    <a:pt x="101" y="18"/>
                    <a:pt x="104" y="14"/>
                    <a:pt x="107" y="10"/>
                  </a:cubicBezTo>
                  <a:close/>
                </a:path>
              </a:pathLst>
            </a:custGeom>
            <a:solidFill>
              <a:srgbClr val="1D530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843" name="Google Shape;843;p35"/>
          <p:cNvGrpSpPr/>
          <p:nvPr/>
        </p:nvGrpSpPr>
        <p:grpSpPr>
          <a:xfrm>
            <a:off x="1310186" y="3104316"/>
            <a:ext cx="1320800" cy="731578"/>
            <a:chOff x="1310186" y="2751500"/>
            <a:chExt cx="1320800" cy="731578"/>
          </a:xfrm>
        </p:grpSpPr>
        <p:sp>
          <p:nvSpPr>
            <p:cNvPr id="844" name="Google Shape;844;p35"/>
            <p:cNvSpPr/>
            <p:nvPr/>
          </p:nvSpPr>
          <p:spPr>
            <a:xfrm>
              <a:off x="1310186" y="2751500"/>
              <a:ext cx="1320800" cy="731578"/>
            </a:xfrm>
            <a:prstGeom prst="homePlate">
              <a:avLst>
                <a:gd fmla="val 35185" name="adj"/>
              </a:avLst>
            </a:prstGeom>
            <a:gradFill>
              <a:gsLst>
                <a:gs pos="0">
                  <a:srgbClr val="F2F2F2"/>
                </a:gs>
                <a:gs pos="100000">
                  <a:schemeClr val="lt1"/>
                </a:gs>
              </a:gsLst>
              <a:lin ang="2700000" scaled="0"/>
            </a:gra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54000" rotWithShape="0" algn="tl" dir="2700000" dist="101600">
                <a:srgbClr val="000000">
                  <a:alpha val="2980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845" name="Google Shape;845;p35"/>
            <p:cNvSpPr/>
            <p:nvPr/>
          </p:nvSpPr>
          <p:spPr>
            <a:xfrm>
              <a:off x="1637145" y="2934412"/>
              <a:ext cx="503655" cy="401650"/>
            </a:xfrm>
            <a:custGeom>
              <a:rect b="b" l="l" r="r" t="t"/>
              <a:pathLst>
                <a:path extrusionOk="0" h="986" w="1238">
                  <a:moveTo>
                    <a:pt x="831" y="172"/>
                  </a:moveTo>
                  <a:cubicBezTo>
                    <a:pt x="1055" y="172"/>
                    <a:pt x="1238" y="354"/>
                    <a:pt x="1238" y="579"/>
                  </a:cubicBezTo>
                  <a:cubicBezTo>
                    <a:pt x="1238" y="804"/>
                    <a:pt x="1055" y="986"/>
                    <a:pt x="831" y="986"/>
                  </a:cubicBezTo>
                  <a:cubicBezTo>
                    <a:pt x="606" y="986"/>
                    <a:pt x="424" y="804"/>
                    <a:pt x="424" y="579"/>
                  </a:cubicBezTo>
                  <a:cubicBezTo>
                    <a:pt x="424" y="354"/>
                    <a:pt x="606" y="172"/>
                    <a:pt x="831" y="172"/>
                  </a:cubicBezTo>
                  <a:close/>
                  <a:moveTo>
                    <a:pt x="443" y="209"/>
                  </a:moveTo>
                  <a:lnTo>
                    <a:pt x="443" y="209"/>
                  </a:lnTo>
                  <a:lnTo>
                    <a:pt x="357" y="223"/>
                  </a:lnTo>
                  <a:cubicBezTo>
                    <a:pt x="350" y="204"/>
                    <a:pt x="346" y="197"/>
                    <a:pt x="329" y="187"/>
                  </a:cubicBezTo>
                  <a:lnTo>
                    <a:pt x="329" y="254"/>
                  </a:lnTo>
                  <a:cubicBezTo>
                    <a:pt x="375" y="266"/>
                    <a:pt x="406" y="279"/>
                    <a:pt x="422" y="293"/>
                  </a:cubicBezTo>
                  <a:cubicBezTo>
                    <a:pt x="430" y="300"/>
                    <a:pt x="436" y="308"/>
                    <a:pt x="441" y="316"/>
                  </a:cubicBezTo>
                  <a:cubicBezTo>
                    <a:pt x="480" y="260"/>
                    <a:pt x="533" y="215"/>
                    <a:pt x="594" y="185"/>
                  </a:cubicBezTo>
                  <a:cubicBezTo>
                    <a:pt x="546" y="76"/>
                    <a:pt x="437" y="0"/>
                    <a:pt x="311" y="0"/>
                  </a:cubicBezTo>
                  <a:cubicBezTo>
                    <a:pt x="139" y="0"/>
                    <a:pt x="0" y="139"/>
                    <a:pt x="0" y="310"/>
                  </a:cubicBezTo>
                  <a:cubicBezTo>
                    <a:pt x="0" y="481"/>
                    <a:pt x="139" y="620"/>
                    <a:pt x="311" y="620"/>
                  </a:cubicBezTo>
                  <a:cubicBezTo>
                    <a:pt x="331" y="620"/>
                    <a:pt x="352" y="618"/>
                    <a:pt x="372" y="614"/>
                  </a:cubicBezTo>
                  <a:cubicBezTo>
                    <a:pt x="368" y="593"/>
                    <a:pt x="367" y="572"/>
                    <a:pt x="367" y="550"/>
                  </a:cubicBezTo>
                  <a:cubicBezTo>
                    <a:pt x="367" y="521"/>
                    <a:pt x="370" y="493"/>
                    <a:pt x="376" y="465"/>
                  </a:cubicBezTo>
                  <a:cubicBezTo>
                    <a:pt x="361" y="470"/>
                    <a:pt x="345" y="472"/>
                    <a:pt x="329" y="473"/>
                  </a:cubicBezTo>
                  <a:lnTo>
                    <a:pt x="329" y="516"/>
                  </a:lnTo>
                  <a:lnTo>
                    <a:pt x="295" y="516"/>
                  </a:lnTo>
                  <a:lnTo>
                    <a:pt x="295" y="473"/>
                  </a:lnTo>
                  <a:cubicBezTo>
                    <a:pt x="226" y="467"/>
                    <a:pt x="180" y="440"/>
                    <a:pt x="168" y="370"/>
                  </a:cubicBezTo>
                  <a:lnTo>
                    <a:pt x="261" y="359"/>
                  </a:lnTo>
                  <a:cubicBezTo>
                    <a:pt x="265" y="385"/>
                    <a:pt x="271" y="398"/>
                    <a:pt x="295" y="410"/>
                  </a:cubicBezTo>
                  <a:lnTo>
                    <a:pt x="295" y="329"/>
                  </a:lnTo>
                  <a:cubicBezTo>
                    <a:pt x="264" y="320"/>
                    <a:pt x="242" y="313"/>
                    <a:pt x="229" y="307"/>
                  </a:cubicBezTo>
                  <a:cubicBezTo>
                    <a:pt x="173" y="279"/>
                    <a:pt x="166" y="200"/>
                    <a:pt x="210" y="157"/>
                  </a:cubicBezTo>
                  <a:cubicBezTo>
                    <a:pt x="229" y="139"/>
                    <a:pt x="257" y="129"/>
                    <a:pt x="295" y="127"/>
                  </a:cubicBezTo>
                  <a:lnTo>
                    <a:pt x="295" y="104"/>
                  </a:lnTo>
                  <a:lnTo>
                    <a:pt x="329" y="104"/>
                  </a:lnTo>
                  <a:lnTo>
                    <a:pt x="329" y="127"/>
                  </a:lnTo>
                  <a:cubicBezTo>
                    <a:pt x="384" y="130"/>
                    <a:pt x="430" y="151"/>
                    <a:pt x="443" y="209"/>
                  </a:cubicBezTo>
                  <a:close/>
                  <a:moveTo>
                    <a:pt x="295" y="186"/>
                  </a:moveTo>
                  <a:lnTo>
                    <a:pt x="295" y="186"/>
                  </a:lnTo>
                  <a:cubicBezTo>
                    <a:pt x="274" y="193"/>
                    <a:pt x="259" y="212"/>
                    <a:pt x="275" y="233"/>
                  </a:cubicBezTo>
                  <a:cubicBezTo>
                    <a:pt x="279" y="238"/>
                    <a:pt x="285" y="242"/>
                    <a:pt x="295" y="245"/>
                  </a:cubicBezTo>
                  <a:lnTo>
                    <a:pt x="295" y="186"/>
                  </a:lnTo>
                  <a:close/>
                  <a:moveTo>
                    <a:pt x="329" y="413"/>
                  </a:moveTo>
                  <a:lnTo>
                    <a:pt x="329" y="413"/>
                  </a:lnTo>
                  <a:cubicBezTo>
                    <a:pt x="342" y="410"/>
                    <a:pt x="351" y="405"/>
                    <a:pt x="357" y="398"/>
                  </a:cubicBezTo>
                  <a:cubicBezTo>
                    <a:pt x="363" y="392"/>
                    <a:pt x="366" y="384"/>
                    <a:pt x="366" y="376"/>
                  </a:cubicBezTo>
                  <a:cubicBezTo>
                    <a:pt x="366" y="368"/>
                    <a:pt x="364" y="362"/>
                    <a:pt x="359" y="356"/>
                  </a:cubicBezTo>
                  <a:cubicBezTo>
                    <a:pt x="354" y="350"/>
                    <a:pt x="344" y="344"/>
                    <a:pt x="329" y="339"/>
                  </a:cubicBezTo>
                  <a:lnTo>
                    <a:pt x="329" y="413"/>
                  </a:lnTo>
                  <a:close/>
                  <a:moveTo>
                    <a:pt x="854" y="713"/>
                  </a:moveTo>
                  <a:lnTo>
                    <a:pt x="854" y="713"/>
                  </a:lnTo>
                  <a:cubicBezTo>
                    <a:pt x="871" y="710"/>
                    <a:pt x="884" y="703"/>
                    <a:pt x="892" y="695"/>
                  </a:cubicBezTo>
                  <a:cubicBezTo>
                    <a:pt x="900" y="686"/>
                    <a:pt x="904" y="676"/>
                    <a:pt x="904" y="665"/>
                  </a:cubicBezTo>
                  <a:cubicBezTo>
                    <a:pt x="904" y="656"/>
                    <a:pt x="901" y="647"/>
                    <a:pt x="894" y="639"/>
                  </a:cubicBezTo>
                  <a:cubicBezTo>
                    <a:pt x="887" y="631"/>
                    <a:pt x="874" y="624"/>
                    <a:pt x="854" y="617"/>
                  </a:cubicBezTo>
                  <a:lnTo>
                    <a:pt x="854" y="713"/>
                  </a:lnTo>
                  <a:close/>
                  <a:moveTo>
                    <a:pt x="810" y="416"/>
                  </a:moveTo>
                  <a:lnTo>
                    <a:pt x="810" y="416"/>
                  </a:lnTo>
                  <a:cubicBezTo>
                    <a:pt x="783" y="426"/>
                    <a:pt x="763" y="451"/>
                    <a:pt x="784" y="477"/>
                  </a:cubicBezTo>
                  <a:cubicBezTo>
                    <a:pt x="789" y="484"/>
                    <a:pt x="798" y="489"/>
                    <a:pt x="810" y="494"/>
                  </a:cubicBezTo>
                  <a:lnTo>
                    <a:pt x="810" y="416"/>
                  </a:lnTo>
                  <a:close/>
                  <a:moveTo>
                    <a:pt x="1004" y="447"/>
                  </a:moveTo>
                  <a:lnTo>
                    <a:pt x="1004" y="447"/>
                  </a:lnTo>
                  <a:lnTo>
                    <a:pt x="892" y="464"/>
                  </a:lnTo>
                  <a:cubicBezTo>
                    <a:pt x="883" y="440"/>
                    <a:pt x="877" y="430"/>
                    <a:pt x="854" y="418"/>
                  </a:cubicBezTo>
                  <a:lnTo>
                    <a:pt x="854" y="505"/>
                  </a:lnTo>
                  <a:cubicBezTo>
                    <a:pt x="916" y="521"/>
                    <a:pt x="956" y="539"/>
                    <a:pt x="977" y="557"/>
                  </a:cubicBezTo>
                  <a:cubicBezTo>
                    <a:pt x="1043" y="616"/>
                    <a:pt x="1024" y="719"/>
                    <a:pt x="953" y="765"/>
                  </a:cubicBezTo>
                  <a:cubicBezTo>
                    <a:pt x="925" y="783"/>
                    <a:pt x="892" y="791"/>
                    <a:pt x="854" y="792"/>
                  </a:cubicBezTo>
                  <a:lnTo>
                    <a:pt x="854" y="849"/>
                  </a:lnTo>
                  <a:lnTo>
                    <a:pt x="810" y="849"/>
                  </a:lnTo>
                  <a:lnTo>
                    <a:pt x="810" y="792"/>
                  </a:lnTo>
                  <a:cubicBezTo>
                    <a:pt x="720" y="784"/>
                    <a:pt x="660" y="750"/>
                    <a:pt x="643" y="658"/>
                  </a:cubicBezTo>
                  <a:lnTo>
                    <a:pt x="765" y="644"/>
                  </a:lnTo>
                  <a:cubicBezTo>
                    <a:pt x="772" y="677"/>
                    <a:pt x="779" y="695"/>
                    <a:pt x="810" y="710"/>
                  </a:cubicBezTo>
                  <a:lnTo>
                    <a:pt x="810" y="604"/>
                  </a:lnTo>
                  <a:cubicBezTo>
                    <a:pt x="770" y="593"/>
                    <a:pt x="741" y="583"/>
                    <a:pt x="724" y="575"/>
                  </a:cubicBezTo>
                  <a:cubicBezTo>
                    <a:pt x="650" y="539"/>
                    <a:pt x="641" y="434"/>
                    <a:pt x="699" y="379"/>
                  </a:cubicBezTo>
                  <a:cubicBezTo>
                    <a:pt x="724" y="355"/>
                    <a:pt x="761" y="341"/>
                    <a:pt x="810" y="339"/>
                  </a:cubicBezTo>
                  <a:lnTo>
                    <a:pt x="810" y="309"/>
                  </a:lnTo>
                  <a:lnTo>
                    <a:pt x="854" y="309"/>
                  </a:lnTo>
                  <a:lnTo>
                    <a:pt x="854" y="339"/>
                  </a:lnTo>
                  <a:cubicBezTo>
                    <a:pt x="927" y="343"/>
                    <a:pt x="987" y="370"/>
                    <a:pt x="1004" y="447"/>
                  </a:cubicBezTo>
                  <a:close/>
                </a:path>
              </a:pathLst>
            </a:custGeom>
            <a:solidFill>
              <a:srgbClr val="1D530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sp>
        <p:nvSpPr>
          <p:cNvPr id="846" name="Google Shape;846;p35"/>
          <p:cNvSpPr txBox="1"/>
          <p:nvPr/>
        </p:nvSpPr>
        <p:spPr>
          <a:xfrm>
            <a:off x="4819065" y="1858120"/>
            <a:ext cx="389298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We hope that this template will return</a:t>
            </a:r>
            <a:endParaRPr sz="16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 to you as a time, money and reputation.</a:t>
            </a:r>
            <a:endParaRPr sz="40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47" name="Google Shape;847;p35"/>
          <p:cNvSpPr txBox="1"/>
          <p:nvPr/>
        </p:nvSpPr>
        <p:spPr>
          <a:xfrm>
            <a:off x="7818938" y="5833025"/>
            <a:ext cx="389298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We hope that this template will return</a:t>
            </a:r>
            <a:endParaRPr sz="16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 to you as a time, money and reputation.</a:t>
            </a:r>
            <a:endParaRPr sz="36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48" name="Google Shape;848;p35"/>
          <p:cNvSpPr txBox="1"/>
          <p:nvPr/>
        </p:nvSpPr>
        <p:spPr>
          <a:xfrm>
            <a:off x="5778557" y="3178941"/>
            <a:ext cx="389298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We hope that this template will return</a:t>
            </a:r>
            <a:endParaRPr sz="16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 to you as a time, money and reputation.</a:t>
            </a:r>
            <a:endParaRPr sz="40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49" name="Google Shape;849;p35"/>
          <p:cNvSpPr txBox="1"/>
          <p:nvPr/>
        </p:nvSpPr>
        <p:spPr>
          <a:xfrm>
            <a:off x="6841398" y="4505983"/>
            <a:ext cx="389298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We hope that this template will return</a:t>
            </a:r>
            <a:endParaRPr sz="16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 to you as a time, money and reputation.</a:t>
            </a:r>
            <a:endParaRPr sz="40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5" name="Google Shape;85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272209"/>
          </a:xfrm>
          <a:prstGeom prst="rect">
            <a:avLst/>
          </a:prstGeom>
          <a:noFill/>
          <a:ln>
            <a:noFill/>
          </a:ln>
        </p:spPr>
      </p:pic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856" name="Google Shape;856;p36"/>
          <p:cNvSpPr txBox="1"/>
          <p:nvPr/>
        </p:nvSpPr>
        <p:spPr>
          <a:xfrm>
            <a:off x="428836" y="171378"/>
            <a:ext cx="271580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TITLE HERE</a:t>
            </a:r>
            <a:endParaRPr b="1" sz="32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857" name="Google Shape;857;p36"/>
          <p:cNvSpPr txBox="1"/>
          <p:nvPr/>
        </p:nvSpPr>
        <p:spPr>
          <a:xfrm>
            <a:off x="9092395" y="441212"/>
            <a:ext cx="260840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2E7203"/>
                </a:solidFill>
                <a:latin typeface="Rockwell"/>
                <a:ea typeface="Rockwell"/>
                <a:cs typeface="Rockwell"/>
                <a:sym typeface="Rockwell"/>
              </a:rPr>
              <a:t>DREAM</a:t>
            </a:r>
            <a:endParaRPr/>
          </a:p>
        </p:txBody>
      </p:sp>
      <p:sp>
        <p:nvSpPr>
          <p:cNvPr id="858" name="Google Shape;858;p36"/>
          <p:cNvSpPr/>
          <p:nvPr/>
        </p:nvSpPr>
        <p:spPr>
          <a:xfrm>
            <a:off x="-957786" y="2513758"/>
            <a:ext cx="863177" cy="1269242"/>
          </a:xfrm>
          <a:prstGeom prst="rect">
            <a:avLst/>
          </a:prstGeom>
          <a:solidFill>
            <a:srgbClr val="1D53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59" name="Google Shape;859;p36"/>
          <p:cNvSpPr/>
          <p:nvPr/>
        </p:nvSpPr>
        <p:spPr>
          <a:xfrm>
            <a:off x="-967724" y="3783000"/>
            <a:ext cx="863177" cy="1269242"/>
          </a:xfrm>
          <a:prstGeom prst="rect">
            <a:avLst/>
          </a:prstGeom>
          <a:solidFill>
            <a:srgbClr val="4BA11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860" name="Google Shape;860;p36"/>
          <p:cNvGrpSpPr/>
          <p:nvPr/>
        </p:nvGrpSpPr>
        <p:grpSpPr>
          <a:xfrm>
            <a:off x="1585355" y="4779029"/>
            <a:ext cx="1208697" cy="1208697"/>
            <a:chOff x="1585355" y="4997395"/>
            <a:chExt cx="1208697" cy="1208697"/>
          </a:xfrm>
        </p:grpSpPr>
        <p:sp>
          <p:nvSpPr>
            <p:cNvPr id="861" name="Google Shape;861;p36"/>
            <p:cNvSpPr/>
            <p:nvPr/>
          </p:nvSpPr>
          <p:spPr>
            <a:xfrm>
              <a:off x="1585355" y="4997395"/>
              <a:ext cx="1208697" cy="1208697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rgbClr val="F2F2F2"/>
                </a:gs>
                <a:gs pos="100000">
                  <a:srgbClr val="F2F2F2"/>
                </a:gs>
              </a:gsLst>
              <a:lin ang="7800000" scaled="0"/>
            </a:gradFill>
            <a:ln cap="flat" cmpd="sng" w="15875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76200" rotWithShape="0" algn="tr" dir="8100000" dist="38100">
                <a:srgbClr val="000000">
                  <a:alpha val="3176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862" name="Google Shape;862;p36"/>
            <p:cNvSpPr/>
            <p:nvPr/>
          </p:nvSpPr>
          <p:spPr>
            <a:xfrm>
              <a:off x="1786154" y="5217023"/>
              <a:ext cx="807097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595959"/>
                  </a:solidFill>
                  <a:latin typeface="Rockwell"/>
                  <a:ea typeface="Rockwell"/>
                  <a:cs typeface="Rockwell"/>
                  <a:sym typeface="Rockwell"/>
                </a:rPr>
                <a:t>01</a:t>
              </a:r>
              <a:endParaRPr b="1" sz="44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863" name="Google Shape;863;p36"/>
          <p:cNvGrpSpPr/>
          <p:nvPr/>
        </p:nvGrpSpPr>
        <p:grpSpPr>
          <a:xfrm>
            <a:off x="3569343" y="2018457"/>
            <a:ext cx="1208697" cy="1208697"/>
            <a:chOff x="3569343" y="2236823"/>
            <a:chExt cx="1208697" cy="1208697"/>
          </a:xfrm>
        </p:grpSpPr>
        <p:sp>
          <p:nvSpPr>
            <p:cNvPr id="864" name="Google Shape;864;p36"/>
            <p:cNvSpPr/>
            <p:nvPr/>
          </p:nvSpPr>
          <p:spPr>
            <a:xfrm rot="10800000">
              <a:off x="3569343" y="2236823"/>
              <a:ext cx="1208697" cy="1208697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rgbClr val="F2F2F2"/>
                </a:gs>
                <a:gs pos="100000">
                  <a:srgbClr val="F2F2F2"/>
                </a:gs>
              </a:gsLst>
              <a:lin ang="7800000" scaled="0"/>
            </a:gradFill>
            <a:ln cap="flat" cmpd="sng" w="15875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76200" rotWithShape="0" algn="tr" dir="8100000" dist="38100">
                <a:srgbClr val="000000">
                  <a:alpha val="3176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865" name="Google Shape;865;p36"/>
            <p:cNvSpPr/>
            <p:nvPr/>
          </p:nvSpPr>
          <p:spPr>
            <a:xfrm>
              <a:off x="3770141" y="2456450"/>
              <a:ext cx="807097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595959"/>
                  </a:solidFill>
                  <a:latin typeface="Rockwell"/>
                  <a:ea typeface="Rockwell"/>
                  <a:cs typeface="Rockwell"/>
                  <a:sym typeface="Rockwell"/>
                </a:rPr>
                <a:t>02</a:t>
              </a:r>
              <a:endParaRPr b="1" sz="44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866" name="Google Shape;866;p36"/>
          <p:cNvGrpSpPr/>
          <p:nvPr/>
        </p:nvGrpSpPr>
        <p:grpSpPr>
          <a:xfrm>
            <a:off x="5515295" y="4779029"/>
            <a:ext cx="1208697" cy="1208697"/>
            <a:chOff x="5515295" y="4997395"/>
            <a:chExt cx="1208697" cy="1208697"/>
          </a:xfrm>
        </p:grpSpPr>
        <p:sp>
          <p:nvSpPr>
            <p:cNvPr id="867" name="Google Shape;867;p36"/>
            <p:cNvSpPr/>
            <p:nvPr/>
          </p:nvSpPr>
          <p:spPr>
            <a:xfrm>
              <a:off x="5515295" y="4997395"/>
              <a:ext cx="1208697" cy="1208697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rgbClr val="F2F2F2"/>
                </a:gs>
                <a:gs pos="100000">
                  <a:srgbClr val="F2F2F2"/>
                </a:gs>
              </a:gsLst>
              <a:lin ang="7800000" scaled="0"/>
            </a:gradFill>
            <a:ln cap="flat" cmpd="sng" w="15875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76200" rotWithShape="0" algn="tr" dir="8100000" dist="38100">
                <a:srgbClr val="000000">
                  <a:alpha val="3176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5716094" y="5217023"/>
              <a:ext cx="807097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595959"/>
                  </a:solidFill>
                  <a:latin typeface="Rockwell"/>
                  <a:ea typeface="Rockwell"/>
                  <a:cs typeface="Rockwell"/>
                  <a:sym typeface="Rockwell"/>
                </a:rPr>
                <a:t>03</a:t>
              </a:r>
              <a:endParaRPr b="1" sz="44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869" name="Google Shape;869;p36"/>
          <p:cNvGrpSpPr/>
          <p:nvPr/>
        </p:nvGrpSpPr>
        <p:grpSpPr>
          <a:xfrm>
            <a:off x="7461249" y="2018457"/>
            <a:ext cx="1208697" cy="1208697"/>
            <a:chOff x="7461249" y="2236823"/>
            <a:chExt cx="1208697" cy="1208697"/>
          </a:xfrm>
        </p:grpSpPr>
        <p:sp>
          <p:nvSpPr>
            <p:cNvPr id="870" name="Google Shape;870;p36"/>
            <p:cNvSpPr/>
            <p:nvPr/>
          </p:nvSpPr>
          <p:spPr>
            <a:xfrm rot="10800000">
              <a:off x="7461249" y="2236823"/>
              <a:ext cx="1208697" cy="1208697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rgbClr val="F2F2F2"/>
                </a:gs>
                <a:gs pos="100000">
                  <a:srgbClr val="F2F2F2"/>
                </a:gs>
              </a:gsLst>
              <a:lin ang="7800000" scaled="0"/>
            </a:gradFill>
            <a:ln cap="flat" cmpd="sng" w="15875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76200" rotWithShape="0" algn="tr" dir="8100000" dist="38100">
                <a:srgbClr val="000000">
                  <a:alpha val="3176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7662048" y="2456450"/>
              <a:ext cx="807097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595959"/>
                  </a:solidFill>
                  <a:latin typeface="Rockwell"/>
                  <a:ea typeface="Rockwell"/>
                  <a:cs typeface="Rockwell"/>
                  <a:sym typeface="Rockwell"/>
                </a:rPr>
                <a:t>04</a:t>
              </a:r>
              <a:endParaRPr b="1" sz="44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872" name="Google Shape;872;p36"/>
          <p:cNvGrpSpPr/>
          <p:nvPr/>
        </p:nvGrpSpPr>
        <p:grpSpPr>
          <a:xfrm>
            <a:off x="9407201" y="4779029"/>
            <a:ext cx="1208697" cy="1208697"/>
            <a:chOff x="9407201" y="4997395"/>
            <a:chExt cx="1208697" cy="1208697"/>
          </a:xfrm>
        </p:grpSpPr>
        <p:sp>
          <p:nvSpPr>
            <p:cNvPr id="873" name="Google Shape;873;p36"/>
            <p:cNvSpPr/>
            <p:nvPr/>
          </p:nvSpPr>
          <p:spPr>
            <a:xfrm>
              <a:off x="9407201" y="4997395"/>
              <a:ext cx="1208697" cy="1208697"/>
            </a:xfrm>
            <a:prstGeom prst="ellipse">
              <a:avLst/>
            </a:prstGeom>
            <a:gradFill>
              <a:gsLst>
                <a:gs pos="0">
                  <a:srgbClr val="E2DDE1"/>
                </a:gs>
                <a:gs pos="76000">
                  <a:srgbClr val="F2F2F2"/>
                </a:gs>
                <a:gs pos="100000">
                  <a:srgbClr val="F2F2F2"/>
                </a:gs>
              </a:gsLst>
              <a:lin ang="7800000" scaled="0"/>
            </a:gradFill>
            <a:ln cap="flat" cmpd="sng" w="15875">
              <a:solidFill>
                <a:srgbClr val="F2F2F2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76200" rotWithShape="0" algn="tr" dir="8100000" dist="38100">
                <a:srgbClr val="000000">
                  <a:alpha val="3176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9608000" y="5217023"/>
              <a:ext cx="807097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595959"/>
                  </a:solidFill>
                  <a:latin typeface="Rockwell"/>
                  <a:ea typeface="Rockwell"/>
                  <a:cs typeface="Rockwell"/>
                  <a:sym typeface="Rockwell"/>
                </a:rPr>
                <a:t>05</a:t>
              </a:r>
              <a:endParaRPr b="1" sz="44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875" name="Google Shape;875;p36"/>
          <p:cNvGrpSpPr/>
          <p:nvPr/>
        </p:nvGrpSpPr>
        <p:grpSpPr>
          <a:xfrm>
            <a:off x="1070204" y="3227154"/>
            <a:ext cx="2239000" cy="1551875"/>
            <a:chOff x="1070204" y="3445520"/>
            <a:chExt cx="2239000" cy="1551875"/>
          </a:xfrm>
        </p:grpSpPr>
        <p:sp>
          <p:nvSpPr>
            <p:cNvPr id="876" name="Google Shape;876;p36"/>
            <p:cNvSpPr/>
            <p:nvPr/>
          </p:nvSpPr>
          <p:spPr>
            <a:xfrm>
              <a:off x="1070204" y="3445520"/>
              <a:ext cx="2239000" cy="1551875"/>
            </a:xfrm>
            <a:custGeom>
              <a:rect b="b" l="l" r="r" t="t"/>
              <a:pathLst>
                <a:path extrusionOk="0" h="1657441" w="2391308">
                  <a:moveTo>
                    <a:pt x="755483" y="1625168"/>
                  </a:moveTo>
                  <a:lnTo>
                    <a:pt x="45477" y="398796"/>
                  </a:lnTo>
                  <a:cubicBezTo>
                    <a:pt x="-58513" y="201573"/>
                    <a:pt x="9619" y="-6408"/>
                    <a:pt x="314419" y="763"/>
                  </a:cubicBezTo>
                  <a:lnTo>
                    <a:pt x="2046400" y="763"/>
                  </a:lnTo>
                  <a:cubicBezTo>
                    <a:pt x="2322513" y="-13580"/>
                    <a:pt x="2458776" y="176472"/>
                    <a:pt x="2358372" y="377281"/>
                  </a:cubicBezTo>
                  <a:lnTo>
                    <a:pt x="1648367" y="1657441"/>
                  </a:lnTo>
                  <a:cubicBezTo>
                    <a:pt x="1472659" y="1496076"/>
                    <a:pt x="1092556" y="1366985"/>
                    <a:pt x="755483" y="1625168"/>
                  </a:cubicBezTo>
                  <a:close/>
                </a:path>
              </a:pathLst>
            </a:custGeom>
            <a:solidFill>
              <a:srgbClr val="4BA1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877" name="Google Shape;877;p36"/>
            <p:cNvSpPr txBox="1"/>
            <p:nvPr/>
          </p:nvSpPr>
          <p:spPr>
            <a:xfrm>
              <a:off x="1478610" y="3759792"/>
              <a:ext cx="160492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rPr>
                <a:t>TITLE HERE</a:t>
              </a:r>
              <a:endParaRPr b="1"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878" name="Google Shape;878;p36"/>
          <p:cNvGrpSpPr/>
          <p:nvPr/>
        </p:nvGrpSpPr>
        <p:grpSpPr>
          <a:xfrm>
            <a:off x="3054191" y="3227154"/>
            <a:ext cx="2239000" cy="1551875"/>
            <a:chOff x="3054191" y="3445520"/>
            <a:chExt cx="2239000" cy="1551875"/>
          </a:xfrm>
        </p:grpSpPr>
        <p:sp>
          <p:nvSpPr>
            <p:cNvPr id="879" name="Google Shape;879;p36"/>
            <p:cNvSpPr/>
            <p:nvPr/>
          </p:nvSpPr>
          <p:spPr>
            <a:xfrm rot="10800000">
              <a:off x="3054191" y="3445520"/>
              <a:ext cx="2239000" cy="1551875"/>
            </a:xfrm>
            <a:custGeom>
              <a:rect b="b" l="l" r="r" t="t"/>
              <a:pathLst>
                <a:path extrusionOk="0" h="1657441" w="2391308">
                  <a:moveTo>
                    <a:pt x="755483" y="1625168"/>
                  </a:moveTo>
                  <a:lnTo>
                    <a:pt x="45477" y="398796"/>
                  </a:lnTo>
                  <a:cubicBezTo>
                    <a:pt x="-58513" y="201573"/>
                    <a:pt x="9619" y="-6408"/>
                    <a:pt x="314419" y="763"/>
                  </a:cubicBezTo>
                  <a:lnTo>
                    <a:pt x="2046400" y="763"/>
                  </a:lnTo>
                  <a:cubicBezTo>
                    <a:pt x="2322513" y="-13580"/>
                    <a:pt x="2458776" y="176472"/>
                    <a:pt x="2358372" y="377281"/>
                  </a:cubicBezTo>
                  <a:lnTo>
                    <a:pt x="1648367" y="1657441"/>
                  </a:lnTo>
                  <a:cubicBezTo>
                    <a:pt x="1472659" y="1496076"/>
                    <a:pt x="1092556" y="1366985"/>
                    <a:pt x="755483" y="1625168"/>
                  </a:cubicBezTo>
                  <a:close/>
                </a:path>
              </a:pathLst>
            </a:custGeom>
            <a:solidFill>
              <a:srgbClr val="1D53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880" name="Google Shape;880;p36"/>
            <p:cNvSpPr txBox="1"/>
            <p:nvPr/>
          </p:nvSpPr>
          <p:spPr>
            <a:xfrm>
              <a:off x="3443582" y="4108494"/>
              <a:ext cx="160492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rPr>
                <a:t>TITLE HERE</a:t>
              </a:r>
              <a:endParaRPr b="1"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881" name="Google Shape;881;p36"/>
          <p:cNvGrpSpPr/>
          <p:nvPr/>
        </p:nvGrpSpPr>
        <p:grpSpPr>
          <a:xfrm>
            <a:off x="5000144" y="3227154"/>
            <a:ext cx="2239000" cy="1551875"/>
            <a:chOff x="5000144" y="3445520"/>
            <a:chExt cx="2239000" cy="1551875"/>
          </a:xfrm>
        </p:grpSpPr>
        <p:sp>
          <p:nvSpPr>
            <p:cNvPr id="882" name="Google Shape;882;p36"/>
            <p:cNvSpPr/>
            <p:nvPr/>
          </p:nvSpPr>
          <p:spPr>
            <a:xfrm>
              <a:off x="5000144" y="3445520"/>
              <a:ext cx="2239000" cy="1551875"/>
            </a:xfrm>
            <a:custGeom>
              <a:rect b="b" l="l" r="r" t="t"/>
              <a:pathLst>
                <a:path extrusionOk="0" h="1657441" w="2391308">
                  <a:moveTo>
                    <a:pt x="755483" y="1625168"/>
                  </a:moveTo>
                  <a:lnTo>
                    <a:pt x="45477" y="398796"/>
                  </a:lnTo>
                  <a:cubicBezTo>
                    <a:pt x="-58513" y="201573"/>
                    <a:pt x="9619" y="-6408"/>
                    <a:pt x="314419" y="763"/>
                  </a:cubicBezTo>
                  <a:lnTo>
                    <a:pt x="2046400" y="763"/>
                  </a:lnTo>
                  <a:cubicBezTo>
                    <a:pt x="2322513" y="-13580"/>
                    <a:pt x="2458776" y="176472"/>
                    <a:pt x="2358372" y="377281"/>
                  </a:cubicBezTo>
                  <a:lnTo>
                    <a:pt x="1648367" y="1657441"/>
                  </a:lnTo>
                  <a:cubicBezTo>
                    <a:pt x="1472659" y="1496076"/>
                    <a:pt x="1092556" y="1366985"/>
                    <a:pt x="755483" y="1625168"/>
                  </a:cubicBezTo>
                  <a:close/>
                </a:path>
              </a:pathLst>
            </a:custGeom>
            <a:solidFill>
              <a:srgbClr val="4BA1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883" name="Google Shape;883;p36"/>
            <p:cNvSpPr txBox="1"/>
            <p:nvPr/>
          </p:nvSpPr>
          <p:spPr>
            <a:xfrm>
              <a:off x="5410729" y="3757030"/>
              <a:ext cx="160492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rPr>
                <a:t>TITLE HERE</a:t>
              </a:r>
              <a:endParaRPr b="1"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884" name="Google Shape;884;p36"/>
          <p:cNvGrpSpPr/>
          <p:nvPr/>
        </p:nvGrpSpPr>
        <p:grpSpPr>
          <a:xfrm>
            <a:off x="6946097" y="3227154"/>
            <a:ext cx="2239000" cy="1551875"/>
            <a:chOff x="6946097" y="3445520"/>
            <a:chExt cx="2239000" cy="1551875"/>
          </a:xfrm>
        </p:grpSpPr>
        <p:sp>
          <p:nvSpPr>
            <p:cNvPr id="885" name="Google Shape;885;p36"/>
            <p:cNvSpPr/>
            <p:nvPr/>
          </p:nvSpPr>
          <p:spPr>
            <a:xfrm rot="10800000">
              <a:off x="6946097" y="3445520"/>
              <a:ext cx="2239000" cy="1551875"/>
            </a:xfrm>
            <a:custGeom>
              <a:rect b="b" l="l" r="r" t="t"/>
              <a:pathLst>
                <a:path extrusionOk="0" h="1657441" w="2391308">
                  <a:moveTo>
                    <a:pt x="755483" y="1625168"/>
                  </a:moveTo>
                  <a:lnTo>
                    <a:pt x="45477" y="398796"/>
                  </a:lnTo>
                  <a:cubicBezTo>
                    <a:pt x="-58513" y="201573"/>
                    <a:pt x="9619" y="-6408"/>
                    <a:pt x="314419" y="763"/>
                  </a:cubicBezTo>
                  <a:lnTo>
                    <a:pt x="2046400" y="763"/>
                  </a:lnTo>
                  <a:cubicBezTo>
                    <a:pt x="2322513" y="-13580"/>
                    <a:pt x="2458776" y="176472"/>
                    <a:pt x="2358372" y="377281"/>
                  </a:cubicBezTo>
                  <a:lnTo>
                    <a:pt x="1648367" y="1657441"/>
                  </a:lnTo>
                  <a:cubicBezTo>
                    <a:pt x="1472659" y="1496076"/>
                    <a:pt x="1092556" y="1366985"/>
                    <a:pt x="755483" y="1625168"/>
                  </a:cubicBezTo>
                  <a:close/>
                </a:path>
              </a:pathLst>
            </a:custGeom>
            <a:solidFill>
              <a:srgbClr val="1D53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886" name="Google Shape;886;p36"/>
            <p:cNvSpPr txBox="1"/>
            <p:nvPr/>
          </p:nvSpPr>
          <p:spPr>
            <a:xfrm>
              <a:off x="7375701" y="4105732"/>
              <a:ext cx="160492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rPr>
                <a:t>TITLE HERE</a:t>
              </a:r>
              <a:endParaRPr b="1"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887" name="Google Shape;887;p36"/>
          <p:cNvGrpSpPr/>
          <p:nvPr/>
        </p:nvGrpSpPr>
        <p:grpSpPr>
          <a:xfrm>
            <a:off x="8892050" y="3227154"/>
            <a:ext cx="2239000" cy="1551875"/>
            <a:chOff x="8892050" y="3445520"/>
            <a:chExt cx="2239000" cy="1551875"/>
          </a:xfrm>
        </p:grpSpPr>
        <p:sp>
          <p:nvSpPr>
            <p:cNvPr id="888" name="Google Shape;888;p36"/>
            <p:cNvSpPr/>
            <p:nvPr/>
          </p:nvSpPr>
          <p:spPr>
            <a:xfrm>
              <a:off x="8892050" y="3445520"/>
              <a:ext cx="2239000" cy="1551875"/>
            </a:xfrm>
            <a:custGeom>
              <a:rect b="b" l="l" r="r" t="t"/>
              <a:pathLst>
                <a:path extrusionOk="0" h="1657441" w="2391308">
                  <a:moveTo>
                    <a:pt x="755483" y="1625168"/>
                  </a:moveTo>
                  <a:lnTo>
                    <a:pt x="45477" y="398796"/>
                  </a:lnTo>
                  <a:cubicBezTo>
                    <a:pt x="-58513" y="201573"/>
                    <a:pt x="9619" y="-6408"/>
                    <a:pt x="314419" y="763"/>
                  </a:cubicBezTo>
                  <a:lnTo>
                    <a:pt x="2046400" y="763"/>
                  </a:lnTo>
                  <a:cubicBezTo>
                    <a:pt x="2322513" y="-13580"/>
                    <a:pt x="2458776" y="176472"/>
                    <a:pt x="2358372" y="377281"/>
                  </a:cubicBezTo>
                  <a:lnTo>
                    <a:pt x="1648367" y="1657441"/>
                  </a:lnTo>
                  <a:cubicBezTo>
                    <a:pt x="1472659" y="1496076"/>
                    <a:pt x="1092556" y="1366985"/>
                    <a:pt x="755483" y="1625168"/>
                  </a:cubicBezTo>
                  <a:close/>
                </a:path>
              </a:pathLst>
            </a:custGeom>
            <a:solidFill>
              <a:srgbClr val="4BA1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889" name="Google Shape;889;p36"/>
            <p:cNvSpPr txBox="1"/>
            <p:nvPr/>
          </p:nvSpPr>
          <p:spPr>
            <a:xfrm>
              <a:off x="9321654" y="3757029"/>
              <a:ext cx="160492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rPr>
                <a:t>TITLE HERE</a:t>
              </a:r>
              <a:endParaRPr b="1"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sp>
        <p:nvSpPr>
          <p:cNvPr id="890" name="Google Shape;890;p36"/>
          <p:cNvSpPr txBox="1"/>
          <p:nvPr/>
        </p:nvSpPr>
        <p:spPr>
          <a:xfrm>
            <a:off x="8892050" y="2428801"/>
            <a:ext cx="236923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We hope that this template will</a:t>
            </a:r>
            <a:endParaRPr sz="1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 return to you as a time, money </a:t>
            </a:r>
            <a:endParaRPr sz="1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and reputation.</a:t>
            </a:r>
            <a:endParaRPr sz="3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91" name="Google Shape;891;p36"/>
          <p:cNvSpPr txBox="1"/>
          <p:nvPr/>
        </p:nvSpPr>
        <p:spPr>
          <a:xfrm>
            <a:off x="1013765" y="2437124"/>
            <a:ext cx="235731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We hope that this template will</a:t>
            </a:r>
            <a:endParaRPr sz="1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 return to you as a time, money</a:t>
            </a:r>
            <a:endParaRPr sz="1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 and reputation.</a:t>
            </a:r>
            <a:endParaRPr sz="3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92" name="Google Shape;892;p36"/>
          <p:cNvSpPr txBox="1"/>
          <p:nvPr/>
        </p:nvSpPr>
        <p:spPr>
          <a:xfrm>
            <a:off x="4900042" y="2428800"/>
            <a:ext cx="235731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We hope that this template will</a:t>
            </a:r>
            <a:endParaRPr sz="1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 return to you as a time, money</a:t>
            </a:r>
            <a:endParaRPr sz="1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 and reputation.</a:t>
            </a:r>
            <a:endParaRPr sz="3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93" name="Google Shape;893;p36"/>
          <p:cNvSpPr txBox="1"/>
          <p:nvPr/>
        </p:nvSpPr>
        <p:spPr>
          <a:xfrm>
            <a:off x="2997123" y="5092005"/>
            <a:ext cx="235731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We hope that this template will</a:t>
            </a:r>
            <a:endParaRPr sz="1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 return to you as a time, money</a:t>
            </a:r>
            <a:endParaRPr sz="1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 and reputation.</a:t>
            </a:r>
            <a:endParaRPr sz="3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94" name="Google Shape;894;p36"/>
          <p:cNvSpPr txBox="1"/>
          <p:nvPr/>
        </p:nvSpPr>
        <p:spPr>
          <a:xfrm>
            <a:off x="6967700" y="5102697"/>
            <a:ext cx="235731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We hope that this template will</a:t>
            </a:r>
            <a:endParaRPr sz="1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 return to you as a time, money</a:t>
            </a:r>
            <a:endParaRPr sz="1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 and reputation.</a:t>
            </a:r>
            <a:endParaRPr sz="3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0" name="Google Shape;90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272209"/>
          </a:xfrm>
          <a:prstGeom prst="rect">
            <a:avLst/>
          </a:prstGeom>
          <a:noFill/>
          <a:ln>
            <a:noFill/>
          </a:ln>
        </p:spPr>
      </p:pic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901" name="Google Shape;901;p37"/>
          <p:cNvSpPr txBox="1"/>
          <p:nvPr/>
        </p:nvSpPr>
        <p:spPr>
          <a:xfrm>
            <a:off x="428836" y="171378"/>
            <a:ext cx="271580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TITLE HERE</a:t>
            </a:r>
            <a:endParaRPr b="1" sz="32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902" name="Google Shape;902;p37"/>
          <p:cNvSpPr txBox="1"/>
          <p:nvPr/>
        </p:nvSpPr>
        <p:spPr>
          <a:xfrm>
            <a:off x="9092395" y="441212"/>
            <a:ext cx="260840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2E7203"/>
                </a:solidFill>
                <a:latin typeface="Rockwell"/>
                <a:ea typeface="Rockwell"/>
                <a:cs typeface="Rockwell"/>
                <a:sym typeface="Rockwell"/>
              </a:rPr>
              <a:t>DREAM</a:t>
            </a:r>
            <a:endParaRPr/>
          </a:p>
        </p:txBody>
      </p:sp>
      <p:sp>
        <p:nvSpPr>
          <p:cNvPr id="903" name="Google Shape;903;p37"/>
          <p:cNvSpPr/>
          <p:nvPr/>
        </p:nvSpPr>
        <p:spPr>
          <a:xfrm>
            <a:off x="-957786" y="2513758"/>
            <a:ext cx="863177" cy="1269242"/>
          </a:xfrm>
          <a:prstGeom prst="rect">
            <a:avLst/>
          </a:prstGeom>
          <a:solidFill>
            <a:srgbClr val="1D53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904" name="Google Shape;904;p37"/>
          <p:cNvSpPr/>
          <p:nvPr/>
        </p:nvSpPr>
        <p:spPr>
          <a:xfrm>
            <a:off x="-967724" y="3783000"/>
            <a:ext cx="863177" cy="1269242"/>
          </a:xfrm>
          <a:prstGeom prst="rect">
            <a:avLst/>
          </a:prstGeom>
          <a:solidFill>
            <a:srgbClr val="4BA11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905" name="Google Shape;905;p37"/>
          <p:cNvSpPr txBox="1"/>
          <p:nvPr/>
        </p:nvSpPr>
        <p:spPr>
          <a:xfrm>
            <a:off x="1206312" y="5052242"/>
            <a:ext cx="1879137" cy="1230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906" name="Google Shape;906;p37"/>
          <p:cNvSpPr txBox="1"/>
          <p:nvPr/>
        </p:nvSpPr>
        <p:spPr>
          <a:xfrm>
            <a:off x="3883346" y="5052242"/>
            <a:ext cx="1879137" cy="1230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907" name="Google Shape;907;p37"/>
          <p:cNvSpPr txBox="1"/>
          <p:nvPr/>
        </p:nvSpPr>
        <p:spPr>
          <a:xfrm>
            <a:off x="6542816" y="5062862"/>
            <a:ext cx="1879137" cy="1230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908" name="Google Shape;908;p37"/>
          <p:cNvSpPr txBox="1"/>
          <p:nvPr/>
        </p:nvSpPr>
        <p:spPr>
          <a:xfrm>
            <a:off x="9160506" y="5062862"/>
            <a:ext cx="1879137" cy="1230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We hope that this template will return to you as a time, money and reputation.</a:t>
            </a:r>
            <a:endParaRPr/>
          </a:p>
        </p:txBody>
      </p:sp>
      <p:sp>
        <p:nvSpPr>
          <p:cNvPr id="909" name="Google Shape;909;p37"/>
          <p:cNvSpPr/>
          <p:nvPr/>
        </p:nvSpPr>
        <p:spPr>
          <a:xfrm>
            <a:off x="623392" y="3516070"/>
            <a:ext cx="10945216" cy="304800"/>
          </a:xfrm>
          <a:prstGeom prst="notched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4A9F10"/>
              </a:gs>
              <a:gs pos="100000">
                <a:srgbClr val="1D5301"/>
              </a:gs>
            </a:gsLst>
            <a:lin ang="0" scaled="0"/>
          </a:gradFill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18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910" name="Google Shape;910;p37"/>
          <p:cNvGrpSpPr/>
          <p:nvPr/>
        </p:nvGrpSpPr>
        <p:grpSpPr>
          <a:xfrm>
            <a:off x="1044102" y="2459954"/>
            <a:ext cx="2263180" cy="2263180"/>
            <a:chOff x="1278794" y="3334906"/>
            <a:chExt cx="914014" cy="914014"/>
          </a:xfrm>
        </p:grpSpPr>
        <p:grpSp>
          <p:nvGrpSpPr>
            <p:cNvPr id="911" name="Google Shape;911;p37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</p:grpSpPr>
          <p:sp>
            <p:nvSpPr>
              <p:cNvPr id="912" name="Google Shape;912;p3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lt1"/>
                  </a:gs>
                  <a:gs pos="55000">
                    <a:srgbClr val="F2F2F2"/>
                  </a:gs>
                  <a:gs pos="100000">
                    <a:srgbClr val="A5A5A5"/>
                  </a:gs>
                </a:gsLst>
                <a:lin ang="81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913" name="Google Shape;913;p37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51000">
                    <a:srgbClr val="F2F2F2"/>
                  </a:gs>
                  <a:gs pos="100000">
                    <a:srgbClr val="BFBFBF"/>
                  </a:gs>
                </a:gsLst>
                <a:lin ang="189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lt1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</p:grpSp>
        <p:sp>
          <p:nvSpPr>
            <p:cNvPr id="914" name="Google Shape;914;p37"/>
            <p:cNvSpPr txBox="1"/>
            <p:nvPr/>
          </p:nvSpPr>
          <p:spPr>
            <a:xfrm>
              <a:off x="1406209" y="3742514"/>
              <a:ext cx="657234" cy="1615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4BA110"/>
                  </a:solidFill>
                  <a:latin typeface="Rockwell"/>
                  <a:ea typeface="Rockwell"/>
                  <a:cs typeface="Rockwell"/>
                  <a:sym typeface="Rockwell"/>
                </a:rPr>
                <a:t>STEP HERE</a:t>
              </a:r>
              <a:endParaRPr b="1" sz="2000">
                <a:solidFill>
                  <a:srgbClr val="4BA11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915" name="Google Shape;915;p37"/>
          <p:cNvGrpSpPr/>
          <p:nvPr/>
        </p:nvGrpSpPr>
        <p:grpSpPr>
          <a:xfrm>
            <a:off x="3661513" y="2464900"/>
            <a:ext cx="2263180" cy="2263180"/>
            <a:chOff x="1278794" y="3334906"/>
            <a:chExt cx="914014" cy="914014"/>
          </a:xfrm>
        </p:grpSpPr>
        <p:grpSp>
          <p:nvGrpSpPr>
            <p:cNvPr id="916" name="Google Shape;916;p37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</p:grpSpPr>
          <p:sp>
            <p:nvSpPr>
              <p:cNvPr id="917" name="Google Shape;917;p3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lt1"/>
                  </a:gs>
                  <a:gs pos="55000">
                    <a:srgbClr val="F2F2F2"/>
                  </a:gs>
                  <a:gs pos="100000">
                    <a:srgbClr val="A5A5A5"/>
                  </a:gs>
                </a:gsLst>
                <a:lin ang="81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918" name="Google Shape;918;p37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51000">
                    <a:srgbClr val="F2F2F2"/>
                  </a:gs>
                  <a:gs pos="100000">
                    <a:srgbClr val="BFBFBF"/>
                  </a:gs>
                </a:gsLst>
                <a:lin ang="189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lt1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</p:grpSp>
        <p:sp>
          <p:nvSpPr>
            <p:cNvPr id="919" name="Google Shape;919;p37"/>
            <p:cNvSpPr txBox="1"/>
            <p:nvPr/>
          </p:nvSpPr>
          <p:spPr>
            <a:xfrm>
              <a:off x="1406209" y="3740516"/>
              <a:ext cx="657234" cy="1615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1D5301"/>
                  </a:solidFill>
                  <a:latin typeface="Rockwell"/>
                  <a:ea typeface="Rockwell"/>
                  <a:cs typeface="Rockwell"/>
                  <a:sym typeface="Rockwell"/>
                </a:rPr>
                <a:t>STEP HERE</a:t>
              </a:r>
              <a:endParaRPr b="1" sz="2000">
                <a:solidFill>
                  <a:srgbClr val="1D530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920" name="Google Shape;920;p37"/>
          <p:cNvGrpSpPr/>
          <p:nvPr/>
        </p:nvGrpSpPr>
        <p:grpSpPr>
          <a:xfrm>
            <a:off x="6251355" y="2459954"/>
            <a:ext cx="2263180" cy="2263180"/>
            <a:chOff x="1278794" y="3334906"/>
            <a:chExt cx="914014" cy="914014"/>
          </a:xfrm>
        </p:grpSpPr>
        <p:grpSp>
          <p:nvGrpSpPr>
            <p:cNvPr id="921" name="Google Shape;921;p37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</p:grpSpPr>
          <p:sp>
            <p:nvSpPr>
              <p:cNvPr id="922" name="Google Shape;922;p3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lt1"/>
                  </a:gs>
                  <a:gs pos="55000">
                    <a:srgbClr val="F2F2F2"/>
                  </a:gs>
                  <a:gs pos="100000">
                    <a:srgbClr val="A5A5A5"/>
                  </a:gs>
                </a:gsLst>
                <a:lin ang="81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923" name="Google Shape;923;p37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51000">
                    <a:srgbClr val="F2F2F2"/>
                  </a:gs>
                  <a:gs pos="100000">
                    <a:srgbClr val="BFBFBF"/>
                  </a:gs>
                </a:gsLst>
                <a:lin ang="189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lt1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</p:grpSp>
        <p:sp>
          <p:nvSpPr>
            <p:cNvPr id="924" name="Google Shape;924;p37"/>
            <p:cNvSpPr txBox="1"/>
            <p:nvPr/>
          </p:nvSpPr>
          <p:spPr>
            <a:xfrm>
              <a:off x="1406209" y="3742514"/>
              <a:ext cx="657234" cy="1615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4BA110"/>
                  </a:solidFill>
                  <a:latin typeface="Rockwell"/>
                  <a:ea typeface="Rockwell"/>
                  <a:cs typeface="Rockwell"/>
                  <a:sym typeface="Rockwell"/>
                </a:rPr>
                <a:t>STEP HERE</a:t>
              </a:r>
              <a:endParaRPr b="1" sz="2000">
                <a:solidFill>
                  <a:srgbClr val="4BA11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925" name="Google Shape;925;p37"/>
          <p:cNvGrpSpPr/>
          <p:nvPr/>
        </p:nvGrpSpPr>
        <p:grpSpPr>
          <a:xfrm>
            <a:off x="8825375" y="2469120"/>
            <a:ext cx="2263180" cy="2263180"/>
            <a:chOff x="1278794" y="3334906"/>
            <a:chExt cx="914014" cy="914014"/>
          </a:xfrm>
        </p:grpSpPr>
        <p:grpSp>
          <p:nvGrpSpPr>
            <p:cNvPr id="926" name="Google Shape;926;p37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</p:grpSpPr>
          <p:sp>
            <p:nvSpPr>
              <p:cNvPr id="927" name="Google Shape;927;p3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chemeClr val="lt1"/>
                  </a:gs>
                  <a:gs pos="55000">
                    <a:srgbClr val="F2F2F2"/>
                  </a:gs>
                  <a:gs pos="100000">
                    <a:srgbClr val="A5A5A5"/>
                  </a:gs>
                </a:gsLst>
                <a:lin ang="81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  <p:sp>
            <p:nvSpPr>
              <p:cNvPr id="928" name="Google Shape;928;p37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lt1"/>
                  </a:gs>
                  <a:gs pos="51000">
                    <a:srgbClr val="F2F2F2"/>
                  </a:gs>
                  <a:gs pos="100000">
                    <a:srgbClr val="BFBFBF"/>
                  </a:gs>
                </a:gsLst>
                <a:lin ang="18900000" scaled="0"/>
              </a:gradFill>
              <a:ln>
                <a:noFill/>
              </a:ln>
              <a:effectLst>
                <a:outerShdw blurRad="444500" rotWithShape="0" algn="tr" dir="8100000" dist="2540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000">
                  <a:solidFill>
                    <a:schemeClr val="lt1"/>
                  </a:solidFill>
                  <a:latin typeface="Rockwell"/>
                  <a:ea typeface="Rockwell"/>
                  <a:cs typeface="Rockwell"/>
                  <a:sym typeface="Rockwell"/>
                </a:endParaRPr>
              </a:p>
            </p:txBody>
          </p:sp>
        </p:grpSp>
        <p:sp>
          <p:nvSpPr>
            <p:cNvPr id="929" name="Google Shape;929;p37"/>
            <p:cNvSpPr txBox="1"/>
            <p:nvPr/>
          </p:nvSpPr>
          <p:spPr>
            <a:xfrm>
              <a:off x="1406209" y="3738812"/>
              <a:ext cx="657234" cy="1615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1D5301"/>
                  </a:solidFill>
                  <a:latin typeface="Rockwell"/>
                  <a:ea typeface="Rockwell"/>
                  <a:cs typeface="Rockwell"/>
                  <a:sym typeface="Rockwell"/>
                </a:rPr>
                <a:t>STEP HERE</a:t>
              </a:r>
              <a:endParaRPr b="1" sz="2000">
                <a:solidFill>
                  <a:srgbClr val="1D530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sp>
        <p:nvSpPr>
          <p:cNvPr id="930" name="Google Shape;930;p37"/>
          <p:cNvSpPr/>
          <p:nvPr/>
        </p:nvSpPr>
        <p:spPr>
          <a:xfrm>
            <a:off x="1099036" y="2267932"/>
            <a:ext cx="860485" cy="860485"/>
          </a:xfrm>
          <a:prstGeom prst="ellipse">
            <a:avLst/>
          </a:prstGeom>
          <a:solidFill>
            <a:srgbClr val="4BA110"/>
          </a:solidFill>
          <a:ln>
            <a:noFill/>
          </a:ln>
          <a:effectLst>
            <a:outerShdw blurRad="444500" rotWithShape="0" algn="tr" dir="8100000" dist="2540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931" name="Google Shape;931;p37"/>
          <p:cNvSpPr/>
          <p:nvPr/>
        </p:nvSpPr>
        <p:spPr>
          <a:xfrm>
            <a:off x="3710907" y="2267932"/>
            <a:ext cx="860485" cy="860485"/>
          </a:xfrm>
          <a:prstGeom prst="ellipse">
            <a:avLst/>
          </a:prstGeom>
          <a:solidFill>
            <a:srgbClr val="1D5301"/>
          </a:solidFill>
          <a:ln>
            <a:noFill/>
          </a:ln>
          <a:effectLst>
            <a:outerShdw blurRad="444500" rotWithShape="0" algn="tr" dir="8100000" dist="2540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932" name="Google Shape;932;p37"/>
          <p:cNvSpPr/>
          <p:nvPr/>
        </p:nvSpPr>
        <p:spPr>
          <a:xfrm>
            <a:off x="6347366" y="2276659"/>
            <a:ext cx="860485" cy="860485"/>
          </a:xfrm>
          <a:prstGeom prst="ellipse">
            <a:avLst/>
          </a:prstGeom>
          <a:solidFill>
            <a:srgbClr val="4BA110"/>
          </a:solidFill>
          <a:ln>
            <a:noFill/>
          </a:ln>
          <a:effectLst>
            <a:outerShdw blurRad="444500" rotWithShape="0" algn="tr" dir="8100000" dist="2540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933" name="Google Shape;933;p37"/>
          <p:cNvSpPr/>
          <p:nvPr/>
        </p:nvSpPr>
        <p:spPr>
          <a:xfrm>
            <a:off x="8942771" y="2276659"/>
            <a:ext cx="860485" cy="860485"/>
          </a:xfrm>
          <a:prstGeom prst="ellipse">
            <a:avLst/>
          </a:prstGeom>
          <a:solidFill>
            <a:srgbClr val="1D5301"/>
          </a:solidFill>
          <a:ln>
            <a:noFill/>
          </a:ln>
          <a:effectLst>
            <a:outerShdw blurRad="444500" rotWithShape="0" algn="tr" dir="8100000" dist="254000">
              <a:srgbClr val="000000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934" name="Google Shape;934;p37"/>
          <p:cNvSpPr/>
          <p:nvPr/>
        </p:nvSpPr>
        <p:spPr>
          <a:xfrm>
            <a:off x="1334441" y="2469120"/>
            <a:ext cx="445676" cy="457405"/>
          </a:xfrm>
          <a:custGeom>
            <a:rect b="b" l="l" r="r" t="t"/>
            <a:pathLst>
              <a:path extrusionOk="0" h="460" w="447">
                <a:moveTo>
                  <a:pt x="285" y="0"/>
                </a:moveTo>
                <a:cubicBezTo>
                  <a:pt x="272" y="0"/>
                  <a:pt x="261" y="12"/>
                  <a:pt x="261" y="25"/>
                </a:cubicBezTo>
                <a:lnTo>
                  <a:pt x="261" y="75"/>
                </a:lnTo>
                <a:cubicBezTo>
                  <a:pt x="261" y="88"/>
                  <a:pt x="273" y="99"/>
                  <a:pt x="286" y="99"/>
                </a:cubicBezTo>
                <a:cubicBezTo>
                  <a:pt x="298" y="99"/>
                  <a:pt x="310" y="88"/>
                  <a:pt x="310" y="75"/>
                </a:cubicBezTo>
                <a:lnTo>
                  <a:pt x="310" y="25"/>
                </a:lnTo>
                <a:cubicBezTo>
                  <a:pt x="310" y="12"/>
                  <a:pt x="298" y="0"/>
                  <a:pt x="285" y="0"/>
                </a:cubicBezTo>
                <a:close/>
                <a:moveTo>
                  <a:pt x="124" y="3"/>
                </a:moveTo>
                <a:lnTo>
                  <a:pt x="124" y="3"/>
                </a:lnTo>
                <a:cubicBezTo>
                  <a:pt x="111" y="3"/>
                  <a:pt x="100" y="15"/>
                  <a:pt x="100" y="28"/>
                </a:cubicBezTo>
                <a:lnTo>
                  <a:pt x="100" y="78"/>
                </a:lnTo>
                <a:cubicBezTo>
                  <a:pt x="100" y="91"/>
                  <a:pt x="112" y="103"/>
                  <a:pt x="125" y="103"/>
                </a:cubicBezTo>
                <a:cubicBezTo>
                  <a:pt x="138" y="103"/>
                  <a:pt x="149" y="91"/>
                  <a:pt x="149" y="78"/>
                </a:cubicBezTo>
                <a:lnTo>
                  <a:pt x="149" y="28"/>
                </a:lnTo>
                <a:cubicBezTo>
                  <a:pt x="150" y="15"/>
                  <a:pt x="138" y="3"/>
                  <a:pt x="124" y="3"/>
                </a:cubicBezTo>
                <a:close/>
                <a:moveTo>
                  <a:pt x="31" y="70"/>
                </a:moveTo>
                <a:lnTo>
                  <a:pt x="31" y="70"/>
                </a:lnTo>
                <a:cubicBezTo>
                  <a:pt x="21" y="70"/>
                  <a:pt x="13" y="75"/>
                  <a:pt x="7" y="82"/>
                </a:cubicBezTo>
                <a:cubicBezTo>
                  <a:pt x="2" y="89"/>
                  <a:pt x="0" y="97"/>
                  <a:pt x="0" y="105"/>
                </a:cubicBezTo>
                <a:lnTo>
                  <a:pt x="0" y="401"/>
                </a:lnTo>
                <a:cubicBezTo>
                  <a:pt x="0" y="410"/>
                  <a:pt x="2" y="418"/>
                  <a:pt x="7" y="424"/>
                </a:cubicBezTo>
                <a:cubicBezTo>
                  <a:pt x="13" y="431"/>
                  <a:pt x="21" y="436"/>
                  <a:pt x="31" y="436"/>
                </a:cubicBezTo>
                <a:lnTo>
                  <a:pt x="262" y="436"/>
                </a:lnTo>
                <a:cubicBezTo>
                  <a:pt x="251" y="425"/>
                  <a:pt x="243" y="412"/>
                  <a:pt x="237" y="397"/>
                </a:cubicBezTo>
                <a:lnTo>
                  <a:pt x="153" y="397"/>
                </a:lnTo>
                <a:lnTo>
                  <a:pt x="153" y="302"/>
                </a:lnTo>
                <a:lnTo>
                  <a:pt x="241" y="302"/>
                </a:lnTo>
                <a:lnTo>
                  <a:pt x="241" y="314"/>
                </a:lnTo>
                <a:cubicBezTo>
                  <a:pt x="247" y="301"/>
                  <a:pt x="256" y="288"/>
                  <a:pt x="267" y="278"/>
                </a:cubicBezTo>
                <a:lnTo>
                  <a:pt x="265" y="278"/>
                </a:lnTo>
                <a:lnTo>
                  <a:pt x="265" y="174"/>
                </a:lnTo>
                <a:lnTo>
                  <a:pt x="359" y="174"/>
                </a:lnTo>
                <a:lnTo>
                  <a:pt x="359" y="251"/>
                </a:lnTo>
                <a:cubicBezTo>
                  <a:pt x="374" y="254"/>
                  <a:pt x="387" y="259"/>
                  <a:pt x="399" y="267"/>
                </a:cubicBezTo>
                <a:lnTo>
                  <a:pt x="399" y="105"/>
                </a:lnTo>
                <a:cubicBezTo>
                  <a:pt x="399" y="97"/>
                  <a:pt x="397" y="89"/>
                  <a:pt x="392" y="82"/>
                </a:cubicBezTo>
                <a:cubicBezTo>
                  <a:pt x="386" y="75"/>
                  <a:pt x="377" y="70"/>
                  <a:pt x="367" y="70"/>
                </a:cubicBezTo>
                <a:lnTo>
                  <a:pt x="325" y="70"/>
                </a:lnTo>
                <a:lnTo>
                  <a:pt x="325" y="91"/>
                </a:lnTo>
                <a:cubicBezTo>
                  <a:pt x="325" y="97"/>
                  <a:pt x="321" y="103"/>
                  <a:pt x="313" y="108"/>
                </a:cubicBezTo>
                <a:cubicBezTo>
                  <a:pt x="306" y="112"/>
                  <a:pt x="295" y="115"/>
                  <a:pt x="285" y="115"/>
                </a:cubicBezTo>
                <a:cubicBezTo>
                  <a:pt x="274" y="115"/>
                  <a:pt x="264" y="112"/>
                  <a:pt x="256" y="108"/>
                </a:cubicBezTo>
                <a:cubicBezTo>
                  <a:pt x="249" y="103"/>
                  <a:pt x="245" y="97"/>
                  <a:pt x="245" y="91"/>
                </a:cubicBezTo>
                <a:lnTo>
                  <a:pt x="245" y="70"/>
                </a:lnTo>
                <a:lnTo>
                  <a:pt x="165" y="70"/>
                </a:lnTo>
                <a:lnTo>
                  <a:pt x="165" y="91"/>
                </a:lnTo>
                <a:cubicBezTo>
                  <a:pt x="165" y="97"/>
                  <a:pt x="161" y="103"/>
                  <a:pt x="153" y="108"/>
                </a:cubicBezTo>
                <a:cubicBezTo>
                  <a:pt x="146" y="112"/>
                  <a:pt x="135" y="115"/>
                  <a:pt x="125" y="115"/>
                </a:cubicBezTo>
                <a:cubicBezTo>
                  <a:pt x="114" y="115"/>
                  <a:pt x="104" y="112"/>
                  <a:pt x="96" y="108"/>
                </a:cubicBezTo>
                <a:cubicBezTo>
                  <a:pt x="89" y="103"/>
                  <a:pt x="85" y="97"/>
                  <a:pt x="85" y="91"/>
                </a:cubicBezTo>
                <a:lnTo>
                  <a:pt x="85" y="70"/>
                </a:lnTo>
                <a:lnTo>
                  <a:pt x="31" y="70"/>
                </a:lnTo>
                <a:close/>
                <a:moveTo>
                  <a:pt x="40" y="174"/>
                </a:moveTo>
                <a:lnTo>
                  <a:pt x="40" y="174"/>
                </a:lnTo>
                <a:lnTo>
                  <a:pt x="129" y="174"/>
                </a:lnTo>
                <a:lnTo>
                  <a:pt x="129" y="278"/>
                </a:lnTo>
                <a:lnTo>
                  <a:pt x="40" y="278"/>
                </a:lnTo>
                <a:lnTo>
                  <a:pt x="40" y="174"/>
                </a:lnTo>
                <a:close/>
                <a:moveTo>
                  <a:pt x="153" y="174"/>
                </a:moveTo>
                <a:lnTo>
                  <a:pt x="153" y="174"/>
                </a:lnTo>
                <a:lnTo>
                  <a:pt x="241" y="174"/>
                </a:lnTo>
                <a:lnTo>
                  <a:pt x="241" y="278"/>
                </a:lnTo>
                <a:lnTo>
                  <a:pt x="153" y="278"/>
                </a:lnTo>
                <a:lnTo>
                  <a:pt x="153" y="174"/>
                </a:lnTo>
                <a:close/>
                <a:moveTo>
                  <a:pt x="352" y="281"/>
                </a:moveTo>
                <a:lnTo>
                  <a:pt x="352" y="281"/>
                </a:lnTo>
                <a:cubicBezTo>
                  <a:pt x="305" y="283"/>
                  <a:pt x="267" y="322"/>
                  <a:pt x="267" y="370"/>
                </a:cubicBezTo>
                <a:cubicBezTo>
                  <a:pt x="267" y="420"/>
                  <a:pt x="307" y="460"/>
                  <a:pt x="357" y="460"/>
                </a:cubicBezTo>
                <a:cubicBezTo>
                  <a:pt x="407" y="460"/>
                  <a:pt x="447" y="420"/>
                  <a:pt x="447" y="370"/>
                </a:cubicBezTo>
                <a:cubicBezTo>
                  <a:pt x="447" y="321"/>
                  <a:pt x="407" y="281"/>
                  <a:pt x="357" y="281"/>
                </a:cubicBezTo>
                <a:cubicBezTo>
                  <a:pt x="355" y="281"/>
                  <a:pt x="354" y="281"/>
                  <a:pt x="352" y="281"/>
                </a:cubicBezTo>
                <a:close/>
                <a:moveTo>
                  <a:pt x="40" y="302"/>
                </a:moveTo>
                <a:lnTo>
                  <a:pt x="40" y="302"/>
                </a:lnTo>
                <a:lnTo>
                  <a:pt x="129" y="302"/>
                </a:lnTo>
                <a:lnTo>
                  <a:pt x="129" y="397"/>
                </a:lnTo>
                <a:lnTo>
                  <a:pt x="40" y="397"/>
                </a:lnTo>
                <a:lnTo>
                  <a:pt x="40" y="302"/>
                </a:lnTo>
                <a:close/>
                <a:moveTo>
                  <a:pt x="319" y="316"/>
                </a:moveTo>
                <a:lnTo>
                  <a:pt x="319" y="316"/>
                </a:lnTo>
                <a:lnTo>
                  <a:pt x="414" y="316"/>
                </a:lnTo>
                <a:lnTo>
                  <a:pt x="414" y="330"/>
                </a:lnTo>
                <a:lnTo>
                  <a:pt x="364" y="432"/>
                </a:lnTo>
                <a:lnTo>
                  <a:pt x="329" y="432"/>
                </a:lnTo>
                <a:lnTo>
                  <a:pt x="371" y="345"/>
                </a:lnTo>
                <a:cubicBezTo>
                  <a:pt x="371" y="345"/>
                  <a:pt x="365" y="345"/>
                  <a:pt x="362" y="345"/>
                </a:cubicBezTo>
                <a:cubicBezTo>
                  <a:pt x="359" y="345"/>
                  <a:pt x="355" y="345"/>
                  <a:pt x="352" y="345"/>
                </a:cubicBezTo>
                <a:cubicBezTo>
                  <a:pt x="348" y="345"/>
                  <a:pt x="345" y="345"/>
                  <a:pt x="341" y="345"/>
                </a:cubicBezTo>
                <a:cubicBezTo>
                  <a:pt x="334" y="346"/>
                  <a:pt x="325" y="346"/>
                  <a:pt x="316" y="346"/>
                </a:cubicBezTo>
                <a:lnTo>
                  <a:pt x="319" y="31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935" name="Google Shape;935;p37"/>
          <p:cNvSpPr/>
          <p:nvPr/>
        </p:nvSpPr>
        <p:spPr>
          <a:xfrm>
            <a:off x="3937291" y="2496786"/>
            <a:ext cx="407717" cy="402776"/>
          </a:xfrm>
          <a:custGeom>
            <a:rect b="b" l="l" r="r" t="t"/>
            <a:pathLst>
              <a:path extrusionOk="0" h="385" w="389">
                <a:moveTo>
                  <a:pt x="331" y="312"/>
                </a:moveTo>
                <a:cubicBezTo>
                  <a:pt x="342" y="312"/>
                  <a:pt x="351" y="321"/>
                  <a:pt x="351" y="332"/>
                </a:cubicBezTo>
                <a:cubicBezTo>
                  <a:pt x="351" y="343"/>
                  <a:pt x="342" y="352"/>
                  <a:pt x="331" y="352"/>
                </a:cubicBezTo>
                <a:cubicBezTo>
                  <a:pt x="320" y="352"/>
                  <a:pt x="311" y="343"/>
                  <a:pt x="311" y="332"/>
                </a:cubicBezTo>
                <a:cubicBezTo>
                  <a:pt x="311" y="321"/>
                  <a:pt x="320" y="312"/>
                  <a:pt x="331" y="312"/>
                </a:cubicBezTo>
                <a:close/>
                <a:moveTo>
                  <a:pt x="255" y="224"/>
                </a:moveTo>
                <a:lnTo>
                  <a:pt x="260" y="234"/>
                </a:lnTo>
                <a:lnTo>
                  <a:pt x="249" y="245"/>
                </a:lnTo>
                <a:lnTo>
                  <a:pt x="239" y="255"/>
                </a:lnTo>
                <a:cubicBezTo>
                  <a:pt x="233" y="261"/>
                  <a:pt x="226" y="266"/>
                  <a:pt x="218" y="269"/>
                </a:cubicBezTo>
                <a:lnTo>
                  <a:pt x="286" y="337"/>
                </a:lnTo>
                <a:lnTo>
                  <a:pt x="319" y="380"/>
                </a:lnTo>
                <a:lnTo>
                  <a:pt x="336" y="385"/>
                </a:lnTo>
                <a:lnTo>
                  <a:pt x="384" y="337"/>
                </a:lnTo>
                <a:lnTo>
                  <a:pt x="379" y="319"/>
                </a:lnTo>
                <a:lnTo>
                  <a:pt x="336" y="287"/>
                </a:lnTo>
                <a:lnTo>
                  <a:pt x="271" y="223"/>
                </a:lnTo>
                <a:lnTo>
                  <a:pt x="265" y="229"/>
                </a:lnTo>
                <a:lnTo>
                  <a:pt x="255" y="224"/>
                </a:lnTo>
                <a:close/>
                <a:moveTo>
                  <a:pt x="140" y="137"/>
                </a:moveTo>
                <a:lnTo>
                  <a:pt x="151" y="126"/>
                </a:lnTo>
                <a:lnTo>
                  <a:pt x="162" y="131"/>
                </a:lnTo>
                <a:lnTo>
                  <a:pt x="156" y="121"/>
                </a:lnTo>
                <a:lnTo>
                  <a:pt x="167" y="110"/>
                </a:lnTo>
                <a:lnTo>
                  <a:pt x="168" y="109"/>
                </a:lnTo>
                <a:cubicBezTo>
                  <a:pt x="171" y="102"/>
                  <a:pt x="172" y="96"/>
                  <a:pt x="172" y="90"/>
                </a:cubicBezTo>
                <a:cubicBezTo>
                  <a:pt x="172" y="44"/>
                  <a:pt x="129" y="0"/>
                  <a:pt x="83" y="1"/>
                </a:cubicBezTo>
                <a:cubicBezTo>
                  <a:pt x="83" y="1"/>
                  <a:pt x="78" y="6"/>
                  <a:pt x="75" y="9"/>
                </a:cubicBezTo>
                <a:cubicBezTo>
                  <a:pt x="111" y="45"/>
                  <a:pt x="108" y="39"/>
                  <a:pt x="108" y="62"/>
                </a:cubicBezTo>
                <a:cubicBezTo>
                  <a:pt x="108" y="80"/>
                  <a:pt x="79" y="109"/>
                  <a:pt x="61" y="109"/>
                </a:cubicBezTo>
                <a:cubicBezTo>
                  <a:pt x="38" y="109"/>
                  <a:pt x="46" y="113"/>
                  <a:pt x="8" y="75"/>
                </a:cubicBezTo>
                <a:cubicBezTo>
                  <a:pt x="5" y="78"/>
                  <a:pt x="0" y="83"/>
                  <a:pt x="0" y="84"/>
                </a:cubicBezTo>
                <a:cubicBezTo>
                  <a:pt x="1" y="129"/>
                  <a:pt x="44" y="173"/>
                  <a:pt x="90" y="173"/>
                </a:cubicBezTo>
                <a:cubicBezTo>
                  <a:pt x="98" y="173"/>
                  <a:pt x="107" y="170"/>
                  <a:pt x="115" y="166"/>
                </a:cubicBezTo>
                <a:lnTo>
                  <a:pt x="117" y="168"/>
                </a:lnTo>
                <a:cubicBezTo>
                  <a:pt x="120" y="160"/>
                  <a:pt x="124" y="153"/>
                  <a:pt x="130" y="147"/>
                </a:cubicBezTo>
                <a:lnTo>
                  <a:pt x="140" y="137"/>
                </a:lnTo>
                <a:close/>
                <a:moveTo>
                  <a:pt x="375" y="37"/>
                </a:moveTo>
                <a:lnTo>
                  <a:pt x="348" y="11"/>
                </a:lnTo>
                <a:cubicBezTo>
                  <a:pt x="341" y="4"/>
                  <a:pt x="332" y="0"/>
                  <a:pt x="322" y="0"/>
                </a:cubicBezTo>
                <a:cubicBezTo>
                  <a:pt x="313" y="0"/>
                  <a:pt x="304" y="4"/>
                  <a:pt x="297" y="11"/>
                </a:cubicBezTo>
                <a:lnTo>
                  <a:pt x="183" y="125"/>
                </a:lnTo>
                <a:cubicBezTo>
                  <a:pt x="186" y="132"/>
                  <a:pt x="183" y="142"/>
                  <a:pt x="178" y="147"/>
                </a:cubicBezTo>
                <a:cubicBezTo>
                  <a:pt x="174" y="151"/>
                  <a:pt x="168" y="154"/>
                  <a:pt x="163" y="154"/>
                </a:cubicBezTo>
                <a:cubicBezTo>
                  <a:pt x="160" y="154"/>
                  <a:pt x="158" y="153"/>
                  <a:pt x="156" y="152"/>
                </a:cubicBezTo>
                <a:lnTo>
                  <a:pt x="146" y="162"/>
                </a:lnTo>
                <a:cubicBezTo>
                  <a:pt x="131" y="176"/>
                  <a:pt x="131" y="199"/>
                  <a:pt x="145" y="213"/>
                </a:cubicBezTo>
                <a:lnTo>
                  <a:pt x="147" y="215"/>
                </a:lnTo>
                <a:lnTo>
                  <a:pt x="58" y="304"/>
                </a:lnTo>
                <a:lnTo>
                  <a:pt x="34" y="313"/>
                </a:lnTo>
                <a:lnTo>
                  <a:pt x="0" y="363"/>
                </a:lnTo>
                <a:lnTo>
                  <a:pt x="22" y="385"/>
                </a:lnTo>
                <a:lnTo>
                  <a:pt x="71" y="351"/>
                </a:lnTo>
                <a:lnTo>
                  <a:pt x="80" y="327"/>
                </a:lnTo>
                <a:lnTo>
                  <a:pt x="170" y="237"/>
                </a:lnTo>
                <a:lnTo>
                  <a:pt x="172" y="240"/>
                </a:lnTo>
                <a:cubicBezTo>
                  <a:pt x="179" y="247"/>
                  <a:pt x="189" y="251"/>
                  <a:pt x="198" y="251"/>
                </a:cubicBezTo>
                <a:cubicBezTo>
                  <a:pt x="207" y="251"/>
                  <a:pt x="216" y="247"/>
                  <a:pt x="224" y="240"/>
                </a:cubicBezTo>
                <a:lnTo>
                  <a:pt x="234" y="230"/>
                </a:lnTo>
                <a:cubicBezTo>
                  <a:pt x="230" y="223"/>
                  <a:pt x="233" y="213"/>
                  <a:pt x="238" y="208"/>
                </a:cubicBezTo>
                <a:cubicBezTo>
                  <a:pt x="242" y="204"/>
                  <a:pt x="248" y="202"/>
                  <a:pt x="254" y="202"/>
                </a:cubicBezTo>
                <a:cubicBezTo>
                  <a:pt x="256" y="202"/>
                  <a:pt x="258" y="202"/>
                  <a:pt x="261" y="203"/>
                </a:cubicBezTo>
                <a:lnTo>
                  <a:pt x="375" y="89"/>
                </a:lnTo>
                <a:cubicBezTo>
                  <a:pt x="389" y="75"/>
                  <a:pt x="389" y="52"/>
                  <a:pt x="375" y="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936" name="Google Shape;936;p37"/>
          <p:cNvSpPr/>
          <p:nvPr/>
        </p:nvSpPr>
        <p:spPr>
          <a:xfrm>
            <a:off x="9194379" y="2518515"/>
            <a:ext cx="392087" cy="424052"/>
          </a:xfrm>
          <a:custGeom>
            <a:rect b="b" l="l" r="r" t="t"/>
            <a:pathLst>
              <a:path extrusionOk="0" h="469" w="433">
                <a:moveTo>
                  <a:pt x="29" y="29"/>
                </a:moveTo>
                <a:cubicBezTo>
                  <a:pt x="57" y="32"/>
                  <a:pt x="85" y="32"/>
                  <a:pt x="115" y="28"/>
                </a:cubicBezTo>
                <a:cubicBezTo>
                  <a:pt x="145" y="24"/>
                  <a:pt x="176" y="16"/>
                  <a:pt x="208" y="3"/>
                </a:cubicBezTo>
                <a:lnTo>
                  <a:pt x="216" y="0"/>
                </a:lnTo>
                <a:lnTo>
                  <a:pt x="225" y="3"/>
                </a:lnTo>
                <a:cubicBezTo>
                  <a:pt x="257" y="16"/>
                  <a:pt x="288" y="24"/>
                  <a:pt x="318" y="28"/>
                </a:cubicBezTo>
                <a:cubicBezTo>
                  <a:pt x="347" y="32"/>
                  <a:pt x="376" y="32"/>
                  <a:pt x="404" y="29"/>
                </a:cubicBezTo>
                <a:lnTo>
                  <a:pt x="433" y="25"/>
                </a:lnTo>
                <a:lnTo>
                  <a:pt x="433" y="58"/>
                </a:lnTo>
                <a:cubicBezTo>
                  <a:pt x="431" y="199"/>
                  <a:pt x="409" y="293"/>
                  <a:pt x="372" y="355"/>
                </a:cubicBezTo>
                <a:cubicBezTo>
                  <a:pt x="334" y="421"/>
                  <a:pt x="281" y="452"/>
                  <a:pt x="222" y="468"/>
                </a:cubicBezTo>
                <a:lnTo>
                  <a:pt x="216" y="469"/>
                </a:lnTo>
                <a:lnTo>
                  <a:pt x="210" y="468"/>
                </a:lnTo>
                <a:cubicBezTo>
                  <a:pt x="151" y="452"/>
                  <a:pt x="99" y="421"/>
                  <a:pt x="61" y="355"/>
                </a:cubicBezTo>
                <a:cubicBezTo>
                  <a:pt x="24" y="293"/>
                  <a:pt x="1" y="199"/>
                  <a:pt x="0" y="58"/>
                </a:cubicBezTo>
                <a:lnTo>
                  <a:pt x="0" y="25"/>
                </a:lnTo>
                <a:lnTo>
                  <a:pt x="29" y="29"/>
                </a:lnTo>
                <a:close/>
                <a:moveTo>
                  <a:pt x="216" y="239"/>
                </a:moveTo>
                <a:lnTo>
                  <a:pt x="216" y="239"/>
                </a:lnTo>
                <a:lnTo>
                  <a:pt x="361" y="239"/>
                </a:lnTo>
                <a:cubicBezTo>
                  <a:pt x="371" y="198"/>
                  <a:pt x="377" y="149"/>
                  <a:pt x="380" y="90"/>
                </a:cubicBezTo>
                <a:cubicBezTo>
                  <a:pt x="357" y="91"/>
                  <a:pt x="335" y="90"/>
                  <a:pt x="311" y="86"/>
                </a:cubicBezTo>
                <a:cubicBezTo>
                  <a:pt x="281" y="82"/>
                  <a:pt x="249" y="74"/>
                  <a:pt x="216" y="62"/>
                </a:cubicBezTo>
                <a:lnTo>
                  <a:pt x="216" y="239"/>
                </a:lnTo>
                <a:close/>
                <a:moveTo>
                  <a:pt x="216" y="409"/>
                </a:moveTo>
                <a:lnTo>
                  <a:pt x="216" y="409"/>
                </a:lnTo>
                <a:lnTo>
                  <a:pt x="216" y="239"/>
                </a:lnTo>
                <a:lnTo>
                  <a:pt x="72" y="239"/>
                </a:lnTo>
                <a:cubicBezTo>
                  <a:pt x="80" y="273"/>
                  <a:pt x="92" y="301"/>
                  <a:pt x="105" y="323"/>
                </a:cubicBezTo>
                <a:cubicBezTo>
                  <a:pt x="133" y="372"/>
                  <a:pt x="172" y="396"/>
                  <a:pt x="216" y="40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937" name="Google Shape;937;p37"/>
          <p:cNvSpPr/>
          <p:nvPr/>
        </p:nvSpPr>
        <p:spPr>
          <a:xfrm>
            <a:off x="6599997" y="2459953"/>
            <a:ext cx="383552" cy="482613"/>
          </a:xfrm>
          <a:custGeom>
            <a:rect b="b" l="l" r="r" t="t"/>
            <a:pathLst>
              <a:path extrusionOk="0" h="447" w="355">
                <a:moveTo>
                  <a:pt x="167" y="0"/>
                </a:moveTo>
                <a:cubicBezTo>
                  <a:pt x="95" y="2"/>
                  <a:pt x="46" y="57"/>
                  <a:pt x="41" y="121"/>
                </a:cubicBezTo>
                <a:cubicBezTo>
                  <a:pt x="18" y="130"/>
                  <a:pt x="1" y="152"/>
                  <a:pt x="2" y="178"/>
                </a:cubicBezTo>
                <a:cubicBezTo>
                  <a:pt x="4" y="237"/>
                  <a:pt x="28" y="238"/>
                  <a:pt x="60" y="238"/>
                </a:cubicBezTo>
                <a:lnTo>
                  <a:pt x="60" y="125"/>
                </a:lnTo>
                <a:cubicBezTo>
                  <a:pt x="60" y="76"/>
                  <a:pt x="108" y="22"/>
                  <a:pt x="174" y="22"/>
                </a:cubicBezTo>
                <a:cubicBezTo>
                  <a:pt x="239" y="22"/>
                  <a:pt x="275" y="73"/>
                  <a:pt x="291" y="118"/>
                </a:cubicBezTo>
                <a:lnTo>
                  <a:pt x="291" y="235"/>
                </a:lnTo>
                <a:cubicBezTo>
                  <a:pt x="288" y="242"/>
                  <a:pt x="279" y="251"/>
                  <a:pt x="263" y="266"/>
                </a:cubicBezTo>
                <a:cubicBezTo>
                  <a:pt x="243" y="286"/>
                  <a:pt x="213" y="296"/>
                  <a:pt x="213" y="296"/>
                </a:cubicBezTo>
                <a:cubicBezTo>
                  <a:pt x="210" y="297"/>
                  <a:pt x="207" y="301"/>
                  <a:pt x="208" y="305"/>
                </a:cubicBezTo>
                <a:cubicBezTo>
                  <a:pt x="209" y="309"/>
                  <a:pt x="214" y="312"/>
                  <a:pt x="217" y="310"/>
                </a:cubicBezTo>
                <a:cubicBezTo>
                  <a:pt x="217" y="310"/>
                  <a:pt x="248" y="300"/>
                  <a:pt x="271" y="277"/>
                </a:cubicBezTo>
                <a:cubicBezTo>
                  <a:pt x="294" y="255"/>
                  <a:pt x="304" y="237"/>
                  <a:pt x="304" y="236"/>
                </a:cubicBezTo>
                <a:cubicBezTo>
                  <a:pt x="329" y="230"/>
                  <a:pt x="348" y="230"/>
                  <a:pt x="348" y="178"/>
                </a:cubicBezTo>
                <a:cubicBezTo>
                  <a:pt x="348" y="153"/>
                  <a:pt x="333" y="131"/>
                  <a:pt x="312" y="122"/>
                </a:cubicBezTo>
                <a:cubicBezTo>
                  <a:pt x="296" y="63"/>
                  <a:pt x="247" y="2"/>
                  <a:pt x="174" y="0"/>
                </a:cubicBezTo>
                <a:cubicBezTo>
                  <a:pt x="171" y="0"/>
                  <a:pt x="169" y="0"/>
                  <a:pt x="167" y="0"/>
                </a:cubicBezTo>
                <a:close/>
                <a:moveTo>
                  <a:pt x="175" y="57"/>
                </a:moveTo>
                <a:lnTo>
                  <a:pt x="175" y="57"/>
                </a:lnTo>
                <a:cubicBezTo>
                  <a:pt x="92" y="57"/>
                  <a:pt x="52" y="120"/>
                  <a:pt x="70" y="185"/>
                </a:cubicBezTo>
                <a:cubicBezTo>
                  <a:pt x="70" y="185"/>
                  <a:pt x="212" y="126"/>
                  <a:pt x="213" y="96"/>
                </a:cubicBezTo>
                <a:cubicBezTo>
                  <a:pt x="244" y="138"/>
                  <a:pt x="280" y="155"/>
                  <a:pt x="280" y="155"/>
                </a:cubicBezTo>
                <a:cubicBezTo>
                  <a:pt x="276" y="83"/>
                  <a:pt x="243" y="58"/>
                  <a:pt x="175" y="57"/>
                </a:cubicBezTo>
                <a:close/>
                <a:moveTo>
                  <a:pt x="132" y="173"/>
                </a:moveTo>
                <a:lnTo>
                  <a:pt x="132" y="173"/>
                </a:lnTo>
                <a:cubicBezTo>
                  <a:pt x="120" y="173"/>
                  <a:pt x="111" y="181"/>
                  <a:pt x="111" y="191"/>
                </a:cubicBezTo>
                <a:cubicBezTo>
                  <a:pt x="111" y="201"/>
                  <a:pt x="120" y="209"/>
                  <a:pt x="132" y="209"/>
                </a:cubicBezTo>
                <a:cubicBezTo>
                  <a:pt x="144" y="209"/>
                  <a:pt x="154" y="201"/>
                  <a:pt x="154" y="191"/>
                </a:cubicBezTo>
                <a:cubicBezTo>
                  <a:pt x="154" y="181"/>
                  <a:pt x="144" y="173"/>
                  <a:pt x="132" y="173"/>
                </a:cubicBezTo>
                <a:close/>
                <a:moveTo>
                  <a:pt x="223" y="173"/>
                </a:moveTo>
                <a:lnTo>
                  <a:pt x="223" y="173"/>
                </a:lnTo>
                <a:cubicBezTo>
                  <a:pt x="211" y="173"/>
                  <a:pt x="201" y="181"/>
                  <a:pt x="201" y="191"/>
                </a:cubicBezTo>
                <a:cubicBezTo>
                  <a:pt x="201" y="201"/>
                  <a:pt x="211" y="209"/>
                  <a:pt x="223" y="209"/>
                </a:cubicBezTo>
                <a:cubicBezTo>
                  <a:pt x="235" y="209"/>
                  <a:pt x="245" y="201"/>
                  <a:pt x="245" y="191"/>
                </a:cubicBezTo>
                <a:cubicBezTo>
                  <a:pt x="245" y="181"/>
                  <a:pt x="235" y="173"/>
                  <a:pt x="223" y="173"/>
                </a:cubicBezTo>
                <a:close/>
                <a:moveTo>
                  <a:pt x="190" y="292"/>
                </a:moveTo>
                <a:lnTo>
                  <a:pt x="190" y="292"/>
                </a:lnTo>
                <a:lnTo>
                  <a:pt x="169" y="293"/>
                </a:lnTo>
                <a:cubicBezTo>
                  <a:pt x="162" y="294"/>
                  <a:pt x="157" y="299"/>
                  <a:pt x="157" y="303"/>
                </a:cubicBezTo>
                <a:lnTo>
                  <a:pt x="158" y="318"/>
                </a:lnTo>
                <a:cubicBezTo>
                  <a:pt x="158" y="322"/>
                  <a:pt x="164" y="326"/>
                  <a:pt x="171" y="325"/>
                </a:cubicBezTo>
                <a:lnTo>
                  <a:pt x="192" y="323"/>
                </a:lnTo>
                <a:cubicBezTo>
                  <a:pt x="198" y="322"/>
                  <a:pt x="204" y="318"/>
                  <a:pt x="204" y="313"/>
                </a:cubicBezTo>
                <a:lnTo>
                  <a:pt x="203" y="299"/>
                </a:lnTo>
                <a:cubicBezTo>
                  <a:pt x="202" y="295"/>
                  <a:pt x="196" y="291"/>
                  <a:pt x="190" y="292"/>
                </a:cubicBezTo>
                <a:close/>
                <a:moveTo>
                  <a:pt x="252" y="312"/>
                </a:moveTo>
                <a:lnTo>
                  <a:pt x="252" y="312"/>
                </a:lnTo>
                <a:cubicBezTo>
                  <a:pt x="246" y="313"/>
                  <a:pt x="241" y="314"/>
                  <a:pt x="235" y="316"/>
                </a:cubicBezTo>
                <a:lnTo>
                  <a:pt x="223" y="447"/>
                </a:lnTo>
                <a:lnTo>
                  <a:pt x="355" y="447"/>
                </a:lnTo>
                <a:cubicBezTo>
                  <a:pt x="336" y="406"/>
                  <a:pt x="302" y="310"/>
                  <a:pt x="252" y="312"/>
                </a:cubicBezTo>
                <a:close/>
                <a:moveTo>
                  <a:pt x="108" y="315"/>
                </a:moveTo>
                <a:lnTo>
                  <a:pt x="108" y="315"/>
                </a:lnTo>
                <a:cubicBezTo>
                  <a:pt x="49" y="318"/>
                  <a:pt x="20" y="404"/>
                  <a:pt x="0" y="447"/>
                </a:cubicBezTo>
                <a:lnTo>
                  <a:pt x="132" y="447"/>
                </a:lnTo>
                <a:lnTo>
                  <a:pt x="120" y="316"/>
                </a:lnTo>
                <a:cubicBezTo>
                  <a:pt x="116" y="315"/>
                  <a:pt x="112" y="315"/>
                  <a:pt x="108" y="315"/>
                </a:cubicBezTo>
                <a:close/>
                <a:moveTo>
                  <a:pt x="156" y="341"/>
                </a:moveTo>
                <a:lnTo>
                  <a:pt x="156" y="341"/>
                </a:lnTo>
                <a:cubicBezTo>
                  <a:pt x="152" y="341"/>
                  <a:pt x="150" y="343"/>
                  <a:pt x="150" y="344"/>
                </a:cubicBezTo>
                <a:lnTo>
                  <a:pt x="157" y="447"/>
                </a:lnTo>
                <a:lnTo>
                  <a:pt x="198" y="447"/>
                </a:lnTo>
                <a:lnTo>
                  <a:pt x="205" y="344"/>
                </a:lnTo>
                <a:cubicBezTo>
                  <a:pt x="205" y="343"/>
                  <a:pt x="203" y="341"/>
                  <a:pt x="200" y="341"/>
                </a:cubicBezTo>
                <a:lnTo>
                  <a:pt x="156" y="34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3" name="Google Shape;94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4" name="Google Shape;944;p38"/>
          <p:cNvPicPr preferRelativeResize="0"/>
          <p:nvPr/>
        </p:nvPicPr>
        <p:blipFill rotWithShape="1">
          <a:blip r:embed="rId4">
            <a:alphaModFix/>
          </a:blip>
          <a:srcRect b="39897" l="12551" r="54313" t="2051"/>
          <a:stretch/>
        </p:blipFill>
        <p:spPr>
          <a:xfrm>
            <a:off x="438148" y="187944"/>
            <a:ext cx="2954215" cy="3981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Google Shape;945;p38"/>
          <p:cNvPicPr preferRelativeResize="0"/>
          <p:nvPr/>
        </p:nvPicPr>
        <p:blipFill rotWithShape="1">
          <a:blip r:embed="rId5">
            <a:alphaModFix/>
          </a:blip>
          <a:srcRect b="37026" l="3557" r="35694" t="13128"/>
          <a:stretch/>
        </p:blipFill>
        <p:spPr>
          <a:xfrm>
            <a:off x="1874495" y="2403935"/>
            <a:ext cx="4076701" cy="257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76757" y="5639741"/>
            <a:ext cx="874541" cy="1049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7" name="Google Shape;947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116155" y="2517991"/>
            <a:ext cx="2533088" cy="4425628"/>
          </a:xfrm>
          <a:prstGeom prst="rect">
            <a:avLst/>
          </a:prstGeom>
          <a:noFill/>
          <a:ln>
            <a:noFill/>
          </a:ln>
        </p:spPr>
      </p:pic>
      <p:sp>
        <p:nvSpPr>
          <p:cNvPr id="948" name="Google Shape;948;p38"/>
          <p:cNvSpPr txBox="1"/>
          <p:nvPr/>
        </p:nvSpPr>
        <p:spPr>
          <a:xfrm>
            <a:off x="4976115" y="536176"/>
            <a:ext cx="5550366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THANK YOU!</a:t>
            </a:r>
            <a:endParaRPr b="1" sz="66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949" name="Google Shape;949;p38"/>
          <p:cNvSpPr txBox="1"/>
          <p:nvPr/>
        </p:nvSpPr>
        <p:spPr>
          <a:xfrm>
            <a:off x="5594952" y="1993856"/>
            <a:ext cx="43126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Powered By </a:t>
            </a:r>
            <a:r>
              <a:rPr b="1" lang="en-US"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GoogleSlides.org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5" name="Google Shape;135;p15"/>
          <p:cNvGrpSpPr/>
          <p:nvPr/>
        </p:nvGrpSpPr>
        <p:grpSpPr>
          <a:xfrm>
            <a:off x="1100978" y="3491516"/>
            <a:ext cx="3031255" cy="1816920"/>
            <a:chOff x="9786602" y="358651"/>
            <a:chExt cx="2519048" cy="1509905"/>
          </a:xfrm>
        </p:grpSpPr>
        <p:sp>
          <p:nvSpPr>
            <p:cNvPr id="136" name="Google Shape;136;p15"/>
            <p:cNvSpPr/>
            <p:nvPr/>
          </p:nvSpPr>
          <p:spPr>
            <a:xfrm rot="-6258480">
              <a:off x="10684181" y="156921"/>
              <a:ext cx="979341" cy="1900856"/>
            </a:xfrm>
            <a:custGeom>
              <a:rect b="b" l="l" r="r" t="t"/>
              <a:pathLst>
                <a:path extrusionOk="0" h="1756623" w="905030">
                  <a:moveTo>
                    <a:pt x="0" y="142998"/>
                  </a:moveTo>
                  <a:lnTo>
                    <a:pt x="656743" y="0"/>
                  </a:lnTo>
                  <a:lnTo>
                    <a:pt x="905030" y="1756623"/>
                  </a:lnTo>
                  <a:lnTo>
                    <a:pt x="0" y="142998"/>
                  </a:lnTo>
                  <a:close/>
                </a:path>
              </a:pathLst>
            </a:custGeom>
            <a:solidFill>
              <a:srgbClr val="327A0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37" name="Google Shape;137;p15"/>
            <p:cNvSpPr/>
            <p:nvPr/>
          </p:nvSpPr>
          <p:spPr>
            <a:xfrm rot="-6907900">
              <a:off x="10953611" y="277148"/>
              <a:ext cx="802376" cy="1724152"/>
            </a:xfrm>
            <a:custGeom>
              <a:rect b="b" l="l" r="r" t="t"/>
              <a:pathLst>
                <a:path extrusionOk="0" h="1593328" w="741493">
                  <a:moveTo>
                    <a:pt x="0" y="449838"/>
                  </a:moveTo>
                  <a:lnTo>
                    <a:pt x="621569" y="0"/>
                  </a:lnTo>
                  <a:lnTo>
                    <a:pt x="741493" y="1593328"/>
                  </a:lnTo>
                  <a:lnTo>
                    <a:pt x="0" y="449838"/>
                  </a:lnTo>
                  <a:close/>
                </a:path>
              </a:pathLst>
            </a:custGeom>
            <a:solidFill>
              <a:srgbClr val="327A0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38" name="Google Shape;138;p15"/>
            <p:cNvSpPr/>
            <p:nvPr/>
          </p:nvSpPr>
          <p:spPr>
            <a:xfrm rot="3988258">
              <a:off x="10361706" y="1241402"/>
              <a:ext cx="505725" cy="428737"/>
            </a:xfrm>
            <a:custGeom>
              <a:rect b="b" l="l" r="r" t="t"/>
              <a:pathLst>
                <a:path extrusionOk="0" h="396205" w="467352">
                  <a:moveTo>
                    <a:pt x="0" y="261288"/>
                  </a:moveTo>
                  <a:lnTo>
                    <a:pt x="331805" y="0"/>
                  </a:lnTo>
                  <a:lnTo>
                    <a:pt x="467352" y="396205"/>
                  </a:lnTo>
                  <a:lnTo>
                    <a:pt x="0" y="261288"/>
                  </a:lnTo>
                  <a:close/>
                </a:path>
              </a:pathLst>
            </a:custGeom>
            <a:solidFill>
              <a:srgbClr val="327A0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39" name="Google Shape;139;p15"/>
            <p:cNvSpPr/>
            <p:nvPr/>
          </p:nvSpPr>
          <p:spPr>
            <a:xfrm rot="4557001">
              <a:off x="10733324" y="-317943"/>
              <a:ext cx="329290" cy="2208872"/>
            </a:xfrm>
            <a:custGeom>
              <a:rect b="b" l="l" r="r" t="t"/>
              <a:pathLst>
                <a:path extrusionOk="0" h="2208872" w="329290">
                  <a:moveTo>
                    <a:pt x="54825" y="0"/>
                  </a:moveTo>
                  <a:lnTo>
                    <a:pt x="329290" y="1882612"/>
                  </a:lnTo>
                  <a:lnTo>
                    <a:pt x="0" y="2208872"/>
                  </a:lnTo>
                  <a:close/>
                </a:path>
              </a:pathLst>
            </a:custGeom>
            <a:solidFill>
              <a:srgbClr val="327A0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140" name="Google Shape;140;p15"/>
          <p:cNvSpPr txBox="1"/>
          <p:nvPr/>
        </p:nvSpPr>
        <p:spPr>
          <a:xfrm>
            <a:off x="4575927" y="3997938"/>
            <a:ext cx="291336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2E7203"/>
                </a:solidFill>
                <a:latin typeface="Rockwell"/>
                <a:ea typeface="Rockwell"/>
                <a:cs typeface="Rockwell"/>
                <a:sym typeface="Rockwell"/>
              </a:rPr>
              <a:t>FRIDAY</a:t>
            </a:r>
            <a:endParaRPr b="1" sz="5400">
              <a:solidFill>
                <a:srgbClr val="2E720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272209"/>
          </a:xfrm>
          <a:prstGeom prst="rect">
            <a:avLst/>
          </a:prstGeom>
          <a:noFill/>
          <a:ln>
            <a:noFill/>
          </a:ln>
        </p:spPr>
      </p:pic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147" name="Google Shape;147;p16"/>
          <p:cNvSpPr txBox="1"/>
          <p:nvPr/>
        </p:nvSpPr>
        <p:spPr>
          <a:xfrm>
            <a:off x="428836" y="241718"/>
            <a:ext cx="271580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TITLE HERE</a:t>
            </a:r>
            <a:endParaRPr b="1" sz="32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148" name="Google Shape;148;p16"/>
          <p:cNvSpPr txBox="1"/>
          <p:nvPr/>
        </p:nvSpPr>
        <p:spPr>
          <a:xfrm>
            <a:off x="9092395" y="441212"/>
            <a:ext cx="260840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2E7203"/>
                </a:solidFill>
                <a:latin typeface="Rockwell"/>
                <a:ea typeface="Rockwell"/>
                <a:cs typeface="Rockwell"/>
                <a:sym typeface="Rockwell"/>
              </a:rPr>
              <a:t>DREAM</a:t>
            </a:r>
            <a:endParaRPr/>
          </a:p>
        </p:txBody>
      </p:sp>
      <p:sp>
        <p:nvSpPr>
          <p:cNvPr id="149" name="Google Shape;149;p16"/>
          <p:cNvSpPr/>
          <p:nvPr/>
        </p:nvSpPr>
        <p:spPr>
          <a:xfrm>
            <a:off x="-957786" y="2513758"/>
            <a:ext cx="863177" cy="1269242"/>
          </a:xfrm>
          <a:prstGeom prst="rect">
            <a:avLst/>
          </a:prstGeom>
          <a:solidFill>
            <a:srgbClr val="1D53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0" name="Google Shape;150;p16"/>
          <p:cNvSpPr/>
          <p:nvPr/>
        </p:nvSpPr>
        <p:spPr>
          <a:xfrm>
            <a:off x="-954076" y="3783000"/>
            <a:ext cx="863177" cy="1269242"/>
          </a:xfrm>
          <a:prstGeom prst="rect">
            <a:avLst/>
          </a:prstGeom>
          <a:solidFill>
            <a:srgbClr val="4BA11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151" name="Google Shape;151;p16"/>
          <p:cNvGrpSpPr/>
          <p:nvPr/>
        </p:nvGrpSpPr>
        <p:grpSpPr>
          <a:xfrm>
            <a:off x="663346" y="1458027"/>
            <a:ext cx="5519411" cy="2124855"/>
            <a:chOff x="663346" y="1204803"/>
            <a:chExt cx="5519411" cy="2124855"/>
          </a:xfrm>
        </p:grpSpPr>
        <p:sp>
          <p:nvSpPr>
            <p:cNvPr id="152" name="Google Shape;152;p16"/>
            <p:cNvSpPr/>
            <p:nvPr/>
          </p:nvSpPr>
          <p:spPr>
            <a:xfrm>
              <a:off x="2021617" y="1567562"/>
              <a:ext cx="4161140" cy="1410538"/>
            </a:xfrm>
            <a:custGeom>
              <a:rect b="b" l="l" r="r" t="t"/>
              <a:pathLst>
                <a:path extrusionOk="0" h="1408113" w="4153988">
                  <a:moveTo>
                    <a:pt x="503676" y="0"/>
                  </a:moveTo>
                  <a:cubicBezTo>
                    <a:pt x="503676" y="0"/>
                    <a:pt x="503676" y="0"/>
                    <a:pt x="3651462" y="0"/>
                  </a:cubicBezTo>
                  <a:cubicBezTo>
                    <a:pt x="3729658" y="0"/>
                    <a:pt x="3813987" y="49138"/>
                    <a:pt x="3852319" y="116703"/>
                  </a:cubicBezTo>
                  <a:cubicBezTo>
                    <a:pt x="3852319" y="116703"/>
                    <a:pt x="3852319" y="116703"/>
                    <a:pt x="4125240" y="588121"/>
                  </a:cubicBezTo>
                  <a:cubicBezTo>
                    <a:pt x="4163571" y="655686"/>
                    <a:pt x="4163571" y="753962"/>
                    <a:pt x="4125240" y="821527"/>
                  </a:cubicBezTo>
                  <a:cubicBezTo>
                    <a:pt x="4125240" y="821527"/>
                    <a:pt x="4125240" y="821527"/>
                    <a:pt x="3852319" y="1291410"/>
                  </a:cubicBezTo>
                  <a:cubicBezTo>
                    <a:pt x="3813987" y="1358975"/>
                    <a:pt x="3729658" y="1408113"/>
                    <a:pt x="3651462" y="1408113"/>
                  </a:cubicBezTo>
                  <a:cubicBezTo>
                    <a:pt x="3651462" y="1408113"/>
                    <a:pt x="3651462" y="1408113"/>
                    <a:pt x="503676" y="1408113"/>
                  </a:cubicBezTo>
                  <a:cubicBezTo>
                    <a:pt x="425479" y="1408113"/>
                    <a:pt x="339617" y="1358975"/>
                    <a:pt x="301285" y="1291410"/>
                  </a:cubicBezTo>
                  <a:cubicBezTo>
                    <a:pt x="301285" y="1291410"/>
                    <a:pt x="301285" y="1291410"/>
                    <a:pt x="29898" y="821527"/>
                  </a:cubicBezTo>
                  <a:cubicBezTo>
                    <a:pt x="-9967" y="753962"/>
                    <a:pt x="-9967" y="655686"/>
                    <a:pt x="29898" y="588121"/>
                  </a:cubicBezTo>
                  <a:cubicBezTo>
                    <a:pt x="29898" y="588121"/>
                    <a:pt x="29898" y="588121"/>
                    <a:pt x="301285" y="116703"/>
                  </a:cubicBezTo>
                  <a:cubicBezTo>
                    <a:pt x="339617" y="49138"/>
                    <a:pt x="425479" y="0"/>
                    <a:pt x="503676" y="0"/>
                  </a:cubicBezTo>
                  <a:close/>
                  <a:moveTo>
                    <a:pt x="557185" y="49177"/>
                  </a:moveTo>
                  <a:cubicBezTo>
                    <a:pt x="481649" y="49177"/>
                    <a:pt x="398707" y="94883"/>
                    <a:pt x="361679" y="157728"/>
                  </a:cubicBezTo>
                  <a:cubicBezTo>
                    <a:pt x="99523" y="596219"/>
                    <a:pt x="99523" y="596219"/>
                    <a:pt x="99523" y="596219"/>
                  </a:cubicBezTo>
                  <a:cubicBezTo>
                    <a:pt x="61014" y="659064"/>
                    <a:pt x="61014" y="750476"/>
                    <a:pt x="99523" y="813322"/>
                  </a:cubicBezTo>
                  <a:cubicBezTo>
                    <a:pt x="361679" y="1250384"/>
                    <a:pt x="361679" y="1250384"/>
                    <a:pt x="361679" y="1250384"/>
                  </a:cubicBezTo>
                  <a:cubicBezTo>
                    <a:pt x="398707" y="1313229"/>
                    <a:pt x="481649" y="1358935"/>
                    <a:pt x="557185" y="1358935"/>
                  </a:cubicBezTo>
                  <a:cubicBezTo>
                    <a:pt x="3597900" y="1358935"/>
                    <a:pt x="3597900" y="1358935"/>
                    <a:pt x="3597900" y="1358935"/>
                  </a:cubicBezTo>
                  <a:cubicBezTo>
                    <a:pt x="3673437" y="1358935"/>
                    <a:pt x="3754897" y="1313229"/>
                    <a:pt x="3791925" y="1250384"/>
                  </a:cubicBezTo>
                  <a:cubicBezTo>
                    <a:pt x="4055562" y="813322"/>
                    <a:pt x="4055562" y="813322"/>
                    <a:pt x="4055562" y="813322"/>
                  </a:cubicBezTo>
                  <a:cubicBezTo>
                    <a:pt x="4092590" y="750476"/>
                    <a:pt x="4092590" y="659064"/>
                    <a:pt x="4055562" y="596219"/>
                  </a:cubicBezTo>
                  <a:cubicBezTo>
                    <a:pt x="3791925" y="157728"/>
                    <a:pt x="3791925" y="157728"/>
                    <a:pt x="3791925" y="157728"/>
                  </a:cubicBezTo>
                  <a:cubicBezTo>
                    <a:pt x="3754897" y="94883"/>
                    <a:pt x="3673437" y="49177"/>
                    <a:pt x="3597900" y="49177"/>
                  </a:cubicBezTo>
                  <a:cubicBezTo>
                    <a:pt x="557185" y="49177"/>
                    <a:pt x="557185" y="49177"/>
                    <a:pt x="557185" y="49177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  <a:effectLst>
              <a:outerShdw rotWithShape="0" algn="tl" dir="2700000" dist="25400">
                <a:srgbClr val="000000">
                  <a:alpha val="2980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53" name="Google Shape;153;p16"/>
            <p:cNvSpPr/>
            <p:nvPr/>
          </p:nvSpPr>
          <p:spPr>
            <a:xfrm rot="3600000">
              <a:off x="887557" y="1541845"/>
              <a:ext cx="1615968" cy="1450772"/>
            </a:xfrm>
            <a:custGeom>
              <a:rect b="b" l="l" r="r" t="t"/>
              <a:pathLst>
                <a:path extrusionOk="0" h="917" w="1023">
                  <a:moveTo>
                    <a:pt x="334" y="917"/>
                  </a:moveTo>
                  <a:cubicBezTo>
                    <a:pt x="283" y="917"/>
                    <a:pt x="228" y="885"/>
                    <a:pt x="202" y="841"/>
                  </a:cubicBezTo>
                  <a:cubicBezTo>
                    <a:pt x="25" y="535"/>
                    <a:pt x="25" y="535"/>
                    <a:pt x="25" y="535"/>
                  </a:cubicBezTo>
                  <a:cubicBezTo>
                    <a:pt x="0" y="490"/>
                    <a:pt x="0" y="426"/>
                    <a:pt x="25" y="382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28" y="32"/>
                    <a:pt x="283" y="0"/>
                    <a:pt x="334" y="0"/>
                  </a:cubicBezTo>
                  <a:cubicBezTo>
                    <a:pt x="688" y="0"/>
                    <a:pt x="688" y="0"/>
                    <a:pt x="688" y="0"/>
                  </a:cubicBezTo>
                  <a:cubicBezTo>
                    <a:pt x="739" y="0"/>
                    <a:pt x="795" y="32"/>
                    <a:pt x="820" y="76"/>
                  </a:cubicBezTo>
                  <a:cubicBezTo>
                    <a:pt x="997" y="382"/>
                    <a:pt x="997" y="382"/>
                    <a:pt x="997" y="382"/>
                  </a:cubicBezTo>
                  <a:cubicBezTo>
                    <a:pt x="1023" y="426"/>
                    <a:pt x="1023" y="490"/>
                    <a:pt x="997" y="535"/>
                  </a:cubicBezTo>
                  <a:cubicBezTo>
                    <a:pt x="820" y="841"/>
                    <a:pt x="820" y="841"/>
                    <a:pt x="820" y="841"/>
                  </a:cubicBezTo>
                  <a:cubicBezTo>
                    <a:pt x="795" y="885"/>
                    <a:pt x="739" y="917"/>
                    <a:pt x="688" y="917"/>
                  </a:cubicBezTo>
                  <a:lnTo>
                    <a:pt x="334" y="917"/>
                  </a:ln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chemeClr val="lt1"/>
                </a:gs>
              </a:gsLst>
              <a:lin ang="2700000" scaled="0"/>
            </a:gra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54000" rotWithShape="0" algn="tl" dir="2700000" dist="101600">
                <a:srgbClr val="000000">
                  <a:alpha val="2980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54" name="Google Shape;154;p16"/>
            <p:cNvSpPr/>
            <p:nvPr/>
          </p:nvSpPr>
          <p:spPr>
            <a:xfrm rot="9000000">
              <a:off x="1032522" y="1671988"/>
              <a:ext cx="1326039" cy="1190485"/>
            </a:xfrm>
            <a:custGeom>
              <a:rect b="b" l="l" r="r" t="t"/>
              <a:pathLst>
                <a:path extrusionOk="0" h="917" w="1023">
                  <a:moveTo>
                    <a:pt x="334" y="917"/>
                  </a:moveTo>
                  <a:cubicBezTo>
                    <a:pt x="283" y="917"/>
                    <a:pt x="228" y="885"/>
                    <a:pt x="202" y="841"/>
                  </a:cubicBezTo>
                  <a:cubicBezTo>
                    <a:pt x="25" y="535"/>
                    <a:pt x="25" y="535"/>
                    <a:pt x="25" y="535"/>
                  </a:cubicBezTo>
                  <a:cubicBezTo>
                    <a:pt x="0" y="490"/>
                    <a:pt x="0" y="426"/>
                    <a:pt x="25" y="382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28" y="32"/>
                    <a:pt x="283" y="0"/>
                    <a:pt x="334" y="0"/>
                  </a:cubicBezTo>
                  <a:cubicBezTo>
                    <a:pt x="688" y="0"/>
                    <a:pt x="688" y="0"/>
                    <a:pt x="688" y="0"/>
                  </a:cubicBezTo>
                  <a:cubicBezTo>
                    <a:pt x="739" y="0"/>
                    <a:pt x="795" y="32"/>
                    <a:pt x="820" y="76"/>
                  </a:cubicBezTo>
                  <a:cubicBezTo>
                    <a:pt x="997" y="382"/>
                    <a:pt x="997" y="382"/>
                    <a:pt x="997" y="382"/>
                  </a:cubicBezTo>
                  <a:cubicBezTo>
                    <a:pt x="1023" y="426"/>
                    <a:pt x="1023" y="490"/>
                    <a:pt x="997" y="535"/>
                  </a:cubicBezTo>
                  <a:cubicBezTo>
                    <a:pt x="820" y="841"/>
                    <a:pt x="820" y="841"/>
                    <a:pt x="820" y="841"/>
                  </a:cubicBezTo>
                  <a:cubicBezTo>
                    <a:pt x="795" y="885"/>
                    <a:pt x="739" y="917"/>
                    <a:pt x="688" y="917"/>
                  </a:cubicBezTo>
                  <a:lnTo>
                    <a:pt x="334" y="917"/>
                  </a:lnTo>
                  <a:close/>
                </a:path>
              </a:pathLst>
            </a:custGeom>
            <a:solidFill>
              <a:srgbClr val="4BA110"/>
            </a:solidFill>
            <a:ln cap="flat" cmpd="sng" w="22225">
              <a:solidFill>
                <a:srgbClr val="CDCDC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1452578" y="2030532"/>
              <a:ext cx="471157" cy="495011"/>
            </a:xfrm>
            <a:custGeom>
              <a:rect b="b" l="l" r="r" t="t"/>
              <a:pathLst>
                <a:path extrusionOk="0" h="609" w="577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56" name="Google Shape;156;p16"/>
            <p:cNvSpPr txBox="1"/>
            <p:nvPr/>
          </p:nvSpPr>
          <p:spPr>
            <a:xfrm>
              <a:off x="2949069" y="1802268"/>
              <a:ext cx="2718886" cy="1107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3F3F3F"/>
                  </a:solidFill>
                  <a:latin typeface="Rockwell"/>
                  <a:ea typeface="Rockwell"/>
                  <a:cs typeface="Rockwell"/>
                  <a:sym typeface="Rockwell"/>
                </a:rPr>
                <a:t>TITLE HERE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Rockwell"/>
                  <a:ea typeface="Rockwell"/>
                  <a:cs typeface="Rockwell"/>
                  <a:sym typeface="Rockwell"/>
                </a:rPr>
                <a:t>We hope that this template will</a:t>
              </a:r>
              <a:endParaRPr sz="14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Rockwell"/>
                  <a:ea typeface="Rockwell"/>
                  <a:cs typeface="Rockwell"/>
                  <a:sym typeface="Rockwell"/>
                </a:rPr>
                <a:t> return to you as a time, money</a:t>
              </a:r>
              <a:endParaRPr sz="14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Rockwell"/>
                  <a:ea typeface="Rockwell"/>
                  <a:cs typeface="Rockwell"/>
                  <a:sym typeface="Rockwell"/>
                </a:rPr>
                <a:t> and reputation.</a:t>
              </a:r>
              <a:endParaRPr sz="36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157" name="Google Shape;157;p16"/>
          <p:cNvGrpSpPr/>
          <p:nvPr/>
        </p:nvGrpSpPr>
        <p:grpSpPr>
          <a:xfrm>
            <a:off x="6034483" y="2277629"/>
            <a:ext cx="5519411" cy="2124855"/>
            <a:chOff x="6034483" y="2024405"/>
            <a:chExt cx="5519411" cy="2124855"/>
          </a:xfrm>
        </p:grpSpPr>
        <p:sp>
          <p:nvSpPr>
            <p:cNvPr id="158" name="Google Shape;158;p16"/>
            <p:cNvSpPr/>
            <p:nvPr/>
          </p:nvSpPr>
          <p:spPr>
            <a:xfrm rot="10800000">
              <a:off x="6034483" y="2375964"/>
              <a:ext cx="4161140" cy="1410538"/>
            </a:xfrm>
            <a:custGeom>
              <a:rect b="b" l="l" r="r" t="t"/>
              <a:pathLst>
                <a:path extrusionOk="0" h="1408113" w="4153988">
                  <a:moveTo>
                    <a:pt x="503676" y="0"/>
                  </a:moveTo>
                  <a:cubicBezTo>
                    <a:pt x="503676" y="0"/>
                    <a:pt x="503676" y="0"/>
                    <a:pt x="3651462" y="0"/>
                  </a:cubicBezTo>
                  <a:cubicBezTo>
                    <a:pt x="3729658" y="0"/>
                    <a:pt x="3813987" y="49138"/>
                    <a:pt x="3852319" y="116703"/>
                  </a:cubicBezTo>
                  <a:cubicBezTo>
                    <a:pt x="3852319" y="116703"/>
                    <a:pt x="3852319" y="116703"/>
                    <a:pt x="4125240" y="588121"/>
                  </a:cubicBezTo>
                  <a:cubicBezTo>
                    <a:pt x="4163571" y="655686"/>
                    <a:pt x="4163571" y="753962"/>
                    <a:pt x="4125240" y="821527"/>
                  </a:cubicBezTo>
                  <a:cubicBezTo>
                    <a:pt x="4125240" y="821527"/>
                    <a:pt x="4125240" y="821527"/>
                    <a:pt x="3852319" y="1291410"/>
                  </a:cubicBezTo>
                  <a:cubicBezTo>
                    <a:pt x="3813987" y="1358975"/>
                    <a:pt x="3729658" y="1408113"/>
                    <a:pt x="3651462" y="1408113"/>
                  </a:cubicBezTo>
                  <a:cubicBezTo>
                    <a:pt x="3651462" y="1408113"/>
                    <a:pt x="3651462" y="1408113"/>
                    <a:pt x="503676" y="1408113"/>
                  </a:cubicBezTo>
                  <a:cubicBezTo>
                    <a:pt x="425479" y="1408113"/>
                    <a:pt x="339617" y="1358975"/>
                    <a:pt x="301285" y="1291410"/>
                  </a:cubicBezTo>
                  <a:cubicBezTo>
                    <a:pt x="301285" y="1291410"/>
                    <a:pt x="301285" y="1291410"/>
                    <a:pt x="29898" y="821527"/>
                  </a:cubicBezTo>
                  <a:cubicBezTo>
                    <a:pt x="-9967" y="753962"/>
                    <a:pt x="-9967" y="655686"/>
                    <a:pt x="29898" y="588121"/>
                  </a:cubicBezTo>
                  <a:cubicBezTo>
                    <a:pt x="29898" y="588121"/>
                    <a:pt x="29898" y="588121"/>
                    <a:pt x="301285" y="116703"/>
                  </a:cubicBezTo>
                  <a:cubicBezTo>
                    <a:pt x="339617" y="49138"/>
                    <a:pt x="425479" y="0"/>
                    <a:pt x="503676" y="0"/>
                  </a:cubicBezTo>
                  <a:close/>
                  <a:moveTo>
                    <a:pt x="557185" y="49177"/>
                  </a:moveTo>
                  <a:cubicBezTo>
                    <a:pt x="481649" y="49177"/>
                    <a:pt x="398707" y="94883"/>
                    <a:pt x="361679" y="157728"/>
                  </a:cubicBezTo>
                  <a:cubicBezTo>
                    <a:pt x="99523" y="596219"/>
                    <a:pt x="99523" y="596219"/>
                    <a:pt x="99523" y="596219"/>
                  </a:cubicBezTo>
                  <a:cubicBezTo>
                    <a:pt x="61014" y="659064"/>
                    <a:pt x="61014" y="750476"/>
                    <a:pt x="99523" y="813322"/>
                  </a:cubicBezTo>
                  <a:cubicBezTo>
                    <a:pt x="361679" y="1250384"/>
                    <a:pt x="361679" y="1250384"/>
                    <a:pt x="361679" y="1250384"/>
                  </a:cubicBezTo>
                  <a:cubicBezTo>
                    <a:pt x="398707" y="1313229"/>
                    <a:pt x="481649" y="1358935"/>
                    <a:pt x="557185" y="1358935"/>
                  </a:cubicBezTo>
                  <a:cubicBezTo>
                    <a:pt x="3597900" y="1358935"/>
                    <a:pt x="3597900" y="1358935"/>
                    <a:pt x="3597900" y="1358935"/>
                  </a:cubicBezTo>
                  <a:cubicBezTo>
                    <a:pt x="3673437" y="1358935"/>
                    <a:pt x="3754897" y="1313229"/>
                    <a:pt x="3791925" y="1250384"/>
                  </a:cubicBezTo>
                  <a:cubicBezTo>
                    <a:pt x="4055562" y="813322"/>
                    <a:pt x="4055562" y="813322"/>
                    <a:pt x="4055562" y="813322"/>
                  </a:cubicBezTo>
                  <a:cubicBezTo>
                    <a:pt x="4092590" y="750476"/>
                    <a:pt x="4092590" y="659064"/>
                    <a:pt x="4055562" y="596219"/>
                  </a:cubicBezTo>
                  <a:cubicBezTo>
                    <a:pt x="3791925" y="157728"/>
                    <a:pt x="3791925" y="157728"/>
                    <a:pt x="3791925" y="157728"/>
                  </a:cubicBezTo>
                  <a:cubicBezTo>
                    <a:pt x="3754897" y="94883"/>
                    <a:pt x="3673437" y="49177"/>
                    <a:pt x="3597900" y="49177"/>
                  </a:cubicBezTo>
                  <a:cubicBezTo>
                    <a:pt x="557185" y="49177"/>
                    <a:pt x="557185" y="49177"/>
                    <a:pt x="557185" y="49177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  <a:effectLst>
              <a:outerShdw rotWithShape="0" algn="tl" dir="2700000" dist="25400">
                <a:srgbClr val="000000">
                  <a:alpha val="2980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59" name="Google Shape;159;p16"/>
            <p:cNvSpPr/>
            <p:nvPr/>
          </p:nvSpPr>
          <p:spPr>
            <a:xfrm rot="-7200000">
              <a:off x="9713715" y="2361447"/>
              <a:ext cx="1615968" cy="1450772"/>
            </a:xfrm>
            <a:custGeom>
              <a:rect b="b" l="l" r="r" t="t"/>
              <a:pathLst>
                <a:path extrusionOk="0" h="917" w="1023">
                  <a:moveTo>
                    <a:pt x="334" y="917"/>
                  </a:moveTo>
                  <a:cubicBezTo>
                    <a:pt x="283" y="917"/>
                    <a:pt x="228" y="885"/>
                    <a:pt x="202" y="841"/>
                  </a:cubicBezTo>
                  <a:cubicBezTo>
                    <a:pt x="25" y="535"/>
                    <a:pt x="25" y="535"/>
                    <a:pt x="25" y="535"/>
                  </a:cubicBezTo>
                  <a:cubicBezTo>
                    <a:pt x="0" y="490"/>
                    <a:pt x="0" y="426"/>
                    <a:pt x="25" y="382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28" y="32"/>
                    <a:pt x="283" y="0"/>
                    <a:pt x="334" y="0"/>
                  </a:cubicBezTo>
                  <a:cubicBezTo>
                    <a:pt x="688" y="0"/>
                    <a:pt x="688" y="0"/>
                    <a:pt x="688" y="0"/>
                  </a:cubicBezTo>
                  <a:cubicBezTo>
                    <a:pt x="739" y="0"/>
                    <a:pt x="795" y="32"/>
                    <a:pt x="820" y="76"/>
                  </a:cubicBezTo>
                  <a:cubicBezTo>
                    <a:pt x="997" y="382"/>
                    <a:pt x="997" y="382"/>
                    <a:pt x="997" y="382"/>
                  </a:cubicBezTo>
                  <a:cubicBezTo>
                    <a:pt x="1023" y="426"/>
                    <a:pt x="1023" y="490"/>
                    <a:pt x="997" y="535"/>
                  </a:cubicBezTo>
                  <a:cubicBezTo>
                    <a:pt x="820" y="841"/>
                    <a:pt x="820" y="841"/>
                    <a:pt x="820" y="841"/>
                  </a:cubicBezTo>
                  <a:cubicBezTo>
                    <a:pt x="795" y="885"/>
                    <a:pt x="739" y="917"/>
                    <a:pt x="688" y="917"/>
                  </a:cubicBezTo>
                  <a:lnTo>
                    <a:pt x="334" y="917"/>
                  </a:ln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chemeClr val="lt1"/>
                </a:gs>
              </a:gsLst>
              <a:lin ang="2700000" scaled="0"/>
            </a:gra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54000" rotWithShape="0" algn="tl" dir="2700000" dist="101600">
                <a:srgbClr val="000000">
                  <a:alpha val="2980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 rot="-1800000">
              <a:off x="9858679" y="2491592"/>
              <a:ext cx="1326039" cy="1190485"/>
            </a:xfrm>
            <a:custGeom>
              <a:rect b="b" l="l" r="r" t="t"/>
              <a:pathLst>
                <a:path extrusionOk="0" h="917" w="1023">
                  <a:moveTo>
                    <a:pt x="334" y="917"/>
                  </a:moveTo>
                  <a:cubicBezTo>
                    <a:pt x="283" y="917"/>
                    <a:pt x="228" y="885"/>
                    <a:pt x="202" y="841"/>
                  </a:cubicBezTo>
                  <a:cubicBezTo>
                    <a:pt x="25" y="535"/>
                    <a:pt x="25" y="535"/>
                    <a:pt x="25" y="535"/>
                  </a:cubicBezTo>
                  <a:cubicBezTo>
                    <a:pt x="0" y="490"/>
                    <a:pt x="0" y="426"/>
                    <a:pt x="25" y="382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28" y="32"/>
                    <a:pt x="283" y="0"/>
                    <a:pt x="334" y="0"/>
                  </a:cubicBezTo>
                  <a:cubicBezTo>
                    <a:pt x="688" y="0"/>
                    <a:pt x="688" y="0"/>
                    <a:pt x="688" y="0"/>
                  </a:cubicBezTo>
                  <a:cubicBezTo>
                    <a:pt x="739" y="0"/>
                    <a:pt x="795" y="32"/>
                    <a:pt x="820" y="76"/>
                  </a:cubicBezTo>
                  <a:cubicBezTo>
                    <a:pt x="997" y="382"/>
                    <a:pt x="997" y="382"/>
                    <a:pt x="997" y="382"/>
                  </a:cubicBezTo>
                  <a:cubicBezTo>
                    <a:pt x="1023" y="426"/>
                    <a:pt x="1023" y="490"/>
                    <a:pt x="997" y="535"/>
                  </a:cubicBezTo>
                  <a:cubicBezTo>
                    <a:pt x="820" y="841"/>
                    <a:pt x="820" y="841"/>
                    <a:pt x="820" y="841"/>
                  </a:cubicBezTo>
                  <a:cubicBezTo>
                    <a:pt x="795" y="885"/>
                    <a:pt x="739" y="917"/>
                    <a:pt x="688" y="917"/>
                  </a:cubicBezTo>
                  <a:lnTo>
                    <a:pt x="334" y="917"/>
                  </a:lnTo>
                  <a:close/>
                </a:path>
              </a:pathLst>
            </a:custGeom>
            <a:solidFill>
              <a:srgbClr val="1D5301"/>
            </a:solidFill>
            <a:ln cap="flat" cmpd="sng" w="22225">
              <a:solidFill>
                <a:srgbClr val="CDCDC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10252916" y="2846736"/>
              <a:ext cx="575874" cy="467046"/>
            </a:xfrm>
            <a:custGeom>
              <a:rect b="b" l="l" r="r" t="t"/>
              <a:pathLst>
                <a:path extrusionOk="0" h="87" w="107">
                  <a:moveTo>
                    <a:pt x="107" y="10"/>
                  </a:moveTo>
                  <a:cubicBezTo>
                    <a:pt x="103" y="12"/>
                    <a:pt x="99" y="13"/>
                    <a:pt x="95" y="13"/>
                  </a:cubicBezTo>
                  <a:cubicBezTo>
                    <a:pt x="99" y="11"/>
                    <a:pt x="103" y="6"/>
                    <a:pt x="104" y="1"/>
                  </a:cubicBezTo>
                  <a:cubicBezTo>
                    <a:pt x="100" y="4"/>
                    <a:pt x="95" y="6"/>
                    <a:pt x="90" y="7"/>
                  </a:cubicBezTo>
                  <a:cubicBezTo>
                    <a:pt x="86" y="2"/>
                    <a:pt x="80" y="0"/>
                    <a:pt x="74" y="0"/>
                  </a:cubicBezTo>
                  <a:cubicBezTo>
                    <a:pt x="62" y="0"/>
                    <a:pt x="52" y="9"/>
                    <a:pt x="52" y="22"/>
                  </a:cubicBezTo>
                  <a:cubicBezTo>
                    <a:pt x="52" y="23"/>
                    <a:pt x="52" y="25"/>
                    <a:pt x="53" y="27"/>
                  </a:cubicBezTo>
                  <a:cubicBezTo>
                    <a:pt x="34" y="26"/>
                    <a:pt x="18" y="17"/>
                    <a:pt x="7" y="4"/>
                  </a:cubicBezTo>
                  <a:cubicBezTo>
                    <a:pt x="5" y="7"/>
                    <a:pt x="4" y="11"/>
                    <a:pt x="4" y="15"/>
                  </a:cubicBezTo>
                  <a:cubicBezTo>
                    <a:pt x="4" y="22"/>
                    <a:pt x="8" y="29"/>
                    <a:pt x="14" y="33"/>
                  </a:cubicBezTo>
                  <a:cubicBezTo>
                    <a:pt x="10" y="33"/>
                    <a:pt x="7" y="32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41"/>
                    <a:pt x="12" y="50"/>
                    <a:pt x="22" y="52"/>
                  </a:cubicBezTo>
                  <a:cubicBezTo>
                    <a:pt x="20" y="53"/>
                    <a:pt x="18" y="53"/>
                    <a:pt x="16" y="53"/>
                  </a:cubicBezTo>
                  <a:cubicBezTo>
                    <a:pt x="14" y="53"/>
                    <a:pt x="13" y="53"/>
                    <a:pt x="12" y="53"/>
                  </a:cubicBezTo>
                  <a:cubicBezTo>
                    <a:pt x="15" y="61"/>
                    <a:pt x="23" y="68"/>
                    <a:pt x="32" y="68"/>
                  </a:cubicBezTo>
                  <a:cubicBezTo>
                    <a:pt x="25" y="74"/>
                    <a:pt x="15" y="77"/>
                    <a:pt x="5" y="77"/>
                  </a:cubicBezTo>
                  <a:cubicBezTo>
                    <a:pt x="3" y="77"/>
                    <a:pt x="1" y="77"/>
                    <a:pt x="0" y="77"/>
                  </a:cubicBezTo>
                  <a:cubicBezTo>
                    <a:pt x="9" y="83"/>
                    <a:pt x="21" y="87"/>
                    <a:pt x="33" y="87"/>
                  </a:cubicBezTo>
                  <a:cubicBezTo>
                    <a:pt x="74" y="87"/>
                    <a:pt x="96" y="53"/>
                    <a:pt x="96" y="24"/>
                  </a:cubicBezTo>
                  <a:cubicBezTo>
                    <a:pt x="96" y="23"/>
                    <a:pt x="96" y="22"/>
                    <a:pt x="96" y="21"/>
                  </a:cubicBezTo>
                  <a:cubicBezTo>
                    <a:pt x="101" y="18"/>
                    <a:pt x="104" y="14"/>
                    <a:pt x="107" y="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62" name="Google Shape;162;p16"/>
            <p:cNvSpPr txBox="1"/>
            <p:nvPr/>
          </p:nvSpPr>
          <p:spPr>
            <a:xfrm>
              <a:off x="6795715" y="2668777"/>
              <a:ext cx="2718886" cy="1107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3F3F3F"/>
                  </a:solidFill>
                  <a:latin typeface="Rockwell"/>
                  <a:ea typeface="Rockwell"/>
                  <a:cs typeface="Rockwell"/>
                  <a:sym typeface="Rockwell"/>
                </a:rPr>
                <a:t>TITLE HERE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Rockwell"/>
                  <a:ea typeface="Rockwell"/>
                  <a:cs typeface="Rockwell"/>
                  <a:sym typeface="Rockwell"/>
                </a:rPr>
                <a:t>We hope that this template will</a:t>
              </a:r>
              <a:endParaRPr sz="14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Rockwell"/>
                  <a:ea typeface="Rockwell"/>
                  <a:cs typeface="Rockwell"/>
                  <a:sym typeface="Rockwell"/>
                </a:rPr>
                <a:t> return to you as a time, money</a:t>
              </a:r>
              <a:endParaRPr sz="14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Rockwell"/>
                  <a:ea typeface="Rockwell"/>
                  <a:cs typeface="Rockwell"/>
                  <a:sym typeface="Rockwell"/>
                </a:rPr>
                <a:t> and reputation.</a:t>
              </a:r>
              <a:endParaRPr sz="36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163" name="Google Shape;163;p16"/>
          <p:cNvGrpSpPr/>
          <p:nvPr/>
        </p:nvGrpSpPr>
        <p:grpSpPr>
          <a:xfrm>
            <a:off x="811620" y="3602121"/>
            <a:ext cx="5519411" cy="2124855"/>
            <a:chOff x="811620" y="3348897"/>
            <a:chExt cx="5519411" cy="2124855"/>
          </a:xfrm>
        </p:grpSpPr>
        <p:sp>
          <p:nvSpPr>
            <p:cNvPr id="164" name="Google Shape;164;p16"/>
            <p:cNvSpPr/>
            <p:nvPr/>
          </p:nvSpPr>
          <p:spPr>
            <a:xfrm>
              <a:off x="2169891" y="3711656"/>
              <a:ext cx="4161140" cy="1410538"/>
            </a:xfrm>
            <a:custGeom>
              <a:rect b="b" l="l" r="r" t="t"/>
              <a:pathLst>
                <a:path extrusionOk="0" h="1408113" w="4153988">
                  <a:moveTo>
                    <a:pt x="503676" y="0"/>
                  </a:moveTo>
                  <a:cubicBezTo>
                    <a:pt x="503676" y="0"/>
                    <a:pt x="503676" y="0"/>
                    <a:pt x="3651462" y="0"/>
                  </a:cubicBezTo>
                  <a:cubicBezTo>
                    <a:pt x="3729658" y="0"/>
                    <a:pt x="3813987" y="49138"/>
                    <a:pt x="3852319" y="116703"/>
                  </a:cubicBezTo>
                  <a:cubicBezTo>
                    <a:pt x="3852319" y="116703"/>
                    <a:pt x="3852319" y="116703"/>
                    <a:pt x="4125240" y="588121"/>
                  </a:cubicBezTo>
                  <a:cubicBezTo>
                    <a:pt x="4163571" y="655686"/>
                    <a:pt x="4163571" y="753962"/>
                    <a:pt x="4125240" y="821527"/>
                  </a:cubicBezTo>
                  <a:cubicBezTo>
                    <a:pt x="4125240" y="821527"/>
                    <a:pt x="4125240" y="821527"/>
                    <a:pt x="3852319" y="1291410"/>
                  </a:cubicBezTo>
                  <a:cubicBezTo>
                    <a:pt x="3813987" y="1358975"/>
                    <a:pt x="3729658" y="1408113"/>
                    <a:pt x="3651462" y="1408113"/>
                  </a:cubicBezTo>
                  <a:cubicBezTo>
                    <a:pt x="3651462" y="1408113"/>
                    <a:pt x="3651462" y="1408113"/>
                    <a:pt x="503676" y="1408113"/>
                  </a:cubicBezTo>
                  <a:cubicBezTo>
                    <a:pt x="425479" y="1408113"/>
                    <a:pt x="339617" y="1358975"/>
                    <a:pt x="301285" y="1291410"/>
                  </a:cubicBezTo>
                  <a:cubicBezTo>
                    <a:pt x="301285" y="1291410"/>
                    <a:pt x="301285" y="1291410"/>
                    <a:pt x="29898" y="821527"/>
                  </a:cubicBezTo>
                  <a:cubicBezTo>
                    <a:pt x="-9967" y="753962"/>
                    <a:pt x="-9967" y="655686"/>
                    <a:pt x="29898" y="588121"/>
                  </a:cubicBezTo>
                  <a:cubicBezTo>
                    <a:pt x="29898" y="588121"/>
                    <a:pt x="29898" y="588121"/>
                    <a:pt x="301285" y="116703"/>
                  </a:cubicBezTo>
                  <a:cubicBezTo>
                    <a:pt x="339617" y="49138"/>
                    <a:pt x="425479" y="0"/>
                    <a:pt x="503676" y="0"/>
                  </a:cubicBezTo>
                  <a:close/>
                  <a:moveTo>
                    <a:pt x="557185" y="49177"/>
                  </a:moveTo>
                  <a:cubicBezTo>
                    <a:pt x="481649" y="49177"/>
                    <a:pt x="398707" y="94883"/>
                    <a:pt x="361679" y="157728"/>
                  </a:cubicBezTo>
                  <a:cubicBezTo>
                    <a:pt x="99523" y="596219"/>
                    <a:pt x="99523" y="596219"/>
                    <a:pt x="99523" y="596219"/>
                  </a:cubicBezTo>
                  <a:cubicBezTo>
                    <a:pt x="61014" y="659064"/>
                    <a:pt x="61014" y="750476"/>
                    <a:pt x="99523" y="813322"/>
                  </a:cubicBezTo>
                  <a:cubicBezTo>
                    <a:pt x="361679" y="1250384"/>
                    <a:pt x="361679" y="1250384"/>
                    <a:pt x="361679" y="1250384"/>
                  </a:cubicBezTo>
                  <a:cubicBezTo>
                    <a:pt x="398707" y="1313229"/>
                    <a:pt x="481649" y="1358935"/>
                    <a:pt x="557185" y="1358935"/>
                  </a:cubicBezTo>
                  <a:cubicBezTo>
                    <a:pt x="3597900" y="1358935"/>
                    <a:pt x="3597900" y="1358935"/>
                    <a:pt x="3597900" y="1358935"/>
                  </a:cubicBezTo>
                  <a:cubicBezTo>
                    <a:pt x="3673437" y="1358935"/>
                    <a:pt x="3754897" y="1313229"/>
                    <a:pt x="3791925" y="1250384"/>
                  </a:cubicBezTo>
                  <a:cubicBezTo>
                    <a:pt x="4055562" y="813322"/>
                    <a:pt x="4055562" y="813322"/>
                    <a:pt x="4055562" y="813322"/>
                  </a:cubicBezTo>
                  <a:cubicBezTo>
                    <a:pt x="4092590" y="750476"/>
                    <a:pt x="4092590" y="659064"/>
                    <a:pt x="4055562" y="596219"/>
                  </a:cubicBezTo>
                  <a:cubicBezTo>
                    <a:pt x="3791925" y="157728"/>
                    <a:pt x="3791925" y="157728"/>
                    <a:pt x="3791925" y="157728"/>
                  </a:cubicBezTo>
                  <a:cubicBezTo>
                    <a:pt x="3754897" y="94883"/>
                    <a:pt x="3673437" y="49177"/>
                    <a:pt x="3597900" y="49177"/>
                  </a:cubicBezTo>
                  <a:cubicBezTo>
                    <a:pt x="557185" y="49177"/>
                    <a:pt x="557185" y="49177"/>
                    <a:pt x="557185" y="49177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  <a:effectLst>
              <a:outerShdw rotWithShape="0" algn="tl" dir="2700000" dist="25400">
                <a:srgbClr val="000000">
                  <a:alpha val="2980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65" name="Google Shape;165;p16"/>
            <p:cNvSpPr/>
            <p:nvPr/>
          </p:nvSpPr>
          <p:spPr>
            <a:xfrm rot="3600000">
              <a:off x="1035831" y="3685939"/>
              <a:ext cx="1615968" cy="1450772"/>
            </a:xfrm>
            <a:custGeom>
              <a:rect b="b" l="l" r="r" t="t"/>
              <a:pathLst>
                <a:path extrusionOk="0" h="917" w="1023">
                  <a:moveTo>
                    <a:pt x="334" y="917"/>
                  </a:moveTo>
                  <a:cubicBezTo>
                    <a:pt x="283" y="917"/>
                    <a:pt x="228" y="885"/>
                    <a:pt x="202" y="841"/>
                  </a:cubicBezTo>
                  <a:cubicBezTo>
                    <a:pt x="25" y="535"/>
                    <a:pt x="25" y="535"/>
                    <a:pt x="25" y="535"/>
                  </a:cubicBezTo>
                  <a:cubicBezTo>
                    <a:pt x="0" y="490"/>
                    <a:pt x="0" y="426"/>
                    <a:pt x="25" y="382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28" y="32"/>
                    <a:pt x="283" y="0"/>
                    <a:pt x="334" y="0"/>
                  </a:cubicBezTo>
                  <a:cubicBezTo>
                    <a:pt x="688" y="0"/>
                    <a:pt x="688" y="0"/>
                    <a:pt x="688" y="0"/>
                  </a:cubicBezTo>
                  <a:cubicBezTo>
                    <a:pt x="739" y="0"/>
                    <a:pt x="795" y="32"/>
                    <a:pt x="820" y="76"/>
                  </a:cubicBezTo>
                  <a:cubicBezTo>
                    <a:pt x="997" y="382"/>
                    <a:pt x="997" y="382"/>
                    <a:pt x="997" y="382"/>
                  </a:cubicBezTo>
                  <a:cubicBezTo>
                    <a:pt x="1023" y="426"/>
                    <a:pt x="1023" y="490"/>
                    <a:pt x="997" y="535"/>
                  </a:cubicBezTo>
                  <a:cubicBezTo>
                    <a:pt x="820" y="841"/>
                    <a:pt x="820" y="841"/>
                    <a:pt x="820" y="841"/>
                  </a:cubicBezTo>
                  <a:cubicBezTo>
                    <a:pt x="795" y="885"/>
                    <a:pt x="739" y="917"/>
                    <a:pt x="688" y="917"/>
                  </a:cubicBezTo>
                  <a:lnTo>
                    <a:pt x="334" y="917"/>
                  </a:ln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chemeClr val="lt1"/>
                </a:gs>
              </a:gsLst>
              <a:lin ang="2700000" scaled="0"/>
            </a:gra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54000" rotWithShape="0" algn="tl" dir="2700000" dist="101600">
                <a:srgbClr val="000000">
                  <a:alpha val="2980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66" name="Google Shape;166;p16"/>
            <p:cNvSpPr/>
            <p:nvPr/>
          </p:nvSpPr>
          <p:spPr>
            <a:xfrm rot="9000000">
              <a:off x="1180796" y="3816082"/>
              <a:ext cx="1326039" cy="1190485"/>
            </a:xfrm>
            <a:custGeom>
              <a:rect b="b" l="l" r="r" t="t"/>
              <a:pathLst>
                <a:path extrusionOk="0" h="917" w="1023">
                  <a:moveTo>
                    <a:pt x="334" y="917"/>
                  </a:moveTo>
                  <a:cubicBezTo>
                    <a:pt x="283" y="917"/>
                    <a:pt x="228" y="885"/>
                    <a:pt x="202" y="841"/>
                  </a:cubicBezTo>
                  <a:cubicBezTo>
                    <a:pt x="25" y="535"/>
                    <a:pt x="25" y="535"/>
                    <a:pt x="25" y="535"/>
                  </a:cubicBezTo>
                  <a:cubicBezTo>
                    <a:pt x="0" y="490"/>
                    <a:pt x="0" y="426"/>
                    <a:pt x="25" y="382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28" y="32"/>
                    <a:pt x="283" y="0"/>
                    <a:pt x="334" y="0"/>
                  </a:cubicBezTo>
                  <a:cubicBezTo>
                    <a:pt x="688" y="0"/>
                    <a:pt x="688" y="0"/>
                    <a:pt x="688" y="0"/>
                  </a:cubicBezTo>
                  <a:cubicBezTo>
                    <a:pt x="739" y="0"/>
                    <a:pt x="795" y="32"/>
                    <a:pt x="820" y="76"/>
                  </a:cubicBezTo>
                  <a:cubicBezTo>
                    <a:pt x="997" y="382"/>
                    <a:pt x="997" y="382"/>
                    <a:pt x="997" y="382"/>
                  </a:cubicBezTo>
                  <a:cubicBezTo>
                    <a:pt x="1023" y="426"/>
                    <a:pt x="1023" y="490"/>
                    <a:pt x="997" y="535"/>
                  </a:cubicBezTo>
                  <a:cubicBezTo>
                    <a:pt x="820" y="841"/>
                    <a:pt x="820" y="841"/>
                    <a:pt x="820" y="841"/>
                  </a:cubicBezTo>
                  <a:cubicBezTo>
                    <a:pt x="795" y="885"/>
                    <a:pt x="739" y="917"/>
                    <a:pt x="688" y="917"/>
                  </a:cubicBezTo>
                  <a:lnTo>
                    <a:pt x="334" y="917"/>
                  </a:lnTo>
                  <a:close/>
                </a:path>
              </a:pathLst>
            </a:custGeom>
            <a:solidFill>
              <a:srgbClr val="4BA110"/>
            </a:solidFill>
            <a:ln cap="flat" cmpd="sng" w="22225">
              <a:solidFill>
                <a:srgbClr val="CDCDC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1565564" y="4141323"/>
              <a:ext cx="556502" cy="554261"/>
            </a:xfrm>
            <a:custGeom>
              <a:rect b="b" l="l" r="r" t="t"/>
              <a:pathLst>
                <a:path extrusionOk="0" h="602" w="605">
                  <a:moveTo>
                    <a:pt x="359" y="39"/>
                  </a:moveTo>
                  <a:cubicBezTo>
                    <a:pt x="435" y="31"/>
                    <a:pt x="417" y="22"/>
                    <a:pt x="462" y="85"/>
                  </a:cubicBezTo>
                  <a:cubicBezTo>
                    <a:pt x="535" y="108"/>
                    <a:pt x="521" y="93"/>
                    <a:pt x="537" y="168"/>
                  </a:cubicBezTo>
                  <a:cubicBezTo>
                    <a:pt x="594" y="219"/>
                    <a:pt x="588" y="200"/>
                    <a:pt x="572" y="275"/>
                  </a:cubicBezTo>
                  <a:cubicBezTo>
                    <a:pt x="603" y="345"/>
                    <a:pt x="605" y="325"/>
                    <a:pt x="560" y="387"/>
                  </a:cubicBezTo>
                  <a:cubicBezTo>
                    <a:pt x="560" y="464"/>
                    <a:pt x="570" y="446"/>
                    <a:pt x="504" y="484"/>
                  </a:cubicBezTo>
                  <a:cubicBezTo>
                    <a:pt x="473" y="555"/>
                    <a:pt x="489" y="543"/>
                    <a:pt x="413" y="551"/>
                  </a:cubicBezTo>
                  <a:cubicBezTo>
                    <a:pt x="356" y="602"/>
                    <a:pt x="376" y="598"/>
                    <a:pt x="303" y="574"/>
                  </a:cubicBezTo>
                  <a:cubicBezTo>
                    <a:pt x="230" y="598"/>
                    <a:pt x="250" y="602"/>
                    <a:pt x="193" y="551"/>
                  </a:cubicBezTo>
                  <a:cubicBezTo>
                    <a:pt x="116" y="543"/>
                    <a:pt x="133" y="555"/>
                    <a:pt x="102" y="484"/>
                  </a:cubicBezTo>
                  <a:cubicBezTo>
                    <a:pt x="35" y="446"/>
                    <a:pt x="45" y="464"/>
                    <a:pt x="46" y="387"/>
                  </a:cubicBezTo>
                  <a:cubicBezTo>
                    <a:pt x="0" y="325"/>
                    <a:pt x="2" y="345"/>
                    <a:pt x="34" y="275"/>
                  </a:cubicBezTo>
                  <a:cubicBezTo>
                    <a:pt x="18" y="200"/>
                    <a:pt x="11" y="219"/>
                    <a:pt x="69" y="168"/>
                  </a:cubicBezTo>
                  <a:cubicBezTo>
                    <a:pt x="84" y="93"/>
                    <a:pt x="71" y="108"/>
                    <a:pt x="144" y="85"/>
                  </a:cubicBezTo>
                  <a:cubicBezTo>
                    <a:pt x="189" y="22"/>
                    <a:pt x="170" y="31"/>
                    <a:pt x="247" y="39"/>
                  </a:cubicBezTo>
                  <a:cubicBezTo>
                    <a:pt x="313" y="0"/>
                    <a:pt x="293" y="0"/>
                    <a:pt x="359" y="39"/>
                  </a:cubicBezTo>
                  <a:close/>
                  <a:moveTo>
                    <a:pt x="376" y="379"/>
                  </a:moveTo>
                  <a:lnTo>
                    <a:pt x="376" y="379"/>
                  </a:lnTo>
                  <a:cubicBezTo>
                    <a:pt x="376" y="443"/>
                    <a:pt x="406" y="427"/>
                    <a:pt x="412" y="419"/>
                  </a:cubicBezTo>
                  <a:cubicBezTo>
                    <a:pt x="418" y="409"/>
                    <a:pt x="429" y="332"/>
                    <a:pt x="397" y="332"/>
                  </a:cubicBezTo>
                  <a:cubicBezTo>
                    <a:pt x="378" y="332"/>
                    <a:pt x="376" y="356"/>
                    <a:pt x="376" y="379"/>
                  </a:cubicBezTo>
                  <a:close/>
                  <a:moveTo>
                    <a:pt x="186" y="222"/>
                  </a:moveTo>
                  <a:lnTo>
                    <a:pt x="186" y="222"/>
                  </a:lnTo>
                  <a:cubicBezTo>
                    <a:pt x="186" y="286"/>
                    <a:pt x="217" y="268"/>
                    <a:pt x="221" y="261"/>
                  </a:cubicBezTo>
                  <a:cubicBezTo>
                    <a:pt x="228" y="251"/>
                    <a:pt x="238" y="175"/>
                    <a:pt x="207" y="175"/>
                  </a:cubicBezTo>
                  <a:cubicBezTo>
                    <a:pt x="188" y="175"/>
                    <a:pt x="186" y="199"/>
                    <a:pt x="186" y="222"/>
                  </a:cubicBezTo>
                  <a:close/>
                  <a:moveTo>
                    <a:pt x="141" y="222"/>
                  </a:moveTo>
                  <a:lnTo>
                    <a:pt x="141" y="222"/>
                  </a:lnTo>
                  <a:cubicBezTo>
                    <a:pt x="141" y="124"/>
                    <a:pt x="229" y="132"/>
                    <a:pt x="256" y="162"/>
                  </a:cubicBezTo>
                  <a:cubicBezTo>
                    <a:pt x="282" y="190"/>
                    <a:pt x="291" y="301"/>
                    <a:pt x="208" y="301"/>
                  </a:cubicBezTo>
                  <a:cubicBezTo>
                    <a:pt x="160" y="301"/>
                    <a:pt x="141" y="269"/>
                    <a:pt x="141" y="222"/>
                  </a:cubicBezTo>
                  <a:close/>
                  <a:moveTo>
                    <a:pt x="244" y="460"/>
                  </a:moveTo>
                  <a:lnTo>
                    <a:pt x="244" y="460"/>
                  </a:lnTo>
                  <a:cubicBezTo>
                    <a:pt x="230" y="460"/>
                    <a:pt x="216" y="460"/>
                    <a:pt x="201" y="460"/>
                  </a:cubicBezTo>
                  <a:cubicBezTo>
                    <a:pt x="255" y="354"/>
                    <a:pt x="309" y="247"/>
                    <a:pt x="362" y="141"/>
                  </a:cubicBezTo>
                  <a:cubicBezTo>
                    <a:pt x="376" y="141"/>
                    <a:pt x="390" y="141"/>
                    <a:pt x="404" y="141"/>
                  </a:cubicBezTo>
                  <a:cubicBezTo>
                    <a:pt x="351" y="247"/>
                    <a:pt x="298" y="354"/>
                    <a:pt x="244" y="460"/>
                  </a:cubicBezTo>
                  <a:close/>
                  <a:moveTo>
                    <a:pt x="331" y="379"/>
                  </a:moveTo>
                  <a:lnTo>
                    <a:pt x="331" y="379"/>
                  </a:lnTo>
                  <a:cubicBezTo>
                    <a:pt x="331" y="282"/>
                    <a:pt x="419" y="289"/>
                    <a:pt x="446" y="319"/>
                  </a:cubicBezTo>
                  <a:cubicBezTo>
                    <a:pt x="473" y="348"/>
                    <a:pt x="481" y="459"/>
                    <a:pt x="398" y="459"/>
                  </a:cubicBezTo>
                  <a:cubicBezTo>
                    <a:pt x="351" y="459"/>
                    <a:pt x="331" y="427"/>
                    <a:pt x="331" y="3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68" name="Google Shape;168;p16"/>
            <p:cNvSpPr txBox="1"/>
            <p:nvPr/>
          </p:nvSpPr>
          <p:spPr>
            <a:xfrm>
              <a:off x="2961383" y="3972309"/>
              <a:ext cx="2718886" cy="1107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3F3F3F"/>
                  </a:solidFill>
                  <a:latin typeface="Rockwell"/>
                  <a:ea typeface="Rockwell"/>
                  <a:cs typeface="Rockwell"/>
                  <a:sym typeface="Rockwell"/>
                </a:rPr>
                <a:t>TITLE HERE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Rockwell"/>
                  <a:ea typeface="Rockwell"/>
                  <a:cs typeface="Rockwell"/>
                  <a:sym typeface="Rockwell"/>
                </a:rPr>
                <a:t>We hope that this template will</a:t>
              </a:r>
              <a:endParaRPr sz="14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Rockwell"/>
                  <a:ea typeface="Rockwell"/>
                  <a:cs typeface="Rockwell"/>
                  <a:sym typeface="Rockwell"/>
                </a:rPr>
                <a:t> return to you as a time, money</a:t>
              </a:r>
              <a:endParaRPr sz="14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Rockwell"/>
                  <a:ea typeface="Rockwell"/>
                  <a:cs typeface="Rockwell"/>
                  <a:sym typeface="Rockwell"/>
                </a:rPr>
                <a:t> and reputation.</a:t>
              </a:r>
              <a:endParaRPr sz="36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169" name="Google Shape;169;p16"/>
          <p:cNvGrpSpPr/>
          <p:nvPr/>
        </p:nvGrpSpPr>
        <p:grpSpPr>
          <a:xfrm>
            <a:off x="6182757" y="4421722"/>
            <a:ext cx="5519411" cy="2124855"/>
            <a:chOff x="6182757" y="4168498"/>
            <a:chExt cx="5519411" cy="2124855"/>
          </a:xfrm>
        </p:grpSpPr>
        <p:sp>
          <p:nvSpPr>
            <p:cNvPr id="170" name="Google Shape;170;p16"/>
            <p:cNvSpPr/>
            <p:nvPr/>
          </p:nvSpPr>
          <p:spPr>
            <a:xfrm rot="10800000">
              <a:off x="6182757" y="4520057"/>
              <a:ext cx="4161140" cy="1410538"/>
            </a:xfrm>
            <a:custGeom>
              <a:rect b="b" l="l" r="r" t="t"/>
              <a:pathLst>
                <a:path extrusionOk="0" h="1408113" w="4153988">
                  <a:moveTo>
                    <a:pt x="503676" y="0"/>
                  </a:moveTo>
                  <a:cubicBezTo>
                    <a:pt x="503676" y="0"/>
                    <a:pt x="503676" y="0"/>
                    <a:pt x="3651462" y="0"/>
                  </a:cubicBezTo>
                  <a:cubicBezTo>
                    <a:pt x="3729658" y="0"/>
                    <a:pt x="3813987" y="49138"/>
                    <a:pt x="3852319" y="116703"/>
                  </a:cubicBezTo>
                  <a:cubicBezTo>
                    <a:pt x="3852319" y="116703"/>
                    <a:pt x="3852319" y="116703"/>
                    <a:pt x="4125240" y="588121"/>
                  </a:cubicBezTo>
                  <a:cubicBezTo>
                    <a:pt x="4163571" y="655686"/>
                    <a:pt x="4163571" y="753962"/>
                    <a:pt x="4125240" y="821527"/>
                  </a:cubicBezTo>
                  <a:cubicBezTo>
                    <a:pt x="4125240" y="821527"/>
                    <a:pt x="4125240" y="821527"/>
                    <a:pt x="3852319" y="1291410"/>
                  </a:cubicBezTo>
                  <a:cubicBezTo>
                    <a:pt x="3813987" y="1358975"/>
                    <a:pt x="3729658" y="1408113"/>
                    <a:pt x="3651462" y="1408113"/>
                  </a:cubicBezTo>
                  <a:cubicBezTo>
                    <a:pt x="3651462" y="1408113"/>
                    <a:pt x="3651462" y="1408113"/>
                    <a:pt x="503676" y="1408113"/>
                  </a:cubicBezTo>
                  <a:cubicBezTo>
                    <a:pt x="425479" y="1408113"/>
                    <a:pt x="339617" y="1358975"/>
                    <a:pt x="301285" y="1291410"/>
                  </a:cubicBezTo>
                  <a:cubicBezTo>
                    <a:pt x="301285" y="1291410"/>
                    <a:pt x="301285" y="1291410"/>
                    <a:pt x="29898" y="821527"/>
                  </a:cubicBezTo>
                  <a:cubicBezTo>
                    <a:pt x="-9967" y="753962"/>
                    <a:pt x="-9967" y="655686"/>
                    <a:pt x="29898" y="588121"/>
                  </a:cubicBezTo>
                  <a:cubicBezTo>
                    <a:pt x="29898" y="588121"/>
                    <a:pt x="29898" y="588121"/>
                    <a:pt x="301285" y="116703"/>
                  </a:cubicBezTo>
                  <a:cubicBezTo>
                    <a:pt x="339617" y="49138"/>
                    <a:pt x="425479" y="0"/>
                    <a:pt x="503676" y="0"/>
                  </a:cubicBezTo>
                  <a:close/>
                  <a:moveTo>
                    <a:pt x="557185" y="49177"/>
                  </a:moveTo>
                  <a:cubicBezTo>
                    <a:pt x="481649" y="49177"/>
                    <a:pt x="398707" y="94883"/>
                    <a:pt x="361679" y="157728"/>
                  </a:cubicBezTo>
                  <a:cubicBezTo>
                    <a:pt x="99523" y="596219"/>
                    <a:pt x="99523" y="596219"/>
                    <a:pt x="99523" y="596219"/>
                  </a:cubicBezTo>
                  <a:cubicBezTo>
                    <a:pt x="61014" y="659064"/>
                    <a:pt x="61014" y="750476"/>
                    <a:pt x="99523" y="813322"/>
                  </a:cubicBezTo>
                  <a:cubicBezTo>
                    <a:pt x="361679" y="1250384"/>
                    <a:pt x="361679" y="1250384"/>
                    <a:pt x="361679" y="1250384"/>
                  </a:cubicBezTo>
                  <a:cubicBezTo>
                    <a:pt x="398707" y="1313229"/>
                    <a:pt x="481649" y="1358935"/>
                    <a:pt x="557185" y="1358935"/>
                  </a:cubicBezTo>
                  <a:cubicBezTo>
                    <a:pt x="3597900" y="1358935"/>
                    <a:pt x="3597900" y="1358935"/>
                    <a:pt x="3597900" y="1358935"/>
                  </a:cubicBezTo>
                  <a:cubicBezTo>
                    <a:pt x="3673437" y="1358935"/>
                    <a:pt x="3754897" y="1313229"/>
                    <a:pt x="3791925" y="1250384"/>
                  </a:cubicBezTo>
                  <a:cubicBezTo>
                    <a:pt x="4055562" y="813322"/>
                    <a:pt x="4055562" y="813322"/>
                    <a:pt x="4055562" y="813322"/>
                  </a:cubicBezTo>
                  <a:cubicBezTo>
                    <a:pt x="4092590" y="750476"/>
                    <a:pt x="4092590" y="659064"/>
                    <a:pt x="4055562" y="596219"/>
                  </a:cubicBezTo>
                  <a:cubicBezTo>
                    <a:pt x="3791925" y="157728"/>
                    <a:pt x="3791925" y="157728"/>
                    <a:pt x="3791925" y="157728"/>
                  </a:cubicBezTo>
                  <a:cubicBezTo>
                    <a:pt x="3754897" y="94883"/>
                    <a:pt x="3673437" y="49177"/>
                    <a:pt x="3597900" y="49177"/>
                  </a:cubicBezTo>
                  <a:cubicBezTo>
                    <a:pt x="557185" y="49177"/>
                    <a:pt x="557185" y="49177"/>
                    <a:pt x="557185" y="49177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  <a:effectLst>
              <a:outerShdw rotWithShape="0" algn="tl" dir="2700000" dist="25400">
                <a:srgbClr val="000000">
                  <a:alpha val="2980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71" name="Google Shape;171;p16"/>
            <p:cNvSpPr/>
            <p:nvPr/>
          </p:nvSpPr>
          <p:spPr>
            <a:xfrm rot="-7200000">
              <a:off x="9861989" y="4505540"/>
              <a:ext cx="1615968" cy="1450772"/>
            </a:xfrm>
            <a:custGeom>
              <a:rect b="b" l="l" r="r" t="t"/>
              <a:pathLst>
                <a:path extrusionOk="0" h="917" w="1023">
                  <a:moveTo>
                    <a:pt x="334" y="917"/>
                  </a:moveTo>
                  <a:cubicBezTo>
                    <a:pt x="283" y="917"/>
                    <a:pt x="228" y="885"/>
                    <a:pt x="202" y="841"/>
                  </a:cubicBezTo>
                  <a:cubicBezTo>
                    <a:pt x="25" y="535"/>
                    <a:pt x="25" y="535"/>
                    <a:pt x="25" y="535"/>
                  </a:cubicBezTo>
                  <a:cubicBezTo>
                    <a:pt x="0" y="490"/>
                    <a:pt x="0" y="426"/>
                    <a:pt x="25" y="382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28" y="32"/>
                    <a:pt x="283" y="0"/>
                    <a:pt x="334" y="0"/>
                  </a:cubicBezTo>
                  <a:cubicBezTo>
                    <a:pt x="688" y="0"/>
                    <a:pt x="688" y="0"/>
                    <a:pt x="688" y="0"/>
                  </a:cubicBezTo>
                  <a:cubicBezTo>
                    <a:pt x="739" y="0"/>
                    <a:pt x="795" y="32"/>
                    <a:pt x="820" y="76"/>
                  </a:cubicBezTo>
                  <a:cubicBezTo>
                    <a:pt x="997" y="382"/>
                    <a:pt x="997" y="382"/>
                    <a:pt x="997" y="382"/>
                  </a:cubicBezTo>
                  <a:cubicBezTo>
                    <a:pt x="1023" y="426"/>
                    <a:pt x="1023" y="490"/>
                    <a:pt x="997" y="535"/>
                  </a:cubicBezTo>
                  <a:cubicBezTo>
                    <a:pt x="820" y="841"/>
                    <a:pt x="820" y="841"/>
                    <a:pt x="820" y="841"/>
                  </a:cubicBezTo>
                  <a:cubicBezTo>
                    <a:pt x="795" y="885"/>
                    <a:pt x="739" y="917"/>
                    <a:pt x="688" y="917"/>
                  </a:cubicBezTo>
                  <a:lnTo>
                    <a:pt x="334" y="917"/>
                  </a:ln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chemeClr val="lt1"/>
                </a:gs>
              </a:gsLst>
              <a:lin ang="2700000" scaled="0"/>
            </a:gra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54000" rotWithShape="0" algn="tl" dir="2700000" dist="101600">
                <a:srgbClr val="000000">
                  <a:alpha val="2980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72" name="Google Shape;172;p16"/>
            <p:cNvSpPr/>
            <p:nvPr/>
          </p:nvSpPr>
          <p:spPr>
            <a:xfrm rot="-1800000">
              <a:off x="10006953" y="4635685"/>
              <a:ext cx="1326039" cy="1190485"/>
            </a:xfrm>
            <a:custGeom>
              <a:rect b="b" l="l" r="r" t="t"/>
              <a:pathLst>
                <a:path extrusionOk="0" h="917" w="1023">
                  <a:moveTo>
                    <a:pt x="334" y="917"/>
                  </a:moveTo>
                  <a:cubicBezTo>
                    <a:pt x="283" y="917"/>
                    <a:pt x="228" y="885"/>
                    <a:pt x="202" y="841"/>
                  </a:cubicBezTo>
                  <a:cubicBezTo>
                    <a:pt x="25" y="535"/>
                    <a:pt x="25" y="535"/>
                    <a:pt x="25" y="535"/>
                  </a:cubicBezTo>
                  <a:cubicBezTo>
                    <a:pt x="0" y="490"/>
                    <a:pt x="0" y="426"/>
                    <a:pt x="25" y="382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28" y="32"/>
                    <a:pt x="283" y="0"/>
                    <a:pt x="334" y="0"/>
                  </a:cubicBezTo>
                  <a:cubicBezTo>
                    <a:pt x="688" y="0"/>
                    <a:pt x="688" y="0"/>
                    <a:pt x="688" y="0"/>
                  </a:cubicBezTo>
                  <a:cubicBezTo>
                    <a:pt x="739" y="0"/>
                    <a:pt x="795" y="32"/>
                    <a:pt x="820" y="76"/>
                  </a:cubicBezTo>
                  <a:cubicBezTo>
                    <a:pt x="997" y="382"/>
                    <a:pt x="997" y="382"/>
                    <a:pt x="997" y="382"/>
                  </a:cubicBezTo>
                  <a:cubicBezTo>
                    <a:pt x="1023" y="426"/>
                    <a:pt x="1023" y="490"/>
                    <a:pt x="997" y="535"/>
                  </a:cubicBezTo>
                  <a:cubicBezTo>
                    <a:pt x="820" y="841"/>
                    <a:pt x="820" y="841"/>
                    <a:pt x="820" y="841"/>
                  </a:cubicBezTo>
                  <a:cubicBezTo>
                    <a:pt x="795" y="885"/>
                    <a:pt x="739" y="917"/>
                    <a:pt x="688" y="917"/>
                  </a:cubicBezTo>
                  <a:lnTo>
                    <a:pt x="334" y="917"/>
                  </a:lnTo>
                  <a:close/>
                </a:path>
              </a:pathLst>
            </a:custGeom>
            <a:solidFill>
              <a:srgbClr val="1D5301"/>
            </a:solidFill>
            <a:ln cap="flat" cmpd="sng" w="22225">
              <a:solidFill>
                <a:srgbClr val="CDCDC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10458041" y="4966444"/>
              <a:ext cx="551300" cy="517763"/>
            </a:xfrm>
            <a:custGeom>
              <a:rect b="b" l="l" r="r" t="t"/>
              <a:pathLst>
                <a:path extrusionOk="0" h="603" w="643">
                  <a:moveTo>
                    <a:pt x="51" y="448"/>
                  </a:moveTo>
                  <a:cubicBezTo>
                    <a:pt x="83" y="445"/>
                    <a:pt x="115" y="443"/>
                    <a:pt x="147" y="442"/>
                  </a:cubicBezTo>
                  <a:cubicBezTo>
                    <a:pt x="127" y="440"/>
                    <a:pt x="108" y="439"/>
                    <a:pt x="88" y="436"/>
                  </a:cubicBezTo>
                  <a:cubicBezTo>
                    <a:pt x="72" y="435"/>
                    <a:pt x="59" y="423"/>
                    <a:pt x="59" y="407"/>
                  </a:cubicBezTo>
                  <a:cubicBezTo>
                    <a:pt x="59" y="383"/>
                    <a:pt x="59" y="359"/>
                    <a:pt x="59" y="335"/>
                  </a:cubicBezTo>
                  <a:cubicBezTo>
                    <a:pt x="59" y="318"/>
                    <a:pt x="72" y="306"/>
                    <a:pt x="88" y="305"/>
                  </a:cubicBezTo>
                  <a:cubicBezTo>
                    <a:pt x="148" y="299"/>
                    <a:pt x="207" y="297"/>
                    <a:pt x="267" y="298"/>
                  </a:cubicBezTo>
                  <a:cubicBezTo>
                    <a:pt x="245" y="333"/>
                    <a:pt x="233" y="373"/>
                    <a:pt x="233" y="417"/>
                  </a:cubicBezTo>
                  <a:cubicBezTo>
                    <a:pt x="233" y="479"/>
                    <a:pt x="258" y="535"/>
                    <a:pt x="299" y="575"/>
                  </a:cubicBezTo>
                  <a:cubicBezTo>
                    <a:pt x="301" y="578"/>
                    <a:pt x="304" y="581"/>
                    <a:pt x="306" y="583"/>
                  </a:cubicBezTo>
                  <a:cubicBezTo>
                    <a:pt x="221" y="590"/>
                    <a:pt x="136" y="588"/>
                    <a:pt x="51" y="579"/>
                  </a:cubicBezTo>
                  <a:cubicBezTo>
                    <a:pt x="35" y="578"/>
                    <a:pt x="21" y="566"/>
                    <a:pt x="21" y="549"/>
                  </a:cubicBezTo>
                  <a:cubicBezTo>
                    <a:pt x="21" y="526"/>
                    <a:pt x="21" y="501"/>
                    <a:pt x="21" y="477"/>
                  </a:cubicBezTo>
                  <a:cubicBezTo>
                    <a:pt x="21" y="461"/>
                    <a:pt x="35" y="449"/>
                    <a:pt x="51" y="448"/>
                  </a:cubicBezTo>
                  <a:close/>
                  <a:moveTo>
                    <a:pt x="442" y="265"/>
                  </a:moveTo>
                  <a:lnTo>
                    <a:pt x="442" y="265"/>
                  </a:lnTo>
                  <a:cubicBezTo>
                    <a:pt x="454" y="263"/>
                    <a:pt x="467" y="262"/>
                    <a:pt x="479" y="265"/>
                  </a:cubicBezTo>
                  <a:cubicBezTo>
                    <a:pt x="478" y="271"/>
                    <a:pt x="478" y="278"/>
                    <a:pt x="477" y="284"/>
                  </a:cubicBezTo>
                  <a:cubicBezTo>
                    <a:pt x="466" y="283"/>
                    <a:pt x="455" y="283"/>
                    <a:pt x="444" y="284"/>
                  </a:cubicBezTo>
                  <a:cubicBezTo>
                    <a:pt x="443" y="278"/>
                    <a:pt x="443" y="271"/>
                    <a:pt x="442" y="265"/>
                  </a:cubicBezTo>
                  <a:close/>
                  <a:moveTo>
                    <a:pt x="510" y="384"/>
                  </a:moveTo>
                  <a:lnTo>
                    <a:pt x="510" y="384"/>
                  </a:lnTo>
                  <a:lnTo>
                    <a:pt x="467" y="384"/>
                  </a:lnTo>
                  <a:lnTo>
                    <a:pt x="467" y="377"/>
                  </a:lnTo>
                  <a:cubicBezTo>
                    <a:pt x="467" y="369"/>
                    <a:pt x="466" y="364"/>
                    <a:pt x="465" y="362"/>
                  </a:cubicBezTo>
                  <a:cubicBezTo>
                    <a:pt x="464" y="360"/>
                    <a:pt x="462" y="359"/>
                    <a:pt x="459" y="359"/>
                  </a:cubicBezTo>
                  <a:cubicBezTo>
                    <a:pt x="456" y="359"/>
                    <a:pt x="454" y="359"/>
                    <a:pt x="453" y="362"/>
                  </a:cubicBezTo>
                  <a:cubicBezTo>
                    <a:pt x="452" y="364"/>
                    <a:pt x="451" y="367"/>
                    <a:pt x="451" y="371"/>
                  </a:cubicBezTo>
                  <a:cubicBezTo>
                    <a:pt x="451" y="377"/>
                    <a:pt x="452" y="382"/>
                    <a:pt x="455" y="385"/>
                  </a:cubicBezTo>
                  <a:cubicBezTo>
                    <a:pt x="458" y="388"/>
                    <a:pt x="466" y="393"/>
                    <a:pt x="478" y="401"/>
                  </a:cubicBezTo>
                  <a:cubicBezTo>
                    <a:pt x="489" y="407"/>
                    <a:pt x="497" y="413"/>
                    <a:pt x="501" y="416"/>
                  </a:cubicBezTo>
                  <a:cubicBezTo>
                    <a:pt x="505" y="420"/>
                    <a:pt x="508" y="425"/>
                    <a:pt x="511" y="431"/>
                  </a:cubicBezTo>
                  <a:cubicBezTo>
                    <a:pt x="514" y="437"/>
                    <a:pt x="515" y="445"/>
                    <a:pt x="515" y="455"/>
                  </a:cubicBezTo>
                  <a:cubicBezTo>
                    <a:pt x="515" y="471"/>
                    <a:pt x="512" y="483"/>
                    <a:pt x="504" y="491"/>
                  </a:cubicBezTo>
                  <a:cubicBezTo>
                    <a:pt x="497" y="500"/>
                    <a:pt x="485" y="506"/>
                    <a:pt x="471" y="508"/>
                  </a:cubicBezTo>
                  <a:lnTo>
                    <a:pt x="471" y="524"/>
                  </a:lnTo>
                  <a:lnTo>
                    <a:pt x="451" y="524"/>
                  </a:lnTo>
                  <a:lnTo>
                    <a:pt x="451" y="507"/>
                  </a:lnTo>
                  <a:cubicBezTo>
                    <a:pt x="439" y="506"/>
                    <a:pt x="429" y="502"/>
                    <a:pt x="420" y="494"/>
                  </a:cubicBezTo>
                  <a:cubicBezTo>
                    <a:pt x="412" y="486"/>
                    <a:pt x="407" y="473"/>
                    <a:pt x="407" y="453"/>
                  </a:cubicBezTo>
                  <a:lnTo>
                    <a:pt x="407" y="445"/>
                  </a:lnTo>
                  <a:lnTo>
                    <a:pt x="451" y="445"/>
                  </a:lnTo>
                  <a:lnTo>
                    <a:pt x="451" y="456"/>
                  </a:lnTo>
                  <a:cubicBezTo>
                    <a:pt x="451" y="467"/>
                    <a:pt x="451" y="474"/>
                    <a:pt x="452" y="477"/>
                  </a:cubicBezTo>
                  <a:cubicBezTo>
                    <a:pt x="453" y="480"/>
                    <a:pt x="455" y="481"/>
                    <a:pt x="458" y="481"/>
                  </a:cubicBezTo>
                  <a:cubicBezTo>
                    <a:pt x="461" y="481"/>
                    <a:pt x="464" y="480"/>
                    <a:pt x="465" y="478"/>
                  </a:cubicBezTo>
                  <a:cubicBezTo>
                    <a:pt x="466" y="476"/>
                    <a:pt x="467" y="473"/>
                    <a:pt x="467" y="470"/>
                  </a:cubicBezTo>
                  <a:cubicBezTo>
                    <a:pt x="467" y="460"/>
                    <a:pt x="466" y="453"/>
                    <a:pt x="465" y="449"/>
                  </a:cubicBezTo>
                  <a:cubicBezTo>
                    <a:pt x="464" y="445"/>
                    <a:pt x="459" y="440"/>
                    <a:pt x="451" y="435"/>
                  </a:cubicBezTo>
                  <a:cubicBezTo>
                    <a:pt x="438" y="427"/>
                    <a:pt x="429" y="421"/>
                    <a:pt x="424" y="417"/>
                  </a:cubicBezTo>
                  <a:cubicBezTo>
                    <a:pt x="420" y="413"/>
                    <a:pt x="415" y="408"/>
                    <a:pt x="412" y="401"/>
                  </a:cubicBezTo>
                  <a:cubicBezTo>
                    <a:pt x="408" y="393"/>
                    <a:pt x="407" y="385"/>
                    <a:pt x="407" y="377"/>
                  </a:cubicBezTo>
                  <a:cubicBezTo>
                    <a:pt x="407" y="364"/>
                    <a:pt x="410" y="354"/>
                    <a:pt x="418" y="346"/>
                  </a:cubicBezTo>
                  <a:cubicBezTo>
                    <a:pt x="425" y="339"/>
                    <a:pt x="436" y="334"/>
                    <a:pt x="451" y="333"/>
                  </a:cubicBezTo>
                  <a:lnTo>
                    <a:pt x="451" y="319"/>
                  </a:lnTo>
                  <a:lnTo>
                    <a:pt x="471" y="319"/>
                  </a:lnTo>
                  <a:lnTo>
                    <a:pt x="471" y="333"/>
                  </a:lnTo>
                  <a:cubicBezTo>
                    <a:pt x="484" y="334"/>
                    <a:pt x="494" y="339"/>
                    <a:pt x="501" y="346"/>
                  </a:cubicBezTo>
                  <a:cubicBezTo>
                    <a:pt x="507" y="353"/>
                    <a:pt x="511" y="363"/>
                    <a:pt x="511" y="376"/>
                  </a:cubicBezTo>
                  <a:cubicBezTo>
                    <a:pt x="511" y="378"/>
                    <a:pt x="510" y="381"/>
                    <a:pt x="510" y="384"/>
                  </a:cubicBezTo>
                  <a:close/>
                  <a:moveTo>
                    <a:pt x="411" y="271"/>
                  </a:moveTo>
                  <a:lnTo>
                    <a:pt x="411" y="271"/>
                  </a:lnTo>
                  <a:lnTo>
                    <a:pt x="410" y="271"/>
                  </a:lnTo>
                  <a:lnTo>
                    <a:pt x="409" y="271"/>
                  </a:lnTo>
                  <a:lnTo>
                    <a:pt x="408" y="272"/>
                  </a:lnTo>
                  <a:lnTo>
                    <a:pt x="407" y="272"/>
                  </a:lnTo>
                  <a:lnTo>
                    <a:pt x="406" y="272"/>
                  </a:lnTo>
                  <a:lnTo>
                    <a:pt x="405" y="273"/>
                  </a:lnTo>
                  <a:lnTo>
                    <a:pt x="405" y="273"/>
                  </a:lnTo>
                  <a:lnTo>
                    <a:pt x="404" y="273"/>
                  </a:lnTo>
                  <a:lnTo>
                    <a:pt x="403" y="274"/>
                  </a:lnTo>
                  <a:lnTo>
                    <a:pt x="402" y="274"/>
                  </a:lnTo>
                  <a:lnTo>
                    <a:pt x="401" y="274"/>
                  </a:lnTo>
                  <a:lnTo>
                    <a:pt x="400" y="275"/>
                  </a:lnTo>
                  <a:lnTo>
                    <a:pt x="399" y="275"/>
                  </a:lnTo>
                  <a:lnTo>
                    <a:pt x="398" y="275"/>
                  </a:lnTo>
                  <a:lnTo>
                    <a:pt x="398" y="276"/>
                  </a:lnTo>
                  <a:lnTo>
                    <a:pt x="397" y="276"/>
                  </a:lnTo>
                  <a:lnTo>
                    <a:pt x="396" y="277"/>
                  </a:lnTo>
                  <a:lnTo>
                    <a:pt x="395" y="277"/>
                  </a:lnTo>
                  <a:lnTo>
                    <a:pt x="394" y="277"/>
                  </a:lnTo>
                  <a:lnTo>
                    <a:pt x="393" y="278"/>
                  </a:lnTo>
                  <a:lnTo>
                    <a:pt x="393" y="278"/>
                  </a:lnTo>
                  <a:lnTo>
                    <a:pt x="401" y="294"/>
                  </a:lnTo>
                  <a:lnTo>
                    <a:pt x="401" y="294"/>
                  </a:lnTo>
                  <a:lnTo>
                    <a:pt x="401" y="293"/>
                  </a:lnTo>
                  <a:lnTo>
                    <a:pt x="402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5" y="292"/>
                  </a:lnTo>
                  <a:lnTo>
                    <a:pt x="406" y="291"/>
                  </a:lnTo>
                  <a:lnTo>
                    <a:pt x="407" y="291"/>
                  </a:lnTo>
                  <a:lnTo>
                    <a:pt x="407" y="291"/>
                  </a:lnTo>
                  <a:lnTo>
                    <a:pt x="408" y="290"/>
                  </a:lnTo>
                  <a:lnTo>
                    <a:pt x="409" y="290"/>
                  </a:lnTo>
                  <a:lnTo>
                    <a:pt x="410" y="290"/>
                  </a:lnTo>
                  <a:lnTo>
                    <a:pt x="411" y="290"/>
                  </a:lnTo>
                  <a:lnTo>
                    <a:pt x="411" y="289"/>
                  </a:lnTo>
                  <a:lnTo>
                    <a:pt x="412" y="289"/>
                  </a:lnTo>
                  <a:lnTo>
                    <a:pt x="413" y="289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15" y="288"/>
                  </a:lnTo>
                  <a:lnTo>
                    <a:pt x="416" y="288"/>
                  </a:lnTo>
                  <a:lnTo>
                    <a:pt x="411" y="271"/>
                  </a:lnTo>
                  <a:close/>
                  <a:moveTo>
                    <a:pt x="361" y="297"/>
                  </a:moveTo>
                  <a:lnTo>
                    <a:pt x="361" y="297"/>
                  </a:lnTo>
                  <a:lnTo>
                    <a:pt x="361" y="297"/>
                  </a:lnTo>
                  <a:lnTo>
                    <a:pt x="360" y="298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8" y="300"/>
                  </a:lnTo>
                  <a:lnTo>
                    <a:pt x="358" y="300"/>
                  </a:lnTo>
                  <a:lnTo>
                    <a:pt x="357" y="301"/>
                  </a:lnTo>
                  <a:lnTo>
                    <a:pt x="356" y="302"/>
                  </a:lnTo>
                  <a:lnTo>
                    <a:pt x="356" y="302"/>
                  </a:lnTo>
                  <a:lnTo>
                    <a:pt x="355" y="303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53" y="305"/>
                  </a:lnTo>
                  <a:lnTo>
                    <a:pt x="352" y="305"/>
                  </a:lnTo>
                  <a:lnTo>
                    <a:pt x="352" y="306"/>
                  </a:lnTo>
                  <a:lnTo>
                    <a:pt x="351" y="307"/>
                  </a:lnTo>
                  <a:lnTo>
                    <a:pt x="350" y="307"/>
                  </a:lnTo>
                  <a:lnTo>
                    <a:pt x="350" y="308"/>
                  </a:lnTo>
                  <a:lnTo>
                    <a:pt x="349" y="309"/>
                  </a:lnTo>
                  <a:lnTo>
                    <a:pt x="348" y="309"/>
                  </a:lnTo>
                  <a:lnTo>
                    <a:pt x="348" y="310"/>
                  </a:lnTo>
                  <a:lnTo>
                    <a:pt x="360" y="322"/>
                  </a:lnTo>
                  <a:lnTo>
                    <a:pt x="361" y="322"/>
                  </a:lnTo>
                  <a:lnTo>
                    <a:pt x="361" y="321"/>
                  </a:lnTo>
                  <a:lnTo>
                    <a:pt x="362" y="320"/>
                  </a:lnTo>
                  <a:lnTo>
                    <a:pt x="363" y="320"/>
                  </a:lnTo>
                  <a:lnTo>
                    <a:pt x="363" y="319"/>
                  </a:lnTo>
                  <a:lnTo>
                    <a:pt x="364" y="319"/>
                  </a:lnTo>
                  <a:lnTo>
                    <a:pt x="364" y="318"/>
                  </a:lnTo>
                  <a:lnTo>
                    <a:pt x="365" y="318"/>
                  </a:lnTo>
                  <a:lnTo>
                    <a:pt x="365" y="317"/>
                  </a:lnTo>
                  <a:lnTo>
                    <a:pt x="366" y="317"/>
                  </a:lnTo>
                  <a:lnTo>
                    <a:pt x="367" y="316"/>
                  </a:lnTo>
                  <a:lnTo>
                    <a:pt x="367" y="315"/>
                  </a:lnTo>
                  <a:lnTo>
                    <a:pt x="368" y="315"/>
                  </a:lnTo>
                  <a:lnTo>
                    <a:pt x="368" y="314"/>
                  </a:lnTo>
                  <a:lnTo>
                    <a:pt x="369" y="314"/>
                  </a:lnTo>
                  <a:lnTo>
                    <a:pt x="370" y="313"/>
                  </a:lnTo>
                  <a:lnTo>
                    <a:pt x="370" y="313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2" y="311"/>
                  </a:lnTo>
                  <a:lnTo>
                    <a:pt x="373" y="311"/>
                  </a:lnTo>
                  <a:lnTo>
                    <a:pt x="361" y="297"/>
                  </a:lnTo>
                  <a:close/>
                  <a:moveTo>
                    <a:pt x="325" y="339"/>
                  </a:moveTo>
                  <a:lnTo>
                    <a:pt x="325" y="339"/>
                  </a:lnTo>
                  <a:lnTo>
                    <a:pt x="325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3" y="342"/>
                  </a:lnTo>
                  <a:lnTo>
                    <a:pt x="323" y="343"/>
                  </a:lnTo>
                  <a:lnTo>
                    <a:pt x="323" y="344"/>
                  </a:lnTo>
                  <a:lnTo>
                    <a:pt x="322" y="345"/>
                  </a:lnTo>
                  <a:lnTo>
                    <a:pt x="322" y="345"/>
                  </a:lnTo>
                  <a:lnTo>
                    <a:pt x="321" y="346"/>
                  </a:lnTo>
                  <a:lnTo>
                    <a:pt x="321" y="347"/>
                  </a:lnTo>
                  <a:lnTo>
                    <a:pt x="320" y="348"/>
                  </a:lnTo>
                  <a:lnTo>
                    <a:pt x="320" y="349"/>
                  </a:lnTo>
                  <a:lnTo>
                    <a:pt x="320" y="350"/>
                  </a:lnTo>
                  <a:lnTo>
                    <a:pt x="319" y="350"/>
                  </a:lnTo>
                  <a:lnTo>
                    <a:pt x="319" y="351"/>
                  </a:lnTo>
                  <a:lnTo>
                    <a:pt x="318" y="352"/>
                  </a:lnTo>
                  <a:lnTo>
                    <a:pt x="318" y="353"/>
                  </a:lnTo>
                  <a:lnTo>
                    <a:pt x="318" y="354"/>
                  </a:lnTo>
                  <a:lnTo>
                    <a:pt x="317" y="355"/>
                  </a:lnTo>
                  <a:lnTo>
                    <a:pt x="317" y="356"/>
                  </a:lnTo>
                  <a:lnTo>
                    <a:pt x="317" y="356"/>
                  </a:lnTo>
                  <a:lnTo>
                    <a:pt x="333" y="363"/>
                  </a:lnTo>
                  <a:lnTo>
                    <a:pt x="333" y="363"/>
                  </a:lnTo>
                  <a:lnTo>
                    <a:pt x="333" y="362"/>
                  </a:lnTo>
                  <a:lnTo>
                    <a:pt x="334" y="361"/>
                  </a:lnTo>
                  <a:lnTo>
                    <a:pt x="334" y="360"/>
                  </a:lnTo>
                  <a:lnTo>
                    <a:pt x="334" y="360"/>
                  </a:lnTo>
                  <a:lnTo>
                    <a:pt x="335" y="359"/>
                  </a:lnTo>
                  <a:lnTo>
                    <a:pt x="335" y="358"/>
                  </a:lnTo>
                  <a:lnTo>
                    <a:pt x="335" y="357"/>
                  </a:lnTo>
                  <a:lnTo>
                    <a:pt x="336" y="357"/>
                  </a:lnTo>
                  <a:lnTo>
                    <a:pt x="336" y="356"/>
                  </a:lnTo>
                  <a:lnTo>
                    <a:pt x="336" y="355"/>
                  </a:lnTo>
                  <a:lnTo>
                    <a:pt x="337" y="354"/>
                  </a:lnTo>
                  <a:lnTo>
                    <a:pt x="337" y="354"/>
                  </a:lnTo>
                  <a:lnTo>
                    <a:pt x="338" y="353"/>
                  </a:lnTo>
                  <a:lnTo>
                    <a:pt x="338" y="352"/>
                  </a:lnTo>
                  <a:lnTo>
                    <a:pt x="338" y="351"/>
                  </a:lnTo>
                  <a:lnTo>
                    <a:pt x="339" y="351"/>
                  </a:lnTo>
                  <a:lnTo>
                    <a:pt x="339" y="350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0" y="348"/>
                  </a:lnTo>
                  <a:lnTo>
                    <a:pt x="325" y="339"/>
                  </a:lnTo>
                  <a:close/>
                  <a:moveTo>
                    <a:pt x="306" y="392"/>
                  </a:moveTo>
                  <a:lnTo>
                    <a:pt x="306" y="392"/>
                  </a:lnTo>
                  <a:lnTo>
                    <a:pt x="306" y="393"/>
                  </a:lnTo>
                  <a:lnTo>
                    <a:pt x="306" y="394"/>
                  </a:lnTo>
                  <a:lnTo>
                    <a:pt x="306" y="394"/>
                  </a:lnTo>
                  <a:lnTo>
                    <a:pt x="306" y="395"/>
                  </a:lnTo>
                  <a:lnTo>
                    <a:pt x="305" y="396"/>
                  </a:lnTo>
                  <a:lnTo>
                    <a:pt x="305" y="397"/>
                  </a:lnTo>
                  <a:lnTo>
                    <a:pt x="305" y="398"/>
                  </a:lnTo>
                  <a:lnTo>
                    <a:pt x="305" y="399"/>
                  </a:lnTo>
                  <a:lnTo>
                    <a:pt x="305" y="400"/>
                  </a:lnTo>
                  <a:lnTo>
                    <a:pt x="305" y="401"/>
                  </a:lnTo>
                  <a:lnTo>
                    <a:pt x="305" y="402"/>
                  </a:lnTo>
                  <a:lnTo>
                    <a:pt x="305" y="403"/>
                  </a:lnTo>
                  <a:lnTo>
                    <a:pt x="305" y="404"/>
                  </a:lnTo>
                  <a:lnTo>
                    <a:pt x="304" y="405"/>
                  </a:lnTo>
                  <a:lnTo>
                    <a:pt x="304" y="406"/>
                  </a:lnTo>
                  <a:lnTo>
                    <a:pt x="304" y="407"/>
                  </a:lnTo>
                  <a:lnTo>
                    <a:pt x="304" y="408"/>
                  </a:lnTo>
                  <a:lnTo>
                    <a:pt x="304" y="409"/>
                  </a:lnTo>
                  <a:lnTo>
                    <a:pt x="304" y="410"/>
                  </a:lnTo>
                  <a:lnTo>
                    <a:pt x="304" y="410"/>
                  </a:lnTo>
                  <a:lnTo>
                    <a:pt x="322" y="411"/>
                  </a:lnTo>
                  <a:lnTo>
                    <a:pt x="322" y="411"/>
                  </a:lnTo>
                  <a:lnTo>
                    <a:pt x="322" y="410"/>
                  </a:lnTo>
                  <a:lnTo>
                    <a:pt x="322" y="409"/>
                  </a:lnTo>
                  <a:lnTo>
                    <a:pt x="322" y="408"/>
                  </a:lnTo>
                  <a:lnTo>
                    <a:pt x="322" y="407"/>
                  </a:lnTo>
                  <a:lnTo>
                    <a:pt x="322" y="406"/>
                  </a:lnTo>
                  <a:lnTo>
                    <a:pt x="322" y="406"/>
                  </a:lnTo>
                  <a:lnTo>
                    <a:pt x="322" y="405"/>
                  </a:lnTo>
                  <a:lnTo>
                    <a:pt x="322" y="404"/>
                  </a:lnTo>
                  <a:lnTo>
                    <a:pt x="322" y="403"/>
                  </a:lnTo>
                  <a:lnTo>
                    <a:pt x="322" y="402"/>
                  </a:lnTo>
                  <a:lnTo>
                    <a:pt x="323" y="401"/>
                  </a:lnTo>
                  <a:lnTo>
                    <a:pt x="323" y="400"/>
                  </a:lnTo>
                  <a:lnTo>
                    <a:pt x="323" y="400"/>
                  </a:lnTo>
                  <a:lnTo>
                    <a:pt x="323" y="399"/>
                  </a:lnTo>
                  <a:lnTo>
                    <a:pt x="323" y="398"/>
                  </a:lnTo>
                  <a:lnTo>
                    <a:pt x="323" y="397"/>
                  </a:lnTo>
                  <a:lnTo>
                    <a:pt x="323" y="396"/>
                  </a:lnTo>
                  <a:lnTo>
                    <a:pt x="323" y="395"/>
                  </a:lnTo>
                  <a:lnTo>
                    <a:pt x="323" y="395"/>
                  </a:lnTo>
                  <a:lnTo>
                    <a:pt x="306" y="392"/>
                  </a:lnTo>
                  <a:close/>
                  <a:moveTo>
                    <a:pt x="307" y="447"/>
                  </a:moveTo>
                  <a:lnTo>
                    <a:pt x="307" y="447"/>
                  </a:lnTo>
                  <a:lnTo>
                    <a:pt x="307" y="448"/>
                  </a:lnTo>
                  <a:lnTo>
                    <a:pt x="307" y="449"/>
                  </a:lnTo>
                  <a:lnTo>
                    <a:pt x="308" y="450"/>
                  </a:lnTo>
                  <a:lnTo>
                    <a:pt x="308" y="450"/>
                  </a:lnTo>
                  <a:lnTo>
                    <a:pt x="308" y="451"/>
                  </a:lnTo>
                  <a:lnTo>
                    <a:pt x="308" y="452"/>
                  </a:lnTo>
                  <a:lnTo>
                    <a:pt x="308" y="453"/>
                  </a:lnTo>
                  <a:lnTo>
                    <a:pt x="309" y="454"/>
                  </a:lnTo>
                  <a:lnTo>
                    <a:pt x="309" y="455"/>
                  </a:lnTo>
                  <a:lnTo>
                    <a:pt x="309" y="456"/>
                  </a:lnTo>
                  <a:lnTo>
                    <a:pt x="309" y="457"/>
                  </a:lnTo>
                  <a:lnTo>
                    <a:pt x="310" y="458"/>
                  </a:lnTo>
                  <a:lnTo>
                    <a:pt x="310" y="459"/>
                  </a:lnTo>
                  <a:lnTo>
                    <a:pt x="310" y="460"/>
                  </a:lnTo>
                  <a:lnTo>
                    <a:pt x="310" y="461"/>
                  </a:lnTo>
                  <a:lnTo>
                    <a:pt x="311" y="461"/>
                  </a:lnTo>
                  <a:lnTo>
                    <a:pt x="311" y="462"/>
                  </a:lnTo>
                  <a:lnTo>
                    <a:pt x="311" y="463"/>
                  </a:lnTo>
                  <a:lnTo>
                    <a:pt x="312" y="464"/>
                  </a:lnTo>
                  <a:lnTo>
                    <a:pt x="312" y="465"/>
                  </a:lnTo>
                  <a:lnTo>
                    <a:pt x="312" y="465"/>
                  </a:lnTo>
                  <a:lnTo>
                    <a:pt x="329" y="460"/>
                  </a:lnTo>
                  <a:lnTo>
                    <a:pt x="328" y="459"/>
                  </a:lnTo>
                  <a:lnTo>
                    <a:pt x="328" y="459"/>
                  </a:lnTo>
                  <a:lnTo>
                    <a:pt x="328" y="458"/>
                  </a:lnTo>
                  <a:lnTo>
                    <a:pt x="328" y="457"/>
                  </a:lnTo>
                  <a:lnTo>
                    <a:pt x="328" y="456"/>
                  </a:lnTo>
                  <a:lnTo>
                    <a:pt x="327" y="456"/>
                  </a:lnTo>
                  <a:lnTo>
                    <a:pt x="327" y="455"/>
                  </a:lnTo>
                  <a:lnTo>
                    <a:pt x="327" y="454"/>
                  </a:lnTo>
                  <a:lnTo>
                    <a:pt x="327" y="453"/>
                  </a:lnTo>
                  <a:lnTo>
                    <a:pt x="326" y="452"/>
                  </a:lnTo>
                  <a:lnTo>
                    <a:pt x="326" y="452"/>
                  </a:lnTo>
                  <a:lnTo>
                    <a:pt x="326" y="451"/>
                  </a:lnTo>
                  <a:lnTo>
                    <a:pt x="326" y="450"/>
                  </a:lnTo>
                  <a:lnTo>
                    <a:pt x="325" y="449"/>
                  </a:lnTo>
                  <a:lnTo>
                    <a:pt x="325" y="448"/>
                  </a:lnTo>
                  <a:lnTo>
                    <a:pt x="325" y="447"/>
                  </a:lnTo>
                  <a:lnTo>
                    <a:pt x="325" y="447"/>
                  </a:lnTo>
                  <a:lnTo>
                    <a:pt x="325" y="446"/>
                  </a:lnTo>
                  <a:lnTo>
                    <a:pt x="325" y="445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07" y="447"/>
                  </a:lnTo>
                  <a:close/>
                  <a:moveTo>
                    <a:pt x="328" y="499"/>
                  </a:moveTo>
                  <a:lnTo>
                    <a:pt x="328" y="499"/>
                  </a:lnTo>
                  <a:lnTo>
                    <a:pt x="328" y="499"/>
                  </a:lnTo>
                  <a:lnTo>
                    <a:pt x="329" y="500"/>
                  </a:lnTo>
                  <a:lnTo>
                    <a:pt x="329" y="501"/>
                  </a:lnTo>
                  <a:lnTo>
                    <a:pt x="330" y="502"/>
                  </a:lnTo>
                  <a:lnTo>
                    <a:pt x="330" y="502"/>
                  </a:lnTo>
                  <a:lnTo>
                    <a:pt x="331" y="503"/>
                  </a:lnTo>
                  <a:lnTo>
                    <a:pt x="331" y="504"/>
                  </a:lnTo>
                  <a:lnTo>
                    <a:pt x="332" y="505"/>
                  </a:lnTo>
                  <a:lnTo>
                    <a:pt x="332" y="505"/>
                  </a:lnTo>
                  <a:lnTo>
                    <a:pt x="333" y="506"/>
                  </a:lnTo>
                  <a:lnTo>
                    <a:pt x="333" y="507"/>
                  </a:lnTo>
                  <a:lnTo>
                    <a:pt x="334" y="508"/>
                  </a:lnTo>
                  <a:lnTo>
                    <a:pt x="334" y="508"/>
                  </a:lnTo>
                  <a:lnTo>
                    <a:pt x="335" y="509"/>
                  </a:lnTo>
                  <a:lnTo>
                    <a:pt x="336" y="510"/>
                  </a:lnTo>
                  <a:lnTo>
                    <a:pt x="336" y="511"/>
                  </a:lnTo>
                  <a:lnTo>
                    <a:pt x="337" y="511"/>
                  </a:lnTo>
                  <a:lnTo>
                    <a:pt x="337" y="512"/>
                  </a:lnTo>
                  <a:lnTo>
                    <a:pt x="338" y="513"/>
                  </a:lnTo>
                  <a:lnTo>
                    <a:pt x="338" y="514"/>
                  </a:lnTo>
                  <a:lnTo>
                    <a:pt x="339" y="514"/>
                  </a:lnTo>
                  <a:lnTo>
                    <a:pt x="353" y="503"/>
                  </a:lnTo>
                  <a:lnTo>
                    <a:pt x="352" y="502"/>
                  </a:lnTo>
                  <a:lnTo>
                    <a:pt x="352" y="502"/>
                  </a:lnTo>
                  <a:lnTo>
                    <a:pt x="351" y="501"/>
                  </a:lnTo>
                  <a:lnTo>
                    <a:pt x="351" y="500"/>
                  </a:lnTo>
                  <a:lnTo>
                    <a:pt x="350" y="500"/>
                  </a:lnTo>
                  <a:lnTo>
                    <a:pt x="350" y="499"/>
                  </a:lnTo>
                  <a:lnTo>
                    <a:pt x="349" y="499"/>
                  </a:lnTo>
                  <a:lnTo>
                    <a:pt x="349" y="498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7" y="496"/>
                  </a:lnTo>
                  <a:lnTo>
                    <a:pt x="347" y="495"/>
                  </a:lnTo>
                  <a:lnTo>
                    <a:pt x="346" y="495"/>
                  </a:lnTo>
                  <a:lnTo>
                    <a:pt x="346" y="494"/>
                  </a:lnTo>
                  <a:lnTo>
                    <a:pt x="345" y="493"/>
                  </a:lnTo>
                  <a:lnTo>
                    <a:pt x="345" y="493"/>
                  </a:lnTo>
                  <a:lnTo>
                    <a:pt x="344" y="492"/>
                  </a:lnTo>
                  <a:lnTo>
                    <a:pt x="344" y="491"/>
                  </a:lnTo>
                  <a:lnTo>
                    <a:pt x="343" y="491"/>
                  </a:lnTo>
                  <a:lnTo>
                    <a:pt x="343" y="490"/>
                  </a:lnTo>
                  <a:lnTo>
                    <a:pt x="343" y="490"/>
                  </a:lnTo>
                  <a:lnTo>
                    <a:pt x="328" y="499"/>
                  </a:lnTo>
                  <a:close/>
                  <a:moveTo>
                    <a:pt x="366" y="540"/>
                  </a:moveTo>
                  <a:lnTo>
                    <a:pt x="366" y="540"/>
                  </a:lnTo>
                  <a:lnTo>
                    <a:pt x="366" y="540"/>
                  </a:lnTo>
                  <a:lnTo>
                    <a:pt x="367" y="541"/>
                  </a:lnTo>
                  <a:lnTo>
                    <a:pt x="368" y="541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70" y="543"/>
                  </a:lnTo>
                  <a:lnTo>
                    <a:pt x="371" y="543"/>
                  </a:lnTo>
                  <a:lnTo>
                    <a:pt x="372" y="544"/>
                  </a:lnTo>
                  <a:lnTo>
                    <a:pt x="372" y="544"/>
                  </a:lnTo>
                  <a:lnTo>
                    <a:pt x="373" y="545"/>
                  </a:lnTo>
                  <a:lnTo>
                    <a:pt x="374" y="545"/>
                  </a:lnTo>
                  <a:lnTo>
                    <a:pt x="375" y="546"/>
                  </a:lnTo>
                  <a:lnTo>
                    <a:pt x="375" y="546"/>
                  </a:lnTo>
                  <a:lnTo>
                    <a:pt x="376" y="547"/>
                  </a:lnTo>
                  <a:lnTo>
                    <a:pt x="377" y="547"/>
                  </a:lnTo>
                  <a:lnTo>
                    <a:pt x="378" y="548"/>
                  </a:lnTo>
                  <a:lnTo>
                    <a:pt x="379" y="548"/>
                  </a:lnTo>
                  <a:lnTo>
                    <a:pt x="379" y="549"/>
                  </a:lnTo>
                  <a:lnTo>
                    <a:pt x="380" y="549"/>
                  </a:lnTo>
                  <a:lnTo>
                    <a:pt x="381" y="550"/>
                  </a:lnTo>
                  <a:lnTo>
                    <a:pt x="382" y="550"/>
                  </a:lnTo>
                  <a:lnTo>
                    <a:pt x="390" y="535"/>
                  </a:lnTo>
                  <a:lnTo>
                    <a:pt x="390" y="534"/>
                  </a:lnTo>
                  <a:lnTo>
                    <a:pt x="389" y="534"/>
                  </a:lnTo>
                  <a:lnTo>
                    <a:pt x="388" y="534"/>
                  </a:lnTo>
                  <a:lnTo>
                    <a:pt x="388" y="533"/>
                  </a:lnTo>
                  <a:lnTo>
                    <a:pt x="387" y="533"/>
                  </a:lnTo>
                  <a:lnTo>
                    <a:pt x="386" y="532"/>
                  </a:lnTo>
                  <a:lnTo>
                    <a:pt x="385" y="532"/>
                  </a:lnTo>
                  <a:lnTo>
                    <a:pt x="385" y="531"/>
                  </a:lnTo>
                  <a:lnTo>
                    <a:pt x="384" y="531"/>
                  </a:lnTo>
                  <a:lnTo>
                    <a:pt x="383" y="531"/>
                  </a:lnTo>
                  <a:lnTo>
                    <a:pt x="383" y="530"/>
                  </a:lnTo>
                  <a:lnTo>
                    <a:pt x="382" y="530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0" y="528"/>
                  </a:lnTo>
                  <a:lnTo>
                    <a:pt x="379" y="528"/>
                  </a:lnTo>
                  <a:lnTo>
                    <a:pt x="379" y="527"/>
                  </a:lnTo>
                  <a:lnTo>
                    <a:pt x="378" y="527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6" y="526"/>
                  </a:lnTo>
                  <a:lnTo>
                    <a:pt x="366" y="540"/>
                  </a:lnTo>
                  <a:close/>
                  <a:moveTo>
                    <a:pt x="416" y="564"/>
                  </a:moveTo>
                  <a:lnTo>
                    <a:pt x="416" y="564"/>
                  </a:lnTo>
                  <a:lnTo>
                    <a:pt x="416" y="564"/>
                  </a:lnTo>
                  <a:lnTo>
                    <a:pt x="417" y="565"/>
                  </a:lnTo>
                  <a:lnTo>
                    <a:pt x="418" y="565"/>
                  </a:lnTo>
                  <a:lnTo>
                    <a:pt x="419" y="565"/>
                  </a:lnTo>
                  <a:lnTo>
                    <a:pt x="420" y="565"/>
                  </a:lnTo>
                  <a:lnTo>
                    <a:pt x="421" y="566"/>
                  </a:lnTo>
                  <a:lnTo>
                    <a:pt x="422" y="566"/>
                  </a:lnTo>
                  <a:lnTo>
                    <a:pt x="423" y="566"/>
                  </a:lnTo>
                  <a:lnTo>
                    <a:pt x="424" y="566"/>
                  </a:lnTo>
                  <a:lnTo>
                    <a:pt x="424" y="566"/>
                  </a:lnTo>
                  <a:lnTo>
                    <a:pt x="425" y="567"/>
                  </a:lnTo>
                  <a:lnTo>
                    <a:pt x="426" y="567"/>
                  </a:lnTo>
                  <a:lnTo>
                    <a:pt x="427" y="567"/>
                  </a:lnTo>
                  <a:lnTo>
                    <a:pt x="428" y="567"/>
                  </a:lnTo>
                  <a:lnTo>
                    <a:pt x="429" y="567"/>
                  </a:lnTo>
                  <a:lnTo>
                    <a:pt x="430" y="568"/>
                  </a:lnTo>
                  <a:lnTo>
                    <a:pt x="431" y="568"/>
                  </a:lnTo>
                  <a:lnTo>
                    <a:pt x="432" y="568"/>
                  </a:lnTo>
                  <a:lnTo>
                    <a:pt x="433" y="568"/>
                  </a:lnTo>
                  <a:lnTo>
                    <a:pt x="434" y="568"/>
                  </a:lnTo>
                  <a:lnTo>
                    <a:pt x="434" y="568"/>
                  </a:lnTo>
                  <a:lnTo>
                    <a:pt x="437" y="551"/>
                  </a:lnTo>
                  <a:lnTo>
                    <a:pt x="437" y="551"/>
                  </a:lnTo>
                  <a:lnTo>
                    <a:pt x="436" y="551"/>
                  </a:lnTo>
                  <a:lnTo>
                    <a:pt x="435" y="551"/>
                  </a:lnTo>
                  <a:lnTo>
                    <a:pt x="434" y="550"/>
                  </a:lnTo>
                  <a:lnTo>
                    <a:pt x="433" y="550"/>
                  </a:lnTo>
                  <a:lnTo>
                    <a:pt x="432" y="550"/>
                  </a:lnTo>
                  <a:lnTo>
                    <a:pt x="431" y="550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29" y="549"/>
                  </a:lnTo>
                  <a:lnTo>
                    <a:pt x="428" y="549"/>
                  </a:lnTo>
                  <a:lnTo>
                    <a:pt x="427" y="549"/>
                  </a:lnTo>
                  <a:lnTo>
                    <a:pt x="427" y="549"/>
                  </a:lnTo>
                  <a:lnTo>
                    <a:pt x="426" y="549"/>
                  </a:lnTo>
                  <a:lnTo>
                    <a:pt x="425" y="548"/>
                  </a:lnTo>
                  <a:lnTo>
                    <a:pt x="424" y="548"/>
                  </a:lnTo>
                  <a:lnTo>
                    <a:pt x="423" y="548"/>
                  </a:lnTo>
                  <a:lnTo>
                    <a:pt x="422" y="548"/>
                  </a:lnTo>
                  <a:lnTo>
                    <a:pt x="422" y="548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16" y="564"/>
                  </a:lnTo>
                  <a:close/>
                  <a:moveTo>
                    <a:pt x="471" y="569"/>
                  </a:moveTo>
                  <a:lnTo>
                    <a:pt x="471" y="569"/>
                  </a:lnTo>
                  <a:lnTo>
                    <a:pt x="472" y="569"/>
                  </a:lnTo>
                  <a:lnTo>
                    <a:pt x="473" y="569"/>
                  </a:lnTo>
                  <a:lnTo>
                    <a:pt x="474" y="569"/>
                  </a:lnTo>
                  <a:lnTo>
                    <a:pt x="475" y="569"/>
                  </a:lnTo>
                  <a:lnTo>
                    <a:pt x="476" y="569"/>
                  </a:lnTo>
                  <a:lnTo>
                    <a:pt x="477" y="569"/>
                  </a:lnTo>
                  <a:lnTo>
                    <a:pt x="478" y="569"/>
                  </a:lnTo>
                  <a:lnTo>
                    <a:pt x="479" y="568"/>
                  </a:lnTo>
                  <a:lnTo>
                    <a:pt x="480" y="568"/>
                  </a:lnTo>
                  <a:lnTo>
                    <a:pt x="480" y="568"/>
                  </a:lnTo>
                  <a:lnTo>
                    <a:pt x="481" y="568"/>
                  </a:lnTo>
                  <a:lnTo>
                    <a:pt x="482" y="568"/>
                  </a:lnTo>
                  <a:lnTo>
                    <a:pt x="483" y="568"/>
                  </a:lnTo>
                  <a:lnTo>
                    <a:pt x="484" y="568"/>
                  </a:lnTo>
                  <a:lnTo>
                    <a:pt x="485" y="567"/>
                  </a:lnTo>
                  <a:lnTo>
                    <a:pt x="486" y="567"/>
                  </a:lnTo>
                  <a:lnTo>
                    <a:pt x="487" y="567"/>
                  </a:lnTo>
                  <a:lnTo>
                    <a:pt x="488" y="567"/>
                  </a:lnTo>
                  <a:lnTo>
                    <a:pt x="489" y="567"/>
                  </a:lnTo>
                  <a:lnTo>
                    <a:pt x="490" y="566"/>
                  </a:lnTo>
                  <a:lnTo>
                    <a:pt x="490" y="566"/>
                  </a:lnTo>
                  <a:lnTo>
                    <a:pt x="486" y="549"/>
                  </a:lnTo>
                  <a:lnTo>
                    <a:pt x="486" y="549"/>
                  </a:lnTo>
                  <a:lnTo>
                    <a:pt x="485" y="549"/>
                  </a:lnTo>
                  <a:lnTo>
                    <a:pt x="485" y="550"/>
                  </a:lnTo>
                  <a:lnTo>
                    <a:pt x="484" y="550"/>
                  </a:lnTo>
                  <a:lnTo>
                    <a:pt x="483" y="550"/>
                  </a:lnTo>
                  <a:lnTo>
                    <a:pt x="482" y="550"/>
                  </a:lnTo>
                  <a:lnTo>
                    <a:pt x="481" y="550"/>
                  </a:lnTo>
                  <a:lnTo>
                    <a:pt x="480" y="550"/>
                  </a:lnTo>
                  <a:lnTo>
                    <a:pt x="479" y="551"/>
                  </a:lnTo>
                  <a:lnTo>
                    <a:pt x="479" y="551"/>
                  </a:lnTo>
                  <a:lnTo>
                    <a:pt x="478" y="551"/>
                  </a:lnTo>
                  <a:lnTo>
                    <a:pt x="477" y="551"/>
                  </a:lnTo>
                  <a:lnTo>
                    <a:pt x="476" y="551"/>
                  </a:lnTo>
                  <a:lnTo>
                    <a:pt x="475" y="551"/>
                  </a:lnTo>
                  <a:lnTo>
                    <a:pt x="474" y="551"/>
                  </a:lnTo>
                  <a:lnTo>
                    <a:pt x="474" y="551"/>
                  </a:lnTo>
                  <a:lnTo>
                    <a:pt x="473" y="551"/>
                  </a:lnTo>
                  <a:lnTo>
                    <a:pt x="472" y="552"/>
                  </a:lnTo>
                  <a:lnTo>
                    <a:pt x="471" y="552"/>
                  </a:lnTo>
                  <a:lnTo>
                    <a:pt x="470" y="552"/>
                  </a:lnTo>
                  <a:lnTo>
                    <a:pt x="470" y="552"/>
                  </a:lnTo>
                  <a:lnTo>
                    <a:pt x="471" y="569"/>
                  </a:lnTo>
                  <a:close/>
                  <a:moveTo>
                    <a:pt x="525" y="554"/>
                  </a:moveTo>
                  <a:lnTo>
                    <a:pt x="525" y="554"/>
                  </a:lnTo>
                  <a:lnTo>
                    <a:pt x="525" y="554"/>
                  </a:lnTo>
                  <a:lnTo>
                    <a:pt x="526" y="554"/>
                  </a:lnTo>
                  <a:lnTo>
                    <a:pt x="527" y="553"/>
                  </a:lnTo>
                  <a:lnTo>
                    <a:pt x="528" y="553"/>
                  </a:lnTo>
                  <a:lnTo>
                    <a:pt x="529" y="552"/>
                  </a:lnTo>
                  <a:lnTo>
                    <a:pt x="529" y="552"/>
                  </a:lnTo>
                  <a:lnTo>
                    <a:pt x="530" y="551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3" y="550"/>
                  </a:lnTo>
                  <a:lnTo>
                    <a:pt x="533" y="550"/>
                  </a:lnTo>
                  <a:lnTo>
                    <a:pt x="534" y="549"/>
                  </a:lnTo>
                  <a:lnTo>
                    <a:pt x="535" y="549"/>
                  </a:lnTo>
                  <a:lnTo>
                    <a:pt x="536" y="548"/>
                  </a:lnTo>
                  <a:lnTo>
                    <a:pt x="537" y="548"/>
                  </a:lnTo>
                  <a:lnTo>
                    <a:pt x="537" y="547"/>
                  </a:lnTo>
                  <a:lnTo>
                    <a:pt x="538" y="547"/>
                  </a:lnTo>
                  <a:lnTo>
                    <a:pt x="539" y="546"/>
                  </a:lnTo>
                  <a:lnTo>
                    <a:pt x="540" y="546"/>
                  </a:lnTo>
                  <a:lnTo>
                    <a:pt x="540" y="545"/>
                  </a:lnTo>
                  <a:lnTo>
                    <a:pt x="541" y="545"/>
                  </a:lnTo>
                  <a:lnTo>
                    <a:pt x="532" y="530"/>
                  </a:lnTo>
                  <a:lnTo>
                    <a:pt x="531" y="531"/>
                  </a:lnTo>
                  <a:lnTo>
                    <a:pt x="530" y="531"/>
                  </a:lnTo>
                  <a:lnTo>
                    <a:pt x="530" y="531"/>
                  </a:lnTo>
                  <a:lnTo>
                    <a:pt x="529" y="532"/>
                  </a:lnTo>
                  <a:lnTo>
                    <a:pt x="528" y="532"/>
                  </a:lnTo>
                  <a:lnTo>
                    <a:pt x="527" y="533"/>
                  </a:lnTo>
                  <a:lnTo>
                    <a:pt x="527" y="533"/>
                  </a:lnTo>
                  <a:lnTo>
                    <a:pt x="526" y="534"/>
                  </a:lnTo>
                  <a:lnTo>
                    <a:pt x="525" y="534"/>
                  </a:lnTo>
                  <a:lnTo>
                    <a:pt x="525" y="534"/>
                  </a:lnTo>
                  <a:lnTo>
                    <a:pt x="524" y="535"/>
                  </a:lnTo>
                  <a:lnTo>
                    <a:pt x="523" y="535"/>
                  </a:lnTo>
                  <a:lnTo>
                    <a:pt x="522" y="536"/>
                  </a:lnTo>
                  <a:lnTo>
                    <a:pt x="522" y="536"/>
                  </a:lnTo>
                  <a:lnTo>
                    <a:pt x="521" y="536"/>
                  </a:lnTo>
                  <a:lnTo>
                    <a:pt x="520" y="537"/>
                  </a:lnTo>
                  <a:lnTo>
                    <a:pt x="520" y="537"/>
                  </a:lnTo>
                  <a:lnTo>
                    <a:pt x="519" y="538"/>
                  </a:lnTo>
                  <a:lnTo>
                    <a:pt x="518" y="538"/>
                  </a:lnTo>
                  <a:lnTo>
                    <a:pt x="517" y="538"/>
                  </a:lnTo>
                  <a:lnTo>
                    <a:pt x="517" y="538"/>
                  </a:lnTo>
                  <a:lnTo>
                    <a:pt x="525" y="554"/>
                  </a:lnTo>
                  <a:close/>
                  <a:moveTo>
                    <a:pt x="570" y="521"/>
                  </a:moveTo>
                  <a:lnTo>
                    <a:pt x="570" y="521"/>
                  </a:lnTo>
                  <a:lnTo>
                    <a:pt x="570" y="520"/>
                  </a:lnTo>
                  <a:lnTo>
                    <a:pt x="570" y="520"/>
                  </a:lnTo>
                  <a:lnTo>
                    <a:pt x="571" y="519"/>
                  </a:lnTo>
                  <a:lnTo>
                    <a:pt x="572" y="518"/>
                  </a:lnTo>
                  <a:lnTo>
                    <a:pt x="572" y="518"/>
                  </a:lnTo>
                  <a:lnTo>
                    <a:pt x="573" y="517"/>
                  </a:lnTo>
                  <a:lnTo>
                    <a:pt x="574" y="516"/>
                  </a:lnTo>
                  <a:lnTo>
                    <a:pt x="574" y="516"/>
                  </a:lnTo>
                  <a:lnTo>
                    <a:pt x="575" y="515"/>
                  </a:lnTo>
                  <a:lnTo>
                    <a:pt x="575" y="514"/>
                  </a:lnTo>
                  <a:lnTo>
                    <a:pt x="576" y="514"/>
                  </a:lnTo>
                  <a:lnTo>
                    <a:pt x="576" y="513"/>
                  </a:lnTo>
                  <a:lnTo>
                    <a:pt x="577" y="512"/>
                  </a:lnTo>
                  <a:lnTo>
                    <a:pt x="578" y="511"/>
                  </a:lnTo>
                  <a:lnTo>
                    <a:pt x="578" y="511"/>
                  </a:lnTo>
                  <a:lnTo>
                    <a:pt x="579" y="510"/>
                  </a:lnTo>
                  <a:lnTo>
                    <a:pt x="579" y="509"/>
                  </a:lnTo>
                  <a:lnTo>
                    <a:pt x="580" y="508"/>
                  </a:lnTo>
                  <a:lnTo>
                    <a:pt x="580" y="508"/>
                  </a:lnTo>
                  <a:lnTo>
                    <a:pt x="581" y="507"/>
                  </a:lnTo>
                  <a:lnTo>
                    <a:pt x="581" y="506"/>
                  </a:lnTo>
                  <a:lnTo>
                    <a:pt x="567" y="496"/>
                  </a:lnTo>
                  <a:lnTo>
                    <a:pt x="567" y="497"/>
                  </a:lnTo>
                  <a:lnTo>
                    <a:pt x="566" y="497"/>
                  </a:lnTo>
                  <a:lnTo>
                    <a:pt x="566" y="498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4" y="500"/>
                  </a:lnTo>
                  <a:lnTo>
                    <a:pt x="564" y="500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2" y="502"/>
                  </a:lnTo>
                  <a:lnTo>
                    <a:pt x="562" y="503"/>
                  </a:lnTo>
                  <a:lnTo>
                    <a:pt x="561" y="504"/>
                  </a:lnTo>
                  <a:lnTo>
                    <a:pt x="561" y="504"/>
                  </a:lnTo>
                  <a:lnTo>
                    <a:pt x="560" y="505"/>
                  </a:lnTo>
                  <a:lnTo>
                    <a:pt x="560" y="505"/>
                  </a:lnTo>
                  <a:lnTo>
                    <a:pt x="559" y="506"/>
                  </a:lnTo>
                  <a:lnTo>
                    <a:pt x="559" y="507"/>
                  </a:lnTo>
                  <a:lnTo>
                    <a:pt x="558" y="507"/>
                  </a:lnTo>
                  <a:lnTo>
                    <a:pt x="557" y="508"/>
                  </a:lnTo>
                  <a:lnTo>
                    <a:pt x="557" y="509"/>
                  </a:lnTo>
                  <a:lnTo>
                    <a:pt x="557" y="509"/>
                  </a:lnTo>
                  <a:lnTo>
                    <a:pt x="570" y="521"/>
                  </a:lnTo>
                  <a:close/>
                  <a:moveTo>
                    <a:pt x="599" y="474"/>
                  </a:moveTo>
                  <a:lnTo>
                    <a:pt x="599" y="474"/>
                  </a:lnTo>
                  <a:lnTo>
                    <a:pt x="600" y="473"/>
                  </a:lnTo>
                  <a:lnTo>
                    <a:pt x="600" y="472"/>
                  </a:lnTo>
                  <a:lnTo>
                    <a:pt x="600" y="471"/>
                  </a:lnTo>
                  <a:lnTo>
                    <a:pt x="601" y="470"/>
                  </a:lnTo>
                  <a:lnTo>
                    <a:pt x="601" y="469"/>
                  </a:lnTo>
                  <a:lnTo>
                    <a:pt x="601" y="469"/>
                  </a:lnTo>
                  <a:lnTo>
                    <a:pt x="602" y="468"/>
                  </a:lnTo>
                  <a:lnTo>
                    <a:pt x="602" y="467"/>
                  </a:lnTo>
                  <a:lnTo>
                    <a:pt x="602" y="466"/>
                  </a:lnTo>
                  <a:lnTo>
                    <a:pt x="603" y="465"/>
                  </a:lnTo>
                  <a:lnTo>
                    <a:pt x="603" y="464"/>
                  </a:lnTo>
                  <a:lnTo>
                    <a:pt x="603" y="463"/>
                  </a:lnTo>
                  <a:lnTo>
                    <a:pt x="603" y="462"/>
                  </a:lnTo>
                  <a:lnTo>
                    <a:pt x="604" y="461"/>
                  </a:lnTo>
                  <a:lnTo>
                    <a:pt x="604" y="461"/>
                  </a:lnTo>
                  <a:lnTo>
                    <a:pt x="604" y="460"/>
                  </a:lnTo>
                  <a:lnTo>
                    <a:pt x="604" y="459"/>
                  </a:lnTo>
                  <a:lnTo>
                    <a:pt x="605" y="458"/>
                  </a:lnTo>
                  <a:lnTo>
                    <a:pt x="605" y="457"/>
                  </a:lnTo>
                  <a:lnTo>
                    <a:pt x="605" y="456"/>
                  </a:lnTo>
                  <a:lnTo>
                    <a:pt x="605" y="456"/>
                  </a:lnTo>
                  <a:lnTo>
                    <a:pt x="588" y="451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3"/>
                  </a:lnTo>
                  <a:lnTo>
                    <a:pt x="588" y="454"/>
                  </a:lnTo>
                  <a:lnTo>
                    <a:pt x="587" y="455"/>
                  </a:lnTo>
                  <a:lnTo>
                    <a:pt x="587" y="456"/>
                  </a:lnTo>
                  <a:lnTo>
                    <a:pt x="587" y="456"/>
                  </a:lnTo>
                  <a:lnTo>
                    <a:pt x="587" y="457"/>
                  </a:lnTo>
                  <a:lnTo>
                    <a:pt x="586" y="458"/>
                  </a:lnTo>
                  <a:lnTo>
                    <a:pt x="586" y="459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5" y="461"/>
                  </a:lnTo>
                  <a:lnTo>
                    <a:pt x="585" y="462"/>
                  </a:lnTo>
                  <a:lnTo>
                    <a:pt x="585" y="463"/>
                  </a:lnTo>
                  <a:lnTo>
                    <a:pt x="584" y="463"/>
                  </a:lnTo>
                  <a:lnTo>
                    <a:pt x="584" y="464"/>
                  </a:lnTo>
                  <a:lnTo>
                    <a:pt x="584" y="465"/>
                  </a:lnTo>
                  <a:lnTo>
                    <a:pt x="584" y="466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99" y="474"/>
                  </a:lnTo>
                  <a:close/>
                  <a:moveTo>
                    <a:pt x="610" y="419"/>
                  </a:moveTo>
                  <a:lnTo>
                    <a:pt x="610" y="419"/>
                  </a:lnTo>
                  <a:lnTo>
                    <a:pt x="610" y="419"/>
                  </a:lnTo>
                  <a:lnTo>
                    <a:pt x="610" y="418"/>
                  </a:lnTo>
                  <a:lnTo>
                    <a:pt x="610" y="417"/>
                  </a:lnTo>
                  <a:lnTo>
                    <a:pt x="610" y="416"/>
                  </a:lnTo>
                  <a:lnTo>
                    <a:pt x="610" y="415"/>
                  </a:lnTo>
                  <a:lnTo>
                    <a:pt x="610" y="414"/>
                  </a:lnTo>
                  <a:lnTo>
                    <a:pt x="610" y="413"/>
                  </a:lnTo>
                  <a:lnTo>
                    <a:pt x="610" y="412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09"/>
                  </a:lnTo>
                  <a:lnTo>
                    <a:pt x="610" y="408"/>
                  </a:lnTo>
                  <a:lnTo>
                    <a:pt x="610" y="407"/>
                  </a:lnTo>
                  <a:lnTo>
                    <a:pt x="610" y="406"/>
                  </a:lnTo>
                  <a:lnTo>
                    <a:pt x="610" y="405"/>
                  </a:lnTo>
                  <a:lnTo>
                    <a:pt x="610" y="404"/>
                  </a:lnTo>
                  <a:lnTo>
                    <a:pt x="610" y="403"/>
                  </a:lnTo>
                  <a:lnTo>
                    <a:pt x="610" y="402"/>
                  </a:lnTo>
                  <a:lnTo>
                    <a:pt x="609" y="401"/>
                  </a:lnTo>
                  <a:lnTo>
                    <a:pt x="609" y="400"/>
                  </a:lnTo>
                  <a:lnTo>
                    <a:pt x="592" y="402"/>
                  </a:lnTo>
                  <a:lnTo>
                    <a:pt x="592" y="403"/>
                  </a:lnTo>
                  <a:lnTo>
                    <a:pt x="592" y="404"/>
                  </a:lnTo>
                  <a:lnTo>
                    <a:pt x="592" y="405"/>
                  </a:lnTo>
                  <a:lnTo>
                    <a:pt x="592" y="406"/>
                  </a:lnTo>
                  <a:lnTo>
                    <a:pt x="592" y="406"/>
                  </a:lnTo>
                  <a:lnTo>
                    <a:pt x="592" y="407"/>
                  </a:lnTo>
                  <a:lnTo>
                    <a:pt x="592" y="408"/>
                  </a:lnTo>
                  <a:lnTo>
                    <a:pt x="592" y="409"/>
                  </a:lnTo>
                  <a:lnTo>
                    <a:pt x="592" y="410"/>
                  </a:lnTo>
                  <a:lnTo>
                    <a:pt x="593" y="411"/>
                  </a:lnTo>
                  <a:lnTo>
                    <a:pt x="593" y="412"/>
                  </a:lnTo>
                  <a:lnTo>
                    <a:pt x="593" y="412"/>
                  </a:lnTo>
                  <a:lnTo>
                    <a:pt x="593" y="413"/>
                  </a:lnTo>
                  <a:lnTo>
                    <a:pt x="593" y="414"/>
                  </a:lnTo>
                  <a:lnTo>
                    <a:pt x="593" y="415"/>
                  </a:lnTo>
                  <a:lnTo>
                    <a:pt x="593" y="416"/>
                  </a:lnTo>
                  <a:lnTo>
                    <a:pt x="593" y="417"/>
                  </a:lnTo>
                  <a:lnTo>
                    <a:pt x="593" y="418"/>
                  </a:lnTo>
                  <a:lnTo>
                    <a:pt x="593" y="419"/>
                  </a:lnTo>
                  <a:lnTo>
                    <a:pt x="593" y="419"/>
                  </a:lnTo>
                  <a:lnTo>
                    <a:pt x="610" y="419"/>
                  </a:lnTo>
                  <a:close/>
                  <a:moveTo>
                    <a:pt x="601" y="364"/>
                  </a:moveTo>
                  <a:lnTo>
                    <a:pt x="601" y="364"/>
                  </a:lnTo>
                  <a:lnTo>
                    <a:pt x="601" y="363"/>
                  </a:lnTo>
                  <a:lnTo>
                    <a:pt x="600" y="362"/>
                  </a:lnTo>
                  <a:lnTo>
                    <a:pt x="600" y="362"/>
                  </a:lnTo>
                  <a:lnTo>
                    <a:pt x="600" y="361"/>
                  </a:lnTo>
                  <a:lnTo>
                    <a:pt x="599" y="360"/>
                  </a:lnTo>
                  <a:lnTo>
                    <a:pt x="599" y="359"/>
                  </a:lnTo>
                  <a:lnTo>
                    <a:pt x="599" y="358"/>
                  </a:lnTo>
                  <a:lnTo>
                    <a:pt x="598" y="357"/>
                  </a:lnTo>
                  <a:lnTo>
                    <a:pt x="598" y="356"/>
                  </a:lnTo>
                  <a:lnTo>
                    <a:pt x="598" y="356"/>
                  </a:lnTo>
                  <a:lnTo>
                    <a:pt x="597" y="355"/>
                  </a:lnTo>
                  <a:lnTo>
                    <a:pt x="597" y="354"/>
                  </a:lnTo>
                  <a:lnTo>
                    <a:pt x="596" y="353"/>
                  </a:lnTo>
                  <a:lnTo>
                    <a:pt x="596" y="352"/>
                  </a:lnTo>
                  <a:lnTo>
                    <a:pt x="596" y="351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4" y="349"/>
                  </a:lnTo>
                  <a:lnTo>
                    <a:pt x="594" y="348"/>
                  </a:lnTo>
                  <a:lnTo>
                    <a:pt x="594" y="347"/>
                  </a:lnTo>
                  <a:lnTo>
                    <a:pt x="593" y="347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6"/>
                  </a:lnTo>
                  <a:lnTo>
                    <a:pt x="579" y="357"/>
                  </a:lnTo>
                  <a:lnTo>
                    <a:pt x="579" y="357"/>
                  </a:lnTo>
                  <a:lnTo>
                    <a:pt x="579" y="358"/>
                  </a:lnTo>
                  <a:lnTo>
                    <a:pt x="580" y="359"/>
                  </a:lnTo>
                  <a:lnTo>
                    <a:pt x="580" y="360"/>
                  </a:lnTo>
                  <a:lnTo>
                    <a:pt x="580" y="360"/>
                  </a:lnTo>
                  <a:lnTo>
                    <a:pt x="581" y="361"/>
                  </a:lnTo>
                  <a:lnTo>
                    <a:pt x="581" y="362"/>
                  </a:lnTo>
                  <a:lnTo>
                    <a:pt x="581" y="363"/>
                  </a:lnTo>
                  <a:lnTo>
                    <a:pt x="582" y="363"/>
                  </a:lnTo>
                  <a:lnTo>
                    <a:pt x="582" y="364"/>
                  </a:lnTo>
                  <a:lnTo>
                    <a:pt x="582" y="365"/>
                  </a:lnTo>
                  <a:lnTo>
                    <a:pt x="583" y="366"/>
                  </a:lnTo>
                  <a:lnTo>
                    <a:pt x="583" y="366"/>
                  </a:lnTo>
                  <a:lnTo>
                    <a:pt x="583" y="367"/>
                  </a:lnTo>
                  <a:lnTo>
                    <a:pt x="584" y="368"/>
                  </a:lnTo>
                  <a:lnTo>
                    <a:pt x="584" y="369"/>
                  </a:lnTo>
                  <a:lnTo>
                    <a:pt x="584" y="369"/>
                  </a:lnTo>
                  <a:lnTo>
                    <a:pt x="584" y="370"/>
                  </a:lnTo>
                  <a:lnTo>
                    <a:pt x="601" y="364"/>
                  </a:lnTo>
                  <a:close/>
                  <a:moveTo>
                    <a:pt x="573" y="316"/>
                  </a:moveTo>
                  <a:lnTo>
                    <a:pt x="573" y="316"/>
                  </a:lnTo>
                  <a:lnTo>
                    <a:pt x="572" y="316"/>
                  </a:lnTo>
                  <a:lnTo>
                    <a:pt x="572" y="315"/>
                  </a:lnTo>
                  <a:lnTo>
                    <a:pt x="571" y="315"/>
                  </a:lnTo>
                  <a:lnTo>
                    <a:pt x="570" y="314"/>
                  </a:lnTo>
                  <a:lnTo>
                    <a:pt x="570" y="313"/>
                  </a:lnTo>
                  <a:lnTo>
                    <a:pt x="569" y="313"/>
                  </a:lnTo>
                  <a:lnTo>
                    <a:pt x="569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7" y="310"/>
                  </a:lnTo>
                  <a:lnTo>
                    <a:pt x="566" y="309"/>
                  </a:lnTo>
                  <a:lnTo>
                    <a:pt x="565" y="309"/>
                  </a:lnTo>
                  <a:lnTo>
                    <a:pt x="565" y="308"/>
                  </a:lnTo>
                  <a:lnTo>
                    <a:pt x="564" y="307"/>
                  </a:lnTo>
                  <a:lnTo>
                    <a:pt x="563" y="307"/>
                  </a:lnTo>
                  <a:lnTo>
                    <a:pt x="563" y="306"/>
                  </a:lnTo>
                  <a:lnTo>
                    <a:pt x="562" y="305"/>
                  </a:lnTo>
                  <a:lnTo>
                    <a:pt x="561" y="305"/>
                  </a:lnTo>
                  <a:lnTo>
                    <a:pt x="561" y="304"/>
                  </a:lnTo>
                  <a:lnTo>
                    <a:pt x="560" y="304"/>
                  </a:lnTo>
                  <a:lnTo>
                    <a:pt x="559" y="303"/>
                  </a:lnTo>
                  <a:lnTo>
                    <a:pt x="548" y="316"/>
                  </a:lnTo>
                  <a:lnTo>
                    <a:pt x="548" y="317"/>
                  </a:lnTo>
                  <a:lnTo>
                    <a:pt x="549" y="317"/>
                  </a:lnTo>
                  <a:lnTo>
                    <a:pt x="549" y="318"/>
                  </a:lnTo>
                  <a:lnTo>
                    <a:pt x="550" y="318"/>
                  </a:lnTo>
                  <a:lnTo>
                    <a:pt x="551" y="319"/>
                  </a:lnTo>
                  <a:lnTo>
                    <a:pt x="551" y="319"/>
                  </a:lnTo>
                  <a:lnTo>
                    <a:pt x="552" y="320"/>
                  </a:lnTo>
                  <a:lnTo>
                    <a:pt x="552" y="320"/>
                  </a:lnTo>
                  <a:lnTo>
                    <a:pt x="553" y="321"/>
                  </a:lnTo>
                  <a:lnTo>
                    <a:pt x="554" y="322"/>
                  </a:lnTo>
                  <a:lnTo>
                    <a:pt x="554" y="322"/>
                  </a:lnTo>
                  <a:lnTo>
                    <a:pt x="555" y="323"/>
                  </a:lnTo>
                  <a:lnTo>
                    <a:pt x="555" y="323"/>
                  </a:lnTo>
                  <a:lnTo>
                    <a:pt x="556" y="324"/>
                  </a:lnTo>
                  <a:lnTo>
                    <a:pt x="556" y="325"/>
                  </a:lnTo>
                  <a:lnTo>
                    <a:pt x="557" y="325"/>
                  </a:lnTo>
                  <a:lnTo>
                    <a:pt x="557" y="326"/>
                  </a:lnTo>
                  <a:lnTo>
                    <a:pt x="558" y="326"/>
                  </a:lnTo>
                  <a:lnTo>
                    <a:pt x="559" y="327"/>
                  </a:lnTo>
                  <a:lnTo>
                    <a:pt x="559" y="328"/>
                  </a:lnTo>
                  <a:lnTo>
                    <a:pt x="559" y="328"/>
                  </a:lnTo>
                  <a:lnTo>
                    <a:pt x="573" y="316"/>
                  </a:lnTo>
                  <a:close/>
                  <a:moveTo>
                    <a:pt x="529" y="282"/>
                  </a:moveTo>
                  <a:lnTo>
                    <a:pt x="529" y="282"/>
                  </a:lnTo>
                  <a:lnTo>
                    <a:pt x="529" y="281"/>
                  </a:lnTo>
                  <a:lnTo>
                    <a:pt x="528" y="281"/>
                  </a:lnTo>
                  <a:lnTo>
                    <a:pt x="527" y="280"/>
                  </a:lnTo>
                  <a:lnTo>
                    <a:pt x="526" y="280"/>
                  </a:lnTo>
                  <a:lnTo>
                    <a:pt x="525" y="280"/>
                  </a:lnTo>
                  <a:lnTo>
                    <a:pt x="524" y="279"/>
                  </a:lnTo>
                  <a:lnTo>
                    <a:pt x="524" y="279"/>
                  </a:lnTo>
                  <a:lnTo>
                    <a:pt x="523" y="278"/>
                  </a:lnTo>
                  <a:lnTo>
                    <a:pt x="522" y="278"/>
                  </a:lnTo>
                  <a:lnTo>
                    <a:pt x="521" y="278"/>
                  </a:lnTo>
                  <a:lnTo>
                    <a:pt x="520" y="277"/>
                  </a:lnTo>
                  <a:lnTo>
                    <a:pt x="519" y="277"/>
                  </a:lnTo>
                  <a:lnTo>
                    <a:pt x="518" y="277"/>
                  </a:lnTo>
                  <a:lnTo>
                    <a:pt x="518" y="276"/>
                  </a:lnTo>
                  <a:lnTo>
                    <a:pt x="517" y="276"/>
                  </a:lnTo>
                  <a:lnTo>
                    <a:pt x="516" y="275"/>
                  </a:lnTo>
                  <a:lnTo>
                    <a:pt x="515" y="275"/>
                  </a:lnTo>
                  <a:lnTo>
                    <a:pt x="514" y="275"/>
                  </a:lnTo>
                  <a:lnTo>
                    <a:pt x="513" y="274"/>
                  </a:lnTo>
                  <a:lnTo>
                    <a:pt x="512" y="274"/>
                  </a:lnTo>
                  <a:lnTo>
                    <a:pt x="512" y="274"/>
                  </a:lnTo>
                  <a:lnTo>
                    <a:pt x="506" y="290"/>
                  </a:lnTo>
                  <a:lnTo>
                    <a:pt x="506" y="290"/>
                  </a:lnTo>
                  <a:lnTo>
                    <a:pt x="507" y="291"/>
                  </a:lnTo>
                  <a:lnTo>
                    <a:pt x="508" y="291"/>
                  </a:lnTo>
                  <a:lnTo>
                    <a:pt x="508" y="291"/>
                  </a:lnTo>
                  <a:lnTo>
                    <a:pt x="509" y="292"/>
                  </a:lnTo>
                  <a:lnTo>
                    <a:pt x="510" y="292"/>
                  </a:lnTo>
                  <a:lnTo>
                    <a:pt x="511" y="292"/>
                  </a:lnTo>
                  <a:lnTo>
                    <a:pt x="511" y="293"/>
                  </a:lnTo>
                  <a:lnTo>
                    <a:pt x="512" y="293"/>
                  </a:lnTo>
                  <a:lnTo>
                    <a:pt x="513" y="293"/>
                  </a:lnTo>
                  <a:lnTo>
                    <a:pt x="514" y="294"/>
                  </a:lnTo>
                  <a:lnTo>
                    <a:pt x="514" y="294"/>
                  </a:lnTo>
                  <a:lnTo>
                    <a:pt x="515" y="294"/>
                  </a:lnTo>
                  <a:lnTo>
                    <a:pt x="516" y="295"/>
                  </a:lnTo>
                  <a:lnTo>
                    <a:pt x="517" y="295"/>
                  </a:lnTo>
                  <a:lnTo>
                    <a:pt x="517" y="295"/>
                  </a:lnTo>
                  <a:lnTo>
                    <a:pt x="518" y="296"/>
                  </a:lnTo>
                  <a:lnTo>
                    <a:pt x="519" y="296"/>
                  </a:lnTo>
                  <a:lnTo>
                    <a:pt x="520" y="297"/>
                  </a:lnTo>
                  <a:lnTo>
                    <a:pt x="520" y="297"/>
                  </a:lnTo>
                  <a:lnTo>
                    <a:pt x="521" y="297"/>
                  </a:lnTo>
                  <a:lnTo>
                    <a:pt x="529" y="282"/>
                  </a:lnTo>
                  <a:close/>
                  <a:moveTo>
                    <a:pt x="457" y="231"/>
                  </a:moveTo>
                  <a:lnTo>
                    <a:pt x="457" y="231"/>
                  </a:lnTo>
                  <a:cubicBezTo>
                    <a:pt x="354" y="231"/>
                    <a:pt x="271" y="314"/>
                    <a:pt x="271" y="417"/>
                  </a:cubicBezTo>
                  <a:cubicBezTo>
                    <a:pt x="271" y="520"/>
                    <a:pt x="354" y="603"/>
                    <a:pt x="457" y="603"/>
                  </a:cubicBezTo>
                  <a:cubicBezTo>
                    <a:pt x="560" y="603"/>
                    <a:pt x="643" y="520"/>
                    <a:pt x="643" y="417"/>
                  </a:cubicBezTo>
                  <a:cubicBezTo>
                    <a:pt x="643" y="314"/>
                    <a:pt x="560" y="231"/>
                    <a:pt x="457" y="231"/>
                  </a:cubicBezTo>
                  <a:close/>
                  <a:moveTo>
                    <a:pt x="30" y="153"/>
                  </a:moveTo>
                  <a:lnTo>
                    <a:pt x="30" y="153"/>
                  </a:lnTo>
                  <a:cubicBezTo>
                    <a:pt x="66" y="150"/>
                    <a:pt x="102" y="148"/>
                    <a:pt x="138" y="147"/>
                  </a:cubicBezTo>
                  <a:cubicBezTo>
                    <a:pt x="114" y="146"/>
                    <a:pt x="89" y="144"/>
                    <a:pt x="65" y="141"/>
                  </a:cubicBezTo>
                  <a:cubicBezTo>
                    <a:pt x="49" y="139"/>
                    <a:pt x="35" y="128"/>
                    <a:pt x="35" y="111"/>
                  </a:cubicBezTo>
                  <a:cubicBezTo>
                    <a:pt x="35" y="87"/>
                    <a:pt x="35" y="63"/>
                    <a:pt x="35" y="39"/>
                  </a:cubicBezTo>
                  <a:cubicBezTo>
                    <a:pt x="35" y="23"/>
                    <a:pt x="49" y="11"/>
                    <a:pt x="65" y="9"/>
                  </a:cubicBezTo>
                  <a:cubicBezTo>
                    <a:pt x="163" y="0"/>
                    <a:pt x="260" y="0"/>
                    <a:pt x="358" y="9"/>
                  </a:cubicBezTo>
                  <a:cubicBezTo>
                    <a:pt x="374" y="11"/>
                    <a:pt x="388" y="23"/>
                    <a:pt x="388" y="39"/>
                  </a:cubicBezTo>
                  <a:cubicBezTo>
                    <a:pt x="388" y="63"/>
                    <a:pt x="388" y="87"/>
                    <a:pt x="388" y="111"/>
                  </a:cubicBezTo>
                  <a:cubicBezTo>
                    <a:pt x="388" y="128"/>
                    <a:pt x="374" y="139"/>
                    <a:pt x="358" y="141"/>
                  </a:cubicBezTo>
                  <a:cubicBezTo>
                    <a:pt x="323" y="145"/>
                    <a:pt x="287" y="147"/>
                    <a:pt x="252" y="148"/>
                  </a:cubicBezTo>
                  <a:cubicBezTo>
                    <a:pt x="276" y="150"/>
                    <a:pt x="299" y="151"/>
                    <a:pt x="323" y="153"/>
                  </a:cubicBezTo>
                  <a:cubicBezTo>
                    <a:pt x="339" y="155"/>
                    <a:pt x="353" y="167"/>
                    <a:pt x="353" y="183"/>
                  </a:cubicBezTo>
                  <a:lnTo>
                    <a:pt x="353" y="218"/>
                  </a:lnTo>
                  <a:cubicBezTo>
                    <a:pt x="333" y="229"/>
                    <a:pt x="314" y="242"/>
                    <a:pt x="299" y="258"/>
                  </a:cubicBezTo>
                  <a:cubicBezTo>
                    <a:pt x="289" y="268"/>
                    <a:pt x="280" y="278"/>
                    <a:pt x="272" y="290"/>
                  </a:cubicBezTo>
                  <a:cubicBezTo>
                    <a:pt x="191" y="296"/>
                    <a:pt x="111" y="294"/>
                    <a:pt x="30" y="285"/>
                  </a:cubicBezTo>
                  <a:cubicBezTo>
                    <a:pt x="13" y="283"/>
                    <a:pt x="0" y="272"/>
                    <a:pt x="0" y="255"/>
                  </a:cubicBezTo>
                  <a:cubicBezTo>
                    <a:pt x="0" y="231"/>
                    <a:pt x="0" y="207"/>
                    <a:pt x="0" y="183"/>
                  </a:cubicBezTo>
                  <a:cubicBezTo>
                    <a:pt x="0" y="167"/>
                    <a:pt x="13" y="155"/>
                    <a:pt x="30" y="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74" name="Google Shape;174;p16"/>
            <p:cNvSpPr txBox="1"/>
            <p:nvPr/>
          </p:nvSpPr>
          <p:spPr>
            <a:xfrm>
              <a:off x="6786882" y="4801233"/>
              <a:ext cx="2718886" cy="1107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3F3F3F"/>
                  </a:solidFill>
                  <a:latin typeface="Rockwell"/>
                  <a:ea typeface="Rockwell"/>
                  <a:cs typeface="Rockwell"/>
                  <a:sym typeface="Rockwell"/>
                </a:rPr>
                <a:t>TITLE HERE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Rockwell"/>
                  <a:ea typeface="Rockwell"/>
                  <a:cs typeface="Rockwell"/>
                  <a:sym typeface="Rockwell"/>
                </a:rPr>
                <a:t>We hope that this template will</a:t>
              </a:r>
              <a:endParaRPr sz="14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Rockwell"/>
                  <a:ea typeface="Rockwell"/>
                  <a:cs typeface="Rockwell"/>
                  <a:sym typeface="Rockwell"/>
                </a:rPr>
                <a:t> return to you as a time, money</a:t>
              </a:r>
              <a:endParaRPr sz="14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Rockwell"/>
                  <a:ea typeface="Rockwell"/>
                  <a:cs typeface="Rockwell"/>
                  <a:sym typeface="Rockwell"/>
                </a:rPr>
                <a:t> and reputation.</a:t>
              </a:r>
              <a:endParaRPr sz="36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272209"/>
          </a:xfrm>
          <a:prstGeom prst="rect">
            <a:avLst/>
          </a:prstGeom>
          <a:noFill/>
          <a:ln>
            <a:noFill/>
          </a:ln>
        </p:spPr>
      </p:pic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181" name="Google Shape;181;p17"/>
          <p:cNvSpPr txBox="1"/>
          <p:nvPr/>
        </p:nvSpPr>
        <p:spPr>
          <a:xfrm>
            <a:off x="428836" y="171378"/>
            <a:ext cx="271580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TITLE HERE</a:t>
            </a:r>
            <a:endParaRPr b="1" sz="32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182" name="Google Shape;182;p17"/>
          <p:cNvSpPr txBox="1"/>
          <p:nvPr/>
        </p:nvSpPr>
        <p:spPr>
          <a:xfrm>
            <a:off x="9092395" y="441212"/>
            <a:ext cx="260840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2E7203"/>
                </a:solidFill>
                <a:latin typeface="Rockwell"/>
                <a:ea typeface="Rockwell"/>
                <a:cs typeface="Rockwell"/>
                <a:sym typeface="Rockwell"/>
              </a:rPr>
              <a:t>DREAM</a:t>
            </a:r>
            <a:endParaRPr/>
          </a:p>
        </p:txBody>
      </p:sp>
      <p:sp>
        <p:nvSpPr>
          <p:cNvPr id="183" name="Google Shape;183;p17"/>
          <p:cNvSpPr/>
          <p:nvPr/>
        </p:nvSpPr>
        <p:spPr>
          <a:xfrm>
            <a:off x="-957786" y="2513758"/>
            <a:ext cx="863177" cy="1269242"/>
          </a:xfrm>
          <a:prstGeom prst="rect">
            <a:avLst/>
          </a:prstGeom>
          <a:solidFill>
            <a:srgbClr val="1D53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4" name="Google Shape;184;p17"/>
          <p:cNvSpPr/>
          <p:nvPr/>
        </p:nvSpPr>
        <p:spPr>
          <a:xfrm>
            <a:off x="-967724" y="3783000"/>
            <a:ext cx="863177" cy="1269242"/>
          </a:xfrm>
          <a:prstGeom prst="rect">
            <a:avLst/>
          </a:prstGeom>
          <a:solidFill>
            <a:srgbClr val="4BA11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185" name="Google Shape;185;p17"/>
          <p:cNvGrpSpPr/>
          <p:nvPr/>
        </p:nvGrpSpPr>
        <p:grpSpPr>
          <a:xfrm>
            <a:off x="2676177" y="4688265"/>
            <a:ext cx="5253873" cy="831903"/>
            <a:chOff x="2676177" y="4688265"/>
            <a:chExt cx="5253873" cy="831903"/>
          </a:xfrm>
        </p:grpSpPr>
        <p:sp>
          <p:nvSpPr>
            <p:cNvPr id="186" name="Google Shape;186;p17"/>
            <p:cNvSpPr/>
            <p:nvPr/>
          </p:nvSpPr>
          <p:spPr>
            <a:xfrm>
              <a:off x="5204848" y="4688265"/>
              <a:ext cx="2725202" cy="831903"/>
            </a:xfrm>
            <a:prstGeom prst="rect">
              <a:avLst/>
            </a:prstGeom>
            <a:solidFill>
              <a:srgbClr val="1D5301"/>
            </a:solidFill>
            <a:ln cap="flat" cmpd="sng" w="12700">
              <a:solidFill>
                <a:srgbClr val="2FC4C6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52400" rotWithShape="0" algn="t" dir="5400000" dist="889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87" name="Google Shape;187;p17"/>
            <p:cNvSpPr/>
            <p:nvPr/>
          </p:nvSpPr>
          <p:spPr>
            <a:xfrm>
              <a:off x="2676177" y="4729620"/>
              <a:ext cx="2630913" cy="688745"/>
            </a:xfrm>
            <a:custGeom>
              <a:rect b="b" l="l" r="r" t="t"/>
              <a:pathLst>
                <a:path extrusionOk="0" h="183" w="699">
                  <a:moveTo>
                    <a:pt x="699" y="171"/>
                  </a:moveTo>
                  <a:cubicBezTo>
                    <a:pt x="699" y="171"/>
                    <a:pt x="406" y="183"/>
                    <a:pt x="300" y="169"/>
                  </a:cubicBezTo>
                  <a:cubicBezTo>
                    <a:pt x="260" y="164"/>
                    <a:pt x="226" y="114"/>
                    <a:pt x="197" y="109"/>
                  </a:cubicBezTo>
                  <a:cubicBezTo>
                    <a:pt x="149" y="101"/>
                    <a:pt x="0" y="57"/>
                    <a:pt x="0" y="5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9" y="0"/>
                    <a:pt x="699" y="0"/>
                    <a:pt x="699" y="0"/>
                  </a:cubicBezTo>
                  <a:lnTo>
                    <a:pt x="699" y="171"/>
                  </a:lnTo>
                  <a:close/>
                </a:path>
              </a:pathLst>
            </a:custGeom>
            <a:solidFill>
              <a:srgbClr val="1D5301"/>
            </a:solidFill>
            <a:ln cap="flat" cmpd="sng" w="22225">
              <a:solidFill>
                <a:srgbClr val="CDCDC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88" name="Google Shape;188;p17"/>
            <p:cNvSpPr/>
            <p:nvPr/>
          </p:nvSpPr>
          <p:spPr>
            <a:xfrm>
              <a:off x="3842556" y="4699398"/>
              <a:ext cx="1039393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rPr>
                <a:t>04</a:t>
              </a:r>
              <a:endParaRPr b="1" sz="3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189" name="Google Shape;189;p17"/>
          <p:cNvGrpSpPr/>
          <p:nvPr/>
        </p:nvGrpSpPr>
        <p:grpSpPr>
          <a:xfrm>
            <a:off x="1279598" y="3884993"/>
            <a:ext cx="5746970" cy="844627"/>
            <a:chOff x="1279598" y="3884993"/>
            <a:chExt cx="5746970" cy="844627"/>
          </a:xfrm>
        </p:grpSpPr>
        <p:sp>
          <p:nvSpPr>
            <p:cNvPr id="190" name="Google Shape;190;p17"/>
            <p:cNvSpPr/>
            <p:nvPr/>
          </p:nvSpPr>
          <p:spPr>
            <a:xfrm>
              <a:off x="5433811" y="3884993"/>
              <a:ext cx="1592757" cy="836675"/>
            </a:xfrm>
            <a:prstGeom prst="rect">
              <a:avLst/>
            </a:prstGeom>
            <a:solidFill>
              <a:srgbClr val="4BA110"/>
            </a:solidFill>
            <a:ln>
              <a:noFill/>
            </a:ln>
            <a:effectLst>
              <a:outerShdw blurRad="152400" rotWithShape="0" algn="t" dir="5400000" dist="889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91" name="Google Shape;191;p17"/>
            <p:cNvSpPr/>
            <p:nvPr/>
          </p:nvSpPr>
          <p:spPr>
            <a:xfrm>
              <a:off x="1279598" y="3900898"/>
              <a:ext cx="4366297" cy="828722"/>
            </a:xfrm>
            <a:custGeom>
              <a:rect b="b" l="l" r="r" t="t"/>
              <a:pathLst>
                <a:path extrusionOk="0" h="220" w="1160">
                  <a:moveTo>
                    <a:pt x="159" y="112"/>
                  </a:moveTo>
                  <a:cubicBezTo>
                    <a:pt x="191" y="170"/>
                    <a:pt x="262" y="211"/>
                    <a:pt x="345" y="211"/>
                  </a:cubicBezTo>
                  <a:cubicBezTo>
                    <a:pt x="349" y="211"/>
                    <a:pt x="352" y="211"/>
                    <a:pt x="355" y="211"/>
                  </a:cubicBezTo>
                  <a:cubicBezTo>
                    <a:pt x="356" y="214"/>
                    <a:pt x="358" y="217"/>
                    <a:pt x="359" y="220"/>
                  </a:cubicBezTo>
                  <a:cubicBezTo>
                    <a:pt x="1125" y="220"/>
                    <a:pt x="1125" y="220"/>
                    <a:pt x="1125" y="220"/>
                  </a:cubicBezTo>
                  <a:cubicBezTo>
                    <a:pt x="1138" y="201"/>
                    <a:pt x="1145" y="179"/>
                    <a:pt x="1145" y="156"/>
                  </a:cubicBezTo>
                  <a:cubicBezTo>
                    <a:pt x="1145" y="137"/>
                    <a:pt x="1141" y="120"/>
                    <a:pt x="1132" y="104"/>
                  </a:cubicBezTo>
                  <a:cubicBezTo>
                    <a:pt x="1150" y="83"/>
                    <a:pt x="1160" y="60"/>
                    <a:pt x="1160" y="35"/>
                  </a:cubicBezTo>
                  <a:cubicBezTo>
                    <a:pt x="1160" y="23"/>
                    <a:pt x="1157" y="11"/>
                    <a:pt x="11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58"/>
                    <a:pt x="84" y="101"/>
                    <a:pt x="159" y="112"/>
                  </a:cubicBezTo>
                  <a:close/>
                </a:path>
              </a:pathLst>
            </a:custGeom>
            <a:solidFill>
              <a:srgbClr val="4BA110"/>
            </a:solidFill>
            <a:ln cap="flat" cmpd="sng" w="22225">
              <a:solidFill>
                <a:srgbClr val="CDCDC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92" name="Google Shape;192;p17"/>
            <p:cNvSpPr/>
            <p:nvPr/>
          </p:nvSpPr>
          <p:spPr>
            <a:xfrm>
              <a:off x="3392759" y="4012820"/>
              <a:ext cx="1039393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rPr>
                <a:t>03</a:t>
              </a:r>
              <a:endParaRPr b="1" sz="3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193" name="Google Shape;193;p17"/>
          <p:cNvGrpSpPr/>
          <p:nvPr/>
        </p:nvGrpSpPr>
        <p:grpSpPr>
          <a:xfrm>
            <a:off x="1200066" y="3064225"/>
            <a:ext cx="6813109" cy="863715"/>
            <a:chOff x="1200066" y="3064225"/>
            <a:chExt cx="6813109" cy="863715"/>
          </a:xfrm>
        </p:grpSpPr>
        <p:sp>
          <p:nvSpPr>
            <p:cNvPr id="194" name="Google Shape;194;p17"/>
            <p:cNvSpPr/>
            <p:nvPr/>
          </p:nvSpPr>
          <p:spPr>
            <a:xfrm>
              <a:off x="5189795" y="3064225"/>
              <a:ext cx="2823380" cy="833493"/>
            </a:xfrm>
            <a:prstGeom prst="rect">
              <a:avLst/>
            </a:prstGeom>
            <a:solidFill>
              <a:srgbClr val="1D5301"/>
            </a:solidFill>
            <a:ln cap="flat" cmpd="sng" w="12700">
              <a:solidFill>
                <a:srgbClr val="485A69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52400" rotWithShape="0" algn="t" dir="5400000" dist="889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95" name="Google Shape;195;p17"/>
            <p:cNvSpPr/>
            <p:nvPr/>
          </p:nvSpPr>
          <p:spPr>
            <a:xfrm>
              <a:off x="1200066" y="3099218"/>
              <a:ext cx="4421970" cy="828722"/>
            </a:xfrm>
            <a:custGeom>
              <a:rect b="b" l="l" r="r" t="t"/>
              <a:pathLst>
                <a:path extrusionOk="0" h="220" w="1175">
                  <a:moveTo>
                    <a:pt x="1158" y="167"/>
                  </a:moveTo>
                  <a:cubicBezTo>
                    <a:pt x="1158" y="103"/>
                    <a:pt x="1111" y="47"/>
                    <a:pt x="1043" y="18"/>
                  </a:cubicBezTo>
                  <a:cubicBezTo>
                    <a:pt x="1042" y="12"/>
                    <a:pt x="1040" y="6"/>
                    <a:pt x="103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4" y="15"/>
                    <a:pt x="0" y="30"/>
                    <a:pt x="0" y="47"/>
                  </a:cubicBezTo>
                  <a:cubicBezTo>
                    <a:pt x="0" y="68"/>
                    <a:pt x="8" y="89"/>
                    <a:pt x="23" y="107"/>
                  </a:cubicBezTo>
                  <a:cubicBezTo>
                    <a:pt x="15" y="125"/>
                    <a:pt x="11" y="144"/>
                    <a:pt x="11" y="165"/>
                  </a:cubicBezTo>
                  <a:cubicBezTo>
                    <a:pt x="11" y="184"/>
                    <a:pt x="15" y="203"/>
                    <a:pt x="22" y="220"/>
                  </a:cubicBezTo>
                  <a:cubicBezTo>
                    <a:pt x="1175" y="220"/>
                    <a:pt x="1175" y="220"/>
                    <a:pt x="1175" y="220"/>
                  </a:cubicBezTo>
                  <a:cubicBezTo>
                    <a:pt x="1171" y="208"/>
                    <a:pt x="1164" y="198"/>
                    <a:pt x="1156" y="188"/>
                  </a:cubicBezTo>
                  <a:cubicBezTo>
                    <a:pt x="1157" y="181"/>
                    <a:pt x="1158" y="174"/>
                    <a:pt x="1158" y="167"/>
                  </a:cubicBezTo>
                  <a:close/>
                </a:path>
              </a:pathLst>
            </a:custGeom>
            <a:solidFill>
              <a:srgbClr val="1D5301"/>
            </a:solidFill>
            <a:ln cap="flat" cmpd="sng" w="22225">
              <a:solidFill>
                <a:srgbClr val="CDCDC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96" name="Google Shape;196;p17"/>
            <p:cNvSpPr/>
            <p:nvPr/>
          </p:nvSpPr>
          <p:spPr>
            <a:xfrm>
              <a:off x="2966999" y="3214261"/>
              <a:ext cx="1039393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rPr>
                <a:t>02</a:t>
              </a:r>
              <a:endParaRPr b="1" sz="3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197" name="Google Shape;197;p17"/>
          <p:cNvGrpSpPr/>
          <p:nvPr/>
        </p:nvGrpSpPr>
        <p:grpSpPr>
          <a:xfrm>
            <a:off x="1246195" y="2262543"/>
            <a:ext cx="5780373" cy="843037"/>
            <a:chOff x="1246195" y="2262543"/>
            <a:chExt cx="5780373" cy="843037"/>
          </a:xfrm>
        </p:grpSpPr>
        <p:sp>
          <p:nvSpPr>
            <p:cNvPr id="198" name="Google Shape;198;p17"/>
            <p:cNvSpPr/>
            <p:nvPr/>
          </p:nvSpPr>
          <p:spPr>
            <a:xfrm>
              <a:off x="3842555" y="2262543"/>
              <a:ext cx="3184013" cy="836675"/>
            </a:xfrm>
            <a:custGeom>
              <a:rect b="b" l="l" r="r" t="t"/>
              <a:pathLst>
                <a:path extrusionOk="0" h="526" w="2167">
                  <a:moveTo>
                    <a:pt x="2167" y="526"/>
                  </a:moveTo>
                  <a:lnTo>
                    <a:pt x="698" y="526"/>
                  </a:lnTo>
                  <a:lnTo>
                    <a:pt x="0" y="0"/>
                  </a:lnTo>
                  <a:lnTo>
                    <a:pt x="2167" y="0"/>
                  </a:lnTo>
                  <a:lnTo>
                    <a:pt x="2167" y="526"/>
                  </a:lnTo>
                  <a:close/>
                </a:path>
              </a:pathLst>
            </a:custGeom>
            <a:solidFill>
              <a:srgbClr val="4BA110"/>
            </a:solidFill>
            <a:ln>
              <a:noFill/>
            </a:ln>
            <a:effectLst>
              <a:outerShdw blurRad="152400" rotWithShape="0" algn="t" dir="5400000" dist="889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199" name="Google Shape;199;p17"/>
            <p:cNvSpPr/>
            <p:nvPr/>
          </p:nvSpPr>
          <p:spPr>
            <a:xfrm>
              <a:off x="1246195" y="2311853"/>
              <a:ext cx="3860475" cy="793727"/>
            </a:xfrm>
            <a:custGeom>
              <a:rect b="b" l="l" r="r" t="t"/>
              <a:pathLst>
                <a:path extrusionOk="0" h="211" w="1026">
                  <a:moveTo>
                    <a:pt x="812" y="105"/>
                  </a:moveTo>
                  <a:cubicBezTo>
                    <a:pt x="786" y="45"/>
                    <a:pt x="690" y="0"/>
                    <a:pt x="577" y="0"/>
                  </a:cubicBezTo>
                  <a:cubicBezTo>
                    <a:pt x="530" y="0"/>
                    <a:pt x="487" y="7"/>
                    <a:pt x="450" y="20"/>
                  </a:cubicBezTo>
                  <a:cubicBezTo>
                    <a:pt x="415" y="9"/>
                    <a:pt x="375" y="3"/>
                    <a:pt x="332" y="3"/>
                  </a:cubicBezTo>
                  <a:cubicBezTo>
                    <a:pt x="198" y="3"/>
                    <a:pt x="90" y="64"/>
                    <a:pt x="90" y="140"/>
                  </a:cubicBezTo>
                  <a:cubicBezTo>
                    <a:pt x="90" y="141"/>
                    <a:pt x="90" y="141"/>
                    <a:pt x="90" y="142"/>
                  </a:cubicBezTo>
                  <a:cubicBezTo>
                    <a:pt x="48" y="158"/>
                    <a:pt x="17" y="183"/>
                    <a:pt x="0" y="211"/>
                  </a:cubicBezTo>
                  <a:cubicBezTo>
                    <a:pt x="1026" y="211"/>
                    <a:pt x="1026" y="211"/>
                    <a:pt x="1026" y="211"/>
                  </a:cubicBezTo>
                  <a:cubicBezTo>
                    <a:pt x="1003" y="154"/>
                    <a:pt x="917" y="110"/>
                    <a:pt x="812" y="105"/>
                  </a:cubicBezTo>
                  <a:close/>
                </a:path>
              </a:pathLst>
            </a:custGeom>
            <a:solidFill>
              <a:srgbClr val="4BA110"/>
            </a:solidFill>
            <a:ln cap="flat" cmpd="sng" w="22225">
              <a:solidFill>
                <a:srgbClr val="CDCDC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200" name="Google Shape;200;p17"/>
            <p:cNvSpPr/>
            <p:nvPr/>
          </p:nvSpPr>
          <p:spPr>
            <a:xfrm>
              <a:off x="2578000" y="2460102"/>
              <a:ext cx="1039393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rPr>
                <a:t>01</a:t>
              </a:r>
              <a:endParaRPr b="1" sz="3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pic>
        <p:nvPicPr>
          <p:cNvPr id="201" name="Google Shape;20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5400000">
            <a:off x="6010084" y="686645"/>
            <a:ext cx="171827" cy="121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7"/>
          <p:cNvSpPr/>
          <p:nvPr/>
        </p:nvSpPr>
        <p:spPr>
          <a:xfrm>
            <a:off x="990102" y="2111433"/>
            <a:ext cx="4805314" cy="4406063"/>
          </a:xfrm>
          <a:custGeom>
            <a:rect b="b" l="l" r="r" t="t"/>
            <a:pathLst>
              <a:path extrusionOk="0" h="1170" w="1277">
                <a:moveTo>
                  <a:pt x="1277" y="517"/>
                </a:moveTo>
                <a:cubicBezTo>
                  <a:pt x="1277" y="491"/>
                  <a:pt x="1267" y="466"/>
                  <a:pt x="1251" y="445"/>
                </a:cubicBezTo>
                <a:cubicBezTo>
                  <a:pt x="1252" y="437"/>
                  <a:pt x="1252" y="430"/>
                  <a:pt x="1252" y="422"/>
                </a:cubicBezTo>
                <a:cubicBezTo>
                  <a:pt x="1252" y="350"/>
                  <a:pt x="1202" y="288"/>
                  <a:pt x="1128" y="255"/>
                </a:cubicBezTo>
                <a:cubicBezTo>
                  <a:pt x="1115" y="182"/>
                  <a:pt x="1015" y="124"/>
                  <a:pt x="891" y="118"/>
                </a:cubicBezTo>
                <a:cubicBezTo>
                  <a:pt x="863" y="50"/>
                  <a:pt x="760" y="0"/>
                  <a:pt x="637" y="0"/>
                </a:cubicBezTo>
                <a:cubicBezTo>
                  <a:pt x="587" y="0"/>
                  <a:pt x="540" y="9"/>
                  <a:pt x="500" y="23"/>
                </a:cubicBezTo>
                <a:cubicBezTo>
                  <a:pt x="462" y="10"/>
                  <a:pt x="419" y="3"/>
                  <a:pt x="372" y="3"/>
                </a:cubicBezTo>
                <a:cubicBezTo>
                  <a:pt x="228" y="3"/>
                  <a:pt x="110" y="72"/>
                  <a:pt x="110" y="157"/>
                </a:cubicBezTo>
                <a:cubicBezTo>
                  <a:pt x="110" y="158"/>
                  <a:pt x="110" y="158"/>
                  <a:pt x="110" y="159"/>
                </a:cubicBezTo>
                <a:cubicBezTo>
                  <a:pt x="44" y="187"/>
                  <a:pt x="0" y="234"/>
                  <a:pt x="0" y="286"/>
                </a:cubicBezTo>
                <a:cubicBezTo>
                  <a:pt x="0" y="311"/>
                  <a:pt x="9" y="334"/>
                  <a:pt x="25" y="354"/>
                </a:cubicBezTo>
                <a:cubicBezTo>
                  <a:pt x="17" y="374"/>
                  <a:pt x="12" y="396"/>
                  <a:pt x="12" y="419"/>
                </a:cubicBezTo>
                <a:cubicBezTo>
                  <a:pt x="12" y="511"/>
                  <a:pt x="91" y="588"/>
                  <a:pt x="195" y="604"/>
                </a:cubicBezTo>
                <a:cubicBezTo>
                  <a:pt x="229" y="669"/>
                  <a:pt x="307" y="714"/>
                  <a:pt x="397" y="714"/>
                </a:cubicBezTo>
                <a:cubicBezTo>
                  <a:pt x="400" y="714"/>
                  <a:pt x="404" y="714"/>
                  <a:pt x="407" y="714"/>
                </a:cubicBezTo>
                <a:cubicBezTo>
                  <a:pt x="433" y="794"/>
                  <a:pt x="519" y="853"/>
                  <a:pt x="621" y="853"/>
                </a:cubicBezTo>
                <a:cubicBezTo>
                  <a:pt x="640" y="853"/>
                  <a:pt x="659" y="851"/>
                  <a:pt x="677" y="847"/>
                </a:cubicBezTo>
                <a:cubicBezTo>
                  <a:pt x="704" y="879"/>
                  <a:pt x="744" y="903"/>
                  <a:pt x="789" y="915"/>
                </a:cubicBezTo>
                <a:cubicBezTo>
                  <a:pt x="814" y="931"/>
                  <a:pt x="846" y="943"/>
                  <a:pt x="881" y="951"/>
                </a:cubicBezTo>
                <a:cubicBezTo>
                  <a:pt x="1068" y="1170"/>
                  <a:pt x="1068" y="1170"/>
                  <a:pt x="1068" y="1170"/>
                </a:cubicBezTo>
                <a:cubicBezTo>
                  <a:pt x="1193" y="1170"/>
                  <a:pt x="1193" y="1170"/>
                  <a:pt x="1193" y="1170"/>
                </a:cubicBezTo>
                <a:cubicBezTo>
                  <a:pt x="1083" y="936"/>
                  <a:pt x="1083" y="936"/>
                  <a:pt x="1083" y="936"/>
                </a:cubicBezTo>
                <a:cubicBezTo>
                  <a:pt x="1145" y="912"/>
                  <a:pt x="1186" y="870"/>
                  <a:pt x="1186" y="822"/>
                </a:cubicBezTo>
                <a:cubicBezTo>
                  <a:pt x="1186" y="808"/>
                  <a:pt x="1183" y="794"/>
                  <a:pt x="1176" y="782"/>
                </a:cubicBezTo>
                <a:cubicBezTo>
                  <a:pt x="1228" y="754"/>
                  <a:pt x="1262" y="707"/>
                  <a:pt x="1262" y="653"/>
                </a:cubicBezTo>
                <a:cubicBezTo>
                  <a:pt x="1262" y="632"/>
                  <a:pt x="1257" y="612"/>
                  <a:pt x="1247" y="594"/>
                </a:cubicBezTo>
                <a:cubicBezTo>
                  <a:pt x="1266" y="571"/>
                  <a:pt x="1277" y="545"/>
                  <a:pt x="1277" y="517"/>
                </a:cubicBezTo>
                <a:close/>
                <a:moveTo>
                  <a:pt x="1154" y="557"/>
                </a:moveTo>
                <a:cubicBezTo>
                  <a:pt x="1162" y="572"/>
                  <a:pt x="1166" y="588"/>
                  <a:pt x="1166" y="605"/>
                </a:cubicBezTo>
                <a:cubicBezTo>
                  <a:pt x="1166" y="649"/>
                  <a:pt x="1137" y="688"/>
                  <a:pt x="1094" y="710"/>
                </a:cubicBezTo>
                <a:cubicBezTo>
                  <a:pt x="1100" y="721"/>
                  <a:pt x="1103" y="732"/>
                  <a:pt x="1103" y="743"/>
                </a:cubicBezTo>
                <a:cubicBezTo>
                  <a:pt x="1103" y="782"/>
                  <a:pt x="1069" y="819"/>
                  <a:pt x="1015" y="836"/>
                </a:cubicBezTo>
                <a:cubicBezTo>
                  <a:pt x="951" y="856"/>
                  <a:pt x="885" y="855"/>
                  <a:pt x="845" y="848"/>
                </a:cubicBezTo>
                <a:cubicBezTo>
                  <a:pt x="815" y="843"/>
                  <a:pt x="789" y="832"/>
                  <a:pt x="768" y="819"/>
                </a:cubicBezTo>
                <a:cubicBezTo>
                  <a:pt x="729" y="809"/>
                  <a:pt x="696" y="789"/>
                  <a:pt x="673" y="763"/>
                </a:cubicBezTo>
                <a:cubicBezTo>
                  <a:pt x="658" y="766"/>
                  <a:pt x="642" y="768"/>
                  <a:pt x="626" y="768"/>
                </a:cubicBezTo>
                <a:cubicBezTo>
                  <a:pt x="539" y="768"/>
                  <a:pt x="467" y="720"/>
                  <a:pt x="445" y="655"/>
                </a:cubicBezTo>
                <a:cubicBezTo>
                  <a:pt x="442" y="655"/>
                  <a:pt x="439" y="655"/>
                  <a:pt x="436" y="655"/>
                </a:cubicBezTo>
                <a:cubicBezTo>
                  <a:pt x="360" y="655"/>
                  <a:pt x="295" y="618"/>
                  <a:pt x="266" y="565"/>
                </a:cubicBezTo>
                <a:cubicBezTo>
                  <a:pt x="178" y="552"/>
                  <a:pt x="112" y="490"/>
                  <a:pt x="112" y="415"/>
                </a:cubicBezTo>
                <a:cubicBezTo>
                  <a:pt x="112" y="396"/>
                  <a:pt x="116" y="378"/>
                  <a:pt x="123" y="362"/>
                </a:cubicBezTo>
                <a:cubicBezTo>
                  <a:pt x="109" y="345"/>
                  <a:pt x="102" y="327"/>
                  <a:pt x="102" y="307"/>
                </a:cubicBezTo>
                <a:cubicBezTo>
                  <a:pt x="102" y="264"/>
                  <a:pt x="139" y="226"/>
                  <a:pt x="195" y="203"/>
                </a:cubicBezTo>
                <a:cubicBezTo>
                  <a:pt x="195" y="203"/>
                  <a:pt x="195" y="202"/>
                  <a:pt x="195" y="202"/>
                </a:cubicBezTo>
                <a:cubicBezTo>
                  <a:pt x="195" y="132"/>
                  <a:pt x="294" y="76"/>
                  <a:pt x="416" y="76"/>
                </a:cubicBezTo>
                <a:cubicBezTo>
                  <a:pt x="455" y="76"/>
                  <a:pt x="491" y="82"/>
                  <a:pt x="523" y="92"/>
                </a:cubicBezTo>
                <a:cubicBezTo>
                  <a:pt x="557" y="81"/>
                  <a:pt x="597" y="74"/>
                  <a:pt x="639" y="74"/>
                </a:cubicBezTo>
                <a:cubicBezTo>
                  <a:pt x="743" y="74"/>
                  <a:pt x="830" y="115"/>
                  <a:pt x="853" y="170"/>
                </a:cubicBezTo>
                <a:cubicBezTo>
                  <a:pt x="958" y="175"/>
                  <a:pt x="1042" y="222"/>
                  <a:pt x="1053" y="281"/>
                </a:cubicBezTo>
                <a:cubicBezTo>
                  <a:pt x="1116" y="308"/>
                  <a:pt x="1158" y="359"/>
                  <a:pt x="1158" y="417"/>
                </a:cubicBezTo>
                <a:cubicBezTo>
                  <a:pt x="1158" y="423"/>
                  <a:pt x="1158" y="430"/>
                  <a:pt x="1157" y="436"/>
                </a:cubicBezTo>
                <a:cubicBezTo>
                  <a:pt x="1171" y="453"/>
                  <a:pt x="1179" y="473"/>
                  <a:pt x="1179" y="495"/>
                </a:cubicBezTo>
                <a:cubicBezTo>
                  <a:pt x="1179" y="518"/>
                  <a:pt x="1170" y="539"/>
                  <a:pt x="1154" y="557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chemeClr val="lt1"/>
              </a:gs>
            </a:gsLst>
            <a:lin ang="2700000" scaled="0"/>
          </a:gra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254000" rotWithShape="0" algn="tl" dir="2700000" dist="101600">
              <a:srgbClr val="000000">
                <a:alpha val="2980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203" name="Google Shape;203;p17"/>
          <p:cNvGrpSpPr/>
          <p:nvPr/>
        </p:nvGrpSpPr>
        <p:grpSpPr>
          <a:xfrm>
            <a:off x="7349467" y="2929021"/>
            <a:ext cx="1016417" cy="1016417"/>
            <a:chOff x="7349467" y="2929021"/>
            <a:chExt cx="1016417" cy="1016417"/>
          </a:xfrm>
        </p:grpSpPr>
        <p:sp>
          <p:nvSpPr>
            <p:cNvPr id="204" name="Google Shape;204;p17"/>
            <p:cNvSpPr/>
            <p:nvPr/>
          </p:nvSpPr>
          <p:spPr>
            <a:xfrm>
              <a:off x="7349467" y="2929021"/>
              <a:ext cx="1016417" cy="1016417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chemeClr val="lt1"/>
                </a:gs>
              </a:gsLst>
              <a:lin ang="2700000" scaled="0"/>
            </a:gra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54000" rotWithShape="0" algn="tl" dir="2700000" dist="101600">
                <a:srgbClr val="000000">
                  <a:alpha val="2980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7647256" y="3138924"/>
              <a:ext cx="446351" cy="524170"/>
            </a:xfrm>
            <a:custGeom>
              <a:rect b="b" l="l" r="r" t="t"/>
              <a:pathLst>
                <a:path extrusionOk="0" h="748" w="641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1D530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206" name="Google Shape;206;p17"/>
          <p:cNvGrpSpPr/>
          <p:nvPr/>
        </p:nvGrpSpPr>
        <p:grpSpPr>
          <a:xfrm>
            <a:off x="6492114" y="2130520"/>
            <a:ext cx="1016417" cy="1013235"/>
            <a:chOff x="6492114" y="2130520"/>
            <a:chExt cx="1016417" cy="1013235"/>
          </a:xfrm>
        </p:grpSpPr>
        <p:sp>
          <p:nvSpPr>
            <p:cNvPr id="207" name="Google Shape;207;p17"/>
            <p:cNvSpPr/>
            <p:nvPr/>
          </p:nvSpPr>
          <p:spPr>
            <a:xfrm>
              <a:off x="6492114" y="2130520"/>
              <a:ext cx="1016417" cy="1013235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chemeClr val="lt1"/>
                </a:gs>
              </a:gsLst>
              <a:lin ang="2700000" scaled="0"/>
            </a:gra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54000" rotWithShape="0" algn="tl" dir="2700000" dist="101600">
                <a:srgbClr val="000000">
                  <a:alpha val="2980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208" name="Google Shape;208;p17"/>
            <p:cNvSpPr/>
            <p:nvPr/>
          </p:nvSpPr>
          <p:spPr>
            <a:xfrm>
              <a:off x="6775537" y="2407145"/>
              <a:ext cx="486395" cy="456806"/>
            </a:xfrm>
            <a:custGeom>
              <a:rect b="b" l="l" r="r" t="t"/>
              <a:pathLst>
                <a:path extrusionOk="0" h="603" w="643">
                  <a:moveTo>
                    <a:pt x="51" y="448"/>
                  </a:moveTo>
                  <a:cubicBezTo>
                    <a:pt x="83" y="445"/>
                    <a:pt x="115" y="443"/>
                    <a:pt x="147" y="442"/>
                  </a:cubicBezTo>
                  <a:cubicBezTo>
                    <a:pt x="127" y="440"/>
                    <a:pt x="108" y="439"/>
                    <a:pt x="88" y="436"/>
                  </a:cubicBezTo>
                  <a:cubicBezTo>
                    <a:pt x="72" y="435"/>
                    <a:pt x="59" y="423"/>
                    <a:pt x="59" y="407"/>
                  </a:cubicBezTo>
                  <a:cubicBezTo>
                    <a:pt x="59" y="383"/>
                    <a:pt x="59" y="359"/>
                    <a:pt x="59" y="335"/>
                  </a:cubicBezTo>
                  <a:cubicBezTo>
                    <a:pt x="59" y="318"/>
                    <a:pt x="72" y="306"/>
                    <a:pt x="88" y="305"/>
                  </a:cubicBezTo>
                  <a:cubicBezTo>
                    <a:pt x="148" y="299"/>
                    <a:pt x="207" y="297"/>
                    <a:pt x="267" y="298"/>
                  </a:cubicBezTo>
                  <a:cubicBezTo>
                    <a:pt x="245" y="333"/>
                    <a:pt x="233" y="373"/>
                    <a:pt x="233" y="417"/>
                  </a:cubicBezTo>
                  <a:cubicBezTo>
                    <a:pt x="233" y="479"/>
                    <a:pt x="258" y="535"/>
                    <a:pt x="299" y="575"/>
                  </a:cubicBezTo>
                  <a:cubicBezTo>
                    <a:pt x="301" y="578"/>
                    <a:pt x="304" y="581"/>
                    <a:pt x="306" y="583"/>
                  </a:cubicBezTo>
                  <a:cubicBezTo>
                    <a:pt x="221" y="590"/>
                    <a:pt x="136" y="588"/>
                    <a:pt x="51" y="579"/>
                  </a:cubicBezTo>
                  <a:cubicBezTo>
                    <a:pt x="35" y="578"/>
                    <a:pt x="21" y="566"/>
                    <a:pt x="21" y="549"/>
                  </a:cubicBezTo>
                  <a:cubicBezTo>
                    <a:pt x="21" y="526"/>
                    <a:pt x="21" y="501"/>
                    <a:pt x="21" y="477"/>
                  </a:cubicBezTo>
                  <a:cubicBezTo>
                    <a:pt x="21" y="461"/>
                    <a:pt x="35" y="449"/>
                    <a:pt x="51" y="448"/>
                  </a:cubicBezTo>
                  <a:close/>
                  <a:moveTo>
                    <a:pt x="442" y="265"/>
                  </a:moveTo>
                  <a:lnTo>
                    <a:pt x="442" y="265"/>
                  </a:lnTo>
                  <a:cubicBezTo>
                    <a:pt x="454" y="263"/>
                    <a:pt x="467" y="262"/>
                    <a:pt x="479" y="265"/>
                  </a:cubicBezTo>
                  <a:cubicBezTo>
                    <a:pt x="478" y="271"/>
                    <a:pt x="478" y="278"/>
                    <a:pt x="477" y="284"/>
                  </a:cubicBezTo>
                  <a:cubicBezTo>
                    <a:pt x="466" y="283"/>
                    <a:pt x="455" y="283"/>
                    <a:pt x="444" y="284"/>
                  </a:cubicBezTo>
                  <a:cubicBezTo>
                    <a:pt x="443" y="278"/>
                    <a:pt x="443" y="271"/>
                    <a:pt x="442" y="265"/>
                  </a:cubicBezTo>
                  <a:close/>
                  <a:moveTo>
                    <a:pt x="510" y="384"/>
                  </a:moveTo>
                  <a:lnTo>
                    <a:pt x="510" y="384"/>
                  </a:lnTo>
                  <a:lnTo>
                    <a:pt x="467" y="384"/>
                  </a:lnTo>
                  <a:lnTo>
                    <a:pt x="467" y="377"/>
                  </a:lnTo>
                  <a:cubicBezTo>
                    <a:pt x="467" y="369"/>
                    <a:pt x="466" y="364"/>
                    <a:pt x="465" y="362"/>
                  </a:cubicBezTo>
                  <a:cubicBezTo>
                    <a:pt x="464" y="360"/>
                    <a:pt x="462" y="359"/>
                    <a:pt x="459" y="359"/>
                  </a:cubicBezTo>
                  <a:cubicBezTo>
                    <a:pt x="456" y="359"/>
                    <a:pt x="454" y="359"/>
                    <a:pt x="453" y="362"/>
                  </a:cubicBezTo>
                  <a:cubicBezTo>
                    <a:pt x="452" y="364"/>
                    <a:pt x="451" y="367"/>
                    <a:pt x="451" y="371"/>
                  </a:cubicBezTo>
                  <a:cubicBezTo>
                    <a:pt x="451" y="377"/>
                    <a:pt x="452" y="382"/>
                    <a:pt x="455" y="385"/>
                  </a:cubicBezTo>
                  <a:cubicBezTo>
                    <a:pt x="458" y="388"/>
                    <a:pt x="466" y="393"/>
                    <a:pt x="478" y="401"/>
                  </a:cubicBezTo>
                  <a:cubicBezTo>
                    <a:pt x="489" y="407"/>
                    <a:pt x="497" y="413"/>
                    <a:pt x="501" y="416"/>
                  </a:cubicBezTo>
                  <a:cubicBezTo>
                    <a:pt x="505" y="420"/>
                    <a:pt x="508" y="425"/>
                    <a:pt x="511" y="431"/>
                  </a:cubicBezTo>
                  <a:cubicBezTo>
                    <a:pt x="514" y="437"/>
                    <a:pt x="515" y="445"/>
                    <a:pt x="515" y="455"/>
                  </a:cubicBezTo>
                  <a:cubicBezTo>
                    <a:pt x="515" y="471"/>
                    <a:pt x="512" y="483"/>
                    <a:pt x="504" y="491"/>
                  </a:cubicBezTo>
                  <a:cubicBezTo>
                    <a:pt x="497" y="500"/>
                    <a:pt x="485" y="506"/>
                    <a:pt x="471" y="508"/>
                  </a:cubicBezTo>
                  <a:lnTo>
                    <a:pt x="471" y="524"/>
                  </a:lnTo>
                  <a:lnTo>
                    <a:pt x="451" y="524"/>
                  </a:lnTo>
                  <a:lnTo>
                    <a:pt x="451" y="507"/>
                  </a:lnTo>
                  <a:cubicBezTo>
                    <a:pt x="439" y="506"/>
                    <a:pt x="429" y="502"/>
                    <a:pt x="420" y="494"/>
                  </a:cubicBezTo>
                  <a:cubicBezTo>
                    <a:pt x="412" y="486"/>
                    <a:pt x="407" y="473"/>
                    <a:pt x="407" y="453"/>
                  </a:cubicBezTo>
                  <a:lnTo>
                    <a:pt x="407" y="445"/>
                  </a:lnTo>
                  <a:lnTo>
                    <a:pt x="451" y="445"/>
                  </a:lnTo>
                  <a:lnTo>
                    <a:pt x="451" y="456"/>
                  </a:lnTo>
                  <a:cubicBezTo>
                    <a:pt x="451" y="467"/>
                    <a:pt x="451" y="474"/>
                    <a:pt x="452" y="477"/>
                  </a:cubicBezTo>
                  <a:cubicBezTo>
                    <a:pt x="453" y="480"/>
                    <a:pt x="455" y="481"/>
                    <a:pt x="458" y="481"/>
                  </a:cubicBezTo>
                  <a:cubicBezTo>
                    <a:pt x="461" y="481"/>
                    <a:pt x="464" y="480"/>
                    <a:pt x="465" y="478"/>
                  </a:cubicBezTo>
                  <a:cubicBezTo>
                    <a:pt x="466" y="476"/>
                    <a:pt x="467" y="473"/>
                    <a:pt x="467" y="470"/>
                  </a:cubicBezTo>
                  <a:cubicBezTo>
                    <a:pt x="467" y="460"/>
                    <a:pt x="466" y="453"/>
                    <a:pt x="465" y="449"/>
                  </a:cubicBezTo>
                  <a:cubicBezTo>
                    <a:pt x="464" y="445"/>
                    <a:pt x="459" y="440"/>
                    <a:pt x="451" y="435"/>
                  </a:cubicBezTo>
                  <a:cubicBezTo>
                    <a:pt x="438" y="427"/>
                    <a:pt x="429" y="421"/>
                    <a:pt x="424" y="417"/>
                  </a:cubicBezTo>
                  <a:cubicBezTo>
                    <a:pt x="420" y="413"/>
                    <a:pt x="415" y="408"/>
                    <a:pt x="412" y="401"/>
                  </a:cubicBezTo>
                  <a:cubicBezTo>
                    <a:pt x="408" y="393"/>
                    <a:pt x="407" y="385"/>
                    <a:pt x="407" y="377"/>
                  </a:cubicBezTo>
                  <a:cubicBezTo>
                    <a:pt x="407" y="364"/>
                    <a:pt x="410" y="354"/>
                    <a:pt x="418" y="346"/>
                  </a:cubicBezTo>
                  <a:cubicBezTo>
                    <a:pt x="425" y="339"/>
                    <a:pt x="436" y="334"/>
                    <a:pt x="451" y="333"/>
                  </a:cubicBezTo>
                  <a:lnTo>
                    <a:pt x="451" y="319"/>
                  </a:lnTo>
                  <a:lnTo>
                    <a:pt x="471" y="319"/>
                  </a:lnTo>
                  <a:lnTo>
                    <a:pt x="471" y="333"/>
                  </a:lnTo>
                  <a:cubicBezTo>
                    <a:pt x="484" y="334"/>
                    <a:pt x="494" y="339"/>
                    <a:pt x="501" y="346"/>
                  </a:cubicBezTo>
                  <a:cubicBezTo>
                    <a:pt x="507" y="353"/>
                    <a:pt x="511" y="363"/>
                    <a:pt x="511" y="376"/>
                  </a:cubicBezTo>
                  <a:cubicBezTo>
                    <a:pt x="511" y="378"/>
                    <a:pt x="510" y="381"/>
                    <a:pt x="510" y="384"/>
                  </a:cubicBezTo>
                  <a:close/>
                  <a:moveTo>
                    <a:pt x="411" y="271"/>
                  </a:moveTo>
                  <a:lnTo>
                    <a:pt x="411" y="271"/>
                  </a:lnTo>
                  <a:lnTo>
                    <a:pt x="410" y="271"/>
                  </a:lnTo>
                  <a:lnTo>
                    <a:pt x="409" y="271"/>
                  </a:lnTo>
                  <a:lnTo>
                    <a:pt x="408" y="272"/>
                  </a:lnTo>
                  <a:lnTo>
                    <a:pt x="407" y="272"/>
                  </a:lnTo>
                  <a:lnTo>
                    <a:pt x="406" y="272"/>
                  </a:lnTo>
                  <a:lnTo>
                    <a:pt x="405" y="273"/>
                  </a:lnTo>
                  <a:lnTo>
                    <a:pt x="405" y="273"/>
                  </a:lnTo>
                  <a:lnTo>
                    <a:pt x="404" y="273"/>
                  </a:lnTo>
                  <a:lnTo>
                    <a:pt x="403" y="274"/>
                  </a:lnTo>
                  <a:lnTo>
                    <a:pt x="402" y="274"/>
                  </a:lnTo>
                  <a:lnTo>
                    <a:pt x="401" y="274"/>
                  </a:lnTo>
                  <a:lnTo>
                    <a:pt x="400" y="275"/>
                  </a:lnTo>
                  <a:lnTo>
                    <a:pt x="399" y="275"/>
                  </a:lnTo>
                  <a:lnTo>
                    <a:pt x="398" y="275"/>
                  </a:lnTo>
                  <a:lnTo>
                    <a:pt x="398" y="276"/>
                  </a:lnTo>
                  <a:lnTo>
                    <a:pt x="397" y="276"/>
                  </a:lnTo>
                  <a:lnTo>
                    <a:pt x="396" y="277"/>
                  </a:lnTo>
                  <a:lnTo>
                    <a:pt x="395" y="277"/>
                  </a:lnTo>
                  <a:lnTo>
                    <a:pt x="394" y="277"/>
                  </a:lnTo>
                  <a:lnTo>
                    <a:pt x="393" y="278"/>
                  </a:lnTo>
                  <a:lnTo>
                    <a:pt x="393" y="278"/>
                  </a:lnTo>
                  <a:lnTo>
                    <a:pt x="401" y="294"/>
                  </a:lnTo>
                  <a:lnTo>
                    <a:pt x="401" y="294"/>
                  </a:lnTo>
                  <a:lnTo>
                    <a:pt x="401" y="293"/>
                  </a:lnTo>
                  <a:lnTo>
                    <a:pt x="402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5" y="292"/>
                  </a:lnTo>
                  <a:lnTo>
                    <a:pt x="406" y="291"/>
                  </a:lnTo>
                  <a:lnTo>
                    <a:pt x="407" y="291"/>
                  </a:lnTo>
                  <a:lnTo>
                    <a:pt x="407" y="291"/>
                  </a:lnTo>
                  <a:lnTo>
                    <a:pt x="408" y="290"/>
                  </a:lnTo>
                  <a:lnTo>
                    <a:pt x="409" y="290"/>
                  </a:lnTo>
                  <a:lnTo>
                    <a:pt x="410" y="290"/>
                  </a:lnTo>
                  <a:lnTo>
                    <a:pt x="411" y="290"/>
                  </a:lnTo>
                  <a:lnTo>
                    <a:pt x="411" y="289"/>
                  </a:lnTo>
                  <a:lnTo>
                    <a:pt x="412" y="289"/>
                  </a:lnTo>
                  <a:lnTo>
                    <a:pt x="413" y="289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15" y="288"/>
                  </a:lnTo>
                  <a:lnTo>
                    <a:pt x="416" y="288"/>
                  </a:lnTo>
                  <a:lnTo>
                    <a:pt x="411" y="271"/>
                  </a:lnTo>
                  <a:close/>
                  <a:moveTo>
                    <a:pt x="361" y="297"/>
                  </a:moveTo>
                  <a:lnTo>
                    <a:pt x="361" y="297"/>
                  </a:lnTo>
                  <a:lnTo>
                    <a:pt x="361" y="297"/>
                  </a:lnTo>
                  <a:lnTo>
                    <a:pt x="360" y="298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8" y="300"/>
                  </a:lnTo>
                  <a:lnTo>
                    <a:pt x="358" y="300"/>
                  </a:lnTo>
                  <a:lnTo>
                    <a:pt x="357" y="301"/>
                  </a:lnTo>
                  <a:lnTo>
                    <a:pt x="356" y="302"/>
                  </a:lnTo>
                  <a:lnTo>
                    <a:pt x="356" y="302"/>
                  </a:lnTo>
                  <a:lnTo>
                    <a:pt x="355" y="303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53" y="305"/>
                  </a:lnTo>
                  <a:lnTo>
                    <a:pt x="352" y="305"/>
                  </a:lnTo>
                  <a:lnTo>
                    <a:pt x="352" y="306"/>
                  </a:lnTo>
                  <a:lnTo>
                    <a:pt x="351" y="307"/>
                  </a:lnTo>
                  <a:lnTo>
                    <a:pt x="350" y="307"/>
                  </a:lnTo>
                  <a:lnTo>
                    <a:pt x="350" y="308"/>
                  </a:lnTo>
                  <a:lnTo>
                    <a:pt x="349" y="309"/>
                  </a:lnTo>
                  <a:lnTo>
                    <a:pt x="348" y="309"/>
                  </a:lnTo>
                  <a:lnTo>
                    <a:pt x="348" y="310"/>
                  </a:lnTo>
                  <a:lnTo>
                    <a:pt x="360" y="322"/>
                  </a:lnTo>
                  <a:lnTo>
                    <a:pt x="361" y="322"/>
                  </a:lnTo>
                  <a:lnTo>
                    <a:pt x="361" y="321"/>
                  </a:lnTo>
                  <a:lnTo>
                    <a:pt x="362" y="320"/>
                  </a:lnTo>
                  <a:lnTo>
                    <a:pt x="363" y="320"/>
                  </a:lnTo>
                  <a:lnTo>
                    <a:pt x="363" y="319"/>
                  </a:lnTo>
                  <a:lnTo>
                    <a:pt x="364" y="319"/>
                  </a:lnTo>
                  <a:lnTo>
                    <a:pt x="364" y="318"/>
                  </a:lnTo>
                  <a:lnTo>
                    <a:pt x="365" y="318"/>
                  </a:lnTo>
                  <a:lnTo>
                    <a:pt x="365" y="317"/>
                  </a:lnTo>
                  <a:lnTo>
                    <a:pt x="366" y="317"/>
                  </a:lnTo>
                  <a:lnTo>
                    <a:pt x="367" y="316"/>
                  </a:lnTo>
                  <a:lnTo>
                    <a:pt x="367" y="315"/>
                  </a:lnTo>
                  <a:lnTo>
                    <a:pt x="368" y="315"/>
                  </a:lnTo>
                  <a:lnTo>
                    <a:pt x="368" y="314"/>
                  </a:lnTo>
                  <a:lnTo>
                    <a:pt x="369" y="314"/>
                  </a:lnTo>
                  <a:lnTo>
                    <a:pt x="370" y="313"/>
                  </a:lnTo>
                  <a:lnTo>
                    <a:pt x="370" y="313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2" y="311"/>
                  </a:lnTo>
                  <a:lnTo>
                    <a:pt x="373" y="311"/>
                  </a:lnTo>
                  <a:lnTo>
                    <a:pt x="361" y="297"/>
                  </a:lnTo>
                  <a:close/>
                  <a:moveTo>
                    <a:pt x="325" y="339"/>
                  </a:moveTo>
                  <a:lnTo>
                    <a:pt x="325" y="339"/>
                  </a:lnTo>
                  <a:lnTo>
                    <a:pt x="325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3" y="342"/>
                  </a:lnTo>
                  <a:lnTo>
                    <a:pt x="323" y="343"/>
                  </a:lnTo>
                  <a:lnTo>
                    <a:pt x="323" y="344"/>
                  </a:lnTo>
                  <a:lnTo>
                    <a:pt x="322" y="345"/>
                  </a:lnTo>
                  <a:lnTo>
                    <a:pt x="322" y="345"/>
                  </a:lnTo>
                  <a:lnTo>
                    <a:pt x="321" y="346"/>
                  </a:lnTo>
                  <a:lnTo>
                    <a:pt x="321" y="347"/>
                  </a:lnTo>
                  <a:lnTo>
                    <a:pt x="320" y="348"/>
                  </a:lnTo>
                  <a:lnTo>
                    <a:pt x="320" y="349"/>
                  </a:lnTo>
                  <a:lnTo>
                    <a:pt x="320" y="350"/>
                  </a:lnTo>
                  <a:lnTo>
                    <a:pt x="319" y="350"/>
                  </a:lnTo>
                  <a:lnTo>
                    <a:pt x="319" y="351"/>
                  </a:lnTo>
                  <a:lnTo>
                    <a:pt x="318" y="352"/>
                  </a:lnTo>
                  <a:lnTo>
                    <a:pt x="318" y="353"/>
                  </a:lnTo>
                  <a:lnTo>
                    <a:pt x="318" y="354"/>
                  </a:lnTo>
                  <a:lnTo>
                    <a:pt x="317" y="355"/>
                  </a:lnTo>
                  <a:lnTo>
                    <a:pt x="317" y="356"/>
                  </a:lnTo>
                  <a:lnTo>
                    <a:pt x="317" y="356"/>
                  </a:lnTo>
                  <a:lnTo>
                    <a:pt x="333" y="363"/>
                  </a:lnTo>
                  <a:lnTo>
                    <a:pt x="333" y="363"/>
                  </a:lnTo>
                  <a:lnTo>
                    <a:pt x="333" y="362"/>
                  </a:lnTo>
                  <a:lnTo>
                    <a:pt x="334" y="361"/>
                  </a:lnTo>
                  <a:lnTo>
                    <a:pt x="334" y="360"/>
                  </a:lnTo>
                  <a:lnTo>
                    <a:pt x="334" y="360"/>
                  </a:lnTo>
                  <a:lnTo>
                    <a:pt x="335" y="359"/>
                  </a:lnTo>
                  <a:lnTo>
                    <a:pt x="335" y="358"/>
                  </a:lnTo>
                  <a:lnTo>
                    <a:pt x="335" y="357"/>
                  </a:lnTo>
                  <a:lnTo>
                    <a:pt x="336" y="357"/>
                  </a:lnTo>
                  <a:lnTo>
                    <a:pt x="336" y="356"/>
                  </a:lnTo>
                  <a:lnTo>
                    <a:pt x="336" y="355"/>
                  </a:lnTo>
                  <a:lnTo>
                    <a:pt x="337" y="354"/>
                  </a:lnTo>
                  <a:lnTo>
                    <a:pt x="337" y="354"/>
                  </a:lnTo>
                  <a:lnTo>
                    <a:pt x="338" y="353"/>
                  </a:lnTo>
                  <a:lnTo>
                    <a:pt x="338" y="352"/>
                  </a:lnTo>
                  <a:lnTo>
                    <a:pt x="338" y="351"/>
                  </a:lnTo>
                  <a:lnTo>
                    <a:pt x="339" y="351"/>
                  </a:lnTo>
                  <a:lnTo>
                    <a:pt x="339" y="350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0" y="348"/>
                  </a:lnTo>
                  <a:lnTo>
                    <a:pt x="325" y="339"/>
                  </a:lnTo>
                  <a:close/>
                  <a:moveTo>
                    <a:pt x="306" y="392"/>
                  </a:moveTo>
                  <a:lnTo>
                    <a:pt x="306" y="392"/>
                  </a:lnTo>
                  <a:lnTo>
                    <a:pt x="306" y="393"/>
                  </a:lnTo>
                  <a:lnTo>
                    <a:pt x="306" y="394"/>
                  </a:lnTo>
                  <a:lnTo>
                    <a:pt x="306" y="394"/>
                  </a:lnTo>
                  <a:lnTo>
                    <a:pt x="306" y="395"/>
                  </a:lnTo>
                  <a:lnTo>
                    <a:pt x="305" y="396"/>
                  </a:lnTo>
                  <a:lnTo>
                    <a:pt x="305" y="397"/>
                  </a:lnTo>
                  <a:lnTo>
                    <a:pt x="305" y="398"/>
                  </a:lnTo>
                  <a:lnTo>
                    <a:pt x="305" y="399"/>
                  </a:lnTo>
                  <a:lnTo>
                    <a:pt x="305" y="400"/>
                  </a:lnTo>
                  <a:lnTo>
                    <a:pt x="305" y="401"/>
                  </a:lnTo>
                  <a:lnTo>
                    <a:pt x="305" y="402"/>
                  </a:lnTo>
                  <a:lnTo>
                    <a:pt x="305" y="403"/>
                  </a:lnTo>
                  <a:lnTo>
                    <a:pt x="305" y="404"/>
                  </a:lnTo>
                  <a:lnTo>
                    <a:pt x="304" y="405"/>
                  </a:lnTo>
                  <a:lnTo>
                    <a:pt x="304" y="406"/>
                  </a:lnTo>
                  <a:lnTo>
                    <a:pt x="304" y="407"/>
                  </a:lnTo>
                  <a:lnTo>
                    <a:pt x="304" y="408"/>
                  </a:lnTo>
                  <a:lnTo>
                    <a:pt x="304" y="409"/>
                  </a:lnTo>
                  <a:lnTo>
                    <a:pt x="304" y="410"/>
                  </a:lnTo>
                  <a:lnTo>
                    <a:pt x="304" y="410"/>
                  </a:lnTo>
                  <a:lnTo>
                    <a:pt x="322" y="411"/>
                  </a:lnTo>
                  <a:lnTo>
                    <a:pt x="322" y="411"/>
                  </a:lnTo>
                  <a:lnTo>
                    <a:pt x="322" y="410"/>
                  </a:lnTo>
                  <a:lnTo>
                    <a:pt x="322" y="409"/>
                  </a:lnTo>
                  <a:lnTo>
                    <a:pt x="322" y="408"/>
                  </a:lnTo>
                  <a:lnTo>
                    <a:pt x="322" y="407"/>
                  </a:lnTo>
                  <a:lnTo>
                    <a:pt x="322" y="406"/>
                  </a:lnTo>
                  <a:lnTo>
                    <a:pt x="322" y="406"/>
                  </a:lnTo>
                  <a:lnTo>
                    <a:pt x="322" y="405"/>
                  </a:lnTo>
                  <a:lnTo>
                    <a:pt x="322" y="404"/>
                  </a:lnTo>
                  <a:lnTo>
                    <a:pt x="322" y="403"/>
                  </a:lnTo>
                  <a:lnTo>
                    <a:pt x="322" y="402"/>
                  </a:lnTo>
                  <a:lnTo>
                    <a:pt x="323" y="401"/>
                  </a:lnTo>
                  <a:lnTo>
                    <a:pt x="323" y="400"/>
                  </a:lnTo>
                  <a:lnTo>
                    <a:pt x="323" y="400"/>
                  </a:lnTo>
                  <a:lnTo>
                    <a:pt x="323" y="399"/>
                  </a:lnTo>
                  <a:lnTo>
                    <a:pt x="323" y="398"/>
                  </a:lnTo>
                  <a:lnTo>
                    <a:pt x="323" y="397"/>
                  </a:lnTo>
                  <a:lnTo>
                    <a:pt x="323" y="396"/>
                  </a:lnTo>
                  <a:lnTo>
                    <a:pt x="323" y="395"/>
                  </a:lnTo>
                  <a:lnTo>
                    <a:pt x="323" y="395"/>
                  </a:lnTo>
                  <a:lnTo>
                    <a:pt x="306" y="392"/>
                  </a:lnTo>
                  <a:close/>
                  <a:moveTo>
                    <a:pt x="307" y="447"/>
                  </a:moveTo>
                  <a:lnTo>
                    <a:pt x="307" y="447"/>
                  </a:lnTo>
                  <a:lnTo>
                    <a:pt x="307" y="448"/>
                  </a:lnTo>
                  <a:lnTo>
                    <a:pt x="307" y="449"/>
                  </a:lnTo>
                  <a:lnTo>
                    <a:pt x="308" y="450"/>
                  </a:lnTo>
                  <a:lnTo>
                    <a:pt x="308" y="450"/>
                  </a:lnTo>
                  <a:lnTo>
                    <a:pt x="308" y="451"/>
                  </a:lnTo>
                  <a:lnTo>
                    <a:pt x="308" y="452"/>
                  </a:lnTo>
                  <a:lnTo>
                    <a:pt x="308" y="453"/>
                  </a:lnTo>
                  <a:lnTo>
                    <a:pt x="309" y="454"/>
                  </a:lnTo>
                  <a:lnTo>
                    <a:pt x="309" y="455"/>
                  </a:lnTo>
                  <a:lnTo>
                    <a:pt x="309" y="456"/>
                  </a:lnTo>
                  <a:lnTo>
                    <a:pt x="309" y="457"/>
                  </a:lnTo>
                  <a:lnTo>
                    <a:pt x="310" y="458"/>
                  </a:lnTo>
                  <a:lnTo>
                    <a:pt x="310" y="459"/>
                  </a:lnTo>
                  <a:lnTo>
                    <a:pt x="310" y="460"/>
                  </a:lnTo>
                  <a:lnTo>
                    <a:pt x="310" y="461"/>
                  </a:lnTo>
                  <a:lnTo>
                    <a:pt x="311" y="461"/>
                  </a:lnTo>
                  <a:lnTo>
                    <a:pt x="311" y="462"/>
                  </a:lnTo>
                  <a:lnTo>
                    <a:pt x="311" y="463"/>
                  </a:lnTo>
                  <a:lnTo>
                    <a:pt x="312" y="464"/>
                  </a:lnTo>
                  <a:lnTo>
                    <a:pt x="312" y="465"/>
                  </a:lnTo>
                  <a:lnTo>
                    <a:pt x="312" y="465"/>
                  </a:lnTo>
                  <a:lnTo>
                    <a:pt x="329" y="460"/>
                  </a:lnTo>
                  <a:lnTo>
                    <a:pt x="328" y="459"/>
                  </a:lnTo>
                  <a:lnTo>
                    <a:pt x="328" y="459"/>
                  </a:lnTo>
                  <a:lnTo>
                    <a:pt x="328" y="458"/>
                  </a:lnTo>
                  <a:lnTo>
                    <a:pt x="328" y="457"/>
                  </a:lnTo>
                  <a:lnTo>
                    <a:pt x="328" y="456"/>
                  </a:lnTo>
                  <a:lnTo>
                    <a:pt x="327" y="456"/>
                  </a:lnTo>
                  <a:lnTo>
                    <a:pt x="327" y="455"/>
                  </a:lnTo>
                  <a:lnTo>
                    <a:pt x="327" y="454"/>
                  </a:lnTo>
                  <a:lnTo>
                    <a:pt x="327" y="453"/>
                  </a:lnTo>
                  <a:lnTo>
                    <a:pt x="326" y="452"/>
                  </a:lnTo>
                  <a:lnTo>
                    <a:pt x="326" y="452"/>
                  </a:lnTo>
                  <a:lnTo>
                    <a:pt x="326" y="451"/>
                  </a:lnTo>
                  <a:lnTo>
                    <a:pt x="326" y="450"/>
                  </a:lnTo>
                  <a:lnTo>
                    <a:pt x="325" y="449"/>
                  </a:lnTo>
                  <a:lnTo>
                    <a:pt x="325" y="448"/>
                  </a:lnTo>
                  <a:lnTo>
                    <a:pt x="325" y="447"/>
                  </a:lnTo>
                  <a:lnTo>
                    <a:pt x="325" y="447"/>
                  </a:lnTo>
                  <a:lnTo>
                    <a:pt x="325" y="446"/>
                  </a:lnTo>
                  <a:lnTo>
                    <a:pt x="325" y="445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07" y="447"/>
                  </a:lnTo>
                  <a:close/>
                  <a:moveTo>
                    <a:pt x="328" y="499"/>
                  </a:moveTo>
                  <a:lnTo>
                    <a:pt x="328" y="499"/>
                  </a:lnTo>
                  <a:lnTo>
                    <a:pt x="328" y="499"/>
                  </a:lnTo>
                  <a:lnTo>
                    <a:pt x="329" y="500"/>
                  </a:lnTo>
                  <a:lnTo>
                    <a:pt x="329" y="501"/>
                  </a:lnTo>
                  <a:lnTo>
                    <a:pt x="330" y="502"/>
                  </a:lnTo>
                  <a:lnTo>
                    <a:pt x="330" y="502"/>
                  </a:lnTo>
                  <a:lnTo>
                    <a:pt x="331" y="503"/>
                  </a:lnTo>
                  <a:lnTo>
                    <a:pt x="331" y="504"/>
                  </a:lnTo>
                  <a:lnTo>
                    <a:pt x="332" y="505"/>
                  </a:lnTo>
                  <a:lnTo>
                    <a:pt x="332" y="505"/>
                  </a:lnTo>
                  <a:lnTo>
                    <a:pt x="333" y="506"/>
                  </a:lnTo>
                  <a:lnTo>
                    <a:pt x="333" y="507"/>
                  </a:lnTo>
                  <a:lnTo>
                    <a:pt x="334" y="508"/>
                  </a:lnTo>
                  <a:lnTo>
                    <a:pt x="334" y="508"/>
                  </a:lnTo>
                  <a:lnTo>
                    <a:pt x="335" y="509"/>
                  </a:lnTo>
                  <a:lnTo>
                    <a:pt x="336" y="510"/>
                  </a:lnTo>
                  <a:lnTo>
                    <a:pt x="336" y="511"/>
                  </a:lnTo>
                  <a:lnTo>
                    <a:pt x="337" y="511"/>
                  </a:lnTo>
                  <a:lnTo>
                    <a:pt x="337" y="512"/>
                  </a:lnTo>
                  <a:lnTo>
                    <a:pt x="338" y="513"/>
                  </a:lnTo>
                  <a:lnTo>
                    <a:pt x="338" y="514"/>
                  </a:lnTo>
                  <a:lnTo>
                    <a:pt x="339" y="514"/>
                  </a:lnTo>
                  <a:lnTo>
                    <a:pt x="353" y="503"/>
                  </a:lnTo>
                  <a:lnTo>
                    <a:pt x="352" y="502"/>
                  </a:lnTo>
                  <a:lnTo>
                    <a:pt x="352" y="502"/>
                  </a:lnTo>
                  <a:lnTo>
                    <a:pt x="351" y="501"/>
                  </a:lnTo>
                  <a:lnTo>
                    <a:pt x="351" y="500"/>
                  </a:lnTo>
                  <a:lnTo>
                    <a:pt x="350" y="500"/>
                  </a:lnTo>
                  <a:lnTo>
                    <a:pt x="350" y="499"/>
                  </a:lnTo>
                  <a:lnTo>
                    <a:pt x="349" y="499"/>
                  </a:lnTo>
                  <a:lnTo>
                    <a:pt x="349" y="498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7" y="496"/>
                  </a:lnTo>
                  <a:lnTo>
                    <a:pt x="347" y="495"/>
                  </a:lnTo>
                  <a:lnTo>
                    <a:pt x="346" y="495"/>
                  </a:lnTo>
                  <a:lnTo>
                    <a:pt x="346" y="494"/>
                  </a:lnTo>
                  <a:lnTo>
                    <a:pt x="345" y="493"/>
                  </a:lnTo>
                  <a:lnTo>
                    <a:pt x="345" y="493"/>
                  </a:lnTo>
                  <a:lnTo>
                    <a:pt x="344" y="492"/>
                  </a:lnTo>
                  <a:lnTo>
                    <a:pt x="344" y="491"/>
                  </a:lnTo>
                  <a:lnTo>
                    <a:pt x="343" y="491"/>
                  </a:lnTo>
                  <a:lnTo>
                    <a:pt x="343" y="490"/>
                  </a:lnTo>
                  <a:lnTo>
                    <a:pt x="343" y="490"/>
                  </a:lnTo>
                  <a:lnTo>
                    <a:pt x="328" y="499"/>
                  </a:lnTo>
                  <a:close/>
                  <a:moveTo>
                    <a:pt x="366" y="540"/>
                  </a:moveTo>
                  <a:lnTo>
                    <a:pt x="366" y="540"/>
                  </a:lnTo>
                  <a:lnTo>
                    <a:pt x="366" y="540"/>
                  </a:lnTo>
                  <a:lnTo>
                    <a:pt x="367" y="541"/>
                  </a:lnTo>
                  <a:lnTo>
                    <a:pt x="368" y="541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70" y="543"/>
                  </a:lnTo>
                  <a:lnTo>
                    <a:pt x="371" y="543"/>
                  </a:lnTo>
                  <a:lnTo>
                    <a:pt x="372" y="544"/>
                  </a:lnTo>
                  <a:lnTo>
                    <a:pt x="372" y="544"/>
                  </a:lnTo>
                  <a:lnTo>
                    <a:pt x="373" y="545"/>
                  </a:lnTo>
                  <a:lnTo>
                    <a:pt x="374" y="545"/>
                  </a:lnTo>
                  <a:lnTo>
                    <a:pt x="375" y="546"/>
                  </a:lnTo>
                  <a:lnTo>
                    <a:pt x="375" y="546"/>
                  </a:lnTo>
                  <a:lnTo>
                    <a:pt x="376" y="547"/>
                  </a:lnTo>
                  <a:lnTo>
                    <a:pt x="377" y="547"/>
                  </a:lnTo>
                  <a:lnTo>
                    <a:pt x="378" y="548"/>
                  </a:lnTo>
                  <a:lnTo>
                    <a:pt x="379" y="548"/>
                  </a:lnTo>
                  <a:lnTo>
                    <a:pt x="379" y="549"/>
                  </a:lnTo>
                  <a:lnTo>
                    <a:pt x="380" y="549"/>
                  </a:lnTo>
                  <a:lnTo>
                    <a:pt x="381" y="550"/>
                  </a:lnTo>
                  <a:lnTo>
                    <a:pt x="382" y="550"/>
                  </a:lnTo>
                  <a:lnTo>
                    <a:pt x="390" y="535"/>
                  </a:lnTo>
                  <a:lnTo>
                    <a:pt x="390" y="534"/>
                  </a:lnTo>
                  <a:lnTo>
                    <a:pt x="389" y="534"/>
                  </a:lnTo>
                  <a:lnTo>
                    <a:pt x="388" y="534"/>
                  </a:lnTo>
                  <a:lnTo>
                    <a:pt x="388" y="533"/>
                  </a:lnTo>
                  <a:lnTo>
                    <a:pt x="387" y="533"/>
                  </a:lnTo>
                  <a:lnTo>
                    <a:pt x="386" y="532"/>
                  </a:lnTo>
                  <a:lnTo>
                    <a:pt x="385" y="532"/>
                  </a:lnTo>
                  <a:lnTo>
                    <a:pt x="385" y="531"/>
                  </a:lnTo>
                  <a:lnTo>
                    <a:pt x="384" y="531"/>
                  </a:lnTo>
                  <a:lnTo>
                    <a:pt x="383" y="531"/>
                  </a:lnTo>
                  <a:lnTo>
                    <a:pt x="383" y="530"/>
                  </a:lnTo>
                  <a:lnTo>
                    <a:pt x="382" y="530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0" y="528"/>
                  </a:lnTo>
                  <a:lnTo>
                    <a:pt x="379" y="528"/>
                  </a:lnTo>
                  <a:lnTo>
                    <a:pt x="379" y="527"/>
                  </a:lnTo>
                  <a:lnTo>
                    <a:pt x="378" y="527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6" y="526"/>
                  </a:lnTo>
                  <a:lnTo>
                    <a:pt x="366" y="540"/>
                  </a:lnTo>
                  <a:close/>
                  <a:moveTo>
                    <a:pt x="416" y="564"/>
                  </a:moveTo>
                  <a:lnTo>
                    <a:pt x="416" y="564"/>
                  </a:lnTo>
                  <a:lnTo>
                    <a:pt x="416" y="564"/>
                  </a:lnTo>
                  <a:lnTo>
                    <a:pt x="417" y="565"/>
                  </a:lnTo>
                  <a:lnTo>
                    <a:pt x="418" y="565"/>
                  </a:lnTo>
                  <a:lnTo>
                    <a:pt x="419" y="565"/>
                  </a:lnTo>
                  <a:lnTo>
                    <a:pt x="420" y="565"/>
                  </a:lnTo>
                  <a:lnTo>
                    <a:pt x="421" y="566"/>
                  </a:lnTo>
                  <a:lnTo>
                    <a:pt x="422" y="566"/>
                  </a:lnTo>
                  <a:lnTo>
                    <a:pt x="423" y="566"/>
                  </a:lnTo>
                  <a:lnTo>
                    <a:pt x="424" y="566"/>
                  </a:lnTo>
                  <a:lnTo>
                    <a:pt x="424" y="566"/>
                  </a:lnTo>
                  <a:lnTo>
                    <a:pt x="425" y="567"/>
                  </a:lnTo>
                  <a:lnTo>
                    <a:pt x="426" y="567"/>
                  </a:lnTo>
                  <a:lnTo>
                    <a:pt x="427" y="567"/>
                  </a:lnTo>
                  <a:lnTo>
                    <a:pt x="428" y="567"/>
                  </a:lnTo>
                  <a:lnTo>
                    <a:pt x="429" y="567"/>
                  </a:lnTo>
                  <a:lnTo>
                    <a:pt x="430" y="568"/>
                  </a:lnTo>
                  <a:lnTo>
                    <a:pt x="431" y="568"/>
                  </a:lnTo>
                  <a:lnTo>
                    <a:pt x="432" y="568"/>
                  </a:lnTo>
                  <a:lnTo>
                    <a:pt x="433" y="568"/>
                  </a:lnTo>
                  <a:lnTo>
                    <a:pt x="434" y="568"/>
                  </a:lnTo>
                  <a:lnTo>
                    <a:pt x="434" y="568"/>
                  </a:lnTo>
                  <a:lnTo>
                    <a:pt x="437" y="551"/>
                  </a:lnTo>
                  <a:lnTo>
                    <a:pt x="437" y="551"/>
                  </a:lnTo>
                  <a:lnTo>
                    <a:pt x="436" y="551"/>
                  </a:lnTo>
                  <a:lnTo>
                    <a:pt x="435" y="551"/>
                  </a:lnTo>
                  <a:lnTo>
                    <a:pt x="434" y="550"/>
                  </a:lnTo>
                  <a:lnTo>
                    <a:pt x="433" y="550"/>
                  </a:lnTo>
                  <a:lnTo>
                    <a:pt x="432" y="550"/>
                  </a:lnTo>
                  <a:lnTo>
                    <a:pt x="431" y="550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29" y="549"/>
                  </a:lnTo>
                  <a:lnTo>
                    <a:pt x="428" y="549"/>
                  </a:lnTo>
                  <a:lnTo>
                    <a:pt x="427" y="549"/>
                  </a:lnTo>
                  <a:lnTo>
                    <a:pt x="427" y="549"/>
                  </a:lnTo>
                  <a:lnTo>
                    <a:pt x="426" y="549"/>
                  </a:lnTo>
                  <a:lnTo>
                    <a:pt x="425" y="548"/>
                  </a:lnTo>
                  <a:lnTo>
                    <a:pt x="424" y="548"/>
                  </a:lnTo>
                  <a:lnTo>
                    <a:pt x="423" y="548"/>
                  </a:lnTo>
                  <a:lnTo>
                    <a:pt x="422" y="548"/>
                  </a:lnTo>
                  <a:lnTo>
                    <a:pt x="422" y="548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16" y="564"/>
                  </a:lnTo>
                  <a:close/>
                  <a:moveTo>
                    <a:pt x="471" y="569"/>
                  </a:moveTo>
                  <a:lnTo>
                    <a:pt x="471" y="569"/>
                  </a:lnTo>
                  <a:lnTo>
                    <a:pt x="472" y="569"/>
                  </a:lnTo>
                  <a:lnTo>
                    <a:pt x="473" y="569"/>
                  </a:lnTo>
                  <a:lnTo>
                    <a:pt x="474" y="569"/>
                  </a:lnTo>
                  <a:lnTo>
                    <a:pt x="475" y="569"/>
                  </a:lnTo>
                  <a:lnTo>
                    <a:pt x="476" y="569"/>
                  </a:lnTo>
                  <a:lnTo>
                    <a:pt x="477" y="569"/>
                  </a:lnTo>
                  <a:lnTo>
                    <a:pt x="478" y="569"/>
                  </a:lnTo>
                  <a:lnTo>
                    <a:pt x="479" y="568"/>
                  </a:lnTo>
                  <a:lnTo>
                    <a:pt x="480" y="568"/>
                  </a:lnTo>
                  <a:lnTo>
                    <a:pt x="480" y="568"/>
                  </a:lnTo>
                  <a:lnTo>
                    <a:pt x="481" y="568"/>
                  </a:lnTo>
                  <a:lnTo>
                    <a:pt x="482" y="568"/>
                  </a:lnTo>
                  <a:lnTo>
                    <a:pt x="483" y="568"/>
                  </a:lnTo>
                  <a:lnTo>
                    <a:pt x="484" y="568"/>
                  </a:lnTo>
                  <a:lnTo>
                    <a:pt x="485" y="567"/>
                  </a:lnTo>
                  <a:lnTo>
                    <a:pt x="486" y="567"/>
                  </a:lnTo>
                  <a:lnTo>
                    <a:pt x="487" y="567"/>
                  </a:lnTo>
                  <a:lnTo>
                    <a:pt x="488" y="567"/>
                  </a:lnTo>
                  <a:lnTo>
                    <a:pt x="489" y="567"/>
                  </a:lnTo>
                  <a:lnTo>
                    <a:pt x="490" y="566"/>
                  </a:lnTo>
                  <a:lnTo>
                    <a:pt x="490" y="566"/>
                  </a:lnTo>
                  <a:lnTo>
                    <a:pt x="486" y="549"/>
                  </a:lnTo>
                  <a:lnTo>
                    <a:pt x="486" y="549"/>
                  </a:lnTo>
                  <a:lnTo>
                    <a:pt x="485" y="549"/>
                  </a:lnTo>
                  <a:lnTo>
                    <a:pt x="485" y="550"/>
                  </a:lnTo>
                  <a:lnTo>
                    <a:pt x="484" y="550"/>
                  </a:lnTo>
                  <a:lnTo>
                    <a:pt x="483" y="550"/>
                  </a:lnTo>
                  <a:lnTo>
                    <a:pt x="482" y="550"/>
                  </a:lnTo>
                  <a:lnTo>
                    <a:pt x="481" y="550"/>
                  </a:lnTo>
                  <a:lnTo>
                    <a:pt x="480" y="550"/>
                  </a:lnTo>
                  <a:lnTo>
                    <a:pt x="479" y="551"/>
                  </a:lnTo>
                  <a:lnTo>
                    <a:pt x="479" y="551"/>
                  </a:lnTo>
                  <a:lnTo>
                    <a:pt x="478" y="551"/>
                  </a:lnTo>
                  <a:lnTo>
                    <a:pt x="477" y="551"/>
                  </a:lnTo>
                  <a:lnTo>
                    <a:pt x="476" y="551"/>
                  </a:lnTo>
                  <a:lnTo>
                    <a:pt x="475" y="551"/>
                  </a:lnTo>
                  <a:lnTo>
                    <a:pt x="474" y="551"/>
                  </a:lnTo>
                  <a:lnTo>
                    <a:pt x="474" y="551"/>
                  </a:lnTo>
                  <a:lnTo>
                    <a:pt x="473" y="551"/>
                  </a:lnTo>
                  <a:lnTo>
                    <a:pt x="472" y="552"/>
                  </a:lnTo>
                  <a:lnTo>
                    <a:pt x="471" y="552"/>
                  </a:lnTo>
                  <a:lnTo>
                    <a:pt x="470" y="552"/>
                  </a:lnTo>
                  <a:lnTo>
                    <a:pt x="470" y="552"/>
                  </a:lnTo>
                  <a:lnTo>
                    <a:pt x="471" y="569"/>
                  </a:lnTo>
                  <a:close/>
                  <a:moveTo>
                    <a:pt x="525" y="554"/>
                  </a:moveTo>
                  <a:lnTo>
                    <a:pt x="525" y="554"/>
                  </a:lnTo>
                  <a:lnTo>
                    <a:pt x="525" y="554"/>
                  </a:lnTo>
                  <a:lnTo>
                    <a:pt x="526" y="554"/>
                  </a:lnTo>
                  <a:lnTo>
                    <a:pt x="527" y="553"/>
                  </a:lnTo>
                  <a:lnTo>
                    <a:pt x="528" y="553"/>
                  </a:lnTo>
                  <a:lnTo>
                    <a:pt x="529" y="552"/>
                  </a:lnTo>
                  <a:lnTo>
                    <a:pt x="529" y="552"/>
                  </a:lnTo>
                  <a:lnTo>
                    <a:pt x="530" y="551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3" y="550"/>
                  </a:lnTo>
                  <a:lnTo>
                    <a:pt x="533" y="550"/>
                  </a:lnTo>
                  <a:lnTo>
                    <a:pt x="534" y="549"/>
                  </a:lnTo>
                  <a:lnTo>
                    <a:pt x="535" y="549"/>
                  </a:lnTo>
                  <a:lnTo>
                    <a:pt x="536" y="548"/>
                  </a:lnTo>
                  <a:lnTo>
                    <a:pt x="537" y="548"/>
                  </a:lnTo>
                  <a:lnTo>
                    <a:pt x="537" y="547"/>
                  </a:lnTo>
                  <a:lnTo>
                    <a:pt x="538" y="547"/>
                  </a:lnTo>
                  <a:lnTo>
                    <a:pt x="539" y="546"/>
                  </a:lnTo>
                  <a:lnTo>
                    <a:pt x="540" y="546"/>
                  </a:lnTo>
                  <a:lnTo>
                    <a:pt x="540" y="545"/>
                  </a:lnTo>
                  <a:lnTo>
                    <a:pt x="541" y="545"/>
                  </a:lnTo>
                  <a:lnTo>
                    <a:pt x="532" y="530"/>
                  </a:lnTo>
                  <a:lnTo>
                    <a:pt x="531" y="531"/>
                  </a:lnTo>
                  <a:lnTo>
                    <a:pt x="530" y="531"/>
                  </a:lnTo>
                  <a:lnTo>
                    <a:pt x="530" y="531"/>
                  </a:lnTo>
                  <a:lnTo>
                    <a:pt x="529" y="532"/>
                  </a:lnTo>
                  <a:lnTo>
                    <a:pt x="528" y="532"/>
                  </a:lnTo>
                  <a:lnTo>
                    <a:pt x="527" y="533"/>
                  </a:lnTo>
                  <a:lnTo>
                    <a:pt x="527" y="533"/>
                  </a:lnTo>
                  <a:lnTo>
                    <a:pt x="526" y="534"/>
                  </a:lnTo>
                  <a:lnTo>
                    <a:pt x="525" y="534"/>
                  </a:lnTo>
                  <a:lnTo>
                    <a:pt x="525" y="534"/>
                  </a:lnTo>
                  <a:lnTo>
                    <a:pt x="524" y="535"/>
                  </a:lnTo>
                  <a:lnTo>
                    <a:pt x="523" y="535"/>
                  </a:lnTo>
                  <a:lnTo>
                    <a:pt x="522" y="536"/>
                  </a:lnTo>
                  <a:lnTo>
                    <a:pt x="522" y="536"/>
                  </a:lnTo>
                  <a:lnTo>
                    <a:pt x="521" y="536"/>
                  </a:lnTo>
                  <a:lnTo>
                    <a:pt x="520" y="537"/>
                  </a:lnTo>
                  <a:lnTo>
                    <a:pt x="520" y="537"/>
                  </a:lnTo>
                  <a:lnTo>
                    <a:pt x="519" y="538"/>
                  </a:lnTo>
                  <a:lnTo>
                    <a:pt x="518" y="538"/>
                  </a:lnTo>
                  <a:lnTo>
                    <a:pt x="517" y="538"/>
                  </a:lnTo>
                  <a:lnTo>
                    <a:pt x="517" y="538"/>
                  </a:lnTo>
                  <a:lnTo>
                    <a:pt x="525" y="554"/>
                  </a:lnTo>
                  <a:close/>
                  <a:moveTo>
                    <a:pt x="570" y="521"/>
                  </a:moveTo>
                  <a:lnTo>
                    <a:pt x="570" y="521"/>
                  </a:lnTo>
                  <a:lnTo>
                    <a:pt x="570" y="520"/>
                  </a:lnTo>
                  <a:lnTo>
                    <a:pt x="570" y="520"/>
                  </a:lnTo>
                  <a:lnTo>
                    <a:pt x="571" y="519"/>
                  </a:lnTo>
                  <a:lnTo>
                    <a:pt x="572" y="518"/>
                  </a:lnTo>
                  <a:lnTo>
                    <a:pt x="572" y="518"/>
                  </a:lnTo>
                  <a:lnTo>
                    <a:pt x="573" y="517"/>
                  </a:lnTo>
                  <a:lnTo>
                    <a:pt x="574" y="516"/>
                  </a:lnTo>
                  <a:lnTo>
                    <a:pt x="574" y="516"/>
                  </a:lnTo>
                  <a:lnTo>
                    <a:pt x="575" y="515"/>
                  </a:lnTo>
                  <a:lnTo>
                    <a:pt x="575" y="514"/>
                  </a:lnTo>
                  <a:lnTo>
                    <a:pt x="576" y="514"/>
                  </a:lnTo>
                  <a:lnTo>
                    <a:pt x="576" y="513"/>
                  </a:lnTo>
                  <a:lnTo>
                    <a:pt x="577" y="512"/>
                  </a:lnTo>
                  <a:lnTo>
                    <a:pt x="578" y="511"/>
                  </a:lnTo>
                  <a:lnTo>
                    <a:pt x="578" y="511"/>
                  </a:lnTo>
                  <a:lnTo>
                    <a:pt x="579" y="510"/>
                  </a:lnTo>
                  <a:lnTo>
                    <a:pt x="579" y="509"/>
                  </a:lnTo>
                  <a:lnTo>
                    <a:pt x="580" y="508"/>
                  </a:lnTo>
                  <a:lnTo>
                    <a:pt x="580" y="508"/>
                  </a:lnTo>
                  <a:lnTo>
                    <a:pt x="581" y="507"/>
                  </a:lnTo>
                  <a:lnTo>
                    <a:pt x="581" y="506"/>
                  </a:lnTo>
                  <a:lnTo>
                    <a:pt x="567" y="496"/>
                  </a:lnTo>
                  <a:lnTo>
                    <a:pt x="567" y="497"/>
                  </a:lnTo>
                  <a:lnTo>
                    <a:pt x="566" y="497"/>
                  </a:lnTo>
                  <a:lnTo>
                    <a:pt x="566" y="498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4" y="500"/>
                  </a:lnTo>
                  <a:lnTo>
                    <a:pt x="564" y="500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2" y="502"/>
                  </a:lnTo>
                  <a:lnTo>
                    <a:pt x="562" y="503"/>
                  </a:lnTo>
                  <a:lnTo>
                    <a:pt x="561" y="504"/>
                  </a:lnTo>
                  <a:lnTo>
                    <a:pt x="561" y="504"/>
                  </a:lnTo>
                  <a:lnTo>
                    <a:pt x="560" y="505"/>
                  </a:lnTo>
                  <a:lnTo>
                    <a:pt x="560" y="505"/>
                  </a:lnTo>
                  <a:lnTo>
                    <a:pt x="559" y="506"/>
                  </a:lnTo>
                  <a:lnTo>
                    <a:pt x="559" y="507"/>
                  </a:lnTo>
                  <a:lnTo>
                    <a:pt x="558" y="507"/>
                  </a:lnTo>
                  <a:lnTo>
                    <a:pt x="557" y="508"/>
                  </a:lnTo>
                  <a:lnTo>
                    <a:pt x="557" y="509"/>
                  </a:lnTo>
                  <a:lnTo>
                    <a:pt x="557" y="509"/>
                  </a:lnTo>
                  <a:lnTo>
                    <a:pt x="570" y="521"/>
                  </a:lnTo>
                  <a:close/>
                  <a:moveTo>
                    <a:pt x="599" y="474"/>
                  </a:moveTo>
                  <a:lnTo>
                    <a:pt x="599" y="474"/>
                  </a:lnTo>
                  <a:lnTo>
                    <a:pt x="600" y="473"/>
                  </a:lnTo>
                  <a:lnTo>
                    <a:pt x="600" y="472"/>
                  </a:lnTo>
                  <a:lnTo>
                    <a:pt x="600" y="471"/>
                  </a:lnTo>
                  <a:lnTo>
                    <a:pt x="601" y="470"/>
                  </a:lnTo>
                  <a:lnTo>
                    <a:pt x="601" y="469"/>
                  </a:lnTo>
                  <a:lnTo>
                    <a:pt x="601" y="469"/>
                  </a:lnTo>
                  <a:lnTo>
                    <a:pt x="602" y="468"/>
                  </a:lnTo>
                  <a:lnTo>
                    <a:pt x="602" y="467"/>
                  </a:lnTo>
                  <a:lnTo>
                    <a:pt x="602" y="466"/>
                  </a:lnTo>
                  <a:lnTo>
                    <a:pt x="603" y="465"/>
                  </a:lnTo>
                  <a:lnTo>
                    <a:pt x="603" y="464"/>
                  </a:lnTo>
                  <a:lnTo>
                    <a:pt x="603" y="463"/>
                  </a:lnTo>
                  <a:lnTo>
                    <a:pt x="603" y="462"/>
                  </a:lnTo>
                  <a:lnTo>
                    <a:pt x="604" y="461"/>
                  </a:lnTo>
                  <a:lnTo>
                    <a:pt x="604" y="461"/>
                  </a:lnTo>
                  <a:lnTo>
                    <a:pt x="604" y="460"/>
                  </a:lnTo>
                  <a:lnTo>
                    <a:pt x="604" y="459"/>
                  </a:lnTo>
                  <a:lnTo>
                    <a:pt x="605" y="458"/>
                  </a:lnTo>
                  <a:lnTo>
                    <a:pt x="605" y="457"/>
                  </a:lnTo>
                  <a:lnTo>
                    <a:pt x="605" y="456"/>
                  </a:lnTo>
                  <a:lnTo>
                    <a:pt x="605" y="456"/>
                  </a:lnTo>
                  <a:lnTo>
                    <a:pt x="588" y="451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3"/>
                  </a:lnTo>
                  <a:lnTo>
                    <a:pt x="588" y="454"/>
                  </a:lnTo>
                  <a:lnTo>
                    <a:pt x="587" y="455"/>
                  </a:lnTo>
                  <a:lnTo>
                    <a:pt x="587" y="456"/>
                  </a:lnTo>
                  <a:lnTo>
                    <a:pt x="587" y="456"/>
                  </a:lnTo>
                  <a:lnTo>
                    <a:pt x="587" y="457"/>
                  </a:lnTo>
                  <a:lnTo>
                    <a:pt x="586" y="458"/>
                  </a:lnTo>
                  <a:lnTo>
                    <a:pt x="586" y="459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5" y="461"/>
                  </a:lnTo>
                  <a:lnTo>
                    <a:pt x="585" y="462"/>
                  </a:lnTo>
                  <a:lnTo>
                    <a:pt x="585" y="463"/>
                  </a:lnTo>
                  <a:lnTo>
                    <a:pt x="584" y="463"/>
                  </a:lnTo>
                  <a:lnTo>
                    <a:pt x="584" y="464"/>
                  </a:lnTo>
                  <a:lnTo>
                    <a:pt x="584" y="465"/>
                  </a:lnTo>
                  <a:lnTo>
                    <a:pt x="584" y="466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99" y="474"/>
                  </a:lnTo>
                  <a:close/>
                  <a:moveTo>
                    <a:pt x="610" y="419"/>
                  </a:moveTo>
                  <a:lnTo>
                    <a:pt x="610" y="419"/>
                  </a:lnTo>
                  <a:lnTo>
                    <a:pt x="610" y="419"/>
                  </a:lnTo>
                  <a:lnTo>
                    <a:pt x="610" y="418"/>
                  </a:lnTo>
                  <a:lnTo>
                    <a:pt x="610" y="417"/>
                  </a:lnTo>
                  <a:lnTo>
                    <a:pt x="610" y="416"/>
                  </a:lnTo>
                  <a:lnTo>
                    <a:pt x="610" y="415"/>
                  </a:lnTo>
                  <a:lnTo>
                    <a:pt x="610" y="414"/>
                  </a:lnTo>
                  <a:lnTo>
                    <a:pt x="610" y="413"/>
                  </a:lnTo>
                  <a:lnTo>
                    <a:pt x="610" y="412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09"/>
                  </a:lnTo>
                  <a:lnTo>
                    <a:pt x="610" y="408"/>
                  </a:lnTo>
                  <a:lnTo>
                    <a:pt x="610" y="407"/>
                  </a:lnTo>
                  <a:lnTo>
                    <a:pt x="610" y="406"/>
                  </a:lnTo>
                  <a:lnTo>
                    <a:pt x="610" y="405"/>
                  </a:lnTo>
                  <a:lnTo>
                    <a:pt x="610" y="404"/>
                  </a:lnTo>
                  <a:lnTo>
                    <a:pt x="610" y="403"/>
                  </a:lnTo>
                  <a:lnTo>
                    <a:pt x="610" y="402"/>
                  </a:lnTo>
                  <a:lnTo>
                    <a:pt x="609" y="401"/>
                  </a:lnTo>
                  <a:lnTo>
                    <a:pt x="609" y="400"/>
                  </a:lnTo>
                  <a:lnTo>
                    <a:pt x="592" y="402"/>
                  </a:lnTo>
                  <a:lnTo>
                    <a:pt x="592" y="403"/>
                  </a:lnTo>
                  <a:lnTo>
                    <a:pt x="592" y="404"/>
                  </a:lnTo>
                  <a:lnTo>
                    <a:pt x="592" y="405"/>
                  </a:lnTo>
                  <a:lnTo>
                    <a:pt x="592" y="406"/>
                  </a:lnTo>
                  <a:lnTo>
                    <a:pt x="592" y="406"/>
                  </a:lnTo>
                  <a:lnTo>
                    <a:pt x="592" y="407"/>
                  </a:lnTo>
                  <a:lnTo>
                    <a:pt x="592" y="408"/>
                  </a:lnTo>
                  <a:lnTo>
                    <a:pt x="592" y="409"/>
                  </a:lnTo>
                  <a:lnTo>
                    <a:pt x="592" y="410"/>
                  </a:lnTo>
                  <a:lnTo>
                    <a:pt x="593" y="411"/>
                  </a:lnTo>
                  <a:lnTo>
                    <a:pt x="593" y="412"/>
                  </a:lnTo>
                  <a:lnTo>
                    <a:pt x="593" y="412"/>
                  </a:lnTo>
                  <a:lnTo>
                    <a:pt x="593" y="413"/>
                  </a:lnTo>
                  <a:lnTo>
                    <a:pt x="593" y="414"/>
                  </a:lnTo>
                  <a:lnTo>
                    <a:pt x="593" y="415"/>
                  </a:lnTo>
                  <a:lnTo>
                    <a:pt x="593" y="416"/>
                  </a:lnTo>
                  <a:lnTo>
                    <a:pt x="593" y="417"/>
                  </a:lnTo>
                  <a:lnTo>
                    <a:pt x="593" y="418"/>
                  </a:lnTo>
                  <a:lnTo>
                    <a:pt x="593" y="419"/>
                  </a:lnTo>
                  <a:lnTo>
                    <a:pt x="593" y="419"/>
                  </a:lnTo>
                  <a:lnTo>
                    <a:pt x="610" y="419"/>
                  </a:lnTo>
                  <a:close/>
                  <a:moveTo>
                    <a:pt x="601" y="364"/>
                  </a:moveTo>
                  <a:lnTo>
                    <a:pt x="601" y="364"/>
                  </a:lnTo>
                  <a:lnTo>
                    <a:pt x="601" y="363"/>
                  </a:lnTo>
                  <a:lnTo>
                    <a:pt x="600" y="362"/>
                  </a:lnTo>
                  <a:lnTo>
                    <a:pt x="600" y="362"/>
                  </a:lnTo>
                  <a:lnTo>
                    <a:pt x="600" y="361"/>
                  </a:lnTo>
                  <a:lnTo>
                    <a:pt x="599" y="360"/>
                  </a:lnTo>
                  <a:lnTo>
                    <a:pt x="599" y="359"/>
                  </a:lnTo>
                  <a:lnTo>
                    <a:pt x="599" y="358"/>
                  </a:lnTo>
                  <a:lnTo>
                    <a:pt x="598" y="357"/>
                  </a:lnTo>
                  <a:lnTo>
                    <a:pt x="598" y="356"/>
                  </a:lnTo>
                  <a:lnTo>
                    <a:pt x="598" y="356"/>
                  </a:lnTo>
                  <a:lnTo>
                    <a:pt x="597" y="355"/>
                  </a:lnTo>
                  <a:lnTo>
                    <a:pt x="597" y="354"/>
                  </a:lnTo>
                  <a:lnTo>
                    <a:pt x="596" y="353"/>
                  </a:lnTo>
                  <a:lnTo>
                    <a:pt x="596" y="352"/>
                  </a:lnTo>
                  <a:lnTo>
                    <a:pt x="596" y="351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4" y="349"/>
                  </a:lnTo>
                  <a:lnTo>
                    <a:pt x="594" y="348"/>
                  </a:lnTo>
                  <a:lnTo>
                    <a:pt x="594" y="347"/>
                  </a:lnTo>
                  <a:lnTo>
                    <a:pt x="593" y="347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6"/>
                  </a:lnTo>
                  <a:lnTo>
                    <a:pt x="579" y="357"/>
                  </a:lnTo>
                  <a:lnTo>
                    <a:pt x="579" y="357"/>
                  </a:lnTo>
                  <a:lnTo>
                    <a:pt x="579" y="358"/>
                  </a:lnTo>
                  <a:lnTo>
                    <a:pt x="580" y="359"/>
                  </a:lnTo>
                  <a:lnTo>
                    <a:pt x="580" y="360"/>
                  </a:lnTo>
                  <a:lnTo>
                    <a:pt x="580" y="360"/>
                  </a:lnTo>
                  <a:lnTo>
                    <a:pt x="581" y="361"/>
                  </a:lnTo>
                  <a:lnTo>
                    <a:pt x="581" y="362"/>
                  </a:lnTo>
                  <a:lnTo>
                    <a:pt x="581" y="363"/>
                  </a:lnTo>
                  <a:lnTo>
                    <a:pt x="582" y="363"/>
                  </a:lnTo>
                  <a:lnTo>
                    <a:pt x="582" y="364"/>
                  </a:lnTo>
                  <a:lnTo>
                    <a:pt x="582" y="365"/>
                  </a:lnTo>
                  <a:lnTo>
                    <a:pt x="583" y="366"/>
                  </a:lnTo>
                  <a:lnTo>
                    <a:pt x="583" y="366"/>
                  </a:lnTo>
                  <a:lnTo>
                    <a:pt x="583" y="367"/>
                  </a:lnTo>
                  <a:lnTo>
                    <a:pt x="584" y="368"/>
                  </a:lnTo>
                  <a:lnTo>
                    <a:pt x="584" y="369"/>
                  </a:lnTo>
                  <a:lnTo>
                    <a:pt x="584" y="369"/>
                  </a:lnTo>
                  <a:lnTo>
                    <a:pt x="584" y="370"/>
                  </a:lnTo>
                  <a:lnTo>
                    <a:pt x="601" y="364"/>
                  </a:lnTo>
                  <a:close/>
                  <a:moveTo>
                    <a:pt x="573" y="316"/>
                  </a:moveTo>
                  <a:lnTo>
                    <a:pt x="573" y="316"/>
                  </a:lnTo>
                  <a:lnTo>
                    <a:pt x="572" y="316"/>
                  </a:lnTo>
                  <a:lnTo>
                    <a:pt x="572" y="315"/>
                  </a:lnTo>
                  <a:lnTo>
                    <a:pt x="571" y="315"/>
                  </a:lnTo>
                  <a:lnTo>
                    <a:pt x="570" y="314"/>
                  </a:lnTo>
                  <a:lnTo>
                    <a:pt x="570" y="313"/>
                  </a:lnTo>
                  <a:lnTo>
                    <a:pt x="569" y="313"/>
                  </a:lnTo>
                  <a:lnTo>
                    <a:pt x="569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7" y="310"/>
                  </a:lnTo>
                  <a:lnTo>
                    <a:pt x="566" y="309"/>
                  </a:lnTo>
                  <a:lnTo>
                    <a:pt x="565" y="309"/>
                  </a:lnTo>
                  <a:lnTo>
                    <a:pt x="565" y="308"/>
                  </a:lnTo>
                  <a:lnTo>
                    <a:pt x="564" y="307"/>
                  </a:lnTo>
                  <a:lnTo>
                    <a:pt x="563" y="307"/>
                  </a:lnTo>
                  <a:lnTo>
                    <a:pt x="563" y="306"/>
                  </a:lnTo>
                  <a:lnTo>
                    <a:pt x="562" y="305"/>
                  </a:lnTo>
                  <a:lnTo>
                    <a:pt x="561" y="305"/>
                  </a:lnTo>
                  <a:lnTo>
                    <a:pt x="561" y="304"/>
                  </a:lnTo>
                  <a:lnTo>
                    <a:pt x="560" y="304"/>
                  </a:lnTo>
                  <a:lnTo>
                    <a:pt x="559" y="303"/>
                  </a:lnTo>
                  <a:lnTo>
                    <a:pt x="548" y="316"/>
                  </a:lnTo>
                  <a:lnTo>
                    <a:pt x="548" y="317"/>
                  </a:lnTo>
                  <a:lnTo>
                    <a:pt x="549" y="317"/>
                  </a:lnTo>
                  <a:lnTo>
                    <a:pt x="549" y="318"/>
                  </a:lnTo>
                  <a:lnTo>
                    <a:pt x="550" y="318"/>
                  </a:lnTo>
                  <a:lnTo>
                    <a:pt x="551" y="319"/>
                  </a:lnTo>
                  <a:lnTo>
                    <a:pt x="551" y="319"/>
                  </a:lnTo>
                  <a:lnTo>
                    <a:pt x="552" y="320"/>
                  </a:lnTo>
                  <a:lnTo>
                    <a:pt x="552" y="320"/>
                  </a:lnTo>
                  <a:lnTo>
                    <a:pt x="553" y="321"/>
                  </a:lnTo>
                  <a:lnTo>
                    <a:pt x="554" y="322"/>
                  </a:lnTo>
                  <a:lnTo>
                    <a:pt x="554" y="322"/>
                  </a:lnTo>
                  <a:lnTo>
                    <a:pt x="555" y="323"/>
                  </a:lnTo>
                  <a:lnTo>
                    <a:pt x="555" y="323"/>
                  </a:lnTo>
                  <a:lnTo>
                    <a:pt x="556" y="324"/>
                  </a:lnTo>
                  <a:lnTo>
                    <a:pt x="556" y="325"/>
                  </a:lnTo>
                  <a:lnTo>
                    <a:pt x="557" y="325"/>
                  </a:lnTo>
                  <a:lnTo>
                    <a:pt x="557" y="326"/>
                  </a:lnTo>
                  <a:lnTo>
                    <a:pt x="558" y="326"/>
                  </a:lnTo>
                  <a:lnTo>
                    <a:pt x="559" y="327"/>
                  </a:lnTo>
                  <a:lnTo>
                    <a:pt x="559" y="328"/>
                  </a:lnTo>
                  <a:lnTo>
                    <a:pt x="559" y="328"/>
                  </a:lnTo>
                  <a:lnTo>
                    <a:pt x="573" y="316"/>
                  </a:lnTo>
                  <a:close/>
                  <a:moveTo>
                    <a:pt x="529" y="282"/>
                  </a:moveTo>
                  <a:lnTo>
                    <a:pt x="529" y="282"/>
                  </a:lnTo>
                  <a:lnTo>
                    <a:pt x="529" y="281"/>
                  </a:lnTo>
                  <a:lnTo>
                    <a:pt x="528" y="281"/>
                  </a:lnTo>
                  <a:lnTo>
                    <a:pt x="527" y="280"/>
                  </a:lnTo>
                  <a:lnTo>
                    <a:pt x="526" y="280"/>
                  </a:lnTo>
                  <a:lnTo>
                    <a:pt x="525" y="280"/>
                  </a:lnTo>
                  <a:lnTo>
                    <a:pt x="524" y="279"/>
                  </a:lnTo>
                  <a:lnTo>
                    <a:pt x="524" y="279"/>
                  </a:lnTo>
                  <a:lnTo>
                    <a:pt x="523" y="278"/>
                  </a:lnTo>
                  <a:lnTo>
                    <a:pt x="522" y="278"/>
                  </a:lnTo>
                  <a:lnTo>
                    <a:pt x="521" y="278"/>
                  </a:lnTo>
                  <a:lnTo>
                    <a:pt x="520" y="277"/>
                  </a:lnTo>
                  <a:lnTo>
                    <a:pt x="519" y="277"/>
                  </a:lnTo>
                  <a:lnTo>
                    <a:pt x="518" y="277"/>
                  </a:lnTo>
                  <a:lnTo>
                    <a:pt x="518" y="276"/>
                  </a:lnTo>
                  <a:lnTo>
                    <a:pt x="517" y="276"/>
                  </a:lnTo>
                  <a:lnTo>
                    <a:pt x="516" y="275"/>
                  </a:lnTo>
                  <a:lnTo>
                    <a:pt x="515" y="275"/>
                  </a:lnTo>
                  <a:lnTo>
                    <a:pt x="514" y="275"/>
                  </a:lnTo>
                  <a:lnTo>
                    <a:pt x="513" y="274"/>
                  </a:lnTo>
                  <a:lnTo>
                    <a:pt x="512" y="274"/>
                  </a:lnTo>
                  <a:lnTo>
                    <a:pt x="512" y="274"/>
                  </a:lnTo>
                  <a:lnTo>
                    <a:pt x="506" y="290"/>
                  </a:lnTo>
                  <a:lnTo>
                    <a:pt x="506" y="290"/>
                  </a:lnTo>
                  <a:lnTo>
                    <a:pt x="507" y="291"/>
                  </a:lnTo>
                  <a:lnTo>
                    <a:pt x="508" y="291"/>
                  </a:lnTo>
                  <a:lnTo>
                    <a:pt x="508" y="291"/>
                  </a:lnTo>
                  <a:lnTo>
                    <a:pt x="509" y="292"/>
                  </a:lnTo>
                  <a:lnTo>
                    <a:pt x="510" y="292"/>
                  </a:lnTo>
                  <a:lnTo>
                    <a:pt x="511" y="292"/>
                  </a:lnTo>
                  <a:lnTo>
                    <a:pt x="511" y="293"/>
                  </a:lnTo>
                  <a:lnTo>
                    <a:pt x="512" y="293"/>
                  </a:lnTo>
                  <a:lnTo>
                    <a:pt x="513" y="293"/>
                  </a:lnTo>
                  <a:lnTo>
                    <a:pt x="514" y="294"/>
                  </a:lnTo>
                  <a:lnTo>
                    <a:pt x="514" y="294"/>
                  </a:lnTo>
                  <a:lnTo>
                    <a:pt x="515" y="294"/>
                  </a:lnTo>
                  <a:lnTo>
                    <a:pt x="516" y="295"/>
                  </a:lnTo>
                  <a:lnTo>
                    <a:pt x="517" y="295"/>
                  </a:lnTo>
                  <a:lnTo>
                    <a:pt x="517" y="295"/>
                  </a:lnTo>
                  <a:lnTo>
                    <a:pt x="518" y="296"/>
                  </a:lnTo>
                  <a:lnTo>
                    <a:pt x="519" y="296"/>
                  </a:lnTo>
                  <a:lnTo>
                    <a:pt x="520" y="297"/>
                  </a:lnTo>
                  <a:lnTo>
                    <a:pt x="520" y="297"/>
                  </a:lnTo>
                  <a:lnTo>
                    <a:pt x="521" y="297"/>
                  </a:lnTo>
                  <a:lnTo>
                    <a:pt x="529" y="282"/>
                  </a:lnTo>
                  <a:close/>
                  <a:moveTo>
                    <a:pt x="457" y="231"/>
                  </a:moveTo>
                  <a:lnTo>
                    <a:pt x="457" y="231"/>
                  </a:lnTo>
                  <a:cubicBezTo>
                    <a:pt x="354" y="231"/>
                    <a:pt x="271" y="314"/>
                    <a:pt x="271" y="417"/>
                  </a:cubicBezTo>
                  <a:cubicBezTo>
                    <a:pt x="271" y="520"/>
                    <a:pt x="354" y="603"/>
                    <a:pt x="457" y="603"/>
                  </a:cubicBezTo>
                  <a:cubicBezTo>
                    <a:pt x="560" y="603"/>
                    <a:pt x="643" y="520"/>
                    <a:pt x="643" y="417"/>
                  </a:cubicBezTo>
                  <a:cubicBezTo>
                    <a:pt x="643" y="314"/>
                    <a:pt x="560" y="231"/>
                    <a:pt x="457" y="231"/>
                  </a:cubicBezTo>
                  <a:close/>
                  <a:moveTo>
                    <a:pt x="30" y="153"/>
                  </a:moveTo>
                  <a:lnTo>
                    <a:pt x="30" y="153"/>
                  </a:lnTo>
                  <a:cubicBezTo>
                    <a:pt x="66" y="150"/>
                    <a:pt x="102" y="148"/>
                    <a:pt x="138" y="147"/>
                  </a:cubicBezTo>
                  <a:cubicBezTo>
                    <a:pt x="114" y="146"/>
                    <a:pt x="89" y="144"/>
                    <a:pt x="65" y="141"/>
                  </a:cubicBezTo>
                  <a:cubicBezTo>
                    <a:pt x="49" y="139"/>
                    <a:pt x="35" y="128"/>
                    <a:pt x="35" y="111"/>
                  </a:cubicBezTo>
                  <a:cubicBezTo>
                    <a:pt x="35" y="87"/>
                    <a:pt x="35" y="63"/>
                    <a:pt x="35" y="39"/>
                  </a:cubicBezTo>
                  <a:cubicBezTo>
                    <a:pt x="35" y="23"/>
                    <a:pt x="49" y="11"/>
                    <a:pt x="65" y="9"/>
                  </a:cubicBezTo>
                  <a:cubicBezTo>
                    <a:pt x="163" y="0"/>
                    <a:pt x="260" y="0"/>
                    <a:pt x="358" y="9"/>
                  </a:cubicBezTo>
                  <a:cubicBezTo>
                    <a:pt x="374" y="11"/>
                    <a:pt x="388" y="23"/>
                    <a:pt x="388" y="39"/>
                  </a:cubicBezTo>
                  <a:cubicBezTo>
                    <a:pt x="388" y="63"/>
                    <a:pt x="388" y="87"/>
                    <a:pt x="388" y="111"/>
                  </a:cubicBezTo>
                  <a:cubicBezTo>
                    <a:pt x="388" y="128"/>
                    <a:pt x="374" y="139"/>
                    <a:pt x="358" y="141"/>
                  </a:cubicBezTo>
                  <a:cubicBezTo>
                    <a:pt x="323" y="145"/>
                    <a:pt x="287" y="147"/>
                    <a:pt x="252" y="148"/>
                  </a:cubicBezTo>
                  <a:cubicBezTo>
                    <a:pt x="276" y="150"/>
                    <a:pt x="299" y="151"/>
                    <a:pt x="323" y="153"/>
                  </a:cubicBezTo>
                  <a:cubicBezTo>
                    <a:pt x="339" y="155"/>
                    <a:pt x="353" y="167"/>
                    <a:pt x="353" y="183"/>
                  </a:cubicBezTo>
                  <a:lnTo>
                    <a:pt x="353" y="218"/>
                  </a:lnTo>
                  <a:cubicBezTo>
                    <a:pt x="333" y="229"/>
                    <a:pt x="314" y="242"/>
                    <a:pt x="299" y="258"/>
                  </a:cubicBezTo>
                  <a:cubicBezTo>
                    <a:pt x="289" y="268"/>
                    <a:pt x="280" y="278"/>
                    <a:pt x="272" y="290"/>
                  </a:cubicBezTo>
                  <a:cubicBezTo>
                    <a:pt x="191" y="296"/>
                    <a:pt x="111" y="294"/>
                    <a:pt x="30" y="285"/>
                  </a:cubicBezTo>
                  <a:cubicBezTo>
                    <a:pt x="13" y="283"/>
                    <a:pt x="0" y="272"/>
                    <a:pt x="0" y="255"/>
                  </a:cubicBezTo>
                  <a:cubicBezTo>
                    <a:pt x="0" y="231"/>
                    <a:pt x="0" y="207"/>
                    <a:pt x="0" y="183"/>
                  </a:cubicBezTo>
                  <a:cubicBezTo>
                    <a:pt x="0" y="167"/>
                    <a:pt x="13" y="155"/>
                    <a:pt x="30" y="153"/>
                  </a:cubicBezTo>
                  <a:close/>
                </a:path>
              </a:pathLst>
            </a:custGeom>
            <a:solidFill>
              <a:srgbClr val="4BA11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209" name="Google Shape;209;p17"/>
          <p:cNvGrpSpPr/>
          <p:nvPr/>
        </p:nvGrpSpPr>
        <p:grpSpPr>
          <a:xfrm>
            <a:off x="6492114" y="3754560"/>
            <a:ext cx="1016417" cy="1011645"/>
            <a:chOff x="6492114" y="3754560"/>
            <a:chExt cx="1016417" cy="1011645"/>
          </a:xfrm>
        </p:grpSpPr>
        <p:sp>
          <p:nvSpPr>
            <p:cNvPr id="210" name="Google Shape;210;p17"/>
            <p:cNvSpPr/>
            <p:nvPr/>
          </p:nvSpPr>
          <p:spPr>
            <a:xfrm>
              <a:off x="6492114" y="3754560"/>
              <a:ext cx="1016417" cy="1011645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chemeClr val="lt1"/>
                </a:gs>
              </a:gsLst>
              <a:lin ang="2700000" scaled="0"/>
            </a:gra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54000" rotWithShape="0" algn="tl" dir="2700000" dist="101600">
                <a:srgbClr val="000000">
                  <a:alpha val="2980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6765460" y="4036902"/>
              <a:ext cx="490984" cy="489007"/>
            </a:xfrm>
            <a:custGeom>
              <a:rect b="b" l="l" r="r" t="t"/>
              <a:pathLst>
                <a:path extrusionOk="0" h="602" w="605">
                  <a:moveTo>
                    <a:pt x="359" y="39"/>
                  </a:moveTo>
                  <a:cubicBezTo>
                    <a:pt x="435" y="31"/>
                    <a:pt x="417" y="22"/>
                    <a:pt x="462" y="85"/>
                  </a:cubicBezTo>
                  <a:cubicBezTo>
                    <a:pt x="535" y="108"/>
                    <a:pt x="521" y="93"/>
                    <a:pt x="537" y="168"/>
                  </a:cubicBezTo>
                  <a:cubicBezTo>
                    <a:pt x="594" y="219"/>
                    <a:pt x="588" y="200"/>
                    <a:pt x="572" y="275"/>
                  </a:cubicBezTo>
                  <a:cubicBezTo>
                    <a:pt x="603" y="345"/>
                    <a:pt x="605" y="325"/>
                    <a:pt x="560" y="387"/>
                  </a:cubicBezTo>
                  <a:cubicBezTo>
                    <a:pt x="560" y="464"/>
                    <a:pt x="570" y="446"/>
                    <a:pt x="504" y="484"/>
                  </a:cubicBezTo>
                  <a:cubicBezTo>
                    <a:pt x="473" y="555"/>
                    <a:pt x="489" y="543"/>
                    <a:pt x="413" y="551"/>
                  </a:cubicBezTo>
                  <a:cubicBezTo>
                    <a:pt x="356" y="602"/>
                    <a:pt x="376" y="598"/>
                    <a:pt x="303" y="574"/>
                  </a:cubicBezTo>
                  <a:cubicBezTo>
                    <a:pt x="230" y="598"/>
                    <a:pt x="250" y="602"/>
                    <a:pt x="193" y="551"/>
                  </a:cubicBezTo>
                  <a:cubicBezTo>
                    <a:pt x="116" y="543"/>
                    <a:pt x="133" y="555"/>
                    <a:pt x="102" y="484"/>
                  </a:cubicBezTo>
                  <a:cubicBezTo>
                    <a:pt x="35" y="446"/>
                    <a:pt x="45" y="464"/>
                    <a:pt x="46" y="387"/>
                  </a:cubicBezTo>
                  <a:cubicBezTo>
                    <a:pt x="0" y="325"/>
                    <a:pt x="2" y="345"/>
                    <a:pt x="34" y="275"/>
                  </a:cubicBezTo>
                  <a:cubicBezTo>
                    <a:pt x="18" y="200"/>
                    <a:pt x="11" y="219"/>
                    <a:pt x="69" y="168"/>
                  </a:cubicBezTo>
                  <a:cubicBezTo>
                    <a:pt x="84" y="93"/>
                    <a:pt x="71" y="108"/>
                    <a:pt x="144" y="85"/>
                  </a:cubicBezTo>
                  <a:cubicBezTo>
                    <a:pt x="189" y="22"/>
                    <a:pt x="170" y="31"/>
                    <a:pt x="247" y="39"/>
                  </a:cubicBezTo>
                  <a:cubicBezTo>
                    <a:pt x="313" y="0"/>
                    <a:pt x="293" y="0"/>
                    <a:pt x="359" y="39"/>
                  </a:cubicBezTo>
                  <a:close/>
                  <a:moveTo>
                    <a:pt x="376" y="379"/>
                  </a:moveTo>
                  <a:lnTo>
                    <a:pt x="376" y="379"/>
                  </a:lnTo>
                  <a:cubicBezTo>
                    <a:pt x="376" y="443"/>
                    <a:pt x="406" y="427"/>
                    <a:pt x="412" y="419"/>
                  </a:cubicBezTo>
                  <a:cubicBezTo>
                    <a:pt x="418" y="409"/>
                    <a:pt x="429" y="332"/>
                    <a:pt x="397" y="332"/>
                  </a:cubicBezTo>
                  <a:cubicBezTo>
                    <a:pt x="378" y="332"/>
                    <a:pt x="376" y="356"/>
                    <a:pt x="376" y="379"/>
                  </a:cubicBezTo>
                  <a:close/>
                  <a:moveTo>
                    <a:pt x="186" y="222"/>
                  </a:moveTo>
                  <a:lnTo>
                    <a:pt x="186" y="222"/>
                  </a:lnTo>
                  <a:cubicBezTo>
                    <a:pt x="186" y="286"/>
                    <a:pt x="217" y="268"/>
                    <a:pt x="221" y="261"/>
                  </a:cubicBezTo>
                  <a:cubicBezTo>
                    <a:pt x="228" y="251"/>
                    <a:pt x="238" y="175"/>
                    <a:pt x="207" y="175"/>
                  </a:cubicBezTo>
                  <a:cubicBezTo>
                    <a:pt x="188" y="175"/>
                    <a:pt x="186" y="199"/>
                    <a:pt x="186" y="222"/>
                  </a:cubicBezTo>
                  <a:close/>
                  <a:moveTo>
                    <a:pt x="141" y="222"/>
                  </a:moveTo>
                  <a:lnTo>
                    <a:pt x="141" y="222"/>
                  </a:lnTo>
                  <a:cubicBezTo>
                    <a:pt x="141" y="124"/>
                    <a:pt x="229" y="132"/>
                    <a:pt x="256" y="162"/>
                  </a:cubicBezTo>
                  <a:cubicBezTo>
                    <a:pt x="282" y="190"/>
                    <a:pt x="291" y="301"/>
                    <a:pt x="208" y="301"/>
                  </a:cubicBezTo>
                  <a:cubicBezTo>
                    <a:pt x="160" y="301"/>
                    <a:pt x="141" y="269"/>
                    <a:pt x="141" y="222"/>
                  </a:cubicBezTo>
                  <a:close/>
                  <a:moveTo>
                    <a:pt x="244" y="460"/>
                  </a:moveTo>
                  <a:lnTo>
                    <a:pt x="244" y="460"/>
                  </a:lnTo>
                  <a:cubicBezTo>
                    <a:pt x="230" y="460"/>
                    <a:pt x="216" y="460"/>
                    <a:pt x="201" y="460"/>
                  </a:cubicBezTo>
                  <a:cubicBezTo>
                    <a:pt x="255" y="354"/>
                    <a:pt x="309" y="247"/>
                    <a:pt x="362" y="141"/>
                  </a:cubicBezTo>
                  <a:cubicBezTo>
                    <a:pt x="376" y="141"/>
                    <a:pt x="390" y="141"/>
                    <a:pt x="404" y="141"/>
                  </a:cubicBezTo>
                  <a:cubicBezTo>
                    <a:pt x="351" y="247"/>
                    <a:pt x="298" y="354"/>
                    <a:pt x="244" y="460"/>
                  </a:cubicBezTo>
                  <a:close/>
                  <a:moveTo>
                    <a:pt x="331" y="379"/>
                  </a:moveTo>
                  <a:lnTo>
                    <a:pt x="331" y="379"/>
                  </a:lnTo>
                  <a:cubicBezTo>
                    <a:pt x="331" y="282"/>
                    <a:pt x="419" y="289"/>
                    <a:pt x="446" y="319"/>
                  </a:cubicBezTo>
                  <a:cubicBezTo>
                    <a:pt x="473" y="348"/>
                    <a:pt x="481" y="459"/>
                    <a:pt x="398" y="459"/>
                  </a:cubicBezTo>
                  <a:cubicBezTo>
                    <a:pt x="351" y="459"/>
                    <a:pt x="331" y="427"/>
                    <a:pt x="331" y="379"/>
                  </a:cubicBezTo>
                  <a:close/>
                </a:path>
              </a:pathLst>
            </a:custGeom>
            <a:solidFill>
              <a:srgbClr val="4A9F1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212" name="Google Shape;212;p17"/>
          <p:cNvGrpSpPr/>
          <p:nvPr/>
        </p:nvGrpSpPr>
        <p:grpSpPr>
          <a:xfrm>
            <a:off x="7349467" y="4553060"/>
            <a:ext cx="1016417" cy="1016417"/>
            <a:chOff x="7349467" y="4553060"/>
            <a:chExt cx="1016417" cy="1016417"/>
          </a:xfrm>
        </p:grpSpPr>
        <p:sp>
          <p:nvSpPr>
            <p:cNvPr id="213" name="Google Shape;213;p17"/>
            <p:cNvSpPr/>
            <p:nvPr/>
          </p:nvSpPr>
          <p:spPr>
            <a:xfrm>
              <a:off x="7349467" y="4553060"/>
              <a:ext cx="1016417" cy="1016417"/>
            </a:xfrm>
            <a:prstGeom prst="ellipse">
              <a:avLst/>
            </a:prstGeom>
            <a:gradFill>
              <a:gsLst>
                <a:gs pos="0">
                  <a:srgbClr val="F2F2F2"/>
                </a:gs>
                <a:gs pos="100000">
                  <a:schemeClr val="lt1"/>
                </a:gs>
              </a:gsLst>
              <a:lin ang="2700000" scaled="0"/>
            </a:gra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54000" rotWithShape="0" algn="tl" dir="2700000" dist="101600">
                <a:srgbClr val="000000">
                  <a:alpha val="2980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214" name="Google Shape;214;p17"/>
            <p:cNvSpPr/>
            <p:nvPr/>
          </p:nvSpPr>
          <p:spPr>
            <a:xfrm>
              <a:off x="7647256" y="4847440"/>
              <a:ext cx="415687" cy="436733"/>
            </a:xfrm>
            <a:custGeom>
              <a:rect b="b" l="l" r="r" t="t"/>
              <a:pathLst>
                <a:path extrusionOk="0" h="609" w="577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1D530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sp>
        <p:nvSpPr>
          <p:cNvPr id="215" name="Google Shape;215;p17"/>
          <p:cNvSpPr txBox="1"/>
          <p:nvPr/>
        </p:nvSpPr>
        <p:spPr>
          <a:xfrm>
            <a:off x="8089168" y="2283004"/>
            <a:ext cx="343106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We hope that this template will return</a:t>
            </a:r>
            <a:endParaRPr sz="14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 to you as a time, money and reputation.</a:t>
            </a:r>
            <a:endParaRPr sz="36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16" name="Google Shape;216;p17"/>
          <p:cNvSpPr txBox="1"/>
          <p:nvPr/>
        </p:nvSpPr>
        <p:spPr>
          <a:xfrm>
            <a:off x="8851601" y="4898336"/>
            <a:ext cx="343106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We hope that this template will return</a:t>
            </a:r>
            <a:endParaRPr sz="14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 to you as a time, money and reputation.</a:t>
            </a:r>
            <a:endParaRPr sz="36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17" name="Google Shape;217;p17"/>
          <p:cNvSpPr txBox="1"/>
          <p:nvPr/>
        </p:nvSpPr>
        <p:spPr>
          <a:xfrm>
            <a:off x="8809495" y="3183164"/>
            <a:ext cx="343106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We hope that this template will return</a:t>
            </a:r>
            <a:endParaRPr sz="14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 to you as a time, money and reputation.</a:t>
            </a:r>
            <a:endParaRPr sz="36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18" name="Google Shape;218;p17"/>
          <p:cNvSpPr txBox="1"/>
          <p:nvPr/>
        </p:nvSpPr>
        <p:spPr>
          <a:xfrm>
            <a:off x="8161327" y="4036902"/>
            <a:ext cx="343106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We hope that this template will return</a:t>
            </a:r>
            <a:endParaRPr sz="14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 to you as a time, money and reputation.</a:t>
            </a:r>
            <a:endParaRPr sz="36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272209"/>
          </a:xfrm>
          <a:prstGeom prst="rect">
            <a:avLst/>
          </a:prstGeom>
          <a:noFill/>
          <a:ln>
            <a:noFill/>
          </a:ln>
        </p:spPr>
      </p:pic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225" name="Google Shape;225;p18"/>
          <p:cNvSpPr txBox="1"/>
          <p:nvPr/>
        </p:nvSpPr>
        <p:spPr>
          <a:xfrm>
            <a:off x="428836" y="171378"/>
            <a:ext cx="271580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TITLE HERE</a:t>
            </a:r>
            <a:endParaRPr b="1" sz="32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226" name="Google Shape;226;p18"/>
          <p:cNvSpPr txBox="1"/>
          <p:nvPr/>
        </p:nvSpPr>
        <p:spPr>
          <a:xfrm>
            <a:off x="9092395" y="441212"/>
            <a:ext cx="260840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2E7203"/>
                </a:solidFill>
                <a:latin typeface="Rockwell"/>
                <a:ea typeface="Rockwell"/>
                <a:cs typeface="Rockwell"/>
                <a:sym typeface="Rockwell"/>
              </a:rPr>
              <a:t>DREAM</a:t>
            </a:r>
            <a:endParaRPr/>
          </a:p>
        </p:txBody>
      </p:sp>
      <p:sp>
        <p:nvSpPr>
          <p:cNvPr id="227" name="Google Shape;227;p18"/>
          <p:cNvSpPr/>
          <p:nvPr/>
        </p:nvSpPr>
        <p:spPr>
          <a:xfrm>
            <a:off x="-957786" y="2513758"/>
            <a:ext cx="863177" cy="1269242"/>
          </a:xfrm>
          <a:prstGeom prst="rect">
            <a:avLst/>
          </a:prstGeom>
          <a:solidFill>
            <a:srgbClr val="1D53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28" name="Google Shape;228;p18"/>
          <p:cNvSpPr/>
          <p:nvPr/>
        </p:nvSpPr>
        <p:spPr>
          <a:xfrm>
            <a:off x="-967724" y="3783000"/>
            <a:ext cx="863177" cy="1269242"/>
          </a:xfrm>
          <a:prstGeom prst="rect">
            <a:avLst/>
          </a:prstGeom>
          <a:solidFill>
            <a:srgbClr val="4BA11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229" name="Google Shape;229;p18"/>
          <p:cNvGrpSpPr/>
          <p:nvPr/>
        </p:nvGrpSpPr>
        <p:grpSpPr>
          <a:xfrm>
            <a:off x="4278922" y="2027759"/>
            <a:ext cx="3729547" cy="3027174"/>
            <a:chOff x="4278922" y="1809393"/>
            <a:chExt cx="3729547" cy="3027174"/>
          </a:xfrm>
        </p:grpSpPr>
        <p:sp>
          <p:nvSpPr>
            <p:cNvPr id="230" name="Google Shape;230;p18"/>
            <p:cNvSpPr/>
            <p:nvPr/>
          </p:nvSpPr>
          <p:spPr>
            <a:xfrm>
              <a:off x="4278922" y="1809393"/>
              <a:ext cx="3027174" cy="3027174"/>
            </a:xfrm>
            <a:prstGeom prst="blockArc">
              <a:avLst>
                <a:gd fmla="val 19990252" name="adj1"/>
                <a:gd fmla="val 5408937" name="adj2"/>
                <a:gd fmla="val 26482" name="adj3"/>
              </a:avLst>
            </a:prstGeom>
            <a:solidFill>
              <a:srgbClr val="1D53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231" name="Google Shape;231;p18"/>
            <p:cNvSpPr/>
            <p:nvPr/>
          </p:nvSpPr>
          <p:spPr>
            <a:xfrm rot="5400000">
              <a:off x="7321850" y="3465990"/>
              <a:ext cx="453342" cy="548374"/>
            </a:xfrm>
            <a:prstGeom prst="wedgeRoundRectCallout">
              <a:avLst>
                <a:gd fmla="val -30064" name="adj1"/>
                <a:gd fmla="val 62500" name="adj2"/>
                <a:gd fmla="val 16667" name="adj3"/>
              </a:avLst>
            </a:prstGeom>
            <a:gradFill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17400000" scaled="0"/>
            </a:gra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90500" rotWithShape="0" algn="tl" dir="2700000" dist="38100">
                <a:srgbClr val="000000">
                  <a:alpha val="2784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232" name="Google Shape;232;p18"/>
            <p:cNvSpPr/>
            <p:nvPr/>
          </p:nvSpPr>
          <p:spPr>
            <a:xfrm>
              <a:off x="7074848" y="3498929"/>
              <a:ext cx="93362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7F7F7F"/>
                  </a:solidFill>
                  <a:latin typeface="Rockwell"/>
                  <a:ea typeface="Rockwell"/>
                  <a:cs typeface="Rockwell"/>
                  <a:sym typeface="Rockwell"/>
                </a:rPr>
                <a:t>02</a:t>
              </a:r>
              <a:endParaRPr b="1" sz="2400">
                <a:solidFill>
                  <a:srgbClr val="7F7F7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233" name="Google Shape;233;p18"/>
            <p:cNvSpPr/>
            <p:nvPr/>
          </p:nvSpPr>
          <p:spPr>
            <a:xfrm>
              <a:off x="6563641" y="3570226"/>
              <a:ext cx="482708" cy="453344"/>
            </a:xfrm>
            <a:custGeom>
              <a:rect b="b" l="l" r="r" t="t"/>
              <a:pathLst>
                <a:path extrusionOk="0" h="603" w="643">
                  <a:moveTo>
                    <a:pt x="51" y="448"/>
                  </a:moveTo>
                  <a:cubicBezTo>
                    <a:pt x="83" y="445"/>
                    <a:pt x="115" y="443"/>
                    <a:pt x="147" y="442"/>
                  </a:cubicBezTo>
                  <a:cubicBezTo>
                    <a:pt x="127" y="440"/>
                    <a:pt x="108" y="439"/>
                    <a:pt x="88" y="436"/>
                  </a:cubicBezTo>
                  <a:cubicBezTo>
                    <a:pt x="72" y="435"/>
                    <a:pt x="59" y="423"/>
                    <a:pt x="59" y="407"/>
                  </a:cubicBezTo>
                  <a:cubicBezTo>
                    <a:pt x="59" y="383"/>
                    <a:pt x="59" y="359"/>
                    <a:pt x="59" y="335"/>
                  </a:cubicBezTo>
                  <a:cubicBezTo>
                    <a:pt x="59" y="318"/>
                    <a:pt x="72" y="306"/>
                    <a:pt x="88" y="305"/>
                  </a:cubicBezTo>
                  <a:cubicBezTo>
                    <a:pt x="148" y="299"/>
                    <a:pt x="207" y="297"/>
                    <a:pt x="267" y="298"/>
                  </a:cubicBezTo>
                  <a:cubicBezTo>
                    <a:pt x="245" y="333"/>
                    <a:pt x="233" y="373"/>
                    <a:pt x="233" y="417"/>
                  </a:cubicBezTo>
                  <a:cubicBezTo>
                    <a:pt x="233" y="479"/>
                    <a:pt x="258" y="535"/>
                    <a:pt x="299" y="575"/>
                  </a:cubicBezTo>
                  <a:cubicBezTo>
                    <a:pt x="301" y="578"/>
                    <a:pt x="304" y="581"/>
                    <a:pt x="306" y="583"/>
                  </a:cubicBezTo>
                  <a:cubicBezTo>
                    <a:pt x="221" y="590"/>
                    <a:pt x="136" y="588"/>
                    <a:pt x="51" y="579"/>
                  </a:cubicBezTo>
                  <a:cubicBezTo>
                    <a:pt x="35" y="578"/>
                    <a:pt x="21" y="566"/>
                    <a:pt x="21" y="549"/>
                  </a:cubicBezTo>
                  <a:cubicBezTo>
                    <a:pt x="21" y="526"/>
                    <a:pt x="21" y="501"/>
                    <a:pt x="21" y="477"/>
                  </a:cubicBezTo>
                  <a:cubicBezTo>
                    <a:pt x="21" y="461"/>
                    <a:pt x="35" y="449"/>
                    <a:pt x="51" y="448"/>
                  </a:cubicBezTo>
                  <a:close/>
                  <a:moveTo>
                    <a:pt x="442" y="265"/>
                  </a:moveTo>
                  <a:lnTo>
                    <a:pt x="442" y="265"/>
                  </a:lnTo>
                  <a:cubicBezTo>
                    <a:pt x="454" y="263"/>
                    <a:pt x="467" y="262"/>
                    <a:pt x="479" y="265"/>
                  </a:cubicBezTo>
                  <a:cubicBezTo>
                    <a:pt x="478" y="271"/>
                    <a:pt x="478" y="278"/>
                    <a:pt x="477" y="284"/>
                  </a:cubicBezTo>
                  <a:cubicBezTo>
                    <a:pt x="466" y="283"/>
                    <a:pt x="455" y="283"/>
                    <a:pt x="444" y="284"/>
                  </a:cubicBezTo>
                  <a:cubicBezTo>
                    <a:pt x="443" y="278"/>
                    <a:pt x="443" y="271"/>
                    <a:pt x="442" y="265"/>
                  </a:cubicBezTo>
                  <a:close/>
                  <a:moveTo>
                    <a:pt x="510" y="384"/>
                  </a:moveTo>
                  <a:lnTo>
                    <a:pt x="510" y="384"/>
                  </a:lnTo>
                  <a:lnTo>
                    <a:pt x="467" y="384"/>
                  </a:lnTo>
                  <a:lnTo>
                    <a:pt x="467" y="377"/>
                  </a:lnTo>
                  <a:cubicBezTo>
                    <a:pt x="467" y="369"/>
                    <a:pt x="466" y="364"/>
                    <a:pt x="465" y="362"/>
                  </a:cubicBezTo>
                  <a:cubicBezTo>
                    <a:pt x="464" y="360"/>
                    <a:pt x="462" y="359"/>
                    <a:pt x="459" y="359"/>
                  </a:cubicBezTo>
                  <a:cubicBezTo>
                    <a:pt x="456" y="359"/>
                    <a:pt x="454" y="359"/>
                    <a:pt x="453" y="362"/>
                  </a:cubicBezTo>
                  <a:cubicBezTo>
                    <a:pt x="452" y="364"/>
                    <a:pt x="451" y="367"/>
                    <a:pt x="451" y="371"/>
                  </a:cubicBezTo>
                  <a:cubicBezTo>
                    <a:pt x="451" y="377"/>
                    <a:pt x="452" y="382"/>
                    <a:pt x="455" y="385"/>
                  </a:cubicBezTo>
                  <a:cubicBezTo>
                    <a:pt x="458" y="388"/>
                    <a:pt x="466" y="393"/>
                    <a:pt x="478" y="401"/>
                  </a:cubicBezTo>
                  <a:cubicBezTo>
                    <a:pt x="489" y="407"/>
                    <a:pt x="497" y="413"/>
                    <a:pt x="501" y="416"/>
                  </a:cubicBezTo>
                  <a:cubicBezTo>
                    <a:pt x="505" y="420"/>
                    <a:pt x="508" y="425"/>
                    <a:pt x="511" y="431"/>
                  </a:cubicBezTo>
                  <a:cubicBezTo>
                    <a:pt x="514" y="437"/>
                    <a:pt x="515" y="445"/>
                    <a:pt x="515" y="455"/>
                  </a:cubicBezTo>
                  <a:cubicBezTo>
                    <a:pt x="515" y="471"/>
                    <a:pt x="512" y="483"/>
                    <a:pt x="504" y="491"/>
                  </a:cubicBezTo>
                  <a:cubicBezTo>
                    <a:pt x="497" y="500"/>
                    <a:pt x="485" y="506"/>
                    <a:pt x="471" y="508"/>
                  </a:cubicBezTo>
                  <a:lnTo>
                    <a:pt x="471" y="524"/>
                  </a:lnTo>
                  <a:lnTo>
                    <a:pt x="451" y="524"/>
                  </a:lnTo>
                  <a:lnTo>
                    <a:pt x="451" y="507"/>
                  </a:lnTo>
                  <a:cubicBezTo>
                    <a:pt x="439" y="506"/>
                    <a:pt x="429" y="502"/>
                    <a:pt x="420" y="494"/>
                  </a:cubicBezTo>
                  <a:cubicBezTo>
                    <a:pt x="412" y="486"/>
                    <a:pt x="407" y="473"/>
                    <a:pt x="407" y="453"/>
                  </a:cubicBezTo>
                  <a:lnTo>
                    <a:pt x="407" y="445"/>
                  </a:lnTo>
                  <a:lnTo>
                    <a:pt x="451" y="445"/>
                  </a:lnTo>
                  <a:lnTo>
                    <a:pt x="451" y="456"/>
                  </a:lnTo>
                  <a:cubicBezTo>
                    <a:pt x="451" y="467"/>
                    <a:pt x="451" y="474"/>
                    <a:pt x="452" y="477"/>
                  </a:cubicBezTo>
                  <a:cubicBezTo>
                    <a:pt x="453" y="480"/>
                    <a:pt x="455" y="481"/>
                    <a:pt x="458" y="481"/>
                  </a:cubicBezTo>
                  <a:cubicBezTo>
                    <a:pt x="461" y="481"/>
                    <a:pt x="464" y="480"/>
                    <a:pt x="465" y="478"/>
                  </a:cubicBezTo>
                  <a:cubicBezTo>
                    <a:pt x="466" y="476"/>
                    <a:pt x="467" y="473"/>
                    <a:pt x="467" y="470"/>
                  </a:cubicBezTo>
                  <a:cubicBezTo>
                    <a:pt x="467" y="460"/>
                    <a:pt x="466" y="453"/>
                    <a:pt x="465" y="449"/>
                  </a:cubicBezTo>
                  <a:cubicBezTo>
                    <a:pt x="464" y="445"/>
                    <a:pt x="459" y="440"/>
                    <a:pt x="451" y="435"/>
                  </a:cubicBezTo>
                  <a:cubicBezTo>
                    <a:pt x="438" y="427"/>
                    <a:pt x="429" y="421"/>
                    <a:pt x="424" y="417"/>
                  </a:cubicBezTo>
                  <a:cubicBezTo>
                    <a:pt x="420" y="413"/>
                    <a:pt x="415" y="408"/>
                    <a:pt x="412" y="401"/>
                  </a:cubicBezTo>
                  <a:cubicBezTo>
                    <a:pt x="408" y="393"/>
                    <a:pt x="407" y="385"/>
                    <a:pt x="407" y="377"/>
                  </a:cubicBezTo>
                  <a:cubicBezTo>
                    <a:pt x="407" y="364"/>
                    <a:pt x="410" y="354"/>
                    <a:pt x="418" y="346"/>
                  </a:cubicBezTo>
                  <a:cubicBezTo>
                    <a:pt x="425" y="339"/>
                    <a:pt x="436" y="334"/>
                    <a:pt x="451" y="333"/>
                  </a:cubicBezTo>
                  <a:lnTo>
                    <a:pt x="451" y="319"/>
                  </a:lnTo>
                  <a:lnTo>
                    <a:pt x="471" y="319"/>
                  </a:lnTo>
                  <a:lnTo>
                    <a:pt x="471" y="333"/>
                  </a:lnTo>
                  <a:cubicBezTo>
                    <a:pt x="484" y="334"/>
                    <a:pt x="494" y="339"/>
                    <a:pt x="501" y="346"/>
                  </a:cubicBezTo>
                  <a:cubicBezTo>
                    <a:pt x="507" y="353"/>
                    <a:pt x="511" y="363"/>
                    <a:pt x="511" y="376"/>
                  </a:cubicBezTo>
                  <a:cubicBezTo>
                    <a:pt x="511" y="378"/>
                    <a:pt x="510" y="381"/>
                    <a:pt x="510" y="384"/>
                  </a:cubicBezTo>
                  <a:close/>
                  <a:moveTo>
                    <a:pt x="411" y="271"/>
                  </a:moveTo>
                  <a:lnTo>
                    <a:pt x="411" y="271"/>
                  </a:lnTo>
                  <a:lnTo>
                    <a:pt x="410" y="271"/>
                  </a:lnTo>
                  <a:lnTo>
                    <a:pt x="409" y="271"/>
                  </a:lnTo>
                  <a:lnTo>
                    <a:pt x="408" y="272"/>
                  </a:lnTo>
                  <a:lnTo>
                    <a:pt x="407" y="272"/>
                  </a:lnTo>
                  <a:lnTo>
                    <a:pt x="406" y="272"/>
                  </a:lnTo>
                  <a:lnTo>
                    <a:pt x="405" y="273"/>
                  </a:lnTo>
                  <a:lnTo>
                    <a:pt x="405" y="273"/>
                  </a:lnTo>
                  <a:lnTo>
                    <a:pt x="404" y="273"/>
                  </a:lnTo>
                  <a:lnTo>
                    <a:pt x="403" y="274"/>
                  </a:lnTo>
                  <a:lnTo>
                    <a:pt x="402" y="274"/>
                  </a:lnTo>
                  <a:lnTo>
                    <a:pt x="401" y="274"/>
                  </a:lnTo>
                  <a:lnTo>
                    <a:pt x="400" y="275"/>
                  </a:lnTo>
                  <a:lnTo>
                    <a:pt x="399" y="275"/>
                  </a:lnTo>
                  <a:lnTo>
                    <a:pt x="398" y="275"/>
                  </a:lnTo>
                  <a:lnTo>
                    <a:pt x="398" y="276"/>
                  </a:lnTo>
                  <a:lnTo>
                    <a:pt x="397" y="276"/>
                  </a:lnTo>
                  <a:lnTo>
                    <a:pt x="396" y="277"/>
                  </a:lnTo>
                  <a:lnTo>
                    <a:pt x="395" y="277"/>
                  </a:lnTo>
                  <a:lnTo>
                    <a:pt x="394" y="277"/>
                  </a:lnTo>
                  <a:lnTo>
                    <a:pt x="393" y="278"/>
                  </a:lnTo>
                  <a:lnTo>
                    <a:pt x="393" y="278"/>
                  </a:lnTo>
                  <a:lnTo>
                    <a:pt x="401" y="294"/>
                  </a:lnTo>
                  <a:lnTo>
                    <a:pt x="401" y="294"/>
                  </a:lnTo>
                  <a:lnTo>
                    <a:pt x="401" y="293"/>
                  </a:lnTo>
                  <a:lnTo>
                    <a:pt x="402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5" y="292"/>
                  </a:lnTo>
                  <a:lnTo>
                    <a:pt x="406" y="291"/>
                  </a:lnTo>
                  <a:lnTo>
                    <a:pt x="407" y="291"/>
                  </a:lnTo>
                  <a:lnTo>
                    <a:pt x="407" y="291"/>
                  </a:lnTo>
                  <a:lnTo>
                    <a:pt x="408" y="290"/>
                  </a:lnTo>
                  <a:lnTo>
                    <a:pt x="409" y="290"/>
                  </a:lnTo>
                  <a:lnTo>
                    <a:pt x="410" y="290"/>
                  </a:lnTo>
                  <a:lnTo>
                    <a:pt x="411" y="290"/>
                  </a:lnTo>
                  <a:lnTo>
                    <a:pt x="411" y="289"/>
                  </a:lnTo>
                  <a:lnTo>
                    <a:pt x="412" y="289"/>
                  </a:lnTo>
                  <a:lnTo>
                    <a:pt x="413" y="289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15" y="288"/>
                  </a:lnTo>
                  <a:lnTo>
                    <a:pt x="416" y="288"/>
                  </a:lnTo>
                  <a:lnTo>
                    <a:pt x="411" y="271"/>
                  </a:lnTo>
                  <a:close/>
                  <a:moveTo>
                    <a:pt x="361" y="297"/>
                  </a:moveTo>
                  <a:lnTo>
                    <a:pt x="361" y="297"/>
                  </a:lnTo>
                  <a:lnTo>
                    <a:pt x="361" y="297"/>
                  </a:lnTo>
                  <a:lnTo>
                    <a:pt x="360" y="298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8" y="300"/>
                  </a:lnTo>
                  <a:lnTo>
                    <a:pt x="358" y="300"/>
                  </a:lnTo>
                  <a:lnTo>
                    <a:pt x="357" y="301"/>
                  </a:lnTo>
                  <a:lnTo>
                    <a:pt x="356" y="302"/>
                  </a:lnTo>
                  <a:lnTo>
                    <a:pt x="356" y="302"/>
                  </a:lnTo>
                  <a:lnTo>
                    <a:pt x="355" y="303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53" y="305"/>
                  </a:lnTo>
                  <a:lnTo>
                    <a:pt x="352" y="305"/>
                  </a:lnTo>
                  <a:lnTo>
                    <a:pt x="352" y="306"/>
                  </a:lnTo>
                  <a:lnTo>
                    <a:pt x="351" y="307"/>
                  </a:lnTo>
                  <a:lnTo>
                    <a:pt x="350" y="307"/>
                  </a:lnTo>
                  <a:lnTo>
                    <a:pt x="350" y="308"/>
                  </a:lnTo>
                  <a:lnTo>
                    <a:pt x="349" y="309"/>
                  </a:lnTo>
                  <a:lnTo>
                    <a:pt x="348" y="309"/>
                  </a:lnTo>
                  <a:lnTo>
                    <a:pt x="348" y="310"/>
                  </a:lnTo>
                  <a:lnTo>
                    <a:pt x="360" y="322"/>
                  </a:lnTo>
                  <a:lnTo>
                    <a:pt x="361" y="322"/>
                  </a:lnTo>
                  <a:lnTo>
                    <a:pt x="361" y="321"/>
                  </a:lnTo>
                  <a:lnTo>
                    <a:pt x="362" y="320"/>
                  </a:lnTo>
                  <a:lnTo>
                    <a:pt x="363" y="320"/>
                  </a:lnTo>
                  <a:lnTo>
                    <a:pt x="363" y="319"/>
                  </a:lnTo>
                  <a:lnTo>
                    <a:pt x="364" y="319"/>
                  </a:lnTo>
                  <a:lnTo>
                    <a:pt x="364" y="318"/>
                  </a:lnTo>
                  <a:lnTo>
                    <a:pt x="365" y="318"/>
                  </a:lnTo>
                  <a:lnTo>
                    <a:pt x="365" y="317"/>
                  </a:lnTo>
                  <a:lnTo>
                    <a:pt x="366" y="317"/>
                  </a:lnTo>
                  <a:lnTo>
                    <a:pt x="367" y="316"/>
                  </a:lnTo>
                  <a:lnTo>
                    <a:pt x="367" y="315"/>
                  </a:lnTo>
                  <a:lnTo>
                    <a:pt x="368" y="315"/>
                  </a:lnTo>
                  <a:lnTo>
                    <a:pt x="368" y="314"/>
                  </a:lnTo>
                  <a:lnTo>
                    <a:pt x="369" y="314"/>
                  </a:lnTo>
                  <a:lnTo>
                    <a:pt x="370" y="313"/>
                  </a:lnTo>
                  <a:lnTo>
                    <a:pt x="370" y="313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2" y="311"/>
                  </a:lnTo>
                  <a:lnTo>
                    <a:pt x="373" y="311"/>
                  </a:lnTo>
                  <a:lnTo>
                    <a:pt x="361" y="297"/>
                  </a:lnTo>
                  <a:close/>
                  <a:moveTo>
                    <a:pt x="325" y="339"/>
                  </a:moveTo>
                  <a:lnTo>
                    <a:pt x="325" y="339"/>
                  </a:lnTo>
                  <a:lnTo>
                    <a:pt x="325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3" y="342"/>
                  </a:lnTo>
                  <a:lnTo>
                    <a:pt x="323" y="343"/>
                  </a:lnTo>
                  <a:lnTo>
                    <a:pt x="323" y="344"/>
                  </a:lnTo>
                  <a:lnTo>
                    <a:pt x="322" y="345"/>
                  </a:lnTo>
                  <a:lnTo>
                    <a:pt x="322" y="345"/>
                  </a:lnTo>
                  <a:lnTo>
                    <a:pt x="321" y="346"/>
                  </a:lnTo>
                  <a:lnTo>
                    <a:pt x="321" y="347"/>
                  </a:lnTo>
                  <a:lnTo>
                    <a:pt x="320" y="348"/>
                  </a:lnTo>
                  <a:lnTo>
                    <a:pt x="320" y="349"/>
                  </a:lnTo>
                  <a:lnTo>
                    <a:pt x="320" y="350"/>
                  </a:lnTo>
                  <a:lnTo>
                    <a:pt x="319" y="350"/>
                  </a:lnTo>
                  <a:lnTo>
                    <a:pt x="319" y="351"/>
                  </a:lnTo>
                  <a:lnTo>
                    <a:pt x="318" y="352"/>
                  </a:lnTo>
                  <a:lnTo>
                    <a:pt x="318" y="353"/>
                  </a:lnTo>
                  <a:lnTo>
                    <a:pt x="318" y="354"/>
                  </a:lnTo>
                  <a:lnTo>
                    <a:pt x="317" y="355"/>
                  </a:lnTo>
                  <a:lnTo>
                    <a:pt x="317" y="356"/>
                  </a:lnTo>
                  <a:lnTo>
                    <a:pt x="317" y="356"/>
                  </a:lnTo>
                  <a:lnTo>
                    <a:pt x="333" y="363"/>
                  </a:lnTo>
                  <a:lnTo>
                    <a:pt x="333" y="363"/>
                  </a:lnTo>
                  <a:lnTo>
                    <a:pt x="333" y="362"/>
                  </a:lnTo>
                  <a:lnTo>
                    <a:pt x="334" y="361"/>
                  </a:lnTo>
                  <a:lnTo>
                    <a:pt x="334" y="360"/>
                  </a:lnTo>
                  <a:lnTo>
                    <a:pt x="334" y="360"/>
                  </a:lnTo>
                  <a:lnTo>
                    <a:pt x="335" y="359"/>
                  </a:lnTo>
                  <a:lnTo>
                    <a:pt x="335" y="358"/>
                  </a:lnTo>
                  <a:lnTo>
                    <a:pt x="335" y="357"/>
                  </a:lnTo>
                  <a:lnTo>
                    <a:pt x="336" y="357"/>
                  </a:lnTo>
                  <a:lnTo>
                    <a:pt x="336" y="356"/>
                  </a:lnTo>
                  <a:lnTo>
                    <a:pt x="336" y="355"/>
                  </a:lnTo>
                  <a:lnTo>
                    <a:pt x="337" y="354"/>
                  </a:lnTo>
                  <a:lnTo>
                    <a:pt x="337" y="354"/>
                  </a:lnTo>
                  <a:lnTo>
                    <a:pt x="338" y="353"/>
                  </a:lnTo>
                  <a:lnTo>
                    <a:pt x="338" y="352"/>
                  </a:lnTo>
                  <a:lnTo>
                    <a:pt x="338" y="351"/>
                  </a:lnTo>
                  <a:lnTo>
                    <a:pt x="339" y="351"/>
                  </a:lnTo>
                  <a:lnTo>
                    <a:pt x="339" y="350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0" y="348"/>
                  </a:lnTo>
                  <a:lnTo>
                    <a:pt x="325" y="339"/>
                  </a:lnTo>
                  <a:close/>
                  <a:moveTo>
                    <a:pt x="306" y="392"/>
                  </a:moveTo>
                  <a:lnTo>
                    <a:pt x="306" y="392"/>
                  </a:lnTo>
                  <a:lnTo>
                    <a:pt x="306" y="393"/>
                  </a:lnTo>
                  <a:lnTo>
                    <a:pt x="306" y="394"/>
                  </a:lnTo>
                  <a:lnTo>
                    <a:pt x="306" y="394"/>
                  </a:lnTo>
                  <a:lnTo>
                    <a:pt x="306" y="395"/>
                  </a:lnTo>
                  <a:lnTo>
                    <a:pt x="305" y="396"/>
                  </a:lnTo>
                  <a:lnTo>
                    <a:pt x="305" y="397"/>
                  </a:lnTo>
                  <a:lnTo>
                    <a:pt x="305" y="398"/>
                  </a:lnTo>
                  <a:lnTo>
                    <a:pt x="305" y="399"/>
                  </a:lnTo>
                  <a:lnTo>
                    <a:pt x="305" y="400"/>
                  </a:lnTo>
                  <a:lnTo>
                    <a:pt x="305" y="401"/>
                  </a:lnTo>
                  <a:lnTo>
                    <a:pt x="305" y="402"/>
                  </a:lnTo>
                  <a:lnTo>
                    <a:pt x="305" y="403"/>
                  </a:lnTo>
                  <a:lnTo>
                    <a:pt x="305" y="404"/>
                  </a:lnTo>
                  <a:lnTo>
                    <a:pt x="304" y="405"/>
                  </a:lnTo>
                  <a:lnTo>
                    <a:pt x="304" y="406"/>
                  </a:lnTo>
                  <a:lnTo>
                    <a:pt x="304" y="407"/>
                  </a:lnTo>
                  <a:lnTo>
                    <a:pt x="304" y="408"/>
                  </a:lnTo>
                  <a:lnTo>
                    <a:pt x="304" y="409"/>
                  </a:lnTo>
                  <a:lnTo>
                    <a:pt x="304" y="410"/>
                  </a:lnTo>
                  <a:lnTo>
                    <a:pt x="304" y="410"/>
                  </a:lnTo>
                  <a:lnTo>
                    <a:pt x="322" y="411"/>
                  </a:lnTo>
                  <a:lnTo>
                    <a:pt x="322" y="411"/>
                  </a:lnTo>
                  <a:lnTo>
                    <a:pt x="322" y="410"/>
                  </a:lnTo>
                  <a:lnTo>
                    <a:pt x="322" y="409"/>
                  </a:lnTo>
                  <a:lnTo>
                    <a:pt x="322" y="408"/>
                  </a:lnTo>
                  <a:lnTo>
                    <a:pt x="322" y="407"/>
                  </a:lnTo>
                  <a:lnTo>
                    <a:pt x="322" y="406"/>
                  </a:lnTo>
                  <a:lnTo>
                    <a:pt x="322" y="406"/>
                  </a:lnTo>
                  <a:lnTo>
                    <a:pt x="322" y="405"/>
                  </a:lnTo>
                  <a:lnTo>
                    <a:pt x="322" y="404"/>
                  </a:lnTo>
                  <a:lnTo>
                    <a:pt x="322" y="403"/>
                  </a:lnTo>
                  <a:lnTo>
                    <a:pt x="322" y="402"/>
                  </a:lnTo>
                  <a:lnTo>
                    <a:pt x="323" y="401"/>
                  </a:lnTo>
                  <a:lnTo>
                    <a:pt x="323" y="400"/>
                  </a:lnTo>
                  <a:lnTo>
                    <a:pt x="323" y="400"/>
                  </a:lnTo>
                  <a:lnTo>
                    <a:pt x="323" y="399"/>
                  </a:lnTo>
                  <a:lnTo>
                    <a:pt x="323" y="398"/>
                  </a:lnTo>
                  <a:lnTo>
                    <a:pt x="323" y="397"/>
                  </a:lnTo>
                  <a:lnTo>
                    <a:pt x="323" y="396"/>
                  </a:lnTo>
                  <a:lnTo>
                    <a:pt x="323" y="395"/>
                  </a:lnTo>
                  <a:lnTo>
                    <a:pt x="323" y="395"/>
                  </a:lnTo>
                  <a:lnTo>
                    <a:pt x="306" y="392"/>
                  </a:lnTo>
                  <a:close/>
                  <a:moveTo>
                    <a:pt x="307" y="447"/>
                  </a:moveTo>
                  <a:lnTo>
                    <a:pt x="307" y="447"/>
                  </a:lnTo>
                  <a:lnTo>
                    <a:pt x="307" y="448"/>
                  </a:lnTo>
                  <a:lnTo>
                    <a:pt x="307" y="449"/>
                  </a:lnTo>
                  <a:lnTo>
                    <a:pt x="308" y="450"/>
                  </a:lnTo>
                  <a:lnTo>
                    <a:pt x="308" y="450"/>
                  </a:lnTo>
                  <a:lnTo>
                    <a:pt x="308" y="451"/>
                  </a:lnTo>
                  <a:lnTo>
                    <a:pt x="308" y="452"/>
                  </a:lnTo>
                  <a:lnTo>
                    <a:pt x="308" y="453"/>
                  </a:lnTo>
                  <a:lnTo>
                    <a:pt x="309" y="454"/>
                  </a:lnTo>
                  <a:lnTo>
                    <a:pt x="309" y="455"/>
                  </a:lnTo>
                  <a:lnTo>
                    <a:pt x="309" y="456"/>
                  </a:lnTo>
                  <a:lnTo>
                    <a:pt x="309" y="457"/>
                  </a:lnTo>
                  <a:lnTo>
                    <a:pt x="310" y="458"/>
                  </a:lnTo>
                  <a:lnTo>
                    <a:pt x="310" y="459"/>
                  </a:lnTo>
                  <a:lnTo>
                    <a:pt x="310" y="460"/>
                  </a:lnTo>
                  <a:lnTo>
                    <a:pt x="310" y="461"/>
                  </a:lnTo>
                  <a:lnTo>
                    <a:pt x="311" y="461"/>
                  </a:lnTo>
                  <a:lnTo>
                    <a:pt x="311" y="462"/>
                  </a:lnTo>
                  <a:lnTo>
                    <a:pt x="311" y="463"/>
                  </a:lnTo>
                  <a:lnTo>
                    <a:pt x="312" y="464"/>
                  </a:lnTo>
                  <a:lnTo>
                    <a:pt x="312" y="465"/>
                  </a:lnTo>
                  <a:lnTo>
                    <a:pt x="312" y="465"/>
                  </a:lnTo>
                  <a:lnTo>
                    <a:pt x="329" y="460"/>
                  </a:lnTo>
                  <a:lnTo>
                    <a:pt x="328" y="459"/>
                  </a:lnTo>
                  <a:lnTo>
                    <a:pt x="328" y="459"/>
                  </a:lnTo>
                  <a:lnTo>
                    <a:pt x="328" y="458"/>
                  </a:lnTo>
                  <a:lnTo>
                    <a:pt x="328" y="457"/>
                  </a:lnTo>
                  <a:lnTo>
                    <a:pt x="328" y="456"/>
                  </a:lnTo>
                  <a:lnTo>
                    <a:pt x="327" y="456"/>
                  </a:lnTo>
                  <a:lnTo>
                    <a:pt x="327" y="455"/>
                  </a:lnTo>
                  <a:lnTo>
                    <a:pt x="327" y="454"/>
                  </a:lnTo>
                  <a:lnTo>
                    <a:pt x="327" y="453"/>
                  </a:lnTo>
                  <a:lnTo>
                    <a:pt x="326" y="452"/>
                  </a:lnTo>
                  <a:lnTo>
                    <a:pt x="326" y="452"/>
                  </a:lnTo>
                  <a:lnTo>
                    <a:pt x="326" y="451"/>
                  </a:lnTo>
                  <a:lnTo>
                    <a:pt x="326" y="450"/>
                  </a:lnTo>
                  <a:lnTo>
                    <a:pt x="325" y="449"/>
                  </a:lnTo>
                  <a:lnTo>
                    <a:pt x="325" y="448"/>
                  </a:lnTo>
                  <a:lnTo>
                    <a:pt x="325" y="447"/>
                  </a:lnTo>
                  <a:lnTo>
                    <a:pt x="325" y="447"/>
                  </a:lnTo>
                  <a:lnTo>
                    <a:pt x="325" y="446"/>
                  </a:lnTo>
                  <a:lnTo>
                    <a:pt x="325" y="445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07" y="447"/>
                  </a:lnTo>
                  <a:close/>
                  <a:moveTo>
                    <a:pt x="328" y="499"/>
                  </a:moveTo>
                  <a:lnTo>
                    <a:pt x="328" y="499"/>
                  </a:lnTo>
                  <a:lnTo>
                    <a:pt x="328" y="499"/>
                  </a:lnTo>
                  <a:lnTo>
                    <a:pt x="329" y="500"/>
                  </a:lnTo>
                  <a:lnTo>
                    <a:pt x="329" y="501"/>
                  </a:lnTo>
                  <a:lnTo>
                    <a:pt x="330" y="502"/>
                  </a:lnTo>
                  <a:lnTo>
                    <a:pt x="330" y="502"/>
                  </a:lnTo>
                  <a:lnTo>
                    <a:pt x="331" y="503"/>
                  </a:lnTo>
                  <a:lnTo>
                    <a:pt x="331" y="504"/>
                  </a:lnTo>
                  <a:lnTo>
                    <a:pt x="332" y="505"/>
                  </a:lnTo>
                  <a:lnTo>
                    <a:pt x="332" y="505"/>
                  </a:lnTo>
                  <a:lnTo>
                    <a:pt x="333" y="506"/>
                  </a:lnTo>
                  <a:lnTo>
                    <a:pt x="333" y="507"/>
                  </a:lnTo>
                  <a:lnTo>
                    <a:pt x="334" y="508"/>
                  </a:lnTo>
                  <a:lnTo>
                    <a:pt x="334" y="508"/>
                  </a:lnTo>
                  <a:lnTo>
                    <a:pt x="335" y="509"/>
                  </a:lnTo>
                  <a:lnTo>
                    <a:pt x="336" y="510"/>
                  </a:lnTo>
                  <a:lnTo>
                    <a:pt x="336" y="511"/>
                  </a:lnTo>
                  <a:lnTo>
                    <a:pt x="337" y="511"/>
                  </a:lnTo>
                  <a:lnTo>
                    <a:pt x="337" y="512"/>
                  </a:lnTo>
                  <a:lnTo>
                    <a:pt x="338" y="513"/>
                  </a:lnTo>
                  <a:lnTo>
                    <a:pt x="338" y="514"/>
                  </a:lnTo>
                  <a:lnTo>
                    <a:pt x="339" y="514"/>
                  </a:lnTo>
                  <a:lnTo>
                    <a:pt x="353" y="503"/>
                  </a:lnTo>
                  <a:lnTo>
                    <a:pt x="352" y="502"/>
                  </a:lnTo>
                  <a:lnTo>
                    <a:pt x="352" y="502"/>
                  </a:lnTo>
                  <a:lnTo>
                    <a:pt x="351" y="501"/>
                  </a:lnTo>
                  <a:lnTo>
                    <a:pt x="351" y="500"/>
                  </a:lnTo>
                  <a:lnTo>
                    <a:pt x="350" y="500"/>
                  </a:lnTo>
                  <a:lnTo>
                    <a:pt x="350" y="499"/>
                  </a:lnTo>
                  <a:lnTo>
                    <a:pt x="349" y="499"/>
                  </a:lnTo>
                  <a:lnTo>
                    <a:pt x="349" y="498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7" y="496"/>
                  </a:lnTo>
                  <a:lnTo>
                    <a:pt x="347" y="495"/>
                  </a:lnTo>
                  <a:lnTo>
                    <a:pt x="346" y="495"/>
                  </a:lnTo>
                  <a:lnTo>
                    <a:pt x="346" y="494"/>
                  </a:lnTo>
                  <a:lnTo>
                    <a:pt x="345" y="493"/>
                  </a:lnTo>
                  <a:lnTo>
                    <a:pt x="345" y="493"/>
                  </a:lnTo>
                  <a:lnTo>
                    <a:pt x="344" y="492"/>
                  </a:lnTo>
                  <a:lnTo>
                    <a:pt x="344" y="491"/>
                  </a:lnTo>
                  <a:lnTo>
                    <a:pt x="343" y="491"/>
                  </a:lnTo>
                  <a:lnTo>
                    <a:pt x="343" y="490"/>
                  </a:lnTo>
                  <a:lnTo>
                    <a:pt x="343" y="490"/>
                  </a:lnTo>
                  <a:lnTo>
                    <a:pt x="328" y="499"/>
                  </a:lnTo>
                  <a:close/>
                  <a:moveTo>
                    <a:pt x="366" y="540"/>
                  </a:moveTo>
                  <a:lnTo>
                    <a:pt x="366" y="540"/>
                  </a:lnTo>
                  <a:lnTo>
                    <a:pt x="366" y="540"/>
                  </a:lnTo>
                  <a:lnTo>
                    <a:pt x="367" y="541"/>
                  </a:lnTo>
                  <a:lnTo>
                    <a:pt x="368" y="541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70" y="543"/>
                  </a:lnTo>
                  <a:lnTo>
                    <a:pt x="371" y="543"/>
                  </a:lnTo>
                  <a:lnTo>
                    <a:pt x="372" y="544"/>
                  </a:lnTo>
                  <a:lnTo>
                    <a:pt x="372" y="544"/>
                  </a:lnTo>
                  <a:lnTo>
                    <a:pt x="373" y="545"/>
                  </a:lnTo>
                  <a:lnTo>
                    <a:pt x="374" y="545"/>
                  </a:lnTo>
                  <a:lnTo>
                    <a:pt x="375" y="546"/>
                  </a:lnTo>
                  <a:lnTo>
                    <a:pt x="375" y="546"/>
                  </a:lnTo>
                  <a:lnTo>
                    <a:pt x="376" y="547"/>
                  </a:lnTo>
                  <a:lnTo>
                    <a:pt x="377" y="547"/>
                  </a:lnTo>
                  <a:lnTo>
                    <a:pt x="378" y="548"/>
                  </a:lnTo>
                  <a:lnTo>
                    <a:pt x="379" y="548"/>
                  </a:lnTo>
                  <a:lnTo>
                    <a:pt x="379" y="549"/>
                  </a:lnTo>
                  <a:lnTo>
                    <a:pt x="380" y="549"/>
                  </a:lnTo>
                  <a:lnTo>
                    <a:pt x="381" y="550"/>
                  </a:lnTo>
                  <a:lnTo>
                    <a:pt x="382" y="550"/>
                  </a:lnTo>
                  <a:lnTo>
                    <a:pt x="390" y="535"/>
                  </a:lnTo>
                  <a:lnTo>
                    <a:pt x="390" y="534"/>
                  </a:lnTo>
                  <a:lnTo>
                    <a:pt x="389" y="534"/>
                  </a:lnTo>
                  <a:lnTo>
                    <a:pt x="388" y="534"/>
                  </a:lnTo>
                  <a:lnTo>
                    <a:pt x="388" y="533"/>
                  </a:lnTo>
                  <a:lnTo>
                    <a:pt x="387" y="533"/>
                  </a:lnTo>
                  <a:lnTo>
                    <a:pt x="386" y="532"/>
                  </a:lnTo>
                  <a:lnTo>
                    <a:pt x="385" y="532"/>
                  </a:lnTo>
                  <a:lnTo>
                    <a:pt x="385" y="531"/>
                  </a:lnTo>
                  <a:lnTo>
                    <a:pt x="384" y="531"/>
                  </a:lnTo>
                  <a:lnTo>
                    <a:pt x="383" y="531"/>
                  </a:lnTo>
                  <a:lnTo>
                    <a:pt x="383" y="530"/>
                  </a:lnTo>
                  <a:lnTo>
                    <a:pt x="382" y="530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0" y="528"/>
                  </a:lnTo>
                  <a:lnTo>
                    <a:pt x="379" y="528"/>
                  </a:lnTo>
                  <a:lnTo>
                    <a:pt x="379" y="527"/>
                  </a:lnTo>
                  <a:lnTo>
                    <a:pt x="378" y="527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6" y="526"/>
                  </a:lnTo>
                  <a:lnTo>
                    <a:pt x="366" y="540"/>
                  </a:lnTo>
                  <a:close/>
                  <a:moveTo>
                    <a:pt x="416" y="564"/>
                  </a:moveTo>
                  <a:lnTo>
                    <a:pt x="416" y="564"/>
                  </a:lnTo>
                  <a:lnTo>
                    <a:pt x="416" y="564"/>
                  </a:lnTo>
                  <a:lnTo>
                    <a:pt x="417" y="565"/>
                  </a:lnTo>
                  <a:lnTo>
                    <a:pt x="418" y="565"/>
                  </a:lnTo>
                  <a:lnTo>
                    <a:pt x="419" y="565"/>
                  </a:lnTo>
                  <a:lnTo>
                    <a:pt x="420" y="565"/>
                  </a:lnTo>
                  <a:lnTo>
                    <a:pt x="421" y="566"/>
                  </a:lnTo>
                  <a:lnTo>
                    <a:pt x="422" y="566"/>
                  </a:lnTo>
                  <a:lnTo>
                    <a:pt x="423" y="566"/>
                  </a:lnTo>
                  <a:lnTo>
                    <a:pt x="424" y="566"/>
                  </a:lnTo>
                  <a:lnTo>
                    <a:pt x="424" y="566"/>
                  </a:lnTo>
                  <a:lnTo>
                    <a:pt x="425" y="567"/>
                  </a:lnTo>
                  <a:lnTo>
                    <a:pt x="426" y="567"/>
                  </a:lnTo>
                  <a:lnTo>
                    <a:pt x="427" y="567"/>
                  </a:lnTo>
                  <a:lnTo>
                    <a:pt x="428" y="567"/>
                  </a:lnTo>
                  <a:lnTo>
                    <a:pt x="429" y="567"/>
                  </a:lnTo>
                  <a:lnTo>
                    <a:pt x="430" y="568"/>
                  </a:lnTo>
                  <a:lnTo>
                    <a:pt x="431" y="568"/>
                  </a:lnTo>
                  <a:lnTo>
                    <a:pt x="432" y="568"/>
                  </a:lnTo>
                  <a:lnTo>
                    <a:pt x="433" y="568"/>
                  </a:lnTo>
                  <a:lnTo>
                    <a:pt x="434" y="568"/>
                  </a:lnTo>
                  <a:lnTo>
                    <a:pt x="434" y="568"/>
                  </a:lnTo>
                  <a:lnTo>
                    <a:pt x="437" y="551"/>
                  </a:lnTo>
                  <a:lnTo>
                    <a:pt x="437" y="551"/>
                  </a:lnTo>
                  <a:lnTo>
                    <a:pt x="436" y="551"/>
                  </a:lnTo>
                  <a:lnTo>
                    <a:pt x="435" y="551"/>
                  </a:lnTo>
                  <a:lnTo>
                    <a:pt x="434" y="550"/>
                  </a:lnTo>
                  <a:lnTo>
                    <a:pt x="433" y="550"/>
                  </a:lnTo>
                  <a:lnTo>
                    <a:pt x="432" y="550"/>
                  </a:lnTo>
                  <a:lnTo>
                    <a:pt x="431" y="550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29" y="549"/>
                  </a:lnTo>
                  <a:lnTo>
                    <a:pt x="428" y="549"/>
                  </a:lnTo>
                  <a:lnTo>
                    <a:pt x="427" y="549"/>
                  </a:lnTo>
                  <a:lnTo>
                    <a:pt x="427" y="549"/>
                  </a:lnTo>
                  <a:lnTo>
                    <a:pt x="426" y="549"/>
                  </a:lnTo>
                  <a:lnTo>
                    <a:pt x="425" y="548"/>
                  </a:lnTo>
                  <a:lnTo>
                    <a:pt x="424" y="548"/>
                  </a:lnTo>
                  <a:lnTo>
                    <a:pt x="423" y="548"/>
                  </a:lnTo>
                  <a:lnTo>
                    <a:pt x="422" y="548"/>
                  </a:lnTo>
                  <a:lnTo>
                    <a:pt x="422" y="548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16" y="564"/>
                  </a:lnTo>
                  <a:close/>
                  <a:moveTo>
                    <a:pt x="471" y="569"/>
                  </a:moveTo>
                  <a:lnTo>
                    <a:pt x="471" y="569"/>
                  </a:lnTo>
                  <a:lnTo>
                    <a:pt x="472" y="569"/>
                  </a:lnTo>
                  <a:lnTo>
                    <a:pt x="473" y="569"/>
                  </a:lnTo>
                  <a:lnTo>
                    <a:pt x="474" y="569"/>
                  </a:lnTo>
                  <a:lnTo>
                    <a:pt x="475" y="569"/>
                  </a:lnTo>
                  <a:lnTo>
                    <a:pt x="476" y="569"/>
                  </a:lnTo>
                  <a:lnTo>
                    <a:pt x="477" y="569"/>
                  </a:lnTo>
                  <a:lnTo>
                    <a:pt x="478" y="569"/>
                  </a:lnTo>
                  <a:lnTo>
                    <a:pt x="479" y="568"/>
                  </a:lnTo>
                  <a:lnTo>
                    <a:pt x="480" y="568"/>
                  </a:lnTo>
                  <a:lnTo>
                    <a:pt x="480" y="568"/>
                  </a:lnTo>
                  <a:lnTo>
                    <a:pt x="481" y="568"/>
                  </a:lnTo>
                  <a:lnTo>
                    <a:pt x="482" y="568"/>
                  </a:lnTo>
                  <a:lnTo>
                    <a:pt x="483" y="568"/>
                  </a:lnTo>
                  <a:lnTo>
                    <a:pt x="484" y="568"/>
                  </a:lnTo>
                  <a:lnTo>
                    <a:pt x="485" y="567"/>
                  </a:lnTo>
                  <a:lnTo>
                    <a:pt x="486" y="567"/>
                  </a:lnTo>
                  <a:lnTo>
                    <a:pt x="487" y="567"/>
                  </a:lnTo>
                  <a:lnTo>
                    <a:pt x="488" y="567"/>
                  </a:lnTo>
                  <a:lnTo>
                    <a:pt x="489" y="567"/>
                  </a:lnTo>
                  <a:lnTo>
                    <a:pt x="490" y="566"/>
                  </a:lnTo>
                  <a:lnTo>
                    <a:pt x="490" y="566"/>
                  </a:lnTo>
                  <a:lnTo>
                    <a:pt x="486" y="549"/>
                  </a:lnTo>
                  <a:lnTo>
                    <a:pt x="486" y="549"/>
                  </a:lnTo>
                  <a:lnTo>
                    <a:pt x="485" y="549"/>
                  </a:lnTo>
                  <a:lnTo>
                    <a:pt x="485" y="550"/>
                  </a:lnTo>
                  <a:lnTo>
                    <a:pt x="484" y="550"/>
                  </a:lnTo>
                  <a:lnTo>
                    <a:pt x="483" y="550"/>
                  </a:lnTo>
                  <a:lnTo>
                    <a:pt x="482" y="550"/>
                  </a:lnTo>
                  <a:lnTo>
                    <a:pt x="481" y="550"/>
                  </a:lnTo>
                  <a:lnTo>
                    <a:pt x="480" y="550"/>
                  </a:lnTo>
                  <a:lnTo>
                    <a:pt x="479" y="551"/>
                  </a:lnTo>
                  <a:lnTo>
                    <a:pt x="479" y="551"/>
                  </a:lnTo>
                  <a:lnTo>
                    <a:pt x="478" y="551"/>
                  </a:lnTo>
                  <a:lnTo>
                    <a:pt x="477" y="551"/>
                  </a:lnTo>
                  <a:lnTo>
                    <a:pt x="476" y="551"/>
                  </a:lnTo>
                  <a:lnTo>
                    <a:pt x="475" y="551"/>
                  </a:lnTo>
                  <a:lnTo>
                    <a:pt x="474" y="551"/>
                  </a:lnTo>
                  <a:lnTo>
                    <a:pt x="474" y="551"/>
                  </a:lnTo>
                  <a:lnTo>
                    <a:pt x="473" y="551"/>
                  </a:lnTo>
                  <a:lnTo>
                    <a:pt x="472" y="552"/>
                  </a:lnTo>
                  <a:lnTo>
                    <a:pt x="471" y="552"/>
                  </a:lnTo>
                  <a:lnTo>
                    <a:pt x="470" y="552"/>
                  </a:lnTo>
                  <a:lnTo>
                    <a:pt x="470" y="552"/>
                  </a:lnTo>
                  <a:lnTo>
                    <a:pt x="471" y="569"/>
                  </a:lnTo>
                  <a:close/>
                  <a:moveTo>
                    <a:pt x="525" y="554"/>
                  </a:moveTo>
                  <a:lnTo>
                    <a:pt x="525" y="554"/>
                  </a:lnTo>
                  <a:lnTo>
                    <a:pt x="525" y="554"/>
                  </a:lnTo>
                  <a:lnTo>
                    <a:pt x="526" y="554"/>
                  </a:lnTo>
                  <a:lnTo>
                    <a:pt x="527" y="553"/>
                  </a:lnTo>
                  <a:lnTo>
                    <a:pt x="528" y="553"/>
                  </a:lnTo>
                  <a:lnTo>
                    <a:pt x="529" y="552"/>
                  </a:lnTo>
                  <a:lnTo>
                    <a:pt x="529" y="552"/>
                  </a:lnTo>
                  <a:lnTo>
                    <a:pt x="530" y="551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3" y="550"/>
                  </a:lnTo>
                  <a:lnTo>
                    <a:pt x="533" y="550"/>
                  </a:lnTo>
                  <a:lnTo>
                    <a:pt x="534" y="549"/>
                  </a:lnTo>
                  <a:lnTo>
                    <a:pt x="535" y="549"/>
                  </a:lnTo>
                  <a:lnTo>
                    <a:pt x="536" y="548"/>
                  </a:lnTo>
                  <a:lnTo>
                    <a:pt x="537" y="548"/>
                  </a:lnTo>
                  <a:lnTo>
                    <a:pt x="537" y="547"/>
                  </a:lnTo>
                  <a:lnTo>
                    <a:pt x="538" y="547"/>
                  </a:lnTo>
                  <a:lnTo>
                    <a:pt x="539" y="546"/>
                  </a:lnTo>
                  <a:lnTo>
                    <a:pt x="540" y="546"/>
                  </a:lnTo>
                  <a:lnTo>
                    <a:pt x="540" y="545"/>
                  </a:lnTo>
                  <a:lnTo>
                    <a:pt x="541" y="545"/>
                  </a:lnTo>
                  <a:lnTo>
                    <a:pt x="532" y="530"/>
                  </a:lnTo>
                  <a:lnTo>
                    <a:pt x="531" y="531"/>
                  </a:lnTo>
                  <a:lnTo>
                    <a:pt x="530" y="531"/>
                  </a:lnTo>
                  <a:lnTo>
                    <a:pt x="530" y="531"/>
                  </a:lnTo>
                  <a:lnTo>
                    <a:pt x="529" y="532"/>
                  </a:lnTo>
                  <a:lnTo>
                    <a:pt x="528" y="532"/>
                  </a:lnTo>
                  <a:lnTo>
                    <a:pt x="527" y="533"/>
                  </a:lnTo>
                  <a:lnTo>
                    <a:pt x="527" y="533"/>
                  </a:lnTo>
                  <a:lnTo>
                    <a:pt x="526" y="534"/>
                  </a:lnTo>
                  <a:lnTo>
                    <a:pt x="525" y="534"/>
                  </a:lnTo>
                  <a:lnTo>
                    <a:pt x="525" y="534"/>
                  </a:lnTo>
                  <a:lnTo>
                    <a:pt x="524" y="535"/>
                  </a:lnTo>
                  <a:lnTo>
                    <a:pt x="523" y="535"/>
                  </a:lnTo>
                  <a:lnTo>
                    <a:pt x="522" y="536"/>
                  </a:lnTo>
                  <a:lnTo>
                    <a:pt x="522" y="536"/>
                  </a:lnTo>
                  <a:lnTo>
                    <a:pt x="521" y="536"/>
                  </a:lnTo>
                  <a:lnTo>
                    <a:pt x="520" y="537"/>
                  </a:lnTo>
                  <a:lnTo>
                    <a:pt x="520" y="537"/>
                  </a:lnTo>
                  <a:lnTo>
                    <a:pt x="519" y="538"/>
                  </a:lnTo>
                  <a:lnTo>
                    <a:pt x="518" y="538"/>
                  </a:lnTo>
                  <a:lnTo>
                    <a:pt x="517" y="538"/>
                  </a:lnTo>
                  <a:lnTo>
                    <a:pt x="517" y="538"/>
                  </a:lnTo>
                  <a:lnTo>
                    <a:pt x="525" y="554"/>
                  </a:lnTo>
                  <a:close/>
                  <a:moveTo>
                    <a:pt x="570" y="521"/>
                  </a:moveTo>
                  <a:lnTo>
                    <a:pt x="570" y="521"/>
                  </a:lnTo>
                  <a:lnTo>
                    <a:pt x="570" y="520"/>
                  </a:lnTo>
                  <a:lnTo>
                    <a:pt x="570" y="520"/>
                  </a:lnTo>
                  <a:lnTo>
                    <a:pt x="571" y="519"/>
                  </a:lnTo>
                  <a:lnTo>
                    <a:pt x="572" y="518"/>
                  </a:lnTo>
                  <a:lnTo>
                    <a:pt x="572" y="518"/>
                  </a:lnTo>
                  <a:lnTo>
                    <a:pt x="573" y="517"/>
                  </a:lnTo>
                  <a:lnTo>
                    <a:pt x="574" y="516"/>
                  </a:lnTo>
                  <a:lnTo>
                    <a:pt x="574" y="516"/>
                  </a:lnTo>
                  <a:lnTo>
                    <a:pt x="575" y="515"/>
                  </a:lnTo>
                  <a:lnTo>
                    <a:pt x="575" y="514"/>
                  </a:lnTo>
                  <a:lnTo>
                    <a:pt x="576" y="514"/>
                  </a:lnTo>
                  <a:lnTo>
                    <a:pt x="576" y="513"/>
                  </a:lnTo>
                  <a:lnTo>
                    <a:pt x="577" y="512"/>
                  </a:lnTo>
                  <a:lnTo>
                    <a:pt x="578" y="511"/>
                  </a:lnTo>
                  <a:lnTo>
                    <a:pt x="578" y="511"/>
                  </a:lnTo>
                  <a:lnTo>
                    <a:pt x="579" y="510"/>
                  </a:lnTo>
                  <a:lnTo>
                    <a:pt x="579" y="509"/>
                  </a:lnTo>
                  <a:lnTo>
                    <a:pt x="580" y="508"/>
                  </a:lnTo>
                  <a:lnTo>
                    <a:pt x="580" y="508"/>
                  </a:lnTo>
                  <a:lnTo>
                    <a:pt x="581" y="507"/>
                  </a:lnTo>
                  <a:lnTo>
                    <a:pt x="581" y="506"/>
                  </a:lnTo>
                  <a:lnTo>
                    <a:pt x="567" y="496"/>
                  </a:lnTo>
                  <a:lnTo>
                    <a:pt x="567" y="497"/>
                  </a:lnTo>
                  <a:lnTo>
                    <a:pt x="566" y="497"/>
                  </a:lnTo>
                  <a:lnTo>
                    <a:pt x="566" y="498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4" y="500"/>
                  </a:lnTo>
                  <a:lnTo>
                    <a:pt x="564" y="500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2" y="502"/>
                  </a:lnTo>
                  <a:lnTo>
                    <a:pt x="562" y="503"/>
                  </a:lnTo>
                  <a:lnTo>
                    <a:pt x="561" y="504"/>
                  </a:lnTo>
                  <a:lnTo>
                    <a:pt x="561" y="504"/>
                  </a:lnTo>
                  <a:lnTo>
                    <a:pt x="560" y="505"/>
                  </a:lnTo>
                  <a:lnTo>
                    <a:pt x="560" y="505"/>
                  </a:lnTo>
                  <a:lnTo>
                    <a:pt x="559" y="506"/>
                  </a:lnTo>
                  <a:lnTo>
                    <a:pt x="559" y="507"/>
                  </a:lnTo>
                  <a:lnTo>
                    <a:pt x="558" y="507"/>
                  </a:lnTo>
                  <a:lnTo>
                    <a:pt x="557" y="508"/>
                  </a:lnTo>
                  <a:lnTo>
                    <a:pt x="557" y="509"/>
                  </a:lnTo>
                  <a:lnTo>
                    <a:pt x="557" y="509"/>
                  </a:lnTo>
                  <a:lnTo>
                    <a:pt x="570" y="521"/>
                  </a:lnTo>
                  <a:close/>
                  <a:moveTo>
                    <a:pt x="599" y="474"/>
                  </a:moveTo>
                  <a:lnTo>
                    <a:pt x="599" y="474"/>
                  </a:lnTo>
                  <a:lnTo>
                    <a:pt x="600" y="473"/>
                  </a:lnTo>
                  <a:lnTo>
                    <a:pt x="600" y="472"/>
                  </a:lnTo>
                  <a:lnTo>
                    <a:pt x="600" y="471"/>
                  </a:lnTo>
                  <a:lnTo>
                    <a:pt x="601" y="470"/>
                  </a:lnTo>
                  <a:lnTo>
                    <a:pt x="601" y="469"/>
                  </a:lnTo>
                  <a:lnTo>
                    <a:pt x="601" y="469"/>
                  </a:lnTo>
                  <a:lnTo>
                    <a:pt x="602" y="468"/>
                  </a:lnTo>
                  <a:lnTo>
                    <a:pt x="602" y="467"/>
                  </a:lnTo>
                  <a:lnTo>
                    <a:pt x="602" y="466"/>
                  </a:lnTo>
                  <a:lnTo>
                    <a:pt x="603" y="465"/>
                  </a:lnTo>
                  <a:lnTo>
                    <a:pt x="603" y="464"/>
                  </a:lnTo>
                  <a:lnTo>
                    <a:pt x="603" y="463"/>
                  </a:lnTo>
                  <a:lnTo>
                    <a:pt x="603" y="462"/>
                  </a:lnTo>
                  <a:lnTo>
                    <a:pt x="604" y="461"/>
                  </a:lnTo>
                  <a:lnTo>
                    <a:pt x="604" y="461"/>
                  </a:lnTo>
                  <a:lnTo>
                    <a:pt x="604" y="460"/>
                  </a:lnTo>
                  <a:lnTo>
                    <a:pt x="604" y="459"/>
                  </a:lnTo>
                  <a:lnTo>
                    <a:pt x="605" y="458"/>
                  </a:lnTo>
                  <a:lnTo>
                    <a:pt x="605" y="457"/>
                  </a:lnTo>
                  <a:lnTo>
                    <a:pt x="605" y="456"/>
                  </a:lnTo>
                  <a:lnTo>
                    <a:pt x="605" y="456"/>
                  </a:lnTo>
                  <a:lnTo>
                    <a:pt x="588" y="451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3"/>
                  </a:lnTo>
                  <a:lnTo>
                    <a:pt x="588" y="454"/>
                  </a:lnTo>
                  <a:lnTo>
                    <a:pt x="587" y="455"/>
                  </a:lnTo>
                  <a:lnTo>
                    <a:pt x="587" y="456"/>
                  </a:lnTo>
                  <a:lnTo>
                    <a:pt x="587" y="456"/>
                  </a:lnTo>
                  <a:lnTo>
                    <a:pt x="587" y="457"/>
                  </a:lnTo>
                  <a:lnTo>
                    <a:pt x="586" y="458"/>
                  </a:lnTo>
                  <a:lnTo>
                    <a:pt x="586" y="459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5" y="461"/>
                  </a:lnTo>
                  <a:lnTo>
                    <a:pt x="585" y="462"/>
                  </a:lnTo>
                  <a:lnTo>
                    <a:pt x="585" y="463"/>
                  </a:lnTo>
                  <a:lnTo>
                    <a:pt x="584" y="463"/>
                  </a:lnTo>
                  <a:lnTo>
                    <a:pt x="584" y="464"/>
                  </a:lnTo>
                  <a:lnTo>
                    <a:pt x="584" y="465"/>
                  </a:lnTo>
                  <a:lnTo>
                    <a:pt x="584" y="466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99" y="474"/>
                  </a:lnTo>
                  <a:close/>
                  <a:moveTo>
                    <a:pt x="610" y="419"/>
                  </a:moveTo>
                  <a:lnTo>
                    <a:pt x="610" y="419"/>
                  </a:lnTo>
                  <a:lnTo>
                    <a:pt x="610" y="419"/>
                  </a:lnTo>
                  <a:lnTo>
                    <a:pt x="610" y="418"/>
                  </a:lnTo>
                  <a:lnTo>
                    <a:pt x="610" y="417"/>
                  </a:lnTo>
                  <a:lnTo>
                    <a:pt x="610" y="416"/>
                  </a:lnTo>
                  <a:lnTo>
                    <a:pt x="610" y="415"/>
                  </a:lnTo>
                  <a:lnTo>
                    <a:pt x="610" y="414"/>
                  </a:lnTo>
                  <a:lnTo>
                    <a:pt x="610" y="413"/>
                  </a:lnTo>
                  <a:lnTo>
                    <a:pt x="610" y="412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09"/>
                  </a:lnTo>
                  <a:lnTo>
                    <a:pt x="610" y="408"/>
                  </a:lnTo>
                  <a:lnTo>
                    <a:pt x="610" y="407"/>
                  </a:lnTo>
                  <a:lnTo>
                    <a:pt x="610" y="406"/>
                  </a:lnTo>
                  <a:lnTo>
                    <a:pt x="610" y="405"/>
                  </a:lnTo>
                  <a:lnTo>
                    <a:pt x="610" y="404"/>
                  </a:lnTo>
                  <a:lnTo>
                    <a:pt x="610" y="403"/>
                  </a:lnTo>
                  <a:lnTo>
                    <a:pt x="610" y="402"/>
                  </a:lnTo>
                  <a:lnTo>
                    <a:pt x="609" y="401"/>
                  </a:lnTo>
                  <a:lnTo>
                    <a:pt x="609" y="400"/>
                  </a:lnTo>
                  <a:lnTo>
                    <a:pt x="592" y="402"/>
                  </a:lnTo>
                  <a:lnTo>
                    <a:pt x="592" y="403"/>
                  </a:lnTo>
                  <a:lnTo>
                    <a:pt x="592" y="404"/>
                  </a:lnTo>
                  <a:lnTo>
                    <a:pt x="592" y="405"/>
                  </a:lnTo>
                  <a:lnTo>
                    <a:pt x="592" y="406"/>
                  </a:lnTo>
                  <a:lnTo>
                    <a:pt x="592" y="406"/>
                  </a:lnTo>
                  <a:lnTo>
                    <a:pt x="592" y="407"/>
                  </a:lnTo>
                  <a:lnTo>
                    <a:pt x="592" y="408"/>
                  </a:lnTo>
                  <a:lnTo>
                    <a:pt x="592" y="409"/>
                  </a:lnTo>
                  <a:lnTo>
                    <a:pt x="592" y="410"/>
                  </a:lnTo>
                  <a:lnTo>
                    <a:pt x="593" y="411"/>
                  </a:lnTo>
                  <a:lnTo>
                    <a:pt x="593" y="412"/>
                  </a:lnTo>
                  <a:lnTo>
                    <a:pt x="593" y="412"/>
                  </a:lnTo>
                  <a:lnTo>
                    <a:pt x="593" y="413"/>
                  </a:lnTo>
                  <a:lnTo>
                    <a:pt x="593" y="414"/>
                  </a:lnTo>
                  <a:lnTo>
                    <a:pt x="593" y="415"/>
                  </a:lnTo>
                  <a:lnTo>
                    <a:pt x="593" y="416"/>
                  </a:lnTo>
                  <a:lnTo>
                    <a:pt x="593" y="417"/>
                  </a:lnTo>
                  <a:lnTo>
                    <a:pt x="593" y="418"/>
                  </a:lnTo>
                  <a:lnTo>
                    <a:pt x="593" y="419"/>
                  </a:lnTo>
                  <a:lnTo>
                    <a:pt x="593" y="419"/>
                  </a:lnTo>
                  <a:lnTo>
                    <a:pt x="610" y="419"/>
                  </a:lnTo>
                  <a:close/>
                  <a:moveTo>
                    <a:pt x="601" y="364"/>
                  </a:moveTo>
                  <a:lnTo>
                    <a:pt x="601" y="364"/>
                  </a:lnTo>
                  <a:lnTo>
                    <a:pt x="601" y="363"/>
                  </a:lnTo>
                  <a:lnTo>
                    <a:pt x="600" y="362"/>
                  </a:lnTo>
                  <a:lnTo>
                    <a:pt x="600" y="362"/>
                  </a:lnTo>
                  <a:lnTo>
                    <a:pt x="600" y="361"/>
                  </a:lnTo>
                  <a:lnTo>
                    <a:pt x="599" y="360"/>
                  </a:lnTo>
                  <a:lnTo>
                    <a:pt x="599" y="359"/>
                  </a:lnTo>
                  <a:lnTo>
                    <a:pt x="599" y="358"/>
                  </a:lnTo>
                  <a:lnTo>
                    <a:pt x="598" y="357"/>
                  </a:lnTo>
                  <a:lnTo>
                    <a:pt x="598" y="356"/>
                  </a:lnTo>
                  <a:lnTo>
                    <a:pt x="598" y="356"/>
                  </a:lnTo>
                  <a:lnTo>
                    <a:pt x="597" y="355"/>
                  </a:lnTo>
                  <a:lnTo>
                    <a:pt x="597" y="354"/>
                  </a:lnTo>
                  <a:lnTo>
                    <a:pt x="596" y="353"/>
                  </a:lnTo>
                  <a:lnTo>
                    <a:pt x="596" y="352"/>
                  </a:lnTo>
                  <a:lnTo>
                    <a:pt x="596" y="351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4" y="349"/>
                  </a:lnTo>
                  <a:lnTo>
                    <a:pt x="594" y="348"/>
                  </a:lnTo>
                  <a:lnTo>
                    <a:pt x="594" y="347"/>
                  </a:lnTo>
                  <a:lnTo>
                    <a:pt x="593" y="347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6"/>
                  </a:lnTo>
                  <a:lnTo>
                    <a:pt x="579" y="357"/>
                  </a:lnTo>
                  <a:lnTo>
                    <a:pt x="579" y="357"/>
                  </a:lnTo>
                  <a:lnTo>
                    <a:pt x="579" y="358"/>
                  </a:lnTo>
                  <a:lnTo>
                    <a:pt x="580" y="359"/>
                  </a:lnTo>
                  <a:lnTo>
                    <a:pt x="580" y="360"/>
                  </a:lnTo>
                  <a:lnTo>
                    <a:pt x="580" y="360"/>
                  </a:lnTo>
                  <a:lnTo>
                    <a:pt x="581" y="361"/>
                  </a:lnTo>
                  <a:lnTo>
                    <a:pt x="581" y="362"/>
                  </a:lnTo>
                  <a:lnTo>
                    <a:pt x="581" y="363"/>
                  </a:lnTo>
                  <a:lnTo>
                    <a:pt x="582" y="363"/>
                  </a:lnTo>
                  <a:lnTo>
                    <a:pt x="582" y="364"/>
                  </a:lnTo>
                  <a:lnTo>
                    <a:pt x="582" y="365"/>
                  </a:lnTo>
                  <a:lnTo>
                    <a:pt x="583" y="366"/>
                  </a:lnTo>
                  <a:lnTo>
                    <a:pt x="583" y="366"/>
                  </a:lnTo>
                  <a:lnTo>
                    <a:pt x="583" y="367"/>
                  </a:lnTo>
                  <a:lnTo>
                    <a:pt x="584" y="368"/>
                  </a:lnTo>
                  <a:lnTo>
                    <a:pt x="584" y="369"/>
                  </a:lnTo>
                  <a:lnTo>
                    <a:pt x="584" y="369"/>
                  </a:lnTo>
                  <a:lnTo>
                    <a:pt x="584" y="370"/>
                  </a:lnTo>
                  <a:lnTo>
                    <a:pt x="601" y="364"/>
                  </a:lnTo>
                  <a:close/>
                  <a:moveTo>
                    <a:pt x="573" y="316"/>
                  </a:moveTo>
                  <a:lnTo>
                    <a:pt x="573" y="316"/>
                  </a:lnTo>
                  <a:lnTo>
                    <a:pt x="572" y="316"/>
                  </a:lnTo>
                  <a:lnTo>
                    <a:pt x="572" y="315"/>
                  </a:lnTo>
                  <a:lnTo>
                    <a:pt x="571" y="315"/>
                  </a:lnTo>
                  <a:lnTo>
                    <a:pt x="570" y="314"/>
                  </a:lnTo>
                  <a:lnTo>
                    <a:pt x="570" y="313"/>
                  </a:lnTo>
                  <a:lnTo>
                    <a:pt x="569" y="313"/>
                  </a:lnTo>
                  <a:lnTo>
                    <a:pt x="569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7" y="310"/>
                  </a:lnTo>
                  <a:lnTo>
                    <a:pt x="566" y="309"/>
                  </a:lnTo>
                  <a:lnTo>
                    <a:pt x="565" y="309"/>
                  </a:lnTo>
                  <a:lnTo>
                    <a:pt x="565" y="308"/>
                  </a:lnTo>
                  <a:lnTo>
                    <a:pt x="564" y="307"/>
                  </a:lnTo>
                  <a:lnTo>
                    <a:pt x="563" y="307"/>
                  </a:lnTo>
                  <a:lnTo>
                    <a:pt x="563" y="306"/>
                  </a:lnTo>
                  <a:lnTo>
                    <a:pt x="562" y="305"/>
                  </a:lnTo>
                  <a:lnTo>
                    <a:pt x="561" y="305"/>
                  </a:lnTo>
                  <a:lnTo>
                    <a:pt x="561" y="304"/>
                  </a:lnTo>
                  <a:lnTo>
                    <a:pt x="560" y="304"/>
                  </a:lnTo>
                  <a:lnTo>
                    <a:pt x="559" y="303"/>
                  </a:lnTo>
                  <a:lnTo>
                    <a:pt x="548" y="316"/>
                  </a:lnTo>
                  <a:lnTo>
                    <a:pt x="548" y="317"/>
                  </a:lnTo>
                  <a:lnTo>
                    <a:pt x="549" y="317"/>
                  </a:lnTo>
                  <a:lnTo>
                    <a:pt x="549" y="318"/>
                  </a:lnTo>
                  <a:lnTo>
                    <a:pt x="550" y="318"/>
                  </a:lnTo>
                  <a:lnTo>
                    <a:pt x="551" y="319"/>
                  </a:lnTo>
                  <a:lnTo>
                    <a:pt x="551" y="319"/>
                  </a:lnTo>
                  <a:lnTo>
                    <a:pt x="552" y="320"/>
                  </a:lnTo>
                  <a:lnTo>
                    <a:pt x="552" y="320"/>
                  </a:lnTo>
                  <a:lnTo>
                    <a:pt x="553" y="321"/>
                  </a:lnTo>
                  <a:lnTo>
                    <a:pt x="554" y="322"/>
                  </a:lnTo>
                  <a:lnTo>
                    <a:pt x="554" y="322"/>
                  </a:lnTo>
                  <a:lnTo>
                    <a:pt x="555" y="323"/>
                  </a:lnTo>
                  <a:lnTo>
                    <a:pt x="555" y="323"/>
                  </a:lnTo>
                  <a:lnTo>
                    <a:pt x="556" y="324"/>
                  </a:lnTo>
                  <a:lnTo>
                    <a:pt x="556" y="325"/>
                  </a:lnTo>
                  <a:lnTo>
                    <a:pt x="557" y="325"/>
                  </a:lnTo>
                  <a:lnTo>
                    <a:pt x="557" y="326"/>
                  </a:lnTo>
                  <a:lnTo>
                    <a:pt x="558" y="326"/>
                  </a:lnTo>
                  <a:lnTo>
                    <a:pt x="559" y="327"/>
                  </a:lnTo>
                  <a:lnTo>
                    <a:pt x="559" y="328"/>
                  </a:lnTo>
                  <a:lnTo>
                    <a:pt x="559" y="328"/>
                  </a:lnTo>
                  <a:lnTo>
                    <a:pt x="573" y="316"/>
                  </a:lnTo>
                  <a:close/>
                  <a:moveTo>
                    <a:pt x="529" y="282"/>
                  </a:moveTo>
                  <a:lnTo>
                    <a:pt x="529" y="282"/>
                  </a:lnTo>
                  <a:lnTo>
                    <a:pt x="529" y="281"/>
                  </a:lnTo>
                  <a:lnTo>
                    <a:pt x="528" y="281"/>
                  </a:lnTo>
                  <a:lnTo>
                    <a:pt x="527" y="280"/>
                  </a:lnTo>
                  <a:lnTo>
                    <a:pt x="526" y="280"/>
                  </a:lnTo>
                  <a:lnTo>
                    <a:pt x="525" y="280"/>
                  </a:lnTo>
                  <a:lnTo>
                    <a:pt x="524" y="279"/>
                  </a:lnTo>
                  <a:lnTo>
                    <a:pt x="524" y="279"/>
                  </a:lnTo>
                  <a:lnTo>
                    <a:pt x="523" y="278"/>
                  </a:lnTo>
                  <a:lnTo>
                    <a:pt x="522" y="278"/>
                  </a:lnTo>
                  <a:lnTo>
                    <a:pt x="521" y="278"/>
                  </a:lnTo>
                  <a:lnTo>
                    <a:pt x="520" y="277"/>
                  </a:lnTo>
                  <a:lnTo>
                    <a:pt x="519" y="277"/>
                  </a:lnTo>
                  <a:lnTo>
                    <a:pt x="518" y="277"/>
                  </a:lnTo>
                  <a:lnTo>
                    <a:pt x="518" y="276"/>
                  </a:lnTo>
                  <a:lnTo>
                    <a:pt x="517" y="276"/>
                  </a:lnTo>
                  <a:lnTo>
                    <a:pt x="516" y="275"/>
                  </a:lnTo>
                  <a:lnTo>
                    <a:pt x="515" y="275"/>
                  </a:lnTo>
                  <a:lnTo>
                    <a:pt x="514" y="275"/>
                  </a:lnTo>
                  <a:lnTo>
                    <a:pt x="513" y="274"/>
                  </a:lnTo>
                  <a:lnTo>
                    <a:pt x="512" y="274"/>
                  </a:lnTo>
                  <a:lnTo>
                    <a:pt x="512" y="274"/>
                  </a:lnTo>
                  <a:lnTo>
                    <a:pt x="506" y="290"/>
                  </a:lnTo>
                  <a:lnTo>
                    <a:pt x="506" y="290"/>
                  </a:lnTo>
                  <a:lnTo>
                    <a:pt x="507" y="291"/>
                  </a:lnTo>
                  <a:lnTo>
                    <a:pt x="508" y="291"/>
                  </a:lnTo>
                  <a:lnTo>
                    <a:pt x="508" y="291"/>
                  </a:lnTo>
                  <a:lnTo>
                    <a:pt x="509" y="292"/>
                  </a:lnTo>
                  <a:lnTo>
                    <a:pt x="510" y="292"/>
                  </a:lnTo>
                  <a:lnTo>
                    <a:pt x="511" y="292"/>
                  </a:lnTo>
                  <a:lnTo>
                    <a:pt x="511" y="293"/>
                  </a:lnTo>
                  <a:lnTo>
                    <a:pt x="512" y="293"/>
                  </a:lnTo>
                  <a:lnTo>
                    <a:pt x="513" y="293"/>
                  </a:lnTo>
                  <a:lnTo>
                    <a:pt x="514" y="294"/>
                  </a:lnTo>
                  <a:lnTo>
                    <a:pt x="514" y="294"/>
                  </a:lnTo>
                  <a:lnTo>
                    <a:pt x="515" y="294"/>
                  </a:lnTo>
                  <a:lnTo>
                    <a:pt x="516" y="295"/>
                  </a:lnTo>
                  <a:lnTo>
                    <a:pt x="517" y="295"/>
                  </a:lnTo>
                  <a:lnTo>
                    <a:pt x="517" y="295"/>
                  </a:lnTo>
                  <a:lnTo>
                    <a:pt x="518" y="296"/>
                  </a:lnTo>
                  <a:lnTo>
                    <a:pt x="519" y="296"/>
                  </a:lnTo>
                  <a:lnTo>
                    <a:pt x="520" y="297"/>
                  </a:lnTo>
                  <a:lnTo>
                    <a:pt x="520" y="297"/>
                  </a:lnTo>
                  <a:lnTo>
                    <a:pt x="521" y="297"/>
                  </a:lnTo>
                  <a:lnTo>
                    <a:pt x="529" y="282"/>
                  </a:lnTo>
                  <a:close/>
                  <a:moveTo>
                    <a:pt x="457" y="231"/>
                  </a:moveTo>
                  <a:lnTo>
                    <a:pt x="457" y="231"/>
                  </a:lnTo>
                  <a:cubicBezTo>
                    <a:pt x="354" y="231"/>
                    <a:pt x="271" y="314"/>
                    <a:pt x="271" y="417"/>
                  </a:cubicBezTo>
                  <a:cubicBezTo>
                    <a:pt x="271" y="520"/>
                    <a:pt x="354" y="603"/>
                    <a:pt x="457" y="603"/>
                  </a:cubicBezTo>
                  <a:cubicBezTo>
                    <a:pt x="560" y="603"/>
                    <a:pt x="643" y="520"/>
                    <a:pt x="643" y="417"/>
                  </a:cubicBezTo>
                  <a:cubicBezTo>
                    <a:pt x="643" y="314"/>
                    <a:pt x="560" y="231"/>
                    <a:pt x="457" y="231"/>
                  </a:cubicBezTo>
                  <a:close/>
                  <a:moveTo>
                    <a:pt x="30" y="153"/>
                  </a:moveTo>
                  <a:lnTo>
                    <a:pt x="30" y="153"/>
                  </a:lnTo>
                  <a:cubicBezTo>
                    <a:pt x="66" y="150"/>
                    <a:pt x="102" y="148"/>
                    <a:pt x="138" y="147"/>
                  </a:cubicBezTo>
                  <a:cubicBezTo>
                    <a:pt x="114" y="146"/>
                    <a:pt x="89" y="144"/>
                    <a:pt x="65" y="141"/>
                  </a:cubicBezTo>
                  <a:cubicBezTo>
                    <a:pt x="49" y="139"/>
                    <a:pt x="35" y="128"/>
                    <a:pt x="35" y="111"/>
                  </a:cubicBezTo>
                  <a:cubicBezTo>
                    <a:pt x="35" y="87"/>
                    <a:pt x="35" y="63"/>
                    <a:pt x="35" y="39"/>
                  </a:cubicBezTo>
                  <a:cubicBezTo>
                    <a:pt x="35" y="23"/>
                    <a:pt x="49" y="11"/>
                    <a:pt x="65" y="9"/>
                  </a:cubicBezTo>
                  <a:cubicBezTo>
                    <a:pt x="163" y="0"/>
                    <a:pt x="260" y="0"/>
                    <a:pt x="358" y="9"/>
                  </a:cubicBezTo>
                  <a:cubicBezTo>
                    <a:pt x="374" y="11"/>
                    <a:pt x="388" y="23"/>
                    <a:pt x="388" y="39"/>
                  </a:cubicBezTo>
                  <a:cubicBezTo>
                    <a:pt x="388" y="63"/>
                    <a:pt x="388" y="87"/>
                    <a:pt x="388" y="111"/>
                  </a:cubicBezTo>
                  <a:cubicBezTo>
                    <a:pt x="388" y="128"/>
                    <a:pt x="374" y="139"/>
                    <a:pt x="358" y="141"/>
                  </a:cubicBezTo>
                  <a:cubicBezTo>
                    <a:pt x="323" y="145"/>
                    <a:pt x="287" y="147"/>
                    <a:pt x="252" y="148"/>
                  </a:cubicBezTo>
                  <a:cubicBezTo>
                    <a:pt x="276" y="150"/>
                    <a:pt x="299" y="151"/>
                    <a:pt x="323" y="153"/>
                  </a:cubicBezTo>
                  <a:cubicBezTo>
                    <a:pt x="339" y="155"/>
                    <a:pt x="353" y="167"/>
                    <a:pt x="353" y="183"/>
                  </a:cubicBezTo>
                  <a:lnTo>
                    <a:pt x="353" y="218"/>
                  </a:lnTo>
                  <a:cubicBezTo>
                    <a:pt x="333" y="229"/>
                    <a:pt x="314" y="242"/>
                    <a:pt x="299" y="258"/>
                  </a:cubicBezTo>
                  <a:cubicBezTo>
                    <a:pt x="289" y="268"/>
                    <a:pt x="280" y="278"/>
                    <a:pt x="272" y="290"/>
                  </a:cubicBezTo>
                  <a:cubicBezTo>
                    <a:pt x="191" y="296"/>
                    <a:pt x="111" y="294"/>
                    <a:pt x="30" y="285"/>
                  </a:cubicBezTo>
                  <a:cubicBezTo>
                    <a:pt x="13" y="283"/>
                    <a:pt x="0" y="272"/>
                    <a:pt x="0" y="255"/>
                  </a:cubicBezTo>
                  <a:cubicBezTo>
                    <a:pt x="0" y="231"/>
                    <a:pt x="0" y="207"/>
                    <a:pt x="0" y="183"/>
                  </a:cubicBezTo>
                  <a:cubicBezTo>
                    <a:pt x="0" y="167"/>
                    <a:pt x="13" y="155"/>
                    <a:pt x="30" y="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234" name="Google Shape;234;p18"/>
          <p:cNvGrpSpPr/>
          <p:nvPr/>
        </p:nvGrpSpPr>
        <p:grpSpPr>
          <a:xfrm>
            <a:off x="4278922" y="1855780"/>
            <a:ext cx="3027174" cy="3199152"/>
            <a:chOff x="4278922" y="1637414"/>
            <a:chExt cx="3027174" cy="3199152"/>
          </a:xfrm>
        </p:grpSpPr>
        <p:sp>
          <p:nvSpPr>
            <p:cNvPr id="235" name="Google Shape;235;p18"/>
            <p:cNvSpPr/>
            <p:nvPr/>
          </p:nvSpPr>
          <p:spPr>
            <a:xfrm>
              <a:off x="4278922" y="1809393"/>
              <a:ext cx="3027174" cy="3027173"/>
            </a:xfrm>
            <a:prstGeom prst="blockArc">
              <a:avLst>
                <a:gd fmla="val 12347162" name="adj1"/>
                <a:gd fmla="val 20023028" name="adj2"/>
                <a:gd fmla="val 26518" name="adj3"/>
              </a:avLst>
            </a:prstGeom>
            <a:solidFill>
              <a:srgbClr val="4BA1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236" name="Google Shape;236;p18"/>
            <p:cNvSpPr/>
            <p:nvPr/>
          </p:nvSpPr>
          <p:spPr>
            <a:xfrm>
              <a:off x="6508858" y="1653149"/>
              <a:ext cx="522580" cy="430489"/>
            </a:xfrm>
            <a:prstGeom prst="wedgeRoundRectCallout">
              <a:avLst>
                <a:gd fmla="val -30064" name="adj1"/>
                <a:gd fmla="val 62500" name="adj2"/>
                <a:gd fmla="val 16667" name="adj3"/>
              </a:avLst>
            </a:prstGeom>
            <a:gradFill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17400000" scaled="0"/>
            </a:gra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90500" rotWithShape="0" algn="tl" dir="2700000" dist="38100">
                <a:srgbClr val="000000">
                  <a:alpha val="2784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237" name="Google Shape;237;p18"/>
            <p:cNvSpPr/>
            <p:nvPr/>
          </p:nvSpPr>
          <p:spPr>
            <a:xfrm>
              <a:off x="6435782" y="1637414"/>
              <a:ext cx="668729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7F7F7F"/>
                  </a:solidFill>
                  <a:latin typeface="Rockwell"/>
                  <a:ea typeface="Rockwell"/>
                  <a:cs typeface="Rockwell"/>
                  <a:sym typeface="Rockwell"/>
                </a:rPr>
                <a:t>01</a:t>
              </a:r>
              <a:endParaRPr b="1" sz="2400">
                <a:solidFill>
                  <a:srgbClr val="7F7F7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238" name="Google Shape;238;p18"/>
            <p:cNvSpPr/>
            <p:nvPr/>
          </p:nvSpPr>
          <p:spPr>
            <a:xfrm>
              <a:off x="5592879" y="1978801"/>
              <a:ext cx="442968" cy="520198"/>
            </a:xfrm>
            <a:custGeom>
              <a:rect b="b" l="l" r="r" t="t"/>
              <a:pathLst>
                <a:path extrusionOk="0" h="748" w="641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239" name="Google Shape;239;p18"/>
          <p:cNvGrpSpPr/>
          <p:nvPr/>
        </p:nvGrpSpPr>
        <p:grpSpPr>
          <a:xfrm>
            <a:off x="5790721" y="4909896"/>
            <a:ext cx="2677421" cy="1522706"/>
            <a:chOff x="5790721" y="4691530"/>
            <a:chExt cx="2677421" cy="1522706"/>
          </a:xfrm>
        </p:grpSpPr>
        <p:sp>
          <p:nvSpPr>
            <p:cNvPr id="240" name="Google Shape;240;p18"/>
            <p:cNvSpPr/>
            <p:nvPr/>
          </p:nvSpPr>
          <p:spPr>
            <a:xfrm>
              <a:off x="5790721" y="4930076"/>
              <a:ext cx="2677421" cy="1284160"/>
            </a:xfrm>
            <a:custGeom>
              <a:rect b="b" l="l" r="r" t="t"/>
              <a:pathLst>
                <a:path extrusionOk="0" h="1429645" w="2980752">
                  <a:moveTo>
                    <a:pt x="0" y="245333"/>
                  </a:moveTo>
                  <a:lnTo>
                    <a:pt x="0" y="1140538"/>
                  </a:lnTo>
                  <a:lnTo>
                    <a:pt x="2065206" y="1140538"/>
                  </a:lnTo>
                  <a:lnTo>
                    <a:pt x="2065206" y="1305576"/>
                  </a:lnTo>
                  <a:cubicBezTo>
                    <a:pt x="2063719" y="1423035"/>
                    <a:pt x="2151442" y="1460207"/>
                    <a:pt x="2221323" y="1403707"/>
                  </a:cubicBezTo>
                  <a:lnTo>
                    <a:pt x="2890396" y="832764"/>
                  </a:lnTo>
                  <a:cubicBezTo>
                    <a:pt x="3006369" y="728686"/>
                    <a:pt x="3015290" y="669213"/>
                    <a:pt x="2890396" y="560675"/>
                  </a:cubicBezTo>
                  <a:lnTo>
                    <a:pt x="2257007" y="43258"/>
                  </a:lnTo>
                  <a:cubicBezTo>
                    <a:pt x="2151442" y="-41492"/>
                    <a:pt x="2063720" y="7574"/>
                    <a:pt x="2060745" y="110165"/>
                  </a:cubicBezTo>
                  <a:lnTo>
                    <a:pt x="2060745" y="252901"/>
                  </a:lnTo>
                  <a:lnTo>
                    <a:pt x="0" y="245333"/>
                  </a:lnTo>
                  <a:close/>
                </a:path>
              </a:pathLst>
            </a:custGeom>
            <a:solidFill>
              <a:srgbClr val="1D530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241" name="Google Shape;241;p18"/>
            <p:cNvSpPr/>
            <p:nvPr/>
          </p:nvSpPr>
          <p:spPr>
            <a:xfrm>
              <a:off x="6889225" y="4720328"/>
              <a:ext cx="522580" cy="430489"/>
            </a:xfrm>
            <a:prstGeom prst="wedgeRoundRectCallout">
              <a:avLst>
                <a:gd fmla="val -30064" name="adj1"/>
                <a:gd fmla="val 62500" name="adj2"/>
                <a:gd fmla="val 16667" name="adj3"/>
              </a:avLst>
            </a:prstGeom>
            <a:gradFill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17400000" scaled="0"/>
            </a:gra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90500" rotWithShape="0" algn="tl" dir="2700000" dist="38100">
                <a:srgbClr val="000000">
                  <a:alpha val="2784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242" name="Google Shape;242;p18"/>
            <p:cNvSpPr/>
            <p:nvPr/>
          </p:nvSpPr>
          <p:spPr>
            <a:xfrm>
              <a:off x="6698448" y="4691530"/>
              <a:ext cx="93362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7F7F7F"/>
                  </a:solidFill>
                  <a:latin typeface="Rockwell"/>
                  <a:ea typeface="Rockwell"/>
                  <a:cs typeface="Rockwell"/>
                  <a:sym typeface="Rockwell"/>
                </a:rPr>
                <a:t>04</a:t>
              </a:r>
              <a:endParaRPr b="1" sz="2400">
                <a:solidFill>
                  <a:srgbClr val="7F7F7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243" name="Google Shape;243;p18"/>
            <p:cNvSpPr/>
            <p:nvPr/>
          </p:nvSpPr>
          <p:spPr>
            <a:xfrm>
              <a:off x="6655956" y="5358675"/>
              <a:ext cx="487264" cy="485302"/>
            </a:xfrm>
            <a:custGeom>
              <a:rect b="b" l="l" r="r" t="t"/>
              <a:pathLst>
                <a:path extrusionOk="0" h="602" w="605">
                  <a:moveTo>
                    <a:pt x="359" y="39"/>
                  </a:moveTo>
                  <a:cubicBezTo>
                    <a:pt x="435" y="31"/>
                    <a:pt x="417" y="22"/>
                    <a:pt x="462" y="85"/>
                  </a:cubicBezTo>
                  <a:cubicBezTo>
                    <a:pt x="535" y="108"/>
                    <a:pt x="521" y="93"/>
                    <a:pt x="537" y="168"/>
                  </a:cubicBezTo>
                  <a:cubicBezTo>
                    <a:pt x="594" y="219"/>
                    <a:pt x="588" y="200"/>
                    <a:pt x="572" y="275"/>
                  </a:cubicBezTo>
                  <a:cubicBezTo>
                    <a:pt x="603" y="345"/>
                    <a:pt x="605" y="325"/>
                    <a:pt x="560" y="387"/>
                  </a:cubicBezTo>
                  <a:cubicBezTo>
                    <a:pt x="560" y="464"/>
                    <a:pt x="570" y="446"/>
                    <a:pt x="504" y="484"/>
                  </a:cubicBezTo>
                  <a:cubicBezTo>
                    <a:pt x="473" y="555"/>
                    <a:pt x="489" y="543"/>
                    <a:pt x="413" y="551"/>
                  </a:cubicBezTo>
                  <a:cubicBezTo>
                    <a:pt x="356" y="602"/>
                    <a:pt x="376" y="598"/>
                    <a:pt x="303" y="574"/>
                  </a:cubicBezTo>
                  <a:cubicBezTo>
                    <a:pt x="230" y="598"/>
                    <a:pt x="250" y="602"/>
                    <a:pt x="193" y="551"/>
                  </a:cubicBezTo>
                  <a:cubicBezTo>
                    <a:pt x="116" y="543"/>
                    <a:pt x="133" y="555"/>
                    <a:pt x="102" y="484"/>
                  </a:cubicBezTo>
                  <a:cubicBezTo>
                    <a:pt x="35" y="446"/>
                    <a:pt x="45" y="464"/>
                    <a:pt x="46" y="387"/>
                  </a:cubicBezTo>
                  <a:cubicBezTo>
                    <a:pt x="0" y="325"/>
                    <a:pt x="2" y="345"/>
                    <a:pt x="34" y="275"/>
                  </a:cubicBezTo>
                  <a:cubicBezTo>
                    <a:pt x="18" y="200"/>
                    <a:pt x="11" y="219"/>
                    <a:pt x="69" y="168"/>
                  </a:cubicBezTo>
                  <a:cubicBezTo>
                    <a:pt x="84" y="93"/>
                    <a:pt x="71" y="108"/>
                    <a:pt x="144" y="85"/>
                  </a:cubicBezTo>
                  <a:cubicBezTo>
                    <a:pt x="189" y="22"/>
                    <a:pt x="170" y="31"/>
                    <a:pt x="247" y="39"/>
                  </a:cubicBezTo>
                  <a:cubicBezTo>
                    <a:pt x="313" y="0"/>
                    <a:pt x="293" y="0"/>
                    <a:pt x="359" y="39"/>
                  </a:cubicBezTo>
                  <a:close/>
                  <a:moveTo>
                    <a:pt x="376" y="379"/>
                  </a:moveTo>
                  <a:lnTo>
                    <a:pt x="376" y="379"/>
                  </a:lnTo>
                  <a:cubicBezTo>
                    <a:pt x="376" y="443"/>
                    <a:pt x="406" y="427"/>
                    <a:pt x="412" y="419"/>
                  </a:cubicBezTo>
                  <a:cubicBezTo>
                    <a:pt x="418" y="409"/>
                    <a:pt x="429" y="332"/>
                    <a:pt x="397" y="332"/>
                  </a:cubicBezTo>
                  <a:cubicBezTo>
                    <a:pt x="378" y="332"/>
                    <a:pt x="376" y="356"/>
                    <a:pt x="376" y="379"/>
                  </a:cubicBezTo>
                  <a:close/>
                  <a:moveTo>
                    <a:pt x="186" y="222"/>
                  </a:moveTo>
                  <a:lnTo>
                    <a:pt x="186" y="222"/>
                  </a:lnTo>
                  <a:cubicBezTo>
                    <a:pt x="186" y="286"/>
                    <a:pt x="217" y="268"/>
                    <a:pt x="221" y="261"/>
                  </a:cubicBezTo>
                  <a:cubicBezTo>
                    <a:pt x="228" y="251"/>
                    <a:pt x="238" y="175"/>
                    <a:pt x="207" y="175"/>
                  </a:cubicBezTo>
                  <a:cubicBezTo>
                    <a:pt x="188" y="175"/>
                    <a:pt x="186" y="199"/>
                    <a:pt x="186" y="222"/>
                  </a:cubicBezTo>
                  <a:close/>
                  <a:moveTo>
                    <a:pt x="141" y="222"/>
                  </a:moveTo>
                  <a:lnTo>
                    <a:pt x="141" y="222"/>
                  </a:lnTo>
                  <a:cubicBezTo>
                    <a:pt x="141" y="124"/>
                    <a:pt x="229" y="132"/>
                    <a:pt x="256" y="162"/>
                  </a:cubicBezTo>
                  <a:cubicBezTo>
                    <a:pt x="282" y="190"/>
                    <a:pt x="291" y="301"/>
                    <a:pt x="208" y="301"/>
                  </a:cubicBezTo>
                  <a:cubicBezTo>
                    <a:pt x="160" y="301"/>
                    <a:pt x="141" y="269"/>
                    <a:pt x="141" y="222"/>
                  </a:cubicBezTo>
                  <a:close/>
                  <a:moveTo>
                    <a:pt x="244" y="460"/>
                  </a:moveTo>
                  <a:lnTo>
                    <a:pt x="244" y="460"/>
                  </a:lnTo>
                  <a:cubicBezTo>
                    <a:pt x="230" y="460"/>
                    <a:pt x="216" y="460"/>
                    <a:pt x="201" y="460"/>
                  </a:cubicBezTo>
                  <a:cubicBezTo>
                    <a:pt x="255" y="354"/>
                    <a:pt x="309" y="247"/>
                    <a:pt x="362" y="141"/>
                  </a:cubicBezTo>
                  <a:cubicBezTo>
                    <a:pt x="376" y="141"/>
                    <a:pt x="390" y="141"/>
                    <a:pt x="404" y="141"/>
                  </a:cubicBezTo>
                  <a:cubicBezTo>
                    <a:pt x="351" y="247"/>
                    <a:pt x="298" y="354"/>
                    <a:pt x="244" y="460"/>
                  </a:cubicBezTo>
                  <a:close/>
                  <a:moveTo>
                    <a:pt x="331" y="379"/>
                  </a:moveTo>
                  <a:lnTo>
                    <a:pt x="331" y="379"/>
                  </a:lnTo>
                  <a:cubicBezTo>
                    <a:pt x="331" y="282"/>
                    <a:pt x="419" y="289"/>
                    <a:pt x="446" y="319"/>
                  </a:cubicBezTo>
                  <a:cubicBezTo>
                    <a:pt x="473" y="348"/>
                    <a:pt x="481" y="459"/>
                    <a:pt x="398" y="459"/>
                  </a:cubicBezTo>
                  <a:cubicBezTo>
                    <a:pt x="351" y="459"/>
                    <a:pt x="331" y="427"/>
                    <a:pt x="331" y="3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244" name="Google Shape;244;p18"/>
          <p:cNvGrpSpPr/>
          <p:nvPr/>
        </p:nvGrpSpPr>
        <p:grpSpPr>
          <a:xfrm>
            <a:off x="3721284" y="4221786"/>
            <a:ext cx="2077874" cy="1954451"/>
            <a:chOff x="3721284" y="4003420"/>
            <a:chExt cx="2077874" cy="1954451"/>
          </a:xfrm>
        </p:grpSpPr>
        <p:sp>
          <p:nvSpPr>
            <p:cNvPr id="245" name="Google Shape;245;p18"/>
            <p:cNvSpPr/>
            <p:nvPr/>
          </p:nvSpPr>
          <p:spPr>
            <a:xfrm>
              <a:off x="4383415" y="4034189"/>
              <a:ext cx="1415743" cy="1923682"/>
            </a:xfrm>
            <a:custGeom>
              <a:rect b="b" l="l" r="r" t="t"/>
              <a:pathLst>
                <a:path extrusionOk="0" h="2141621" w="1576136">
                  <a:moveTo>
                    <a:pt x="814137" y="0"/>
                  </a:moveTo>
                  <a:lnTo>
                    <a:pt x="1576136" y="0"/>
                  </a:lnTo>
                  <a:lnTo>
                    <a:pt x="1576136" y="878305"/>
                  </a:lnTo>
                  <a:lnTo>
                    <a:pt x="943267" y="878305"/>
                  </a:lnTo>
                  <a:cubicBezTo>
                    <a:pt x="910042" y="878305"/>
                    <a:pt x="883108" y="905239"/>
                    <a:pt x="883108" y="938464"/>
                  </a:cubicBezTo>
                  <a:lnTo>
                    <a:pt x="883108" y="1179093"/>
                  </a:lnTo>
                  <a:cubicBezTo>
                    <a:pt x="883108" y="1212318"/>
                    <a:pt x="910042" y="1239252"/>
                    <a:pt x="943267" y="1239252"/>
                  </a:cubicBezTo>
                  <a:lnTo>
                    <a:pt x="1576136" y="1239252"/>
                  </a:lnTo>
                  <a:lnTo>
                    <a:pt x="1576136" y="2141621"/>
                  </a:lnTo>
                  <a:lnTo>
                    <a:pt x="814137" y="2141621"/>
                  </a:lnTo>
                  <a:cubicBezTo>
                    <a:pt x="364502" y="2141621"/>
                    <a:pt x="0" y="1777119"/>
                    <a:pt x="0" y="1327484"/>
                  </a:cubicBezTo>
                  <a:lnTo>
                    <a:pt x="0" y="814137"/>
                  </a:lnTo>
                  <a:cubicBezTo>
                    <a:pt x="0" y="364502"/>
                    <a:pt x="364502" y="0"/>
                    <a:pt x="814137" y="0"/>
                  </a:cubicBezTo>
                  <a:close/>
                </a:path>
              </a:pathLst>
            </a:custGeom>
            <a:solidFill>
              <a:srgbClr val="4BA1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246" name="Google Shape;246;p18"/>
            <p:cNvSpPr/>
            <p:nvPr/>
          </p:nvSpPr>
          <p:spPr>
            <a:xfrm rot="-5400000">
              <a:off x="3969534" y="3982748"/>
              <a:ext cx="453342" cy="548372"/>
            </a:xfrm>
            <a:prstGeom prst="wedgeRoundRectCallout">
              <a:avLst>
                <a:gd fmla="val -30064" name="adj1"/>
                <a:gd fmla="val 62500" name="adj2"/>
                <a:gd fmla="val 16667" name="adj3"/>
              </a:avLst>
            </a:prstGeom>
            <a:gradFill>
              <a:gsLst>
                <a:gs pos="0">
                  <a:srgbClr val="FFFFFF"/>
                </a:gs>
                <a:gs pos="100000">
                  <a:srgbClr val="F2F2F2"/>
                </a:gs>
              </a:gsLst>
              <a:lin ang="17400000" scaled="0"/>
            </a:gra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90500" rotWithShape="0" algn="tl" dir="2700000" dist="38100">
                <a:srgbClr val="000000">
                  <a:alpha val="2784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247" name="Google Shape;247;p18"/>
            <p:cNvSpPr/>
            <p:nvPr/>
          </p:nvSpPr>
          <p:spPr>
            <a:xfrm>
              <a:off x="3721284" y="4003420"/>
              <a:ext cx="93362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7F7F7F"/>
                  </a:solidFill>
                  <a:latin typeface="Rockwell"/>
                  <a:ea typeface="Rockwell"/>
                  <a:cs typeface="Rockwell"/>
                  <a:sym typeface="Rockwell"/>
                </a:rPr>
                <a:t>03</a:t>
              </a:r>
              <a:endParaRPr b="1" sz="2400">
                <a:solidFill>
                  <a:srgbClr val="7F7F7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248" name="Google Shape;248;p18"/>
            <p:cNvSpPr/>
            <p:nvPr/>
          </p:nvSpPr>
          <p:spPr>
            <a:xfrm>
              <a:off x="4560985" y="4735215"/>
              <a:ext cx="412536" cy="433423"/>
            </a:xfrm>
            <a:custGeom>
              <a:rect b="b" l="l" r="r" t="t"/>
              <a:pathLst>
                <a:path extrusionOk="0" h="609" w="577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accent2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249" name="Google Shape;249;p18"/>
          <p:cNvGrpSpPr/>
          <p:nvPr/>
        </p:nvGrpSpPr>
        <p:grpSpPr>
          <a:xfrm>
            <a:off x="5552630" y="2414341"/>
            <a:ext cx="2398332" cy="4505102"/>
            <a:chOff x="5552630" y="2195975"/>
            <a:chExt cx="2398332" cy="4505102"/>
          </a:xfrm>
        </p:grpSpPr>
        <p:sp>
          <p:nvSpPr>
            <p:cNvPr id="250" name="Google Shape;250;p18"/>
            <p:cNvSpPr/>
            <p:nvPr/>
          </p:nvSpPr>
          <p:spPr>
            <a:xfrm rot="-5400000">
              <a:off x="4564634" y="4278980"/>
              <a:ext cx="2364923" cy="38893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0C0C0C">
                    <a:alpha val="0"/>
                  </a:srgbClr>
                </a:gs>
                <a:gs pos="100000">
                  <a:srgbClr val="000000">
                    <a:alpha val="83921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251" name="Google Shape;251;p18"/>
            <p:cNvSpPr/>
            <p:nvPr/>
          </p:nvSpPr>
          <p:spPr>
            <a:xfrm rot="9306518">
              <a:off x="5614031" y="2675608"/>
              <a:ext cx="2364923" cy="38893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0C0C0C">
                    <a:alpha val="0"/>
                  </a:srgbClr>
                </a:gs>
                <a:gs pos="100000">
                  <a:srgbClr val="000000">
                    <a:alpha val="83921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252" name="Google Shape;252;p18"/>
            <p:cNvSpPr/>
            <p:nvPr/>
          </p:nvSpPr>
          <p:spPr>
            <a:xfrm rot="5400000">
              <a:off x="4687898" y="5324151"/>
              <a:ext cx="2364922" cy="388930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0C0C0C">
                    <a:alpha val="0"/>
                  </a:srgbClr>
                </a:gs>
                <a:gs pos="100000">
                  <a:srgbClr val="000000">
                    <a:alpha val="83921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sp>
        <p:nvSpPr>
          <p:cNvPr id="253" name="Google Shape;253;p18"/>
          <p:cNvSpPr txBox="1"/>
          <p:nvPr/>
        </p:nvSpPr>
        <p:spPr>
          <a:xfrm>
            <a:off x="1264608" y="2604291"/>
            <a:ext cx="296901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4C80"/>
                </a:solidFill>
                <a:latin typeface="Rockwell"/>
                <a:ea typeface="Rockwell"/>
                <a:cs typeface="Rockwell"/>
                <a:sym typeface="Rockwell"/>
              </a:rPr>
              <a:t>STAGE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We hope that this template will return</a:t>
            </a:r>
            <a:endParaRPr sz="1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 to you as a time, money and reputation.</a:t>
            </a:r>
            <a:endParaRPr sz="3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54" name="Google Shape;254;p18"/>
          <p:cNvSpPr txBox="1"/>
          <p:nvPr/>
        </p:nvSpPr>
        <p:spPr>
          <a:xfrm>
            <a:off x="1264608" y="4997019"/>
            <a:ext cx="296901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4C80"/>
                </a:solidFill>
                <a:latin typeface="Rockwell"/>
                <a:ea typeface="Rockwell"/>
                <a:cs typeface="Rockwell"/>
                <a:sym typeface="Rockwell"/>
              </a:rPr>
              <a:t>STAGE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We hope that this template will return</a:t>
            </a:r>
            <a:endParaRPr sz="1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 to you as a time, money and reputation.</a:t>
            </a:r>
            <a:endParaRPr sz="3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55" name="Google Shape;255;p18"/>
          <p:cNvSpPr txBox="1"/>
          <p:nvPr/>
        </p:nvSpPr>
        <p:spPr>
          <a:xfrm>
            <a:off x="8695014" y="2594611"/>
            <a:ext cx="296901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4C80"/>
                </a:solidFill>
                <a:latin typeface="Rockwell"/>
                <a:ea typeface="Rockwell"/>
                <a:cs typeface="Rockwell"/>
                <a:sym typeface="Rockwell"/>
              </a:rPr>
              <a:t>STAGE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We hope that this template will return</a:t>
            </a:r>
            <a:endParaRPr sz="1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 to you as a time, money and reputation.</a:t>
            </a:r>
            <a:endParaRPr sz="3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56" name="Google Shape;256;p18"/>
          <p:cNvSpPr txBox="1"/>
          <p:nvPr/>
        </p:nvSpPr>
        <p:spPr>
          <a:xfrm>
            <a:off x="8695014" y="4997019"/>
            <a:ext cx="296901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4C80"/>
                </a:solidFill>
                <a:latin typeface="Rockwell"/>
                <a:ea typeface="Rockwell"/>
                <a:cs typeface="Rockwell"/>
                <a:sym typeface="Rockwell"/>
              </a:rPr>
              <a:t>STAGE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We hope that this template will return</a:t>
            </a:r>
            <a:endParaRPr sz="1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 to you as a time, money and reputation.</a:t>
            </a:r>
            <a:endParaRPr sz="3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272209"/>
          </a:xfrm>
          <a:prstGeom prst="rect">
            <a:avLst/>
          </a:prstGeom>
          <a:noFill/>
          <a:ln>
            <a:noFill/>
          </a:ln>
        </p:spPr>
      </p:pic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263" name="Google Shape;263;p19"/>
          <p:cNvSpPr txBox="1"/>
          <p:nvPr/>
        </p:nvSpPr>
        <p:spPr>
          <a:xfrm>
            <a:off x="428836" y="171378"/>
            <a:ext cx="271580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TITLE HERE</a:t>
            </a:r>
            <a:endParaRPr b="1" sz="32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264" name="Google Shape;264;p19"/>
          <p:cNvSpPr txBox="1"/>
          <p:nvPr/>
        </p:nvSpPr>
        <p:spPr>
          <a:xfrm>
            <a:off x="9092395" y="441212"/>
            <a:ext cx="260840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2E7203"/>
                </a:solidFill>
                <a:latin typeface="Rockwell"/>
                <a:ea typeface="Rockwell"/>
                <a:cs typeface="Rockwell"/>
                <a:sym typeface="Rockwell"/>
              </a:rPr>
              <a:t>DREAM</a:t>
            </a:r>
            <a:endParaRPr/>
          </a:p>
        </p:txBody>
      </p:sp>
      <p:sp>
        <p:nvSpPr>
          <p:cNvPr id="265" name="Google Shape;265;p19"/>
          <p:cNvSpPr/>
          <p:nvPr/>
        </p:nvSpPr>
        <p:spPr>
          <a:xfrm>
            <a:off x="-957786" y="2513758"/>
            <a:ext cx="863177" cy="1269242"/>
          </a:xfrm>
          <a:prstGeom prst="rect">
            <a:avLst/>
          </a:prstGeom>
          <a:solidFill>
            <a:srgbClr val="1D53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66" name="Google Shape;266;p19"/>
          <p:cNvSpPr/>
          <p:nvPr/>
        </p:nvSpPr>
        <p:spPr>
          <a:xfrm>
            <a:off x="-967724" y="3783000"/>
            <a:ext cx="863177" cy="1269242"/>
          </a:xfrm>
          <a:prstGeom prst="rect">
            <a:avLst/>
          </a:prstGeom>
          <a:solidFill>
            <a:srgbClr val="4BA11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67" name="Google Shape;267;p19"/>
          <p:cNvSpPr/>
          <p:nvPr/>
        </p:nvSpPr>
        <p:spPr>
          <a:xfrm>
            <a:off x="3879720" y="1965870"/>
            <a:ext cx="1915590" cy="191559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chemeClr val="lt1"/>
              </a:gs>
            </a:gsLst>
            <a:lin ang="2700000" scaled="0"/>
          </a:gra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254000" rotWithShape="0" algn="tl" dir="2700000" dist="101600">
              <a:srgbClr val="000000">
                <a:alpha val="2980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68" name="Google Shape;268;p19"/>
          <p:cNvSpPr/>
          <p:nvPr/>
        </p:nvSpPr>
        <p:spPr>
          <a:xfrm>
            <a:off x="3987684" y="2073834"/>
            <a:ext cx="1699662" cy="1699662"/>
          </a:xfrm>
          <a:custGeom>
            <a:rect b="b" l="l" r="r" t="t"/>
            <a:pathLst>
              <a:path extrusionOk="0" h="2233993" w="2233993">
                <a:moveTo>
                  <a:pt x="990219" y="0"/>
                </a:moveTo>
                <a:lnTo>
                  <a:pt x="1243776" y="0"/>
                </a:lnTo>
                <a:lnTo>
                  <a:pt x="1293215" y="230653"/>
                </a:lnTo>
                <a:lnTo>
                  <a:pt x="1305159" y="232475"/>
                </a:lnTo>
                <a:lnTo>
                  <a:pt x="1406421" y="262552"/>
                </a:lnTo>
                <a:lnTo>
                  <a:pt x="1565703" y="86261"/>
                </a:lnTo>
                <a:lnTo>
                  <a:pt x="1785289" y="213038"/>
                </a:lnTo>
                <a:lnTo>
                  <a:pt x="1714720" y="431498"/>
                </a:lnTo>
                <a:lnTo>
                  <a:pt x="1727998" y="441179"/>
                </a:lnTo>
                <a:cubicBezTo>
                  <a:pt x="1752702" y="462579"/>
                  <a:pt x="1776271" y="485253"/>
                  <a:pt x="1798603" y="509101"/>
                </a:cubicBezTo>
                <a:lnTo>
                  <a:pt x="1806178" y="518084"/>
                </a:lnTo>
                <a:lnTo>
                  <a:pt x="2020956" y="448707"/>
                </a:lnTo>
                <a:lnTo>
                  <a:pt x="2147735" y="668293"/>
                </a:lnTo>
                <a:lnTo>
                  <a:pt x="1987717" y="812871"/>
                </a:lnTo>
                <a:lnTo>
                  <a:pt x="2000665" y="844997"/>
                </a:lnTo>
                <a:lnTo>
                  <a:pt x="2026102" y="945657"/>
                </a:lnTo>
                <a:lnTo>
                  <a:pt x="2233993" y="990220"/>
                </a:lnTo>
                <a:lnTo>
                  <a:pt x="2233993" y="1243775"/>
                </a:lnTo>
                <a:lnTo>
                  <a:pt x="2039275" y="1285513"/>
                </a:lnTo>
                <a:lnTo>
                  <a:pt x="2031673" y="1335315"/>
                </a:lnTo>
                <a:cubicBezTo>
                  <a:pt x="2026234" y="1361905"/>
                  <a:pt x="2019661" y="1388085"/>
                  <a:pt x="2012012" y="1413800"/>
                </a:cubicBezTo>
                <a:lnTo>
                  <a:pt x="2004307" y="1436116"/>
                </a:lnTo>
                <a:lnTo>
                  <a:pt x="2147735" y="1565704"/>
                </a:lnTo>
                <a:lnTo>
                  <a:pt x="2020956" y="1785288"/>
                </a:lnTo>
                <a:lnTo>
                  <a:pt x="1844700" y="1728353"/>
                </a:lnTo>
                <a:lnTo>
                  <a:pt x="1822969" y="1758154"/>
                </a:lnTo>
                <a:cubicBezTo>
                  <a:pt x="1801571" y="1782859"/>
                  <a:pt x="1778898" y="1806427"/>
                  <a:pt x="1755051" y="1828759"/>
                </a:cubicBezTo>
                <a:lnTo>
                  <a:pt x="1730019" y="1849858"/>
                </a:lnTo>
                <a:lnTo>
                  <a:pt x="1785289" y="2020955"/>
                </a:lnTo>
                <a:lnTo>
                  <a:pt x="1565703" y="2147733"/>
                </a:lnTo>
                <a:lnTo>
                  <a:pt x="1449147" y="2018732"/>
                </a:lnTo>
                <a:lnTo>
                  <a:pt x="1419153" y="2030823"/>
                </a:lnTo>
                <a:lnTo>
                  <a:pt x="1279775" y="2066043"/>
                </a:lnTo>
                <a:lnTo>
                  <a:pt x="1243776" y="2233993"/>
                </a:lnTo>
                <a:lnTo>
                  <a:pt x="990219" y="2233993"/>
                </a:lnTo>
                <a:lnTo>
                  <a:pt x="954144" y="2065692"/>
                </a:lnTo>
                <a:lnTo>
                  <a:pt x="928835" y="2061830"/>
                </a:lnTo>
                <a:lnTo>
                  <a:pt x="784610" y="2018995"/>
                </a:lnTo>
                <a:lnTo>
                  <a:pt x="668291" y="2147733"/>
                </a:lnTo>
                <a:lnTo>
                  <a:pt x="448707" y="2020955"/>
                </a:lnTo>
                <a:lnTo>
                  <a:pt x="503683" y="1850759"/>
                </a:lnTo>
                <a:lnTo>
                  <a:pt x="396551" y="1741037"/>
                </a:lnTo>
                <a:lnTo>
                  <a:pt x="388042" y="1728757"/>
                </a:lnTo>
                <a:lnTo>
                  <a:pt x="213040" y="1785288"/>
                </a:lnTo>
                <a:lnTo>
                  <a:pt x="86261" y="1565704"/>
                </a:lnTo>
                <a:lnTo>
                  <a:pt x="229791" y="1436022"/>
                </a:lnTo>
                <a:lnTo>
                  <a:pt x="215692" y="1391646"/>
                </a:lnTo>
                <a:lnTo>
                  <a:pt x="194334" y="1285430"/>
                </a:lnTo>
                <a:lnTo>
                  <a:pt x="0" y="1243775"/>
                </a:lnTo>
                <a:lnTo>
                  <a:pt x="0" y="990220"/>
                </a:lnTo>
                <a:lnTo>
                  <a:pt x="205961" y="946071"/>
                </a:lnTo>
                <a:lnTo>
                  <a:pt x="215692" y="902660"/>
                </a:lnTo>
                <a:lnTo>
                  <a:pt x="246754" y="813300"/>
                </a:lnTo>
                <a:lnTo>
                  <a:pt x="86261" y="668293"/>
                </a:lnTo>
                <a:lnTo>
                  <a:pt x="213040" y="448707"/>
                </a:lnTo>
                <a:lnTo>
                  <a:pt x="429491" y="518624"/>
                </a:lnTo>
                <a:lnTo>
                  <a:pt x="476904" y="467464"/>
                </a:lnTo>
                <a:lnTo>
                  <a:pt x="519570" y="432416"/>
                </a:lnTo>
                <a:lnTo>
                  <a:pt x="448707" y="213038"/>
                </a:lnTo>
                <a:lnTo>
                  <a:pt x="668291" y="86261"/>
                </a:lnTo>
                <a:lnTo>
                  <a:pt x="826295" y="261137"/>
                </a:lnTo>
                <a:lnTo>
                  <a:pt x="928835" y="232475"/>
                </a:lnTo>
                <a:lnTo>
                  <a:pt x="940779" y="230653"/>
                </a:lnTo>
                <a:lnTo>
                  <a:pt x="990219" y="0"/>
                </a:lnTo>
                <a:close/>
                <a:moveTo>
                  <a:pt x="1116996" y="474199"/>
                </a:moveTo>
                <a:cubicBezTo>
                  <a:pt x="761989" y="474199"/>
                  <a:pt x="474199" y="761989"/>
                  <a:pt x="474199" y="1116996"/>
                </a:cubicBezTo>
                <a:cubicBezTo>
                  <a:pt x="474199" y="1472003"/>
                  <a:pt x="761989" y="1759793"/>
                  <a:pt x="1116996" y="1759793"/>
                </a:cubicBezTo>
                <a:cubicBezTo>
                  <a:pt x="1472003" y="1759793"/>
                  <a:pt x="1759793" y="1472003"/>
                  <a:pt x="1759793" y="1116996"/>
                </a:cubicBezTo>
                <a:cubicBezTo>
                  <a:pt x="1759793" y="761989"/>
                  <a:pt x="1472003" y="474199"/>
                  <a:pt x="1116996" y="474199"/>
                </a:cubicBezTo>
                <a:close/>
              </a:path>
            </a:pathLst>
          </a:custGeom>
          <a:solidFill>
            <a:srgbClr val="4BA110"/>
          </a:solidFill>
          <a:ln cap="flat" cmpd="sng" w="22225">
            <a:solidFill>
              <a:srgbClr val="CDCDC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69" name="Google Shape;269;p19"/>
          <p:cNvSpPr/>
          <p:nvPr/>
        </p:nvSpPr>
        <p:spPr>
          <a:xfrm>
            <a:off x="6396684" y="1965870"/>
            <a:ext cx="1915590" cy="191559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chemeClr val="lt1"/>
              </a:gs>
            </a:gsLst>
            <a:lin ang="2700000" scaled="0"/>
          </a:gra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254000" rotWithShape="0" algn="tl" dir="2700000" dist="101600">
              <a:srgbClr val="000000">
                <a:alpha val="2980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70" name="Google Shape;270;p19"/>
          <p:cNvSpPr/>
          <p:nvPr/>
        </p:nvSpPr>
        <p:spPr>
          <a:xfrm>
            <a:off x="6504648" y="2073834"/>
            <a:ext cx="1699662" cy="1699662"/>
          </a:xfrm>
          <a:custGeom>
            <a:rect b="b" l="l" r="r" t="t"/>
            <a:pathLst>
              <a:path extrusionOk="0" h="2233993" w="2233993">
                <a:moveTo>
                  <a:pt x="990219" y="0"/>
                </a:moveTo>
                <a:lnTo>
                  <a:pt x="1243776" y="0"/>
                </a:lnTo>
                <a:lnTo>
                  <a:pt x="1293215" y="230653"/>
                </a:lnTo>
                <a:lnTo>
                  <a:pt x="1305159" y="232475"/>
                </a:lnTo>
                <a:lnTo>
                  <a:pt x="1406421" y="262552"/>
                </a:lnTo>
                <a:lnTo>
                  <a:pt x="1565703" y="86261"/>
                </a:lnTo>
                <a:lnTo>
                  <a:pt x="1785289" y="213038"/>
                </a:lnTo>
                <a:lnTo>
                  <a:pt x="1714720" y="431498"/>
                </a:lnTo>
                <a:lnTo>
                  <a:pt x="1727998" y="441179"/>
                </a:lnTo>
                <a:cubicBezTo>
                  <a:pt x="1752702" y="462579"/>
                  <a:pt x="1776271" y="485253"/>
                  <a:pt x="1798603" y="509101"/>
                </a:cubicBezTo>
                <a:lnTo>
                  <a:pt x="1806178" y="518084"/>
                </a:lnTo>
                <a:lnTo>
                  <a:pt x="2020956" y="448707"/>
                </a:lnTo>
                <a:lnTo>
                  <a:pt x="2147735" y="668293"/>
                </a:lnTo>
                <a:lnTo>
                  <a:pt x="1987717" y="812871"/>
                </a:lnTo>
                <a:lnTo>
                  <a:pt x="2000665" y="844997"/>
                </a:lnTo>
                <a:lnTo>
                  <a:pt x="2026102" y="945657"/>
                </a:lnTo>
                <a:lnTo>
                  <a:pt x="2233993" y="990220"/>
                </a:lnTo>
                <a:lnTo>
                  <a:pt x="2233993" y="1243775"/>
                </a:lnTo>
                <a:lnTo>
                  <a:pt x="2039275" y="1285513"/>
                </a:lnTo>
                <a:lnTo>
                  <a:pt x="2031673" y="1335315"/>
                </a:lnTo>
                <a:cubicBezTo>
                  <a:pt x="2026234" y="1361905"/>
                  <a:pt x="2019661" y="1388085"/>
                  <a:pt x="2012012" y="1413800"/>
                </a:cubicBezTo>
                <a:lnTo>
                  <a:pt x="2004307" y="1436116"/>
                </a:lnTo>
                <a:lnTo>
                  <a:pt x="2147735" y="1565704"/>
                </a:lnTo>
                <a:lnTo>
                  <a:pt x="2020956" y="1785288"/>
                </a:lnTo>
                <a:lnTo>
                  <a:pt x="1844700" y="1728353"/>
                </a:lnTo>
                <a:lnTo>
                  <a:pt x="1822969" y="1758154"/>
                </a:lnTo>
                <a:cubicBezTo>
                  <a:pt x="1801571" y="1782859"/>
                  <a:pt x="1778898" y="1806427"/>
                  <a:pt x="1755051" y="1828759"/>
                </a:cubicBezTo>
                <a:lnTo>
                  <a:pt x="1730019" y="1849858"/>
                </a:lnTo>
                <a:lnTo>
                  <a:pt x="1785289" y="2020955"/>
                </a:lnTo>
                <a:lnTo>
                  <a:pt x="1565703" y="2147733"/>
                </a:lnTo>
                <a:lnTo>
                  <a:pt x="1449147" y="2018732"/>
                </a:lnTo>
                <a:lnTo>
                  <a:pt x="1419153" y="2030823"/>
                </a:lnTo>
                <a:lnTo>
                  <a:pt x="1279775" y="2066043"/>
                </a:lnTo>
                <a:lnTo>
                  <a:pt x="1243776" y="2233993"/>
                </a:lnTo>
                <a:lnTo>
                  <a:pt x="990219" y="2233993"/>
                </a:lnTo>
                <a:lnTo>
                  <a:pt x="954144" y="2065692"/>
                </a:lnTo>
                <a:lnTo>
                  <a:pt x="928835" y="2061830"/>
                </a:lnTo>
                <a:lnTo>
                  <a:pt x="784610" y="2018995"/>
                </a:lnTo>
                <a:lnTo>
                  <a:pt x="668291" y="2147733"/>
                </a:lnTo>
                <a:lnTo>
                  <a:pt x="448707" y="2020955"/>
                </a:lnTo>
                <a:lnTo>
                  <a:pt x="503683" y="1850759"/>
                </a:lnTo>
                <a:lnTo>
                  <a:pt x="396551" y="1741037"/>
                </a:lnTo>
                <a:lnTo>
                  <a:pt x="388042" y="1728757"/>
                </a:lnTo>
                <a:lnTo>
                  <a:pt x="213040" y="1785288"/>
                </a:lnTo>
                <a:lnTo>
                  <a:pt x="86261" y="1565704"/>
                </a:lnTo>
                <a:lnTo>
                  <a:pt x="229791" y="1436022"/>
                </a:lnTo>
                <a:lnTo>
                  <a:pt x="215692" y="1391646"/>
                </a:lnTo>
                <a:lnTo>
                  <a:pt x="194334" y="1285430"/>
                </a:lnTo>
                <a:lnTo>
                  <a:pt x="0" y="1243775"/>
                </a:lnTo>
                <a:lnTo>
                  <a:pt x="0" y="990220"/>
                </a:lnTo>
                <a:lnTo>
                  <a:pt x="205961" y="946071"/>
                </a:lnTo>
                <a:lnTo>
                  <a:pt x="215692" y="902660"/>
                </a:lnTo>
                <a:lnTo>
                  <a:pt x="246754" y="813300"/>
                </a:lnTo>
                <a:lnTo>
                  <a:pt x="86261" y="668293"/>
                </a:lnTo>
                <a:lnTo>
                  <a:pt x="213040" y="448707"/>
                </a:lnTo>
                <a:lnTo>
                  <a:pt x="429491" y="518624"/>
                </a:lnTo>
                <a:lnTo>
                  <a:pt x="476904" y="467464"/>
                </a:lnTo>
                <a:lnTo>
                  <a:pt x="519570" y="432416"/>
                </a:lnTo>
                <a:lnTo>
                  <a:pt x="448707" y="213038"/>
                </a:lnTo>
                <a:lnTo>
                  <a:pt x="668291" y="86261"/>
                </a:lnTo>
                <a:lnTo>
                  <a:pt x="826295" y="261137"/>
                </a:lnTo>
                <a:lnTo>
                  <a:pt x="928835" y="232475"/>
                </a:lnTo>
                <a:lnTo>
                  <a:pt x="940779" y="230653"/>
                </a:lnTo>
                <a:lnTo>
                  <a:pt x="990219" y="0"/>
                </a:lnTo>
                <a:close/>
                <a:moveTo>
                  <a:pt x="1116996" y="474199"/>
                </a:moveTo>
                <a:cubicBezTo>
                  <a:pt x="761989" y="474199"/>
                  <a:pt x="474199" y="761989"/>
                  <a:pt x="474199" y="1116996"/>
                </a:cubicBezTo>
                <a:cubicBezTo>
                  <a:pt x="474199" y="1472003"/>
                  <a:pt x="761989" y="1759793"/>
                  <a:pt x="1116996" y="1759793"/>
                </a:cubicBezTo>
                <a:cubicBezTo>
                  <a:pt x="1472003" y="1759793"/>
                  <a:pt x="1759793" y="1472003"/>
                  <a:pt x="1759793" y="1116996"/>
                </a:cubicBezTo>
                <a:cubicBezTo>
                  <a:pt x="1759793" y="761989"/>
                  <a:pt x="1472003" y="474199"/>
                  <a:pt x="1116996" y="474199"/>
                </a:cubicBezTo>
                <a:close/>
              </a:path>
            </a:pathLst>
          </a:custGeom>
          <a:solidFill>
            <a:srgbClr val="1D5301"/>
          </a:solidFill>
          <a:ln cap="flat" cmpd="sng" w="22225">
            <a:solidFill>
              <a:srgbClr val="CDCDC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71" name="Google Shape;271;p19"/>
          <p:cNvSpPr/>
          <p:nvPr/>
        </p:nvSpPr>
        <p:spPr>
          <a:xfrm>
            <a:off x="3879720" y="4425036"/>
            <a:ext cx="1915590" cy="191559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chemeClr val="lt1"/>
              </a:gs>
            </a:gsLst>
            <a:lin ang="2700000" scaled="0"/>
          </a:gra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254000" rotWithShape="0" algn="tl" dir="2700000" dist="101600">
              <a:srgbClr val="000000">
                <a:alpha val="2980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72" name="Google Shape;272;p19"/>
          <p:cNvSpPr/>
          <p:nvPr/>
        </p:nvSpPr>
        <p:spPr>
          <a:xfrm>
            <a:off x="3987684" y="4533000"/>
            <a:ext cx="1699662" cy="1699662"/>
          </a:xfrm>
          <a:custGeom>
            <a:rect b="b" l="l" r="r" t="t"/>
            <a:pathLst>
              <a:path extrusionOk="0" h="2233993" w="2233993">
                <a:moveTo>
                  <a:pt x="990219" y="0"/>
                </a:moveTo>
                <a:lnTo>
                  <a:pt x="1243776" y="0"/>
                </a:lnTo>
                <a:lnTo>
                  <a:pt x="1293215" y="230653"/>
                </a:lnTo>
                <a:lnTo>
                  <a:pt x="1305159" y="232475"/>
                </a:lnTo>
                <a:lnTo>
                  <a:pt x="1406421" y="262552"/>
                </a:lnTo>
                <a:lnTo>
                  <a:pt x="1565703" y="86261"/>
                </a:lnTo>
                <a:lnTo>
                  <a:pt x="1785289" y="213038"/>
                </a:lnTo>
                <a:lnTo>
                  <a:pt x="1714720" y="431498"/>
                </a:lnTo>
                <a:lnTo>
                  <a:pt x="1727998" y="441179"/>
                </a:lnTo>
                <a:cubicBezTo>
                  <a:pt x="1752702" y="462579"/>
                  <a:pt x="1776271" y="485253"/>
                  <a:pt x="1798603" y="509101"/>
                </a:cubicBezTo>
                <a:lnTo>
                  <a:pt x="1806178" y="518084"/>
                </a:lnTo>
                <a:lnTo>
                  <a:pt x="2020956" y="448707"/>
                </a:lnTo>
                <a:lnTo>
                  <a:pt x="2147735" y="668293"/>
                </a:lnTo>
                <a:lnTo>
                  <a:pt x="1987717" y="812871"/>
                </a:lnTo>
                <a:lnTo>
                  <a:pt x="2000665" y="844997"/>
                </a:lnTo>
                <a:lnTo>
                  <a:pt x="2026102" y="945657"/>
                </a:lnTo>
                <a:lnTo>
                  <a:pt x="2233993" y="990220"/>
                </a:lnTo>
                <a:lnTo>
                  <a:pt x="2233993" y="1243775"/>
                </a:lnTo>
                <a:lnTo>
                  <a:pt x="2039275" y="1285513"/>
                </a:lnTo>
                <a:lnTo>
                  <a:pt x="2031673" y="1335315"/>
                </a:lnTo>
                <a:cubicBezTo>
                  <a:pt x="2026234" y="1361905"/>
                  <a:pt x="2019661" y="1388085"/>
                  <a:pt x="2012012" y="1413800"/>
                </a:cubicBezTo>
                <a:lnTo>
                  <a:pt x="2004307" y="1436116"/>
                </a:lnTo>
                <a:lnTo>
                  <a:pt x="2147735" y="1565704"/>
                </a:lnTo>
                <a:lnTo>
                  <a:pt x="2020956" y="1785288"/>
                </a:lnTo>
                <a:lnTo>
                  <a:pt x="1844700" y="1728353"/>
                </a:lnTo>
                <a:lnTo>
                  <a:pt x="1822969" y="1758154"/>
                </a:lnTo>
                <a:cubicBezTo>
                  <a:pt x="1801571" y="1782859"/>
                  <a:pt x="1778898" y="1806427"/>
                  <a:pt x="1755051" y="1828759"/>
                </a:cubicBezTo>
                <a:lnTo>
                  <a:pt x="1730019" y="1849858"/>
                </a:lnTo>
                <a:lnTo>
                  <a:pt x="1785289" y="2020955"/>
                </a:lnTo>
                <a:lnTo>
                  <a:pt x="1565703" y="2147733"/>
                </a:lnTo>
                <a:lnTo>
                  <a:pt x="1449147" y="2018732"/>
                </a:lnTo>
                <a:lnTo>
                  <a:pt x="1419153" y="2030823"/>
                </a:lnTo>
                <a:lnTo>
                  <a:pt x="1279775" y="2066043"/>
                </a:lnTo>
                <a:lnTo>
                  <a:pt x="1243776" y="2233993"/>
                </a:lnTo>
                <a:lnTo>
                  <a:pt x="990219" y="2233993"/>
                </a:lnTo>
                <a:lnTo>
                  <a:pt x="954144" y="2065692"/>
                </a:lnTo>
                <a:lnTo>
                  <a:pt x="928835" y="2061830"/>
                </a:lnTo>
                <a:lnTo>
                  <a:pt x="784610" y="2018995"/>
                </a:lnTo>
                <a:lnTo>
                  <a:pt x="668291" y="2147733"/>
                </a:lnTo>
                <a:lnTo>
                  <a:pt x="448707" y="2020955"/>
                </a:lnTo>
                <a:lnTo>
                  <a:pt x="503683" y="1850759"/>
                </a:lnTo>
                <a:lnTo>
                  <a:pt x="396551" y="1741037"/>
                </a:lnTo>
                <a:lnTo>
                  <a:pt x="388042" y="1728757"/>
                </a:lnTo>
                <a:lnTo>
                  <a:pt x="213040" y="1785288"/>
                </a:lnTo>
                <a:lnTo>
                  <a:pt x="86261" y="1565704"/>
                </a:lnTo>
                <a:lnTo>
                  <a:pt x="229791" y="1436022"/>
                </a:lnTo>
                <a:lnTo>
                  <a:pt x="215692" y="1391646"/>
                </a:lnTo>
                <a:lnTo>
                  <a:pt x="194334" y="1285430"/>
                </a:lnTo>
                <a:lnTo>
                  <a:pt x="0" y="1243775"/>
                </a:lnTo>
                <a:lnTo>
                  <a:pt x="0" y="990220"/>
                </a:lnTo>
                <a:lnTo>
                  <a:pt x="205961" y="946071"/>
                </a:lnTo>
                <a:lnTo>
                  <a:pt x="215692" y="902660"/>
                </a:lnTo>
                <a:lnTo>
                  <a:pt x="246754" y="813300"/>
                </a:lnTo>
                <a:lnTo>
                  <a:pt x="86261" y="668293"/>
                </a:lnTo>
                <a:lnTo>
                  <a:pt x="213040" y="448707"/>
                </a:lnTo>
                <a:lnTo>
                  <a:pt x="429491" y="518624"/>
                </a:lnTo>
                <a:lnTo>
                  <a:pt x="476904" y="467464"/>
                </a:lnTo>
                <a:lnTo>
                  <a:pt x="519570" y="432416"/>
                </a:lnTo>
                <a:lnTo>
                  <a:pt x="448707" y="213038"/>
                </a:lnTo>
                <a:lnTo>
                  <a:pt x="668291" y="86261"/>
                </a:lnTo>
                <a:lnTo>
                  <a:pt x="826295" y="261137"/>
                </a:lnTo>
                <a:lnTo>
                  <a:pt x="928835" y="232475"/>
                </a:lnTo>
                <a:lnTo>
                  <a:pt x="940779" y="230653"/>
                </a:lnTo>
                <a:lnTo>
                  <a:pt x="990219" y="0"/>
                </a:lnTo>
                <a:close/>
                <a:moveTo>
                  <a:pt x="1116996" y="474199"/>
                </a:moveTo>
                <a:cubicBezTo>
                  <a:pt x="761989" y="474199"/>
                  <a:pt x="474199" y="761989"/>
                  <a:pt x="474199" y="1116996"/>
                </a:cubicBezTo>
                <a:cubicBezTo>
                  <a:pt x="474199" y="1472003"/>
                  <a:pt x="761989" y="1759793"/>
                  <a:pt x="1116996" y="1759793"/>
                </a:cubicBezTo>
                <a:cubicBezTo>
                  <a:pt x="1472003" y="1759793"/>
                  <a:pt x="1759793" y="1472003"/>
                  <a:pt x="1759793" y="1116996"/>
                </a:cubicBezTo>
                <a:cubicBezTo>
                  <a:pt x="1759793" y="761989"/>
                  <a:pt x="1472003" y="474199"/>
                  <a:pt x="1116996" y="474199"/>
                </a:cubicBezTo>
                <a:close/>
              </a:path>
            </a:pathLst>
          </a:custGeom>
          <a:solidFill>
            <a:srgbClr val="1D5301"/>
          </a:solidFill>
          <a:ln cap="flat" cmpd="sng" w="22225">
            <a:solidFill>
              <a:srgbClr val="CDCDC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73" name="Google Shape;273;p19"/>
          <p:cNvSpPr/>
          <p:nvPr/>
        </p:nvSpPr>
        <p:spPr>
          <a:xfrm>
            <a:off x="6396684" y="4425036"/>
            <a:ext cx="1915590" cy="1915590"/>
          </a:xfrm>
          <a:prstGeom prst="ellipse">
            <a:avLst/>
          </a:prstGeom>
          <a:gradFill>
            <a:gsLst>
              <a:gs pos="0">
                <a:srgbClr val="F2F2F2"/>
              </a:gs>
              <a:gs pos="100000">
                <a:schemeClr val="lt1"/>
              </a:gs>
            </a:gsLst>
            <a:lin ang="2700000" scaled="0"/>
          </a:gra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254000" rotWithShape="0" algn="tl" dir="2700000" dist="101600">
              <a:srgbClr val="000000">
                <a:alpha val="2980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74" name="Google Shape;274;p19"/>
          <p:cNvSpPr/>
          <p:nvPr/>
        </p:nvSpPr>
        <p:spPr>
          <a:xfrm>
            <a:off x="6504648" y="4533000"/>
            <a:ext cx="1699662" cy="1699662"/>
          </a:xfrm>
          <a:custGeom>
            <a:rect b="b" l="l" r="r" t="t"/>
            <a:pathLst>
              <a:path extrusionOk="0" h="2233993" w="2233993">
                <a:moveTo>
                  <a:pt x="990219" y="0"/>
                </a:moveTo>
                <a:lnTo>
                  <a:pt x="1243776" y="0"/>
                </a:lnTo>
                <a:lnTo>
                  <a:pt x="1293215" y="230653"/>
                </a:lnTo>
                <a:lnTo>
                  <a:pt x="1305159" y="232475"/>
                </a:lnTo>
                <a:lnTo>
                  <a:pt x="1406421" y="262552"/>
                </a:lnTo>
                <a:lnTo>
                  <a:pt x="1565703" y="86261"/>
                </a:lnTo>
                <a:lnTo>
                  <a:pt x="1785289" y="213038"/>
                </a:lnTo>
                <a:lnTo>
                  <a:pt x="1714720" y="431498"/>
                </a:lnTo>
                <a:lnTo>
                  <a:pt x="1727998" y="441179"/>
                </a:lnTo>
                <a:cubicBezTo>
                  <a:pt x="1752702" y="462579"/>
                  <a:pt x="1776271" y="485253"/>
                  <a:pt x="1798603" y="509101"/>
                </a:cubicBezTo>
                <a:lnTo>
                  <a:pt x="1806178" y="518084"/>
                </a:lnTo>
                <a:lnTo>
                  <a:pt x="2020956" y="448707"/>
                </a:lnTo>
                <a:lnTo>
                  <a:pt x="2147735" y="668293"/>
                </a:lnTo>
                <a:lnTo>
                  <a:pt x="1987717" y="812871"/>
                </a:lnTo>
                <a:lnTo>
                  <a:pt x="2000665" y="844997"/>
                </a:lnTo>
                <a:lnTo>
                  <a:pt x="2026102" y="945657"/>
                </a:lnTo>
                <a:lnTo>
                  <a:pt x="2233993" y="990220"/>
                </a:lnTo>
                <a:lnTo>
                  <a:pt x="2233993" y="1243775"/>
                </a:lnTo>
                <a:lnTo>
                  <a:pt x="2039275" y="1285513"/>
                </a:lnTo>
                <a:lnTo>
                  <a:pt x="2031673" y="1335315"/>
                </a:lnTo>
                <a:cubicBezTo>
                  <a:pt x="2026234" y="1361905"/>
                  <a:pt x="2019661" y="1388085"/>
                  <a:pt x="2012012" y="1413800"/>
                </a:cubicBezTo>
                <a:lnTo>
                  <a:pt x="2004307" y="1436116"/>
                </a:lnTo>
                <a:lnTo>
                  <a:pt x="2147735" y="1565704"/>
                </a:lnTo>
                <a:lnTo>
                  <a:pt x="2020956" y="1785288"/>
                </a:lnTo>
                <a:lnTo>
                  <a:pt x="1844700" y="1728353"/>
                </a:lnTo>
                <a:lnTo>
                  <a:pt x="1822969" y="1758154"/>
                </a:lnTo>
                <a:cubicBezTo>
                  <a:pt x="1801571" y="1782859"/>
                  <a:pt x="1778898" y="1806427"/>
                  <a:pt x="1755051" y="1828759"/>
                </a:cubicBezTo>
                <a:lnTo>
                  <a:pt x="1730019" y="1849858"/>
                </a:lnTo>
                <a:lnTo>
                  <a:pt x="1785289" y="2020955"/>
                </a:lnTo>
                <a:lnTo>
                  <a:pt x="1565703" y="2147733"/>
                </a:lnTo>
                <a:lnTo>
                  <a:pt x="1449147" y="2018732"/>
                </a:lnTo>
                <a:lnTo>
                  <a:pt x="1419153" y="2030823"/>
                </a:lnTo>
                <a:lnTo>
                  <a:pt x="1279775" y="2066043"/>
                </a:lnTo>
                <a:lnTo>
                  <a:pt x="1243776" y="2233993"/>
                </a:lnTo>
                <a:lnTo>
                  <a:pt x="990219" y="2233993"/>
                </a:lnTo>
                <a:lnTo>
                  <a:pt x="954144" y="2065692"/>
                </a:lnTo>
                <a:lnTo>
                  <a:pt x="928835" y="2061830"/>
                </a:lnTo>
                <a:lnTo>
                  <a:pt x="784610" y="2018995"/>
                </a:lnTo>
                <a:lnTo>
                  <a:pt x="668291" y="2147733"/>
                </a:lnTo>
                <a:lnTo>
                  <a:pt x="448707" y="2020955"/>
                </a:lnTo>
                <a:lnTo>
                  <a:pt x="503683" y="1850759"/>
                </a:lnTo>
                <a:lnTo>
                  <a:pt x="396551" y="1741037"/>
                </a:lnTo>
                <a:lnTo>
                  <a:pt x="388042" y="1728757"/>
                </a:lnTo>
                <a:lnTo>
                  <a:pt x="213040" y="1785288"/>
                </a:lnTo>
                <a:lnTo>
                  <a:pt x="86261" y="1565704"/>
                </a:lnTo>
                <a:lnTo>
                  <a:pt x="229791" y="1436022"/>
                </a:lnTo>
                <a:lnTo>
                  <a:pt x="215692" y="1391646"/>
                </a:lnTo>
                <a:lnTo>
                  <a:pt x="194334" y="1285430"/>
                </a:lnTo>
                <a:lnTo>
                  <a:pt x="0" y="1243775"/>
                </a:lnTo>
                <a:lnTo>
                  <a:pt x="0" y="990220"/>
                </a:lnTo>
                <a:lnTo>
                  <a:pt x="205961" y="946071"/>
                </a:lnTo>
                <a:lnTo>
                  <a:pt x="215692" y="902660"/>
                </a:lnTo>
                <a:lnTo>
                  <a:pt x="246754" y="813300"/>
                </a:lnTo>
                <a:lnTo>
                  <a:pt x="86261" y="668293"/>
                </a:lnTo>
                <a:lnTo>
                  <a:pt x="213040" y="448707"/>
                </a:lnTo>
                <a:lnTo>
                  <a:pt x="429491" y="518624"/>
                </a:lnTo>
                <a:lnTo>
                  <a:pt x="476904" y="467464"/>
                </a:lnTo>
                <a:lnTo>
                  <a:pt x="519570" y="432416"/>
                </a:lnTo>
                <a:lnTo>
                  <a:pt x="448707" y="213038"/>
                </a:lnTo>
                <a:lnTo>
                  <a:pt x="668291" y="86261"/>
                </a:lnTo>
                <a:lnTo>
                  <a:pt x="826295" y="261137"/>
                </a:lnTo>
                <a:lnTo>
                  <a:pt x="928835" y="232475"/>
                </a:lnTo>
                <a:lnTo>
                  <a:pt x="940779" y="230653"/>
                </a:lnTo>
                <a:lnTo>
                  <a:pt x="990219" y="0"/>
                </a:lnTo>
                <a:close/>
                <a:moveTo>
                  <a:pt x="1116996" y="474199"/>
                </a:moveTo>
                <a:cubicBezTo>
                  <a:pt x="761989" y="474199"/>
                  <a:pt x="474199" y="761989"/>
                  <a:pt x="474199" y="1116996"/>
                </a:cubicBezTo>
                <a:cubicBezTo>
                  <a:pt x="474199" y="1472003"/>
                  <a:pt x="761989" y="1759793"/>
                  <a:pt x="1116996" y="1759793"/>
                </a:cubicBezTo>
                <a:cubicBezTo>
                  <a:pt x="1472003" y="1759793"/>
                  <a:pt x="1759793" y="1472003"/>
                  <a:pt x="1759793" y="1116996"/>
                </a:cubicBezTo>
                <a:cubicBezTo>
                  <a:pt x="1759793" y="761989"/>
                  <a:pt x="1472003" y="474199"/>
                  <a:pt x="1116996" y="474199"/>
                </a:cubicBezTo>
                <a:close/>
              </a:path>
            </a:pathLst>
          </a:custGeom>
          <a:solidFill>
            <a:srgbClr val="4BA110"/>
          </a:solidFill>
          <a:ln cap="flat" cmpd="sng" w="22225">
            <a:solidFill>
              <a:srgbClr val="CDCDC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75" name="Google Shape;275;p19"/>
          <p:cNvSpPr/>
          <p:nvPr/>
        </p:nvSpPr>
        <p:spPr>
          <a:xfrm>
            <a:off x="4320565" y="2667831"/>
            <a:ext cx="10339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rPr>
              <a:t>01</a:t>
            </a:r>
            <a:endParaRPr b="1" sz="2800">
              <a:solidFill>
                <a:srgbClr val="595959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76" name="Google Shape;276;p19"/>
          <p:cNvSpPr/>
          <p:nvPr/>
        </p:nvSpPr>
        <p:spPr>
          <a:xfrm>
            <a:off x="6833001" y="2668397"/>
            <a:ext cx="10339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rPr>
              <a:t>02</a:t>
            </a:r>
            <a:endParaRPr b="1" sz="2800">
              <a:solidFill>
                <a:srgbClr val="595959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77" name="Google Shape;277;p19"/>
          <p:cNvSpPr/>
          <p:nvPr/>
        </p:nvSpPr>
        <p:spPr>
          <a:xfrm>
            <a:off x="6833001" y="5127498"/>
            <a:ext cx="10339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rPr>
              <a:t>04</a:t>
            </a:r>
            <a:endParaRPr b="1" sz="2800">
              <a:solidFill>
                <a:srgbClr val="595959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78" name="Google Shape;278;p19"/>
          <p:cNvSpPr/>
          <p:nvPr/>
        </p:nvSpPr>
        <p:spPr>
          <a:xfrm>
            <a:off x="4320565" y="5127498"/>
            <a:ext cx="10339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rPr>
              <a:t>03</a:t>
            </a:r>
            <a:endParaRPr b="1" sz="2800">
              <a:solidFill>
                <a:srgbClr val="595959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79" name="Google Shape;279;p19"/>
          <p:cNvSpPr txBox="1"/>
          <p:nvPr/>
        </p:nvSpPr>
        <p:spPr>
          <a:xfrm>
            <a:off x="981977" y="2487624"/>
            <a:ext cx="296901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4C80"/>
                </a:solidFill>
                <a:latin typeface="Rockwell"/>
                <a:ea typeface="Rockwell"/>
                <a:cs typeface="Rockwell"/>
                <a:sym typeface="Rockwell"/>
              </a:rPr>
              <a:t>OPTION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We hope that this template will return</a:t>
            </a:r>
            <a:endParaRPr sz="1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 to you as a time, money and reputation.</a:t>
            </a:r>
            <a:endParaRPr sz="3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80" name="Google Shape;280;p19"/>
          <p:cNvSpPr txBox="1"/>
          <p:nvPr/>
        </p:nvSpPr>
        <p:spPr>
          <a:xfrm>
            <a:off x="981977" y="5297541"/>
            <a:ext cx="296901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4C80"/>
                </a:solidFill>
                <a:latin typeface="Rockwell"/>
                <a:ea typeface="Rockwell"/>
                <a:cs typeface="Rockwell"/>
                <a:sym typeface="Rockwell"/>
              </a:rPr>
              <a:t>OPTION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We hope that this template will return</a:t>
            </a:r>
            <a:endParaRPr sz="1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 to you as a time, money and reputation.</a:t>
            </a:r>
            <a:endParaRPr sz="3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81" name="Google Shape;281;p19"/>
          <p:cNvSpPr txBox="1"/>
          <p:nvPr/>
        </p:nvSpPr>
        <p:spPr>
          <a:xfrm>
            <a:off x="8877127" y="2498250"/>
            <a:ext cx="296901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4C80"/>
                </a:solidFill>
                <a:latin typeface="Rockwell"/>
                <a:ea typeface="Rockwell"/>
                <a:cs typeface="Rockwell"/>
                <a:sym typeface="Rockwell"/>
              </a:rPr>
              <a:t>OPTION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We hope that this template will return</a:t>
            </a:r>
            <a:endParaRPr sz="1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 to you as a time, money and reputation.</a:t>
            </a:r>
            <a:endParaRPr sz="3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82" name="Google Shape;282;p19"/>
          <p:cNvSpPr txBox="1"/>
          <p:nvPr/>
        </p:nvSpPr>
        <p:spPr>
          <a:xfrm>
            <a:off x="8877127" y="5287841"/>
            <a:ext cx="296901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4C80"/>
                </a:solidFill>
                <a:latin typeface="Rockwell"/>
                <a:ea typeface="Rockwell"/>
                <a:cs typeface="Rockwell"/>
                <a:sym typeface="Rockwell"/>
              </a:rPr>
              <a:t>OPTION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We hope that this template will return</a:t>
            </a:r>
            <a:endParaRPr sz="1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 to you as a time, money and reputation.</a:t>
            </a:r>
            <a:endParaRPr sz="3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272209"/>
          </a:xfrm>
          <a:prstGeom prst="rect">
            <a:avLst/>
          </a:prstGeom>
          <a:noFill/>
          <a:ln>
            <a:noFill/>
          </a:ln>
        </p:spPr>
      </p:pic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289" name="Google Shape;289;p20"/>
          <p:cNvSpPr txBox="1"/>
          <p:nvPr/>
        </p:nvSpPr>
        <p:spPr>
          <a:xfrm>
            <a:off x="428836" y="171378"/>
            <a:ext cx="271580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TITLE HERE</a:t>
            </a:r>
            <a:endParaRPr b="1" sz="32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290" name="Google Shape;290;p20"/>
          <p:cNvSpPr txBox="1"/>
          <p:nvPr/>
        </p:nvSpPr>
        <p:spPr>
          <a:xfrm>
            <a:off x="9092395" y="441212"/>
            <a:ext cx="260840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2E7203"/>
                </a:solidFill>
                <a:latin typeface="Rockwell"/>
                <a:ea typeface="Rockwell"/>
                <a:cs typeface="Rockwell"/>
                <a:sym typeface="Rockwell"/>
              </a:rPr>
              <a:t>DREAM</a:t>
            </a:r>
            <a:endParaRPr/>
          </a:p>
        </p:txBody>
      </p:sp>
      <p:sp>
        <p:nvSpPr>
          <p:cNvPr id="291" name="Google Shape;291;p20"/>
          <p:cNvSpPr/>
          <p:nvPr/>
        </p:nvSpPr>
        <p:spPr>
          <a:xfrm>
            <a:off x="-957786" y="2513758"/>
            <a:ext cx="863177" cy="1269242"/>
          </a:xfrm>
          <a:prstGeom prst="rect">
            <a:avLst/>
          </a:prstGeom>
          <a:solidFill>
            <a:srgbClr val="1D53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92" name="Google Shape;292;p20"/>
          <p:cNvSpPr/>
          <p:nvPr/>
        </p:nvSpPr>
        <p:spPr>
          <a:xfrm>
            <a:off x="-967724" y="3783000"/>
            <a:ext cx="863177" cy="1269242"/>
          </a:xfrm>
          <a:prstGeom prst="rect">
            <a:avLst/>
          </a:prstGeom>
          <a:solidFill>
            <a:srgbClr val="4BA11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93" name="Google Shape;293;p20"/>
          <p:cNvSpPr/>
          <p:nvPr/>
        </p:nvSpPr>
        <p:spPr>
          <a:xfrm rot="5400000">
            <a:off x="3346314" y="2356089"/>
            <a:ext cx="5560663" cy="4277911"/>
          </a:xfrm>
          <a:custGeom>
            <a:rect b="b" l="l" r="r" t="t"/>
            <a:pathLst>
              <a:path extrusionOk="0" h="2984890" w="3879924">
                <a:moveTo>
                  <a:pt x="0" y="1504948"/>
                </a:moveTo>
                <a:cubicBezTo>
                  <a:pt x="0" y="1481367"/>
                  <a:pt x="5103" y="1457786"/>
                  <a:pt x="15308" y="1439796"/>
                </a:cubicBezTo>
                <a:cubicBezTo>
                  <a:pt x="247606" y="1037214"/>
                  <a:pt x="247606" y="1037214"/>
                  <a:pt x="247606" y="1037214"/>
                </a:cubicBezTo>
                <a:cubicBezTo>
                  <a:pt x="268017" y="1001235"/>
                  <a:pt x="319531" y="972062"/>
                  <a:pt x="360354" y="972062"/>
                </a:cubicBezTo>
                <a:cubicBezTo>
                  <a:pt x="650726" y="972062"/>
                  <a:pt x="759616" y="972062"/>
                  <a:pt x="800449" y="972062"/>
                </a:cubicBezTo>
                <a:lnTo>
                  <a:pt x="817642" y="972062"/>
                </a:lnTo>
                <a:lnTo>
                  <a:pt x="820850" y="963545"/>
                </a:lnTo>
                <a:cubicBezTo>
                  <a:pt x="1053148" y="560964"/>
                  <a:pt x="1053148" y="560964"/>
                  <a:pt x="1053148" y="560964"/>
                </a:cubicBezTo>
                <a:cubicBezTo>
                  <a:pt x="1073559" y="524984"/>
                  <a:pt x="1125073" y="495812"/>
                  <a:pt x="1165896" y="495812"/>
                </a:cubicBezTo>
                <a:cubicBezTo>
                  <a:pt x="1630492" y="495812"/>
                  <a:pt x="1630492" y="495812"/>
                  <a:pt x="1630492" y="495812"/>
                </a:cubicBezTo>
                <a:lnTo>
                  <a:pt x="1641389" y="497535"/>
                </a:lnTo>
                <a:lnTo>
                  <a:pt x="1652615" y="467733"/>
                </a:lnTo>
                <a:cubicBezTo>
                  <a:pt x="1884913" y="65152"/>
                  <a:pt x="1884913" y="65152"/>
                  <a:pt x="1884913" y="65152"/>
                </a:cubicBezTo>
                <a:cubicBezTo>
                  <a:pt x="1905324" y="29172"/>
                  <a:pt x="1956838" y="0"/>
                  <a:pt x="1997661" y="0"/>
                </a:cubicBezTo>
                <a:cubicBezTo>
                  <a:pt x="2462257" y="0"/>
                  <a:pt x="2462257" y="0"/>
                  <a:pt x="2462257" y="0"/>
                </a:cubicBezTo>
                <a:cubicBezTo>
                  <a:pt x="2504051" y="0"/>
                  <a:pt x="2554593" y="29172"/>
                  <a:pt x="2575004" y="65152"/>
                </a:cubicBezTo>
                <a:cubicBezTo>
                  <a:pt x="2807302" y="467733"/>
                  <a:pt x="2807302" y="467733"/>
                  <a:pt x="2807302" y="467733"/>
                </a:cubicBezTo>
                <a:cubicBezTo>
                  <a:pt x="2828685" y="503713"/>
                  <a:pt x="2828685" y="562058"/>
                  <a:pt x="2807302" y="598037"/>
                </a:cubicBezTo>
                <a:cubicBezTo>
                  <a:pt x="2575004" y="1000619"/>
                  <a:pt x="2575004" y="1000619"/>
                  <a:pt x="2575004" y="1000619"/>
                </a:cubicBezTo>
                <a:lnTo>
                  <a:pt x="2562420" y="1016300"/>
                </a:lnTo>
                <a:lnTo>
                  <a:pt x="2570057" y="1025816"/>
                </a:lnTo>
                <a:cubicBezTo>
                  <a:pt x="2628132" y="1126462"/>
                  <a:pt x="2671688" y="1201946"/>
                  <a:pt x="2704355" y="1258559"/>
                </a:cubicBezTo>
                <a:lnTo>
                  <a:pt x="2724765" y="1293931"/>
                </a:lnTo>
                <a:lnTo>
                  <a:pt x="3879924" y="1251571"/>
                </a:lnTo>
                <a:lnTo>
                  <a:pt x="3879924" y="1735529"/>
                </a:lnTo>
                <a:lnTo>
                  <a:pt x="2724765" y="1693168"/>
                </a:lnTo>
                <a:lnTo>
                  <a:pt x="2694657" y="1745348"/>
                </a:lnTo>
                <a:cubicBezTo>
                  <a:pt x="2570057" y="1961283"/>
                  <a:pt x="2570057" y="1961283"/>
                  <a:pt x="2570057" y="1961283"/>
                </a:cubicBezTo>
                <a:lnTo>
                  <a:pt x="2558360" y="1975859"/>
                </a:lnTo>
                <a:lnTo>
                  <a:pt x="2565110" y="1984271"/>
                </a:lnTo>
                <a:cubicBezTo>
                  <a:pt x="2797408" y="2386853"/>
                  <a:pt x="2797408" y="2386853"/>
                  <a:pt x="2797408" y="2386853"/>
                </a:cubicBezTo>
                <a:cubicBezTo>
                  <a:pt x="2818791" y="2422832"/>
                  <a:pt x="2818791" y="2481177"/>
                  <a:pt x="2797408" y="2517157"/>
                </a:cubicBezTo>
                <a:cubicBezTo>
                  <a:pt x="2565110" y="2919738"/>
                  <a:pt x="2565110" y="2919738"/>
                  <a:pt x="2565110" y="2919738"/>
                </a:cubicBezTo>
                <a:cubicBezTo>
                  <a:pt x="2544699" y="2955718"/>
                  <a:pt x="2494157" y="2984890"/>
                  <a:pt x="2452363" y="2984890"/>
                </a:cubicBezTo>
                <a:lnTo>
                  <a:pt x="1988739" y="2984890"/>
                </a:lnTo>
                <a:cubicBezTo>
                  <a:pt x="1946944" y="2984890"/>
                  <a:pt x="1895430" y="2955718"/>
                  <a:pt x="1875019" y="2919738"/>
                </a:cubicBezTo>
                <a:cubicBezTo>
                  <a:pt x="1642721" y="2517157"/>
                  <a:pt x="1642721" y="2517157"/>
                  <a:pt x="1642721" y="2517157"/>
                </a:cubicBezTo>
                <a:lnTo>
                  <a:pt x="1640941" y="2512431"/>
                </a:lnTo>
                <a:lnTo>
                  <a:pt x="1630493" y="2514083"/>
                </a:lnTo>
                <a:lnTo>
                  <a:pt x="1166869" y="2514083"/>
                </a:lnTo>
                <a:cubicBezTo>
                  <a:pt x="1125074" y="2514083"/>
                  <a:pt x="1073560" y="2484911"/>
                  <a:pt x="1053149" y="2448931"/>
                </a:cubicBezTo>
                <a:cubicBezTo>
                  <a:pt x="820851" y="2046350"/>
                  <a:pt x="820851" y="2046350"/>
                  <a:pt x="820851" y="2046350"/>
                </a:cubicBezTo>
                <a:lnTo>
                  <a:pt x="817643" y="2037833"/>
                </a:lnTo>
                <a:lnTo>
                  <a:pt x="361325" y="2037833"/>
                </a:lnTo>
                <a:cubicBezTo>
                  <a:pt x="319531" y="2037833"/>
                  <a:pt x="268017" y="2008661"/>
                  <a:pt x="247606" y="1972681"/>
                </a:cubicBezTo>
                <a:cubicBezTo>
                  <a:pt x="15308" y="1570100"/>
                  <a:pt x="15308" y="1570100"/>
                  <a:pt x="15308" y="1570100"/>
                </a:cubicBezTo>
                <a:cubicBezTo>
                  <a:pt x="5103" y="1552110"/>
                  <a:pt x="0" y="1528529"/>
                  <a:pt x="0" y="1504948"/>
                </a:cubicBezTo>
                <a:close/>
              </a:path>
            </a:pathLst>
          </a:custGeom>
          <a:solidFill>
            <a:srgbClr val="D8D8D8"/>
          </a:solidFill>
          <a:ln cap="flat" cmpd="sng" w="22225">
            <a:solidFill>
              <a:srgbClr val="CDCDC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         </a:t>
            </a:r>
            <a:endParaRPr sz="18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294" name="Google Shape;294;p20"/>
          <p:cNvGrpSpPr/>
          <p:nvPr/>
        </p:nvGrpSpPr>
        <p:grpSpPr>
          <a:xfrm>
            <a:off x="5491520" y="1848448"/>
            <a:ext cx="1236383" cy="1433892"/>
            <a:chOff x="5532464" y="1439008"/>
            <a:chExt cx="1236383" cy="1433892"/>
          </a:xfrm>
        </p:grpSpPr>
        <p:sp>
          <p:nvSpPr>
            <p:cNvPr id="295" name="Google Shape;295;p20"/>
            <p:cNvSpPr/>
            <p:nvPr/>
          </p:nvSpPr>
          <p:spPr>
            <a:xfrm rot="5400000">
              <a:off x="5456647" y="1514825"/>
              <a:ext cx="1388017" cy="1236383"/>
            </a:xfrm>
            <a:custGeom>
              <a:rect b="b" l="l" r="r" t="t"/>
              <a:pathLst>
                <a:path extrusionOk="0" h="1096" w="1231">
                  <a:moveTo>
                    <a:pt x="377" y="1096"/>
                  </a:moveTo>
                  <a:cubicBezTo>
                    <a:pt x="334" y="1096"/>
                    <a:pt x="281" y="1066"/>
                    <a:pt x="260" y="1029"/>
                  </a:cubicBezTo>
                  <a:cubicBezTo>
                    <a:pt x="21" y="615"/>
                    <a:pt x="21" y="615"/>
                    <a:pt x="21" y="615"/>
                  </a:cubicBezTo>
                  <a:cubicBezTo>
                    <a:pt x="0" y="578"/>
                    <a:pt x="0" y="518"/>
                    <a:pt x="21" y="481"/>
                  </a:cubicBezTo>
                  <a:cubicBezTo>
                    <a:pt x="260" y="67"/>
                    <a:pt x="260" y="67"/>
                    <a:pt x="260" y="67"/>
                  </a:cubicBezTo>
                  <a:cubicBezTo>
                    <a:pt x="281" y="30"/>
                    <a:pt x="334" y="0"/>
                    <a:pt x="376" y="0"/>
                  </a:cubicBezTo>
                  <a:cubicBezTo>
                    <a:pt x="854" y="0"/>
                    <a:pt x="854" y="0"/>
                    <a:pt x="854" y="0"/>
                  </a:cubicBezTo>
                  <a:cubicBezTo>
                    <a:pt x="897" y="0"/>
                    <a:pt x="949" y="30"/>
                    <a:pt x="970" y="67"/>
                  </a:cubicBezTo>
                  <a:cubicBezTo>
                    <a:pt x="1209" y="481"/>
                    <a:pt x="1209" y="481"/>
                    <a:pt x="1209" y="481"/>
                  </a:cubicBezTo>
                  <a:cubicBezTo>
                    <a:pt x="1231" y="518"/>
                    <a:pt x="1231" y="578"/>
                    <a:pt x="1209" y="615"/>
                  </a:cubicBezTo>
                  <a:cubicBezTo>
                    <a:pt x="970" y="1029"/>
                    <a:pt x="970" y="1029"/>
                    <a:pt x="970" y="1029"/>
                  </a:cubicBezTo>
                  <a:cubicBezTo>
                    <a:pt x="949" y="1066"/>
                    <a:pt x="897" y="1096"/>
                    <a:pt x="854" y="1096"/>
                  </a:cubicBezTo>
                  <a:cubicBezTo>
                    <a:pt x="854" y="1096"/>
                    <a:pt x="854" y="1096"/>
                    <a:pt x="854" y="1096"/>
                  </a:cubicBezTo>
                  <a:lnTo>
                    <a:pt x="377" y="1096"/>
                  </a:ln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chemeClr val="lt1"/>
                </a:gs>
              </a:gsLst>
              <a:lin ang="2700000" scaled="0"/>
            </a:gra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54000" rotWithShape="0" algn="tl" dir="2700000" dist="101600">
                <a:srgbClr val="000000">
                  <a:alpha val="2980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Rockwell"/>
                  <a:ea typeface="Rockwell"/>
                  <a:cs typeface="Rockwell"/>
                  <a:sym typeface="Rockwell"/>
                </a:rPr>
                <a:t>         </a:t>
              </a: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296" name="Google Shape;296;p20"/>
            <p:cNvSpPr/>
            <p:nvPr/>
          </p:nvSpPr>
          <p:spPr>
            <a:xfrm rot="5400000">
              <a:off x="5598648" y="1640162"/>
              <a:ext cx="1104016" cy="983407"/>
            </a:xfrm>
            <a:custGeom>
              <a:rect b="b" l="l" r="r" t="t"/>
              <a:pathLst>
                <a:path extrusionOk="0" h="1096" w="1231">
                  <a:moveTo>
                    <a:pt x="377" y="1096"/>
                  </a:moveTo>
                  <a:cubicBezTo>
                    <a:pt x="334" y="1096"/>
                    <a:pt x="281" y="1066"/>
                    <a:pt x="260" y="1029"/>
                  </a:cubicBezTo>
                  <a:cubicBezTo>
                    <a:pt x="21" y="615"/>
                    <a:pt x="21" y="615"/>
                    <a:pt x="21" y="615"/>
                  </a:cubicBezTo>
                  <a:cubicBezTo>
                    <a:pt x="0" y="578"/>
                    <a:pt x="0" y="518"/>
                    <a:pt x="21" y="481"/>
                  </a:cubicBezTo>
                  <a:cubicBezTo>
                    <a:pt x="260" y="67"/>
                    <a:pt x="260" y="67"/>
                    <a:pt x="260" y="67"/>
                  </a:cubicBezTo>
                  <a:cubicBezTo>
                    <a:pt x="281" y="30"/>
                    <a:pt x="334" y="0"/>
                    <a:pt x="376" y="0"/>
                  </a:cubicBezTo>
                  <a:cubicBezTo>
                    <a:pt x="854" y="0"/>
                    <a:pt x="854" y="0"/>
                    <a:pt x="854" y="0"/>
                  </a:cubicBezTo>
                  <a:cubicBezTo>
                    <a:pt x="897" y="0"/>
                    <a:pt x="949" y="30"/>
                    <a:pt x="970" y="67"/>
                  </a:cubicBezTo>
                  <a:cubicBezTo>
                    <a:pt x="1209" y="481"/>
                    <a:pt x="1209" y="481"/>
                    <a:pt x="1209" y="481"/>
                  </a:cubicBezTo>
                  <a:cubicBezTo>
                    <a:pt x="1231" y="518"/>
                    <a:pt x="1231" y="578"/>
                    <a:pt x="1209" y="615"/>
                  </a:cubicBezTo>
                  <a:cubicBezTo>
                    <a:pt x="970" y="1029"/>
                    <a:pt x="970" y="1029"/>
                    <a:pt x="970" y="1029"/>
                  </a:cubicBezTo>
                  <a:cubicBezTo>
                    <a:pt x="949" y="1066"/>
                    <a:pt x="897" y="1096"/>
                    <a:pt x="854" y="1096"/>
                  </a:cubicBezTo>
                  <a:cubicBezTo>
                    <a:pt x="854" y="1096"/>
                    <a:pt x="854" y="1096"/>
                    <a:pt x="854" y="1096"/>
                  </a:cubicBezTo>
                  <a:lnTo>
                    <a:pt x="377" y="1096"/>
                  </a:lnTo>
                  <a:close/>
                </a:path>
              </a:pathLst>
            </a:custGeom>
            <a:solidFill>
              <a:srgbClr val="4BA110"/>
            </a:solidFill>
            <a:ln cap="flat" cmpd="sng" w="22225">
              <a:solidFill>
                <a:srgbClr val="CDCDC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rPr>
                <a:t>         </a:t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297" name="Google Shape;297;p20"/>
            <p:cNvSpPr/>
            <p:nvPr/>
          </p:nvSpPr>
          <p:spPr>
            <a:xfrm>
              <a:off x="5856088" y="1795682"/>
              <a:ext cx="566344" cy="1077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rPr>
                <a:t>01</a:t>
              </a:r>
              <a:endParaRPr b="1" sz="3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298" name="Google Shape;298;p20"/>
          <p:cNvGrpSpPr/>
          <p:nvPr/>
        </p:nvGrpSpPr>
        <p:grpSpPr>
          <a:xfrm>
            <a:off x="4810086" y="3015911"/>
            <a:ext cx="1236383" cy="1388017"/>
            <a:chOff x="4851030" y="2606471"/>
            <a:chExt cx="1236383" cy="1388017"/>
          </a:xfrm>
        </p:grpSpPr>
        <p:sp>
          <p:nvSpPr>
            <p:cNvPr id="299" name="Google Shape;299;p20"/>
            <p:cNvSpPr/>
            <p:nvPr/>
          </p:nvSpPr>
          <p:spPr>
            <a:xfrm rot="5400000">
              <a:off x="4775213" y="2682288"/>
              <a:ext cx="1388017" cy="1236383"/>
            </a:xfrm>
            <a:custGeom>
              <a:rect b="b" l="l" r="r" t="t"/>
              <a:pathLst>
                <a:path extrusionOk="0" h="1096" w="1231">
                  <a:moveTo>
                    <a:pt x="377" y="1096"/>
                  </a:moveTo>
                  <a:cubicBezTo>
                    <a:pt x="334" y="1096"/>
                    <a:pt x="281" y="1066"/>
                    <a:pt x="260" y="1029"/>
                  </a:cubicBezTo>
                  <a:cubicBezTo>
                    <a:pt x="21" y="615"/>
                    <a:pt x="21" y="615"/>
                    <a:pt x="21" y="615"/>
                  </a:cubicBezTo>
                  <a:cubicBezTo>
                    <a:pt x="0" y="578"/>
                    <a:pt x="0" y="518"/>
                    <a:pt x="21" y="481"/>
                  </a:cubicBezTo>
                  <a:cubicBezTo>
                    <a:pt x="260" y="67"/>
                    <a:pt x="260" y="67"/>
                    <a:pt x="260" y="67"/>
                  </a:cubicBezTo>
                  <a:cubicBezTo>
                    <a:pt x="281" y="30"/>
                    <a:pt x="334" y="0"/>
                    <a:pt x="376" y="0"/>
                  </a:cubicBezTo>
                  <a:cubicBezTo>
                    <a:pt x="854" y="0"/>
                    <a:pt x="854" y="0"/>
                    <a:pt x="854" y="0"/>
                  </a:cubicBezTo>
                  <a:cubicBezTo>
                    <a:pt x="897" y="0"/>
                    <a:pt x="949" y="30"/>
                    <a:pt x="970" y="67"/>
                  </a:cubicBezTo>
                  <a:cubicBezTo>
                    <a:pt x="1209" y="481"/>
                    <a:pt x="1209" y="481"/>
                    <a:pt x="1209" y="481"/>
                  </a:cubicBezTo>
                  <a:cubicBezTo>
                    <a:pt x="1231" y="518"/>
                    <a:pt x="1231" y="578"/>
                    <a:pt x="1209" y="615"/>
                  </a:cubicBezTo>
                  <a:cubicBezTo>
                    <a:pt x="970" y="1029"/>
                    <a:pt x="970" y="1029"/>
                    <a:pt x="970" y="1029"/>
                  </a:cubicBezTo>
                  <a:cubicBezTo>
                    <a:pt x="949" y="1066"/>
                    <a:pt x="897" y="1096"/>
                    <a:pt x="854" y="1096"/>
                  </a:cubicBezTo>
                  <a:cubicBezTo>
                    <a:pt x="854" y="1096"/>
                    <a:pt x="854" y="1096"/>
                    <a:pt x="854" y="1096"/>
                  </a:cubicBezTo>
                  <a:lnTo>
                    <a:pt x="377" y="1096"/>
                  </a:ln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chemeClr val="lt1"/>
                </a:gs>
              </a:gsLst>
              <a:lin ang="2700000" scaled="0"/>
            </a:gra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54000" rotWithShape="0" algn="tl" dir="2700000" dist="101600">
                <a:srgbClr val="000000">
                  <a:alpha val="2980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Rockwell"/>
                  <a:ea typeface="Rockwell"/>
                  <a:cs typeface="Rockwell"/>
                  <a:sym typeface="Rockwell"/>
                </a:rPr>
                <a:t>         </a:t>
              </a: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00" name="Google Shape;300;p20"/>
            <p:cNvSpPr/>
            <p:nvPr/>
          </p:nvSpPr>
          <p:spPr>
            <a:xfrm rot="5400000">
              <a:off x="4917214" y="2807625"/>
              <a:ext cx="1104016" cy="983407"/>
            </a:xfrm>
            <a:custGeom>
              <a:rect b="b" l="l" r="r" t="t"/>
              <a:pathLst>
                <a:path extrusionOk="0" h="1096" w="1231">
                  <a:moveTo>
                    <a:pt x="377" y="1096"/>
                  </a:moveTo>
                  <a:cubicBezTo>
                    <a:pt x="334" y="1096"/>
                    <a:pt x="281" y="1066"/>
                    <a:pt x="260" y="1029"/>
                  </a:cubicBezTo>
                  <a:cubicBezTo>
                    <a:pt x="21" y="615"/>
                    <a:pt x="21" y="615"/>
                    <a:pt x="21" y="615"/>
                  </a:cubicBezTo>
                  <a:cubicBezTo>
                    <a:pt x="0" y="578"/>
                    <a:pt x="0" y="518"/>
                    <a:pt x="21" y="481"/>
                  </a:cubicBezTo>
                  <a:cubicBezTo>
                    <a:pt x="260" y="67"/>
                    <a:pt x="260" y="67"/>
                    <a:pt x="260" y="67"/>
                  </a:cubicBezTo>
                  <a:cubicBezTo>
                    <a:pt x="281" y="30"/>
                    <a:pt x="334" y="0"/>
                    <a:pt x="376" y="0"/>
                  </a:cubicBezTo>
                  <a:cubicBezTo>
                    <a:pt x="854" y="0"/>
                    <a:pt x="854" y="0"/>
                    <a:pt x="854" y="0"/>
                  </a:cubicBezTo>
                  <a:cubicBezTo>
                    <a:pt x="897" y="0"/>
                    <a:pt x="949" y="30"/>
                    <a:pt x="970" y="67"/>
                  </a:cubicBezTo>
                  <a:cubicBezTo>
                    <a:pt x="1209" y="481"/>
                    <a:pt x="1209" y="481"/>
                    <a:pt x="1209" y="481"/>
                  </a:cubicBezTo>
                  <a:cubicBezTo>
                    <a:pt x="1231" y="518"/>
                    <a:pt x="1231" y="578"/>
                    <a:pt x="1209" y="615"/>
                  </a:cubicBezTo>
                  <a:cubicBezTo>
                    <a:pt x="970" y="1029"/>
                    <a:pt x="970" y="1029"/>
                    <a:pt x="970" y="1029"/>
                  </a:cubicBezTo>
                  <a:cubicBezTo>
                    <a:pt x="949" y="1066"/>
                    <a:pt x="897" y="1096"/>
                    <a:pt x="854" y="1096"/>
                  </a:cubicBezTo>
                  <a:cubicBezTo>
                    <a:pt x="854" y="1096"/>
                    <a:pt x="854" y="1096"/>
                    <a:pt x="854" y="1096"/>
                  </a:cubicBezTo>
                  <a:lnTo>
                    <a:pt x="377" y="1096"/>
                  </a:lnTo>
                  <a:close/>
                </a:path>
              </a:pathLst>
            </a:custGeom>
            <a:solidFill>
              <a:srgbClr val="1D5301"/>
            </a:solidFill>
            <a:ln cap="flat" cmpd="sng" w="22225">
              <a:solidFill>
                <a:srgbClr val="CDCDC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rPr>
                <a:t>         </a:t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01" name="Google Shape;301;p20"/>
            <p:cNvSpPr/>
            <p:nvPr/>
          </p:nvSpPr>
          <p:spPr>
            <a:xfrm>
              <a:off x="5076332" y="2957030"/>
              <a:ext cx="790679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rPr>
                <a:t>02</a:t>
              </a:r>
              <a:endParaRPr b="1" sz="3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302" name="Google Shape;302;p20"/>
          <p:cNvGrpSpPr/>
          <p:nvPr/>
        </p:nvGrpSpPr>
        <p:grpSpPr>
          <a:xfrm>
            <a:off x="6172955" y="3016563"/>
            <a:ext cx="1236383" cy="1388017"/>
            <a:chOff x="6213899" y="2607123"/>
            <a:chExt cx="1236383" cy="1388017"/>
          </a:xfrm>
        </p:grpSpPr>
        <p:sp>
          <p:nvSpPr>
            <p:cNvPr id="303" name="Google Shape;303;p20"/>
            <p:cNvSpPr/>
            <p:nvPr/>
          </p:nvSpPr>
          <p:spPr>
            <a:xfrm rot="5400000">
              <a:off x="6138082" y="2682940"/>
              <a:ext cx="1388017" cy="1236383"/>
            </a:xfrm>
            <a:custGeom>
              <a:rect b="b" l="l" r="r" t="t"/>
              <a:pathLst>
                <a:path extrusionOk="0" h="1096" w="1231">
                  <a:moveTo>
                    <a:pt x="377" y="1096"/>
                  </a:moveTo>
                  <a:cubicBezTo>
                    <a:pt x="334" y="1096"/>
                    <a:pt x="281" y="1066"/>
                    <a:pt x="260" y="1029"/>
                  </a:cubicBezTo>
                  <a:cubicBezTo>
                    <a:pt x="21" y="615"/>
                    <a:pt x="21" y="615"/>
                    <a:pt x="21" y="615"/>
                  </a:cubicBezTo>
                  <a:cubicBezTo>
                    <a:pt x="0" y="578"/>
                    <a:pt x="0" y="518"/>
                    <a:pt x="21" y="481"/>
                  </a:cubicBezTo>
                  <a:cubicBezTo>
                    <a:pt x="260" y="67"/>
                    <a:pt x="260" y="67"/>
                    <a:pt x="260" y="67"/>
                  </a:cubicBezTo>
                  <a:cubicBezTo>
                    <a:pt x="281" y="30"/>
                    <a:pt x="334" y="0"/>
                    <a:pt x="376" y="0"/>
                  </a:cubicBezTo>
                  <a:cubicBezTo>
                    <a:pt x="854" y="0"/>
                    <a:pt x="854" y="0"/>
                    <a:pt x="854" y="0"/>
                  </a:cubicBezTo>
                  <a:cubicBezTo>
                    <a:pt x="897" y="0"/>
                    <a:pt x="949" y="30"/>
                    <a:pt x="970" y="67"/>
                  </a:cubicBezTo>
                  <a:cubicBezTo>
                    <a:pt x="1209" y="481"/>
                    <a:pt x="1209" y="481"/>
                    <a:pt x="1209" y="481"/>
                  </a:cubicBezTo>
                  <a:cubicBezTo>
                    <a:pt x="1231" y="518"/>
                    <a:pt x="1231" y="578"/>
                    <a:pt x="1209" y="615"/>
                  </a:cubicBezTo>
                  <a:cubicBezTo>
                    <a:pt x="970" y="1029"/>
                    <a:pt x="970" y="1029"/>
                    <a:pt x="970" y="1029"/>
                  </a:cubicBezTo>
                  <a:cubicBezTo>
                    <a:pt x="949" y="1066"/>
                    <a:pt x="897" y="1096"/>
                    <a:pt x="854" y="1096"/>
                  </a:cubicBezTo>
                  <a:cubicBezTo>
                    <a:pt x="854" y="1096"/>
                    <a:pt x="854" y="1096"/>
                    <a:pt x="854" y="1096"/>
                  </a:cubicBezTo>
                  <a:lnTo>
                    <a:pt x="377" y="1096"/>
                  </a:ln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chemeClr val="lt1"/>
                </a:gs>
              </a:gsLst>
              <a:lin ang="2700000" scaled="0"/>
            </a:gra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54000" rotWithShape="0" algn="tl" dir="2700000" dist="101600">
                <a:srgbClr val="000000">
                  <a:alpha val="2980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Rockwell"/>
                  <a:ea typeface="Rockwell"/>
                  <a:cs typeface="Rockwell"/>
                  <a:sym typeface="Rockwell"/>
                </a:rPr>
                <a:t>         </a:t>
              </a: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04" name="Google Shape;304;p20"/>
            <p:cNvSpPr/>
            <p:nvPr/>
          </p:nvSpPr>
          <p:spPr>
            <a:xfrm rot="5400000">
              <a:off x="6280083" y="2808277"/>
              <a:ext cx="1104016" cy="983407"/>
            </a:xfrm>
            <a:custGeom>
              <a:rect b="b" l="l" r="r" t="t"/>
              <a:pathLst>
                <a:path extrusionOk="0" h="1096" w="1231">
                  <a:moveTo>
                    <a:pt x="377" y="1096"/>
                  </a:moveTo>
                  <a:cubicBezTo>
                    <a:pt x="334" y="1096"/>
                    <a:pt x="281" y="1066"/>
                    <a:pt x="260" y="1029"/>
                  </a:cubicBezTo>
                  <a:cubicBezTo>
                    <a:pt x="21" y="615"/>
                    <a:pt x="21" y="615"/>
                    <a:pt x="21" y="615"/>
                  </a:cubicBezTo>
                  <a:cubicBezTo>
                    <a:pt x="0" y="578"/>
                    <a:pt x="0" y="518"/>
                    <a:pt x="21" y="481"/>
                  </a:cubicBezTo>
                  <a:cubicBezTo>
                    <a:pt x="260" y="67"/>
                    <a:pt x="260" y="67"/>
                    <a:pt x="260" y="67"/>
                  </a:cubicBezTo>
                  <a:cubicBezTo>
                    <a:pt x="281" y="30"/>
                    <a:pt x="334" y="0"/>
                    <a:pt x="376" y="0"/>
                  </a:cubicBezTo>
                  <a:cubicBezTo>
                    <a:pt x="854" y="0"/>
                    <a:pt x="854" y="0"/>
                    <a:pt x="854" y="0"/>
                  </a:cubicBezTo>
                  <a:cubicBezTo>
                    <a:pt x="897" y="0"/>
                    <a:pt x="949" y="30"/>
                    <a:pt x="970" y="67"/>
                  </a:cubicBezTo>
                  <a:cubicBezTo>
                    <a:pt x="1209" y="481"/>
                    <a:pt x="1209" y="481"/>
                    <a:pt x="1209" y="481"/>
                  </a:cubicBezTo>
                  <a:cubicBezTo>
                    <a:pt x="1231" y="518"/>
                    <a:pt x="1231" y="578"/>
                    <a:pt x="1209" y="615"/>
                  </a:cubicBezTo>
                  <a:cubicBezTo>
                    <a:pt x="970" y="1029"/>
                    <a:pt x="970" y="1029"/>
                    <a:pt x="970" y="1029"/>
                  </a:cubicBezTo>
                  <a:cubicBezTo>
                    <a:pt x="949" y="1066"/>
                    <a:pt x="897" y="1096"/>
                    <a:pt x="854" y="1096"/>
                  </a:cubicBezTo>
                  <a:cubicBezTo>
                    <a:pt x="854" y="1096"/>
                    <a:pt x="854" y="1096"/>
                    <a:pt x="854" y="1096"/>
                  </a:cubicBezTo>
                  <a:lnTo>
                    <a:pt x="377" y="1096"/>
                  </a:lnTo>
                  <a:close/>
                </a:path>
              </a:pathLst>
            </a:custGeom>
            <a:solidFill>
              <a:srgbClr val="1D5301"/>
            </a:solidFill>
            <a:ln cap="flat" cmpd="sng" w="22225">
              <a:solidFill>
                <a:srgbClr val="CDCDC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rPr>
                <a:t>         </a:t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05" name="Google Shape;305;p20"/>
            <p:cNvSpPr/>
            <p:nvPr/>
          </p:nvSpPr>
          <p:spPr>
            <a:xfrm>
              <a:off x="6439201" y="2948597"/>
              <a:ext cx="790679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rPr>
                <a:t>03</a:t>
              </a:r>
              <a:endParaRPr b="1" sz="3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306" name="Google Shape;306;p20"/>
          <p:cNvGrpSpPr/>
          <p:nvPr/>
        </p:nvGrpSpPr>
        <p:grpSpPr>
          <a:xfrm>
            <a:off x="4096384" y="4219067"/>
            <a:ext cx="1236383" cy="1388017"/>
            <a:chOff x="4137328" y="3809627"/>
            <a:chExt cx="1236383" cy="1388017"/>
          </a:xfrm>
        </p:grpSpPr>
        <p:sp>
          <p:nvSpPr>
            <p:cNvPr id="307" name="Google Shape;307;p20"/>
            <p:cNvSpPr/>
            <p:nvPr/>
          </p:nvSpPr>
          <p:spPr>
            <a:xfrm rot="5400000">
              <a:off x="4061511" y="3885444"/>
              <a:ext cx="1388017" cy="1236383"/>
            </a:xfrm>
            <a:custGeom>
              <a:rect b="b" l="l" r="r" t="t"/>
              <a:pathLst>
                <a:path extrusionOk="0" h="1096" w="1231">
                  <a:moveTo>
                    <a:pt x="377" y="1096"/>
                  </a:moveTo>
                  <a:cubicBezTo>
                    <a:pt x="334" y="1096"/>
                    <a:pt x="281" y="1066"/>
                    <a:pt x="260" y="1029"/>
                  </a:cubicBezTo>
                  <a:cubicBezTo>
                    <a:pt x="21" y="615"/>
                    <a:pt x="21" y="615"/>
                    <a:pt x="21" y="615"/>
                  </a:cubicBezTo>
                  <a:cubicBezTo>
                    <a:pt x="0" y="578"/>
                    <a:pt x="0" y="518"/>
                    <a:pt x="21" y="481"/>
                  </a:cubicBezTo>
                  <a:cubicBezTo>
                    <a:pt x="260" y="67"/>
                    <a:pt x="260" y="67"/>
                    <a:pt x="260" y="67"/>
                  </a:cubicBezTo>
                  <a:cubicBezTo>
                    <a:pt x="281" y="30"/>
                    <a:pt x="334" y="0"/>
                    <a:pt x="376" y="0"/>
                  </a:cubicBezTo>
                  <a:cubicBezTo>
                    <a:pt x="854" y="0"/>
                    <a:pt x="854" y="0"/>
                    <a:pt x="854" y="0"/>
                  </a:cubicBezTo>
                  <a:cubicBezTo>
                    <a:pt x="897" y="0"/>
                    <a:pt x="949" y="30"/>
                    <a:pt x="970" y="67"/>
                  </a:cubicBezTo>
                  <a:cubicBezTo>
                    <a:pt x="1209" y="481"/>
                    <a:pt x="1209" y="481"/>
                    <a:pt x="1209" y="481"/>
                  </a:cubicBezTo>
                  <a:cubicBezTo>
                    <a:pt x="1231" y="518"/>
                    <a:pt x="1231" y="578"/>
                    <a:pt x="1209" y="615"/>
                  </a:cubicBezTo>
                  <a:cubicBezTo>
                    <a:pt x="970" y="1029"/>
                    <a:pt x="970" y="1029"/>
                    <a:pt x="970" y="1029"/>
                  </a:cubicBezTo>
                  <a:cubicBezTo>
                    <a:pt x="949" y="1066"/>
                    <a:pt x="897" y="1096"/>
                    <a:pt x="854" y="1096"/>
                  </a:cubicBezTo>
                  <a:cubicBezTo>
                    <a:pt x="854" y="1096"/>
                    <a:pt x="854" y="1096"/>
                    <a:pt x="854" y="1096"/>
                  </a:cubicBezTo>
                  <a:lnTo>
                    <a:pt x="377" y="1096"/>
                  </a:ln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chemeClr val="lt1"/>
                </a:gs>
              </a:gsLst>
              <a:lin ang="2700000" scaled="0"/>
            </a:gra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54000" rotWithShape="0" algn="tl" dir="2700000" dist="101600">
                <a:srgbClr val="000000">
                  <a:alpha val="2980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Rockwell"/>
                  <a:ea typeface="Rockwell"/>
                  <a:cs typeface="Rockwell"/>
                  <a:sym typeface="Rockwell"/>
                </a:rPr>
                <a:t>         </a:t>
              </a: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08" name="Google Shape;308;p20"/>
            <p:cNvSpPr/>
            <p:nvPr/>
          </p:nvSpPr>
          <p:spPr>
            <a:xfrm rot="5400000">
              <a:off x="4203512" y="4010781"/>
              <a:ext cx="1104016" cy="983407"/>
            </a:xfrm>
            <a:custGeom>
              <a:rect b="b" l="l" r="r" t="t"/>
              <a:pathLst>
                <a:path extrusionOk="0" h="1096" w="1231">
                  <a:moveTo>
                    <a:pt x="377" y="1096"/>
                  </a:moveTo>
                  <a:cubicBezTo>
                    <a:pt x="334" y="1096"/>
                    <a:pt x="281" y="1066"/>
                    <a:pt x="260" y="1029"/>
                  </a:cubicBezTo>
                  <a:cubicBezTo>
                    <a:pt x="21" y="615"/>
                    <a:pt x="21" y="615"/>
                    <a:pt x="21" y="615"/>
                  </a:cubicBezTo>
                  <a:cubicBezTo>
                    <a:pt x="0" y="578"/>
                    <a:pt x="0" y="518"/>
                    <a:pt x="21" y="481"/>
                  </a:cubicBezTo>
                  <a:cubicBezTo>
                    <a:pt x="260" y="67"/>
                    <a:pt x="260" y="67"/>
                    <a:pt x="260" y="67"/>
                  </a:cubicBezTo>
                  <a:cubicBezTo>
                    <a:pt x="281" y="30"/>
                    <a:pt x="334" y="0"/>
                    <a:pt x="376" y="0"/>
                  </a:cubicBezTo>
                  <a:cubicBezTo>
                    <a:pt x="854" y="0"/>
                    <a:pt x="854" y="0"/>
                    <a:pt x="854" y="0"/>
                  </a:cubicBezTo>
                  <a:cubicBezTo>
                    <a:pt x="897" y="0"/>
                    <a:pt x="949" y="30"/>
                    <a:pt x="970" y="67"/>
                  </a:cubicBezTo>
                  <a:cubicBezTo>
                    <a:pt x="1209" y="481"/>
                    <a:pt x="1209" y="481"/>
                    <a:pt x="1209" y="481"/>
                  </a:cubicBezTo>
                  <a:cubicBezTo>
                    <a:pt x="1231" y="518"/>
                    <a:pt x="1231" y="578"/>
                    <a:pt x="1209" y="615"/>
                  </a:cubicBezTo>
                  <a:cubicBezTo>
                    <a:pt x="970" y="1029"/>
                    <a:pt x="970" y="1029"/>
                    <a:pt x="970" y="1029"/>
                  </a:cubicBezTo>
                  <a:cubicBezTo>
                    <a:pt x="949" y="1066"/>
                    <a:pt x="897" y="1096"/>
                    <a:pt x="854" y="1096"/>
                  </a:cubicBezTo>
                  <a:cubicBezTo>
                    <a:pt x="854" y="1096"/>
                    <a:pt x="854" y="1096"/>
                    <a:pt x="854" y="1096"/>
                  </a:cubicBezTo>
                  <a:lnTo>
                    <a:pt x="377" y="1096"/>
                  </a:lnTo>
                  <a:close/>
                </a:path>
              </a:pathLst>
            </a:custGeom>
            <a:solidFill>
              <a:srgbClr val="4BA110"/>
            </a:solidFill>
            <a:ln cap="flat" cmpd="sng" w="22225">
              <a:solidFill>
                <a:srgbClr val="CDCDC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rPr>
                <a:t>         </a:t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4369296" y="4179022"/>
              <a:ext cx="790679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rPr>
                <a:t>04</a:t>
              </a:r>
              <a:endParaRPr b="1" sz="3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310" name="Google Shape;310;p20"/>
          <p:cNvGrpSpPr/>
          <p:nvPr/>
        </p:nvGrpSpPr>
        <p:grpSpPr>
          <a:xfrm>
            <a:off x="5491520" y="4206437"/>
            <a:ext cx="1236383" cy="1388017"/>
            <a:chOff x="5532464" y="3796997"/>
            <a:chExt cx="1236383" cy="1388017"/>
          </a:xfrm>
        </p:grpSpPr>
        <p:sp>
          <p:nvSpPr>
            <p:cNvPr id="311" name="Google Shape;311;p20"/>
            <p:cNvSpPr/>
            <p:nvPr/>
          </p:nvSpPr>
          <p:spPr>
            <a:xfrm rot="5400000">
              <a:off x="5456647" y="3872814"/>
              <a:ext cx="1388017" cy="1236383"/>
            </a:xfrm>
            <a:custGeom>
              <a:rect b="b" l="l" r="r" t="t"/>
              <a:pathLst>
                <a:path extrusionOk="0" h="1096" w="1231">
                  <a:moveTo>
                    <a:pt x="377" y="1096"/>
                  </a:moveTo>
                  <a:cubicBezTo>
                    <a:pt x="334" y="1096"/>
                    <a:pt x="281" y="1066"/>
                    <a:pt x="260" y="1029"/>
                  </a:cubicBezTo>
                  <a:cubicBezTo>
                    <a:pt x="21" y="615"/>
                    <a:pt x="21" y="615"/>
                    <a:pt x="21" y="615"/>
                  </a:cubicBezTo>
                  <a:cubicBezTo>
                    <a:pt x="0" y="578"/>
                    <a:pt x="0" y="518"/>
                    <a:pt x="21" y="481"/>
                  </a:cubicBezTo>
                  <a:cubicBezTo>
                    <a:pt x="260" y="67"/>
                    <a:pt x="260" y="67"/>
                    <a:pt x="260" y="67"/>
                  </a:cubicBezTo>
                  <a:cubicBezTo>
                    <a:pt x="281" y="30"/>
                    <a:pt x="334" y="0"/>
                    <a:pt x="376" y="0"/>
                  </a:cubicBezTo>
                  <a:cubicBezTo>
                    <a:pt x="854" y="0"/>
                    <a:pt x="854" y="0"/>
                    <a:pt x="854" y="0"/>
                  </a:cubicBezTo>
                  <a:cubicBezTo>
                    <a:pt x="897" y="0"/>
                    <a:pt x="949" y="30"/>
                    <a:pt x="970" y="67"/>
                  </a:cubicBezTo>
                  <a:cubicBezTo>
                    <a:pt x="1209" y="481"/>
                    <a:pt x="1209" y="481"/>
                    <a:pt x="1209" y="481"/>
                  </a:cubicBezTo>
                  <a:cubicBezTo>
                    <a:pt x="1231" y="518"/>
                    <a:pt x="1231" y="578"/>
                    <a:pt x="1209" y="615"/>
                  </a:cubicBezTo>
                  <a:cubicBezTo>
                    <a:pt x="970" y="1029"/>
                    <a:pt x="970" y="1029"/>
                    <a:pt x="970" y="1029"/>
                  </a:cubicBezTo>
                  <a:cubicBezTo>
                    <a:pt x="949" y="1066"/>
                    <a:pt x="897" y="1096"/>
                    <a:pt x="854" y="1096"/>
                  </a:cubicBezTo>
                  <a:cubicBezTo>
                    <a:pt x="854" y="1096"/>
                    <a:pt x="854" y="1096"/>
                    <a:pt x="854" y="1096"/>
                  </a:cubicBezTo>
                  <a:lnTo>
                    <a:pt x="377" y="1096"/>
                  </a:ln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chemeClr val="lt1"/>
                </a:gs>
              </a:gsLst>
              <a:lin ang="2700000" scaled="0"/>
            </a:gra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54000" rotWithShape="0" algn="tl" dir="2700000" dist="101600">
                <a:srgbClr val="000000">
                  <a:alpha val="2980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Rockwell"/>
                  <a:ea typeface="Rockwell"/>
                  <a:cs typeface="Rockwell"/>
                  <a:sym typeface="Rockwell"/>
                </a:rPr>
                <a:t>         </a:t>
              </a: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12" name="Google Shape;312;p20"/>
            <p:cNvSpPr/>
            <p:nvPr/>
          </p:nvSpPr>
          <p:spPr>
            <a:xfrm rot="5400000">
              <a:off x="5598648" y="3998152"/>
              <a:ext cx="1104016" cy="983407"/>
            </a:xfrm>
            <a:custGeom>
              <a:rect b="b" l="l" r="r" t="t"/>
              <a:pathLst>
                <a:path extrusionOk="0" h="1096" w="1231">
                  <a:moveTo>
                    <a:pt x="377" y="1096"/>
                  </a:moveTo>
                  <a:cubicBezTo>
                    <a:pt x="334" y="1096"/>
                    <a:pt x="281" y="1066"/>
                    <a:pt x="260" y="1029"/>
                  </a:cubicBezTo>
                  <a:cubicBezTo>
                    <a:pt x="21" y="615"/>
                    <a:pt x="21" y="615"/>
                    <a:pt x="21" y="615"/>
                  </a:cubicBezTo>
                  <a:cubicBezTo>
                    <a:pt x="0" y="578"/>
                    <a:pt x="0" y="518"/>
                    <a:pt x="21" y="481"/>
                  </a:cubicBezTo>
                  <a:cubicBezTo>
                    <a:pt x="260" y="67"/>
                    <a:pt x="260" y="67"/>
                    <a:pt x="260" y="67"/>
                  </a:cubicBezTo>
                  <a:cubicBezTo>
                    <a:pt x="281" y="30"/>
                    <a:pt x="334" y="0"/>
                    <a:pt x="376" y="0"/>
                  </a:cubicBezTo>
                  <a:cubicBezTo>
                    <a:pt x="854" y="0"/>
                    <a:pt x="854" y="0"/>
                    <a:pt x="854" y="0"/>
                  </a:cubicBezTo>
                  <a:cubicBezTo>
                    <a:pt x="897" y="0"/>
                    <a:pt x="949" y="30"/>
                    <a:pt x="970" y="67"/>
                  </a:cubicBezTo>
                  <a:cubicBezTo>
                    <a:pt x="1209" y="481"/>
                    <a:pt x="1209" y="481"/>
                    <a:pt x="1209" y="481"/>
                  </a:cubicBezTo>
                  <a:cubicBezTo>
                    <a:pt x="1231" y="518"/>
                    <a:pt x="1231" y="578"/>
                    <a:pt x="1209" y="615"/>
                  </a:cubicBezTo>
                  <a:cubicBezTo>
                    <a:pt x="970" y="1029"/>
                    <a:pt x="970" y="1029"/>
                    <a:pt x="970" y="1029"/>
                  </a:cubicBezTo>
                  <a:cubicBezTo>
                    <a:pt x="949" y="1066"/>
                    <a:pt x="897" y="1096"/>
                    <a:pt x="854" y="1096"/>
                  </a:cubicBezTo>
                  <a:cubicBezTo>
                    <a:pt x="854" y="1096"/>
                    <a:pt x="854" y="1096"/>
                    <a:pt x="854" y="1096"/>
                  </a:cubicBezTo>
                  <a:lnTo>
                    <a:pt x="377" y="1096"/>
                  </a:lnTo>
                  <a:close/>
                </a:path>
              </a:pathLst>
            </a:custGeom>
            <a:solidFill>
              <a:srgbClr val="4BA110"/>
            </a:solidFill>
            <a:ln cap="flat" cmpd="sng" w="22225">
              <a:solidFill>
                <a:srgbClr val="CDCDC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rPr>
                <a:t>         </a:t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5757092" y="4195955"/>
              <a:ext cx="790679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rPr>
                <a:t>05</a:t>
              </a:r>
              <a:endParaRPr b="1" sz="3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314" name="Google Shape;314;p20"/>
          <p:cNvGrpSpPr/>
          <p:nvPr/>
        </p:nvGrpSpPr>
        <p:grpSpPr>
          <a:xfrm>
            <a:off x="6902290" y="4214514"/>
            <a:ext cx="1236383" cy="1388017"/>
            <a:chOff x="6943234" y="3805074"/>
            <a:chExt cx="1236383" cy="1388017"/>
          </a:xfrm>
        </p:grpSpPr>
        <p:sp>
          <p:nvSpPr>
            <p:cNvPr id="315" name="Google Shape;315;p20"/>
            <p:cNvSpPr/>
            <p:nvPr/>
          </p:nvSpPr>
          <p:spPr>
            <a:xfrm rot="5400000">
              <a:off x="6867417" y="3880891"/>
              <a:ext cx="1388017" cy="1236383"/>
            </a:xfrm>
            <a:custGeom>
              <a:rect b="b" l="l" r="r" t="t"/>
              <a:pathLst>
                <a:path extrusionOk="0" h="1096" w="1231">
                  <a:moveTo>
                    <a:pt x="377" y="1096"/>
                  </a:moveTo>
                  <a:cubicBezTo>
                    <a:pt x="334" y="1096"/>
                    <a:pt x="281" y="1066"/>
                    <a:pt x="260" y="1029"/>
                  </a:cubicBezTo>
                  <a:cubicBezTo>
                    <a:pt x="21" y="615"/>
                    <a:pt x="21" y="615"/>
                    <a:pt x="21" y="615"/>
                  </a:cubicBezTo>
                  <a:cubicBezTo>
                    <a:pt x="0" y="578"/>
                    <a:pt x="0" y="518"/>
                    <a:pt x="21" y="481"/>
                  </a:cubicBezTo>
                  <a:cubicBezTo>
                    <a:pt x="260" y="67"/>
                    <a:pt x="260" y="67"/>
                    <a:pt x="260" y="67"/>
                  </a:cubicBezTo>
                  <a:cubicBezTo>
                    <a:pt x="281" y="30"/>
                    <a:pt x="334" y="0"/>
                    <a:pt x="376" y="0"/>
                  </a:cubicBezTo>
                  <a:cubicBezTo>
                    <a:pt x="854" y="0"/>
                    <a:pt x="854" y="0"/>
                    <a:pt x="854" y="0"/>
                  </a:cubicBezTo>
                  <a:cubicBezTo>
                    <a:pt x="897" y="0"/>
                    <a:pt x="949" y="30"/>
                    <a:pt x="970" y="67"/>
                  </a:cubicBezTo>
                  <a:cubicBezTo>
                    <a:pt x="1209" y="481"/>
                    <a:pt x="1209" y="481"/>
                    <a:pt x="1209" y="481"/>
                  </a:cubicBezTo>
                  <a:cubicBezTo>
                    <a:pt x="1231" y="518"/>
                    <a:pt x="1231" y="578"/>
                    <a:pt x="1209" y="615"/>
                  </a:cubicBezTo>
                  <a:cubicBezTo>
                    <a:pt x="970" y="1029"/>
                    <a:pt x="970" y="1029"/>
                    <a:pt x="970" y="1029"/>
                  </a:cubicBezTo>
                  <a:cubicBezTo>
                    <a:pt x="949" y="1066"/>
                    <a:pt x="897" y="1096"/>
                    <a:pt x="854" y="1096"/>
                  </a:cubicBezTo>
                  <a:cubicBezTo>
                    <a:pt x="854" y="1096"/>
                    <a:pt x="854" y="1096"/>
                    <a:pt x="854" y="1096"/>
                  </a:cubicBezTo>
                  <a:lnTo>
                    <a:pt x="377" y="1096"/>
                  </a:ln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chemeClr val="lt1"/>
                </a:gs>
              </a:gsLst>
              <a:lin ang="2700000" scaled="0"/>
            </a:gra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254000" rotWithShape="0" algn="tl" dir="2700000" dist="101600">
                <a:srgbClr val="000000">
                  <a:alpha val="2980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Rockwell"/>
                  <a:ea typeface="Rockwell"/>
                  <a:cs typeface="Rockwell"/>
                  <a:sym typeface="Rockwell"/>
                </a:rPr>
                <a:t>         </a:t>
              </a:r>
              <a:endParaRPr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16" name="Google Shape;316;p20"/>
            <p:cNvSpPr/>
            <p:nvPr/>
          </p:nvSpPr>
          <p:spPr>
            <a:xfrm rot="5400000">
              <a:off x="7009418" y="4006228"/>
              <a:ext cx="1104016" cy="983407"/>
            </a:xfrm>
            <a:custGeom>
              <a:rect b="b" l="l" r="r" t="t"/>
              <a:pathLst>
                <a:path extrusionOk="0" h="1096" w="1231">
                  <a:moveTo>
                    <a:pt x="377" y="1096"/>
                  </a:moveTo>
                  <a:cubicBezTo>
                    <a:pt x="334" y="1096"/>
                    <a:pt x="281" y="1066"/>
                    <a:pt x="260" y="1029"/>
                  </a:cubicBezTo>
                  <a:cubicBezTo>
                    <a:pt x="21" y="615"/>
                    <a:pt x="21" y="615"/>
                    <a:pt x="21" y="615"/>
                  </a:cubicBezTo>
                  <a:cubicBezTo>
                    <a:pt x="0" y="578"/>
                    <a:pt x="0" y="518"/>
                    <a:pt x="21" y="481"/>
                  </a:cubicBezTo>
                  <a:cubicBezTo>
                    <a:pt x="260" y="67"/>
                    <a:pt x="260" y="67"/>
                    <a:pt x="260" y="67"/>
                  </a:cubicBezTo>
                  <a:cubicBezTo>
                    <a:pt x="281" y="30"/>
                    <a:pt x="334" y="0"/>
                    <a:pt x="376" y="0"/>
                  </a:cubicBezTo>
                  <a:cubicBezTo>
                    <a:pt x="854" y="0"/>
                    <a:pt x="854" y="0"/>
                    <a:pt x="854" y="0"/>
                  </a:cubicBezTo>
                  <a:cubicBezTo>
                    <a:pt x="897" y="0"/>
                    <a:pt x="949" y="30"/>
                    <a:pt x="970" y="67"/>
                  </a:cubicBezTo>
                  <a:cubicBezTo>
                    <a:pt x="1209" y="481"/>
                    <a:pt x="1209" y="481"/>
                    <a:pt x="1209" y="481"/>
                  </a:cubicBezTo>
                  <a:cubicBezTo>
                    <a:pt x="1231" y="518"/>
                    <a:pt x="1231" y="578"/>
                    <a:pt x="1209" y="615"/>
                  </a:cubicBezTo>
                  <a:cubicBezTo>
                    <a:pt x="970" y="1029"/>
                    <a:pt x="970" y="1029"/>
                    <a:pt x="970" y="1029"/>
                  </a:cubicBezTo>
                  <a:cubicBezTo>
                    <a:pt x="949" y="1066"/>
                    <a:pt x="897" y="1096"/>
                    <a:pt x="854" y="1096"/>
                  </a:cubicBezTo>
                  <a:cubicBezTo>
                    <a:pt x="854" y="1096"/>
                    <a:pt x="854" y="1096"/>
                    <a:pt x="854" y="1096"/>
                  </a:cubicBezTo>
                  <a:lnTo>
                    <a:pt x="377" y="1096"/>
                  </a:lnTo>
                  <a:close/>
                </a:path>
              </a:pathLst>
            </a:custGeom>
            <a:solidFill>
              <a:srgbClr val="4BA110"/>
            </a:solidFill>
            <a:ln cap="flat" cmpd="sng" w="22225">
              <a:solidFill>
                <a:srgbClr val="CDCDC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rPr>
                <a:t>         </a:t>
              </a:r>
              <a:endParaRPr sz="18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17" name="Google Shape;317;p20"/>
            <p:cNvSpPr/>
            <p:nvPr/>
          </p:nvSpPr>
          <p:spPr>
            <a:xfrm>
              <a:off x="7171568" y="4196705"/>
              <a:ext cx="790679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FFFF"/>
                  </a:solidFill>
                  <a:latin typeface="Rockwell"/>
                  <a:ea typeface="Rockwell"/>
                  <a:cs typeface="Rockwell"/>
                  <a:sym typeface="Rockwell"/>
                </a:rPr>
                <a:t>06</a:t>
              </a:r>
              <a:endParaRPr b="1" sz="32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sp>
        <p:nvSpPr>
          <p:cNvPr id="318" name="Google Shape;318;p20"/>
          <p:cNvSpPr txBox="1"/>
          <p:nvPr/>
        </p:nvSpPr>
        <p:spPr>
          <a:xfrm>
            <a:off x="947953" y="2147888"/>
            <a:ext cx="296901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4C80"/>
                </a:solidFill>
                <a:latin typeface="Rockwell"/>
                <a:ea typeface="Rockwell"/>
                <a:cs typeface="Rockwell"/>
                <a:sym typeface="Rockwell"/>
              </a:rPr>
              <a:t>TITLE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We hope that this template will return</a:t>
            </a:r>
            <a:endParaRPr sz="1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 to you as a time, money and reputation.</a:t>
            </a:r>
            <a:endParaRPr sz="3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19" name="Google Shape;319;p20"/>
          <p:cNvSpPr txBox="1"/>
          <p:nvPr/>
        </p:nvSpPr>
        <p:spPr>
          <a:xfrm>
            <a:off x="947953" y="5109268"/>
            <a:ext cx="296901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4C80"/>
                </a:solidFill>
                <a:latin typeface="Rockwell"/>
                <a:ea typeface="Rockwell"/>
                <a:cs typeface="Rockwell"/>
                <a:sym typeface="Rockwell"/>
              </a:rPr>
              <a:t>TITLE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We hope that this template will return</a:t>
            </a:r>
            <a:endParaRPr sz="1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 to you as a time, money and reputation.</a:t>
            </a:r>
            <a:endParaRPr sz="3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20" name="Google Shape;320;p20"/>
          <p:cNvSpPr txBox="1"/>
          <p:nvPr/>
        </p:nvSpPr>
        <p:spPr>
          <a:xfrm>
            <a:off x="963725" y="3629266"/>
            <a:ext cx="296901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4C80"/>
                </a:solidFill>
                <a:latin typeface="Rockwell"/>
                <a:ea typeface="Rockwell"/>
                <a:cs typeface="Rockwell"/>
                <a:sym typeface="Rockwell"/>
              </a:rPr>
              <a:t>TITLE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We hope that this template will return</a:t>
            </a:r>
            <a:endParaRPr sz="1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 to you as a time, money and reputation.</a:t>
            </a:r>
            <a:endParaRPr sz="3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21" name="Google Shape;321;p20"/>
          <p:cNvSpPr txBox="1"/>
          <p:nvPr/>
        </p:nvSpPr>
        <p:spPr>
          <a:xfrm>
            <a:off x="8859577" y="2158955"/>
            <a:ext cx="296901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4C80"/>
                </a:solidFill>
                <a:latin typeface="Rockwell"/>
                <a:ea typeface="Rockwell"/>
                <a:cs typeface="Rockwell"/>
                <a:sym typeface="Rockwell"/>
              </a:rPr>
              <a:t>TITLE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We hope that this template will return</a:t>
            </a:r>
            <a:endParaRPr sz="1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 to you as a time, money and reputation.</a:t>
            </a:r>
            <a:endParaRPr sz="3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22" name="Google Shape;322;p20"/>
          <p:cNvSpPr txBox="1"/>
          <p:nvPr/>
        </p:nvSpPr>
        <p:spPr>
          <a:xfrm>
            <a:off x="8859577" y="5120335"/>
            <a:ext cx="296901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4C80"/>
                </a:solidFill>
                <a:latin typeface="Rockwell"/>
                <a:ea typeface="Rockwell"/>
                <a:cs typeface="Rockwell"/>
                <a:sym typeface="Rockwell"/>
              </a:rPr>
              <a:t>TITLE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We hope that this template will return</a:t>
            </a:r>
            <a:endParaRPr sz="1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 to you as a time, money and reputation.</a:t>
            </a:r>
            <a:endParaRPr sz="3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23" name="Google Shape;323;p20"/>
          <p:cNvSpPr txBox="1"/>
          <p:nvPr/>
        </p:nvSpPr>
        <p:spPr>
          <a:xfrm>
            <a:off x="8875349" y="3640333"/>
            <a:ext cx="2969018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4C80"/>
                </a:solidFill>
                <a:latin typeface="Rockwell"/>
                <a:ea typeface="Rockwell"/>
                <a:cs typeface="Rockwell"/>
                <a:sym typeface="Rockwell"/>
              </a:rPr>
              <a:t>TITLE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We hope that this template will return</a:t>
            </a:r>
            <a:endParaRPr sz="1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Rockwell"/>
                <a:ea typeface="Rockwell"/>
                <a:cs typeface="Rockwell"/>
                <a:sym typeface="Rockwell"/>
              </a:rPr>
              <a:t> to you as a time, money and reputation.</a:t>
            </a:r>
            <a:endParaRPr sz="3200">
              <a:solidFill>
                <a:srgbClr val="3F3F3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0" name="Google Shape;330;p21"/>
          <p:cNvGrpSpPr/>
          <p:nvPr/>
        </p:nvGrpSpPr>
        <p:grpSpPr>
          <a:xfrm>
            <a:off x="1100978" y="3491516"/>
            <a:ext cx="3031255" cy="1816920"/>
            <a:chOff x="9786602" y="358651"/>
            <a:chExt cx="2519048" cy="1509905"/>
          </a:xfrm>
        </p:grpSpPr>
        <p:sp>
          <p:nvSpPr>
            <p:cNvPr id="331" name="Google Shape;331;p21"/>
            <p:cNvSpPr/>
            <p:nvPr/>
          </p:nvSpPr>
          <p:spPr>
            <a:xfrm rot="-6258480">
              <a:off x="10684181" y="156921"/>
              <a:ext cx="979341" cy="1900856"/>
            </a:xfrm>
            <a:custGeom>
              <a:rect b="b" l="l" r="r" t="t"/>
              <a:pathLst>
                <a:path extrusionOk="0" h="1756623" w="905030">
                  <a:moveTo>
                    <a:pt x="0" y="142998"/>
                  </a:moveTo>
                  <a:lnTo>
                    <a:pt x="656743" y="0"/>
                  </a:lnTo>
                  <a:lnTo>
                    <a:pt x="905030" y="1756623"/>
                  </a:lnTo>
                  <a:lnTo>
                    <a:pt x="0" y="142998"/>
                  </a:lnTo>
                  <a:close/>
                </a:path>
              </a:pathLst>
            </a:custGeom>
            <a:solidFill>
              <a:srgbClr val="327A0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32" name="Google Shape;332;p21"/>
            <p:cNvSpPr/>
            <p:nvPr/>
          </p:nvSpPr>
          <p:spPr>
            <a:xfrm rot="-6907900">
              <a:off x="10953611" y="277148"/>
              <a:ext cx="802376" cy="1724152"/>
            </a:xfrm>
            <a:custGeom>
              <a:rect b="b" l="l" r="r" t="t"/>
              <a:pathLst>
                <a:path extrusionOk="0" h="1593328" w="741493">
                  <a:moveTo>
                    <a:pt x="0" y="449838"/>
                  </a:moveTo>
                  <a:lnTo>
                    <a:pt x="621569" y="0"/>
                  </a:lnTo>
                  <a:lnTo>
                    <a:pt x="741493" y="1593328"/>
                  </a:lnTo>
                  <a:lnTo>
                    <a:pt x="0" y="449838"/>
                  </a:lnTo>
                  <a:close/>
                </a:path>
              </a:pathLst>
            </a:custGeom>
            <a:solidFill>
              <a:srgbClr val="327A0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33" name="Google Shape;333;p21"/>
            <p:cNvSpPr/>
            <p:nvPr/>
          </p:nvSpPr>
          <p:spPr>
            <a:xfrm rot="3988258">
              <a:off x="10361706" y="1241402"/>
              <a:ext cx="505725" cy="428737"/>
            </a:xfrm>
            <a:custGeom>
              <a:rect b="b" l="l" r="r" t="t"/>
              <a:pathLst>
                <a:path extrusionOk="0" h="396205" w="467352">
                  <a:moveTo>
                    <a:pt x="0" y="261288"/>
                  </a:moveTo>
                  <a:lnTo>
                    <a:pt x="331805" y="0"/>
                  </a:lnTo>
                  <a:lnTo>
                    <a:pt x="467352" y="396205"/>
                  </a:lnTo>
                  <a:lnTo>
                    <a:pt x="0" y="261288"/>
                  </a:lnTo>
                  <a:close/>
                </a:path>
              </a:pathLst>
            </a:custGeom>
            <a:solidFill>
              <a:srgbClr val="327A0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34" name="Google Shape;334;p21"/>
            <p:cNvSpPr/>
            <p:nvPr/>
          </p:nvSpPr>
          <p:spPr>
            <a:xfrm rot="4557001">
              <a:off x="10733324" y="-317943"/>
              <a:ext cx="329290" cy="2208872"/>
            </a:xfrm>
            <a:custGeom>
              <a:rect b="b" l="l" r="r" t="t"/>
              <a:pathLst>
                <a:path extrusionOk="0" h="2208872" w="329290">
                  <a:moveTo>
                    <a:pt x="54825" y="0"/>
                  </a:moveTo>
                  <a:lnTo>
                    <a:pt x="329290" y="1882612"/>
                  </a:lnTo>
                  <a:lnTo>
                    <a:pt x="0" y="2208872"/>
                  </a:lnTo>
                  <a:close/>
                </a:path>
              </a:pathLst>
            </a:custGeom>
            <a:solidFill>
              <a:srgbClr val="327A0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sp>
        <p:nvSpPr>
          <p:cNvPr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 id="335" name="Google Shape;335;p21"/>
          <p:cNvSpPr txBox="1"/>
          <p:nvPr/>
        </p:nvSpPr>
        <p:spPr>
          <a:xfrm>
            <a:off x="4575927" y="3997938"/>
            <a:ext cx="39378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2E7203"/>
                </a:solidFill>
                <a:latin typeface="Rockwell"/>
                <a:ea typeface="Rockwell"/>
                <a:cs typeface="Rockwell"/>
                <a:sym typeface="Rockwell"/>
              </a:rPr>
              <a:t>SATURDAY</a:t>
            </a:r>
            <a:endParaRPr b="1" sz="5400">
              <a:solidFill>
                <a:srgbClr val="2E720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GreenPeace Presentation Template www.googleslides.org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