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3" r:id="rId3"/>
    <p:sldId id="286" r:id="rId4"/>
    <p:sldId id="289" r:id="rId5"/>
    <p:sldId id="288" r:id="rId6"/>
    <p:sldId id="290" r:id="rId7"/>
    <p:sldId id="287" r:id="rId8"/>
    <p:sldId id="29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34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2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46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1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5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8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732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282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F3A7E2-C490-4ACC-B7EB-7F2BE849CD08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ÁNH SÁNG VINH QUANG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86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Ánh sáng đã xóa tan màn đêm trần gian ơi! Hãy vui mừng người khắp chốn hãy hát lên mừng Chúa đã sống lại.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11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ngự</a:t>
            </a:r>
            <a:r>
              <a:rPr lang="en-US" sz="6600" b="1" dirty="0"/>
              <a:t> </a:t>
            </a:r>
            <a:r>
              <a:rPr lang="en-US" sz="6600" b="1" dirty="0" err="1"/>
              <a:t>trên</a:t>
            </a:r>
            <a:r>
              <a:rPr lang="en-US" sz="6600" b="1" dirty="0"/>
              <a:t> Ngai </a:t>
            </a:r>
            <a:r>
              <a:rPr lang="en-US" sz="6600" b="1" dirty="0" err="1"/>
              <a:t>vua</a:t>
            </a:r>
            <a:r>
              <a:rPr lang="en-US" sz="6600" b="1" dirty="0"/>
              <a:t> </a:t>
            </a:r>
            <a:r>
              <a:rPr lang="en-US" sz="6600" b="1" dirty="0" err="1"/>
              <a:t>cao</a:t>
            </a:r>
            <a:r>
              <a:rPr lang="en-US" sz="6600" b="1" dirty="0"/>
              <a:t> sang.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tỏa</a:t>
            </a:r>
            <a:r>
              <a:rPr lang="en-US" sz="6600" b="1" dirty="0"/>
              <a:t> </a:t>
            </a:r>
            <a:r>
              <a:rPr lang="en-US" sz="6600" b="1" dirty="0" err="1"/>
              <a:t>chiếu</a:t>
            </a:r>
            <a:r>
              <a:rPr lang="en-US" sz="6600" b="1" dirty="0"/>
              <a:t> </a:t>
            </a:r>
            <a:r>
              <a:rPr lang="en-US" sz="6600" b="1" dirty="0" err="1"/>
              <a:t>ánh</a:t>
            </a:r>
            <a:r>
              <a:rPr lang="en-US" sz="6600" b="1" dirty="0"/>
              <a:t> </a:t>
            </a:r>
            <a:r>
              <a:rPr lang="en-US" sz="6600" b="1" dirty="0" err="1"/>
              <a:t>sáng</a:t>
            </a:r>
            <a:r>
              <a:rPr lang="en-US" sz="6600" b="1" dirty="0"/>
              <a:t> </a:t>
            </a:r>
            <a:r>
              <a:rPr lang="en-US" sz="6600" b="1" dirty="0" err="1"/>
              <a:t>vinh</a:t>
            </a:r>
            <a:r>
              <a:rPr lang="en-US" sz="6600" b="1" dirty="0"/>
              <a:t> </a:t>
            </a:r>
            <a:r>
              <a:rPr lang="en-US" sz="6600" b="1" dirty="0" err="1"/>
              <a:t>quang</a:t>
            </a:r>
            <a:r>
              <a:rPr lang="en-US" sz="6600" b="1" dirty="0"/>
              <a:t>.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sống</a:t>
            </a:r>
            <a:r>
              <a:rPr lang="en-US" sz="6600" b="1" dirty="0"/>
              <a:t> </a:t>
            </a:r>
            <a:r>
              <a:rPr lang="en-US" sz="6600" b="1" dirty="0" err="1"/>
              <a:t>cho</a:t>
            </a:r>
            <a:r>
              <a:rPr lang="en-US" sz="6600" b="1" dirty="0"/>
              <a:t> </a:t>
            </a:r>
            <a:r>
              <a:rPr lang="en-US" sz="6600" b="1" dirty="0" err="1"/>
              <a:t>nhân</a:t>
            </a:r>
            <a:r>
              <a:rPr lang="en-US" sz="6600" b="1" dirty="0"/>
              <a:t> </a:t>
            </a:r>
            <a:r>
              <a:rPr lang="en-US" sz="6600" b="1" dirty="0" err="1"/>
              <a:t>loại</a:t>
            </a:r>
            <a:r>
              <a:rPr lang="en-US" sz="6600" b="1" dirty="0"/>
              <a:t> </a:t>
            </a:r>
            <a:r>
              <a:rPr lang="en-US" sz="6600" b="1" dirty="0" err="1"/>
              <a:t>cùng</a:t>
            </a:r>
            <a:r>
              <a:rPr lang="en-US" sz="6600" b="1" dirty="0"/>
              <a:t> </a:t>
            </a:r>
            <a:r>
              <a:rPr lang="en-US" sz="6600" b="1" dirty="0" err="1"/>
              <a:t>sống</a:t>
            </a:r>
            <a:r>
              <a:rPr lang="en-US" sz="6600" b="1" dirty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30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Ánh sáng đã xóa tan màn đêm trần gian ơi! Hãy vui mừng người khắp chốn hãy hát lên mừng Chúa đã sống lại.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22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Kìa thập giá vươn cao hiên ngang. Ngài đã chết trong bao đau thương. Và trần gian thân mang đầy thương tích.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3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Ánh sáng đã xóa tan màn đêm trần gian ơi! Hãy vui mừng người khắp chốn hãy hát lên mừng Chúa đã sống lại.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3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12124"/>
            <a:ext cx="1124241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 Này người hãy biết sống xứng đáng. Cùng chịu chết như Chúa đã chết. Cùng được sống như chính Ngài đã sống.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05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5400" b="1" dirty="0"/>
              <a:t> </a:t>
            </a:r>
            <a:r>
              <a:rPr lang="vi-VN" sz="6600" b="1" dirty="0"/>
              <a:t>Ánh sáng đã xóa tan màn đêm trần gian ơi! Hãy vui mừng người khắp chốn hãy hát lên mừng Chúa đã sống lại.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33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214</TotalTime>
  <Words>18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Garamond</vt:lpstr>
      <vt:lpstr>Verdana</vt:lpstr>
      <vt:lpstr>Savon</vt:lpstr>
      <vt:lpstr>ÁNH SÁNG VINH QUANG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37</cp:revision>
  <dcterms:created xsi:type="dcterms:W3CDTF">2024-12-09T02:06:03Z</dcterms:created>
  <dcterms:modified xsi:type="dcterms:W3CDTF">2025-05-01T18:17:24Z</dcterms:modified>
</cp:coreProperties>
</file>