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7" r:id="rId4"/>
    <p:sldId id="266" r:id="rId5"/>
    <p:sldId id="275" r:id="rId6"/>
    <p:sldId id="274" r:id="rId7"/>
    <p:sldId id="27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01/05/2025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01/05/2025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01/05/2025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01/05/2025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01/05/2025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01/05/2025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01/05/2025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01/05/2025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TÔI THÂM TÍN RẰNG</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rPr>
              <a:t>1. </a:t>
            </a:r>
            <a:r>
              <a:rPr lang="vi-VN" sz="5000" b="1" dirty="0"/>
              <a:t>Tôi thâm tín rằng sự chết hay sự sống, dù thiên thần thiên phủ, dù hiện tại tương lai, hay quyền năng. Tôi thâm tín rằng dù là muôn chiều sâu, dù là muôn chiều cao, dù là ai bất cứ trên trần gian.</a:t>
            </a:r>
            <a:r>
              <a:rPr lang="en-US" sz="5000" b="1" dirty="0"/>
              <a:t>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247864"/>
          </a:xfrm>
          <a:prstGeom prst="rect">
            <a:avLst/>
          </a:prstGeom>
        </p:spPr>
        <p:txBody>
          <a:bodyPr wrap="square">
            <a:spAutoFit/>
          </a:bodyPr>
          <a:lstStyle/>
          <a:p>
            <a:pPr algn="just"/>
            <a:r>
              <a:rPr lang="en-US" sz="6600" b="1" dirty="0" smtClean="0">
                <a:solidFill>
                  <a:srgbClr val="FF0000"/>
                </a:solidFill>
              </a:rPr>
              <a:t>ĐK</a:t>
            </a:r>
            <a:r>
              <a:rPr lang="en-US" sz="6600" b="1" dirty="0" smtClean="0">
                <a:solidFill>
                  <a:srgbClr val="FF0000"/>
                </a:solidFill>
              </a:rPr>
              <a:t>. </a:t>
            </a:r>
            <a:r>
              <a:rPr lang="en-US" sz="8000" b="1" dirty="0" err="1" smtClean="0"/>
              <a:t>Không</a:t>
            </a:r>
            <a:r>
              <a:rPr lang="en-US" sz="8000" b="1" dirty="0" smtClean="0"/>
              <a:t> </a:t>
            </a:r>
            <a:r>
              <a:rPr lang="en-US" sz="8000" b="1" dirty="0" err="1"/>
              <a:t>có</a:t>
            </a:r>
            <a:r>
              <a:rPr lang="en-US" sz="8000" b="1" dirty="0"/>
              <a:t> </a:t>
            </a:r>
            <a:r>
              <a:rPr lang="en-US" sz="8000" b="1" dirty="0" err="1"/>
              <a:t>gì</a:t>
            </a:r>
            <a:r>
              <a:rPr lang="en-US" sz="8000" b="1" dirty="0"/>
              <a:t>, </a:t>
            </a:r>
            <a:r>
              <a:rPr lang="en-US" sz="8000" b="1" dirty="0" err="1"/>
              <a:t>không</a:t>
            </a:r>
            <a:r>
              <a:rPr lang="en-US" sz="8000" b="1" dirty="0"/>
              <a:t> </a:t>
            </a:r>
            <a:r>
              <a:rPr lang="en-US" sz="8000" b="1" dirty="0" err="1"/>
              <a:t>có</a:t>
            </a:r>
            <a:r>
              <a:rPr lang="en-US" sz="8000" b="1" dirty="0"/>
              <a:t> </a:t>
            </a:r>
            <a:r>
              <a:rPr lang="en-US" sz="8000" b="1" dirty="0" err="1"/>
              <a:t>gì</a:t>
            </a:r>
            <a:r>
              <a:rPr lang="en-US" sz="8000" b="1" dirty="0"/>
              <a:t> </a:t>
            </a:r>
            <a:r>
              <a:rPr lang="en-US" sz="8000" b="1" dirty="0" err="1"/>
              <a:t>tách</a:t>
            </a:r>
            <a:r>
              <a:rPr lang="en-US" sz="8000" b="1" dirty="0"/>
              <a:t> </a:t>
            </a:r>
            <a:r>
              <a:rPr lang="en-US" sz="8000" b="1" dirty="0" err="1"/>
              <a:t>tôi</a:t>
            </a:r>
            <a:r>
              <a:rPr lang="en-US" sz="8000" b="1" dirty="0"/>
              <a:t> </a:t>
            </a:r>
            <a:r>
              <a:rPr lang="en-US" sz="8000" b="1" dirty="0" err="1"/>
              <a:t>ra</a:t>
            </a:r>
            <a:r>
              <a:rPr lang="en-US" sz="8000" b="1" dirty="0"/>
              <a:t> </a:t>
            </a:r>
            <a:r>
              <a:rPr lang="en-US" sz="8000" b="1" dirty="0" err="1"/>
              <a:t>khỏi</a:t>
            </a:r>
            <a:r>
              <a:rPr lang="en-US" sz="8000" b="1" dirty="0"/>
              <a:t> </a:t>
            </a:r>
            <a:r>
              <a:rPr lang="en-US" sz="8000" b="1" dirty="0" err="1"/>
              <a:t>lòng</a:t>
            </a:r>
            <a:r>
              <a:rPr lang="en-US" sz="8000" b="1" dirty="0"/>
              <a:t> </a:t>
            </a:r>
            <a:r>
              <a:rPr lang="en-US" sz="8000" b="1" dirty="0" err="1"/>
              <a:t>mến</a:t>
            </a:r>
            <a:r>
              <a:rPr lang="en-US" sz="8000" b="1" dirty="0"/>
              <a:t> </a:t>
            </a:r>
            <a:r>
              <a:rPr lang="en-US" sz="8000" b="1" dirty="0" err="1"/>
              <a:t>của</a:t>
            </a:r>
            <a:r>
              <a:rPr lang="en-US" sz="8000" b="1" dirty="0"/>
              <a:t> </a:t>
            </a:r>
            <a:r>
              <a:rPr lang="en-US" sz="8000" b="1" dirty="0" err="1"/>
              <a:t>Thiên</a:t>
            </a:r>
            <a:r>
              <a:rPr lang="en-US" sz="8000" b="1" dirty="0"/>
              <a:t> </a:t>
            </a:r>
            <a:r>
              <a:rPr lang="en-US" sz="8000" b="1" dirty="0" err="1"/>
              <a:t>Chúa</a:t>
            </a:r>
            <a:r>
              <a:rPr lang="en-US" sz="8000" b="1" dirty="0"/>
              <a:t>, </a:t>
            </a:r>
            <a:r>
              <a:rPr lang="en-US" sz="8000" b="1" dirty="0" err="1"/>
              <a:t>trong</a:t>
            </a:r>
            <a:r>
              <a:rPr lang="en-US" sz="8000" b="1" dirty="0"/>
              <a:t> </a:t>
            </a:r>
            <a:r>
              <a:rPr lang="en-US" sz="8000" b="1" dirty="0" err="1"/>
              <a:t>Ðức</a:t>
            </a:r>
            <a:r>
              <a:rPr lang="en-US" sz="8000" b="1" dirty="0"/>
              <a:t> </a:t>
            </a:r>
            <a:r>
              <a:rPr lang="en-US" sz="8000" b="1" dirty="0" err="1"/>
              <a:t>Kitô</a:t>
            </a:r>
            <a:r>
              <a:rPr lang="en-US" dirty="0" smtClean="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4923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41668"/>
            <a:ext cx="11268990" cy="6834445"/>
          </a:xfrm>
          <a:prstGeom prst="rect">
            <a:avLst/>
          </a:prstGeom>
        </p:spPr>
        <p:txBody>
          <a:bodyPr wrap="square">
            <a:spAutoFit/>
          </a:bodyPr>
          <a:lstStyle/>
          <a:p>
            <a:pPr algn="just"/>
            <a:r>
              <a:rPr lang="en-US" sz="6600" b="1" dirty="0" smtClean="0">
                <a:solidFill>
                  <a:srgbClr val="FF0000"/>
                </a:solidFill>
              </a:rPr>
              <a:t>2. </a:t>
            </a:r>
            <a:r>
              <a:rPr lang="en-US" sz="6000" b="1" dirty="0" err="1"/>
              <a:t>Tôi</a:t>
            </a:r>
            <a:r>
              <a:rPr lang="en-US" sz="6000" b="1" dirty="0"/>
              <a:t> </a:t>
            </a:r>
            <a:r>
              <a:rPr lang="en-US" sz="6000" b="1" dirty="0" err="1"/>
              <a:t>thâm</a:t>
            </a:r>
            <a:r>
              <a:rPr lang="en-US" sz="6000" b="1" dirty="0"/>
              <a:t> </a:t>
            </a:r>
            <a:r>
              <a:rPr lang="en-US" sz="6000" b="1" dirty="0" err="1"/>
              <a:t>tín</a:t>
            </a:r>
            <a:r>
              <a:rPr lang="en-US" sz="6000" b="1" dirty="0"/>
              <a:t> </a:t>
            </a:r>
            <a:r>
              <a:rPr lang="en-US" sz="6000" b="1" dirty="0" err="1"/>
              <a:t>rằng</a:t>
            </a:r>
            <a:r>
              <a:rPr lang="en-US" sz="6000" b="1" dirty="0"/>
              <a:t> </a:t>
            </a:r>
            <a:r>
              <a:rPr lang="en-US" sz="6000" b="1" dirty="0" err="1"/>
              <a:t>dù</a:t>
            </a:r>
            <a:r>
              <a:rPr lang="en-US" sz="6000" b="1" dirty="0"/>
              <a:t> </a:t>
            </a:r>
            <a:r>
              <a:rPr lang="en-US" sz="6000" b="1" dirty="0" err="1"/>
              <a:t>khó</a:t>
            </a:r>
            <a:r>
              <a:rPr lang="en-US" sz="6000" b="1" dirty="0"/>
              <a:t> </a:t>
            </a:r>
            <a:r>
              <a:rPr lang="en-US" sz="6000" b="1" dirty="0" err="1"/>
              <a:t>khăn</a:t>
            </a:r>
            <a:r>
              <a:rPr lang="en-US" sz="6000" b="1" dirty="0"/>
              <a:t> </a:t>
            </a:r>
            <a:r>
              <a:rPr lang="en-US" sz="6000" b="1" dirty="0" err="1"/>
              <a:t>bão</a:t>
            </a:r>
            <a:r>
              <a:rPr lang="en-US" sz="6000" b="1" dirty="0"/>
              <a:t> </a:t>
            </a:r>
            <a:r>
              <a:rPr lang="en-US" sz="6000" b="1" dirty="0" err="1"/>
              <a:t>táp</a:t>
            </a:r>
            <a:r>
              <a:rPr lang="en-US" sz="6000" b="1" dirty="0"/>
              <a:t>, </a:t>
            </a:r>
            <a:r>
              <a:rPr lang="en-US" sz="6000" b="1" dirty="0" err="1"/>
              <a:t>dù</a:t>
            </a:r>
            <a:r>
              <a:rPr lang="en-US" sz="6000" b="1" dirty="0"/>
              <a:t> </a:t>
            </a:r>
            <a:r>
              <a:rPr lang="en-US" sz="6000" b="1" dirty="0" err="1"/>
              <a:t>khó</a:t>
            </a:r>
            <a:r>
              <a:rPr lang="en-US" sz="6000" b="1" dirty="0"/>
              <a:t> </a:t>
            </a:r>
            <a:r>
              <a:rPr lang="en-US" sz="6000" b="1" dirty="0" err="1"/>
              <a:t>nhọc</a:t>
            </a:r>
            <a:r>
              <a:rPr lang="en-US" sz="6000" b="1" dirty="0"/>
              <a:t> cay </a:t>
            </a:r>
            <a:r>
              <a:rPr lang="en-US" sz="6000" b="1" dirty="0" err="1"/>
              <a:t>đắng</a:t>
            </a:r>
            <a:r>
              <a:rPr lang="en-US" sz="6000" b="1" dirty="0"/>
              <a:t>, </a:t>
            </a:r>
            <a:r>
              <a:rPr lang="en-US" sz="6000" b="1" dirty="0" err="1"/>
              <a:t>dù</a:t>
            </a:r>
            <a:r>
              <a:rPr lang="en-US" sz="6000" b="1" dirty="0"/>
              <a:t> </a:t>
            </a:r>
            <a:r>
              <a:rPr lang="en-US" sz="6000" b="1" dirty="0" err="1"/>
              <a:t>trần</a:t>
            </a:r>
            <a:r>
              <a:rPr lang="en-US" sz="6000" b="1" dirty="0"/>
              <a:t> </a:t>
            </a:r>
            <a:r>
              <a:rPr lang="en-US" sz="6000" b="1" dirty="0" err="1"/>
              <a:t>truồng</a:t>
            </a:r>
            <a:r>
              <a:rPr lang="en-US" sz="6000" b="1" dirty="0"/>
              <a:t> </a:t>
            </a:r>
            <a:r>
              <a:rPr lang="en-US" sz="6000" b="1" dirty="0" err="1"/>
              <a:t>đói</a:t>
            </a:r>
            <a:r>
              <a:rPr lang="en-US" sz="6000" b="1" dirty="0"/>
              <a:t> </a:t>
            </a:r>
            <a:r>
              <a:rPr lang="en-US" sz="6000" b="1" dirty="0" err="1"/>
              <a:t>khát</a:t>
            </a:r>
            <a:r>
              <a:rPr lang="en-US" sz="6000" b="1" dirty="0"/>
              <a:t>, hay </a:t>
            </a:r>
            <a:r>
              <a:rPr lang="en-US" sz="6000" b="1" dirty="0" err="1"/>
              <a:t>hiểm</a:t>
            </a:r>
            <a:r>
              <a:rPr lang="en-US" sz="6000" b="1" dirty="0"/>
              <a:t> </a:t>
            </a:r>
            <a:r>
              <a:rPr lang="en-US" sz="6000" b="1" dirty="0" err="1"/>
              <a:t>nguy</a:t>
            </a:r>
            <a:r>
              <a:rPr lang="en-US" sz="6000" b="1" dirty="0"/>
              <a:t>. </a:t>
            </a:r>
            <a:r>
              <a:rPr lang="en-US" sz="6000" b="1" dirty="0" err="1"/>
              <a:t>Tôi</a:t>
            </a:r>
            <a:r>
              <a:rPr lang="en-US" sz="6000" b="1" dirty="0"/>
              <a:t> </a:t>
            </a:r>
            <a:r>
              <a:rPr lang="en-US" sz="6000" b="1" dirty="0" err="1"/>
              <a:t>thâm</a:t>
            </a:r>
            <a:r>
              <a:rPr lang="en-US" sz="6000" b="1" dirty="0"/>
              <a:t> </a:t>
            </a:r>
            <a:r>
              <a:rPr lang="en-US" sz="6000" b="1" dirty="0" err="1"/>
              <a:t>tín</a:t>
            </a:r>
            <a:r>
              <a:rPr lang="en-US" sz="6000" b="1" dirty="0"/>
              <a:t> </a:t>
            </a:r>
            <a:r>
              <a:rPr lang="en-US" sz="6000" b="1" dirty="0" err="1"/>
              <a:t>rằng</a:t>
            </a:r>
            <a:r>
              <a:rPr lang="en-US" sz="6000" b="1" dirty="0"/>
              <a:t> </a:t>
            </a:r>
            <a:r>
              <a:rPr lang="en-US" sz="6000" b="1" dirty="0" err="1"/>
              <a:t>dù</a:t>
            </a:r>
            <a:r>
              <a:rPr lang="en-US" sz="6000" b="1" dirty="0"/>
              <a:t> </a:t>
            </a:r>
            <a:r>
              <a:rPr lang="en-US" sz="6000" b="1" dirty="0" err="1"/>
              <a:t>mặc</a:t>
            </a:r>
            <a:r>
              <a:rPr lang="en-US" sz="6000" b="1" dirty="0"/>
              <a:t> </a:t>
            </a:r>
            <a:r>
              <a:rPr lang="en-US" sz="6000" b="1" dirty="0" err="1"/>
              <a:t>ai</a:t>
            </a:r>
            <a:r>
              <a:rPr lang="en-US" sz="6000" b="1" dirty="0"/>
              <a:t> </a:t>
            </a:r>
            <a:r>
              <a:rPr lang="en-US" sz="6000" b="1" dirty="0" err="1"/>
              <a:t>lên</a:t>
            </a:r>
            <a:r>
              <a:rPr lang="en-US" sz="6000" b="1" dirty="0"/>
              <a:t> </a:t>
            </a:r>
            <a:r>
              <a:rPr lang="en-US" sz="6000" b="1" dirty="0" err="1"/>
              <a:t>án</a:t>
            </a:r>
            <a:r>
              <a:rPr lang="en-US" sz="6000" b="1" dirty="0"/>
              <a:t>, </a:t>
            </a:r>
            <a:r>
              <a:rPr lang="en-US" sz="6000" b="1" dirty="0" err="1"/>
              <a:t>dù</a:t>
            </a:r>
            <a:r>
              <a:rPr lang="en-US" sz="6000" b="1" dirty="0"/>
              <a:t> </a:t>
            </a:r>
            <a:r>
              <a:rPr lang="en-US" sz="6000" b="1" dirty="0" err="1"/>
              <a:t>mặc</a:t>
            </a:r>
            <a:r>
              <a:rPr lang="en-US" sz="6000" b="1" dirty="0"/>
              <a:t> </a:t>
            </a:r>
            <a:r>
              <a:rPr lang="en-US" sz="6000" b="1" dirty="0" err="1"/>
              <a:t>ai</a:t>
            </a:r>
            <a:r>
              <a:rPr lang="en-US" sz="6000" b="1" dirty="0"/>
              <a:t> vu </a:t>
            </a:r>
            <a:r>
              <a:rPr lang="en-US" sz="6000" b="1" dirty="0" err="1"/>
              <a:t>cáo</a:t>
            </a:r>
            <a:r>
              <a:rPr lang="en-US" sz="6000" b="1" dirty="0"/>
              <a:t>, </a:t>
            </a:r>
            <a:r>
              <a:rPr lang="en-US" sz="6000" b="1" dirty="0" err="1"/>
              <a:t>dù</a:t>
            </a:r>
            <a:r>
              <a:rPr lang="en-US" sz="6000" b="1" dirty="0"/>
              <a:t> </a:t>
            </a:r>
            <a:r>
              <a:rPr lang="en-US" sz="6000" b="1" dirty="0" err="1"/>
              <a:t>là</a:t>
            </a:r>
            <a:r>
              <a:rPr lang="en-US" sz="6000" b="1" dirty="0"/>
              <a:t> </a:t>
            </a:r>
            <a:r>
              <a:rPr lang="en-US" sz="6000" b="1" dirty="0" err="1"/>
              <a:t>cho</a:t>
            </a:r>
            <a:r>
              <a:rPr lang="en-US" sz="6000" b="1" dirty="0"/>
              <a:t> </a:t>
            </a:r>
            <a:r>
              <a:rPr lang="en-US" sz="6000" b="1" dirty="0" err="1"/>
              <a:t>đến</a:t>
            </a:r>
            <a:r>
              <a:rPr lang="en-US" sz="6000" b="1" dirty="0"/>
              <a:t> </a:t>
            </a:r>
            <a:r>
              <a:rPr lang="en-US" sz="6000" b="1" dirty="0" err="1"/>
              <a:t>chết</a:t>
            </a:r>
            <a:r>
              <a:rPr lang="en-US" sz="6000" b="1" dirty="0"/>
              <a:t>, </a:t>
            </a:r>
            <a:r>
              <a:rPr lang="en-US" sz="6000" b="1" dirty="0" err="1"/>
              <a:t>chết</a:t>
            </a:r>
            <a:r>
              <a:rPr lang="en-US" sz="6000" b="1" dirty="0"/>
              <a:t> </a:t>
            </a:r>
            <a:r>
              <a:rPr lang="en-US" sz="6000" b="1" dirty="0" err="1"/>
              <a:t>tủi</a:t>
            </a:r>
            <a:r>
              <a:rPr lang="en-US" sz="6000" b="1" dirty="0"/>
              <a:t> </a:t>
            </a:r>
            <a:r>
              <a:rPr lang="en-US" sz="6000" b="1" dirty="0" err="1"/>
              <a:t>đau</a:t>
            </a:r>
            <a:r>
              <a:rPr lang="en-US" sz="6000" b="1" dirty="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247864"/>
          </a:xfrm>
          <a:prstGeom prst="rect">
            <a:avLst/>
          </a:prstGeom>
        </p:spPr>
        <p:txBody>
          <a:bodyPr wrap="square">
            <a:spAutoFit/>
          </a:bodyPr>
          <a:lstStyle/>
          <a:p>
            <a:pPr algn="just"/>
            <a:r>
              <a:rPr lang="en-US" sz="6600" b="1" dirty="0" smtClean="0">
                <a:solidFill>
                  <a:srgbClr val="FF0000"/>
                </a:solidFill>
              </a:rPr>
              <a:t>ĐK</a:t>
            </a:r>
            <a:r>
              <a:rPr lang="en-US" sz="6600" b="1" dirty="0" smtClean="0">
                <a:solidFill>
                  <a:srgbClr val="FF0000"/>
                </a:solidFill>
              </a:rPr>
              <a:t>. </a:t>
            </a:r>
            <a:r>
              <a:rPr lang="en-US" sz="8000" b="1" dirty="0" err="1" smtClean="0"/>
              <a:t>Không</a:t>
            </a:r>
            <a:r>
              <a:rPr lang="en-US" sz="8000" b="1" dirty="0" smtClean="0"/>
              <a:t> </a:t>
            </a:r>
            <a:r>
              <a:rPr lang="en-US" sz="8000" b="1" dirty="0" err="1"/>
              <a:t>có</a:t>
            </a:r>
            <a:r>
              <a:rPr lang="en-US" sz="8000" b="1" dirty="0"/>
              <a:t> </a:t>
            </a:r>
            <a:r>
              <a:rPr lang="en-US" sz="8000" b="1" dirty="0" err="1"/>
              <a:t>gì</a:t>
            </a:r>
            <a:r>
              <a:rPr lang="en-US" sz="8000" b="1" dirty="0"/>
              <a:t>, </a:t>
            </a:r>
            <a:r>
              <a:rPr lang="en-US" sz="8000" b="1" dirty="0" err="1"/>
              <a:t>không</a:t>
            </a:r>
            <a:r>
              <a:rPr lang="en-US" sz="8000" b="1" dirty="0"/>
              <a:t> </a:t>
            </a:r>
            <a:r>
              <a:rPr lang="en-US" sz="8000" b="1" dirty="0" err="1"/>
              <a:t>có</a:t>
            </a:r>
            <a:r>
              <a:rPr lang="en-US" sz="8000" b="1" dirty="0"/>
              <a:t> </a:t>
            </a:r>
            <a:r>
              <a:rPr lang="en-US" sz="8000" b="1" dirty="0" err="1"/>
              <a:t>gì</a:t>
            </a:r>
            <a:r>
              <a:rPr lang="en-US" sz="8000" b="1" dirty="0"/>
              <a:t> </a:t>
            </a:r>
            <a:r>
              <a:rPr lang="en-US" sz="8000" b="1" dirty="0" err="1"/>
              <a:t>tách</a:t>
            </a:r>
            <a:r>
              <a:rPr lang="en-US" sz="8000" b="1" dirty="0"/>
              <a:t> </a:t>
            </a:r>
            <a:r>
              <a:rPr lang="en-US" sz="8000" b="1" dirty="0" err="1"/>
              <a:t>tôi</a:t>
            </a:r>
            <a:r>
              <a:rPr lang="en-US" sz="8000" b="1" dirty="0"/>
              <a:t> </a:t>
            </a:r>
            <a:r>
              <a:rPr lang="en-US" sz="8000" b="1" dirty="0" err="1"/>
              <a:t>ra</a:t>
            </a:r>
            <a:r>
              <a:rPr lang="en-US" sz="8000" b="1" dirty="0"/>
              <a:t> </a:t>
            </a:r>
            <a:r>
              <a:rPr lang="en-US" sz="8000" b="1" dirty="0" err="1"/>
              <a:t>khỏi</a:t>
            </a:r>
            <a:r>
              <a:rPr lang="en-US" sz="8000" b="1" dirty="0"/>
              <a:t> </a:t>
            </a:r>
            <a:r>
              <a:rPr lang="en-US" sz="8000" b="1" dirty="0" err="1"/>
              <a:t>lòng</a:t>
            </a:r>
            <a:r>
              <a:rPr lang="en-US" sz="8000" b="1" dirty="0"/>
              <a:t> </a:t>
            </a:r>
            <a:r>
              <a:rPr lang="en-US" sz="8000" b="1" dirty="0" err="1"/>
              <a:t>mến</a:t>
            </a:r>
            <a:r>
              <a:rPr lang="en-US" sz="8000" b="1" dirty="0"/>
              <a:t> </a:t>
            </a:r>
            <a:r>
              <a:rPr lang="en-US" sz="8000" b="1" dirty="0" err="1"/>
              <a:t>của</a:t>
            </a:r>
            <a:r>
              <a:rPr lang="en-US" sz="8000" b="1" dirty="0"/>
              <a:t> </a:t>
            </a:r>
            <a:r>
              <a:rPr lang="en-US" sz="8000" b="1" dirty="0" err="1"/>
              <a:t>Thiên</a:t>
            </a:r>
            <a:r>
              <a:rPr lang="en-US" sz="8000" b="1" dirty="0"/>
              <a:t> </a:t>
            </a:r>
            <a:r>
              <a:rPr lang="en-US" sz="8000" b="1" dirty="0" err="1"/>
              <a:t>Chúa</a:t>
            </a:r>
            <a:r>
              <a:rPr lang="en-US" sz="8000" b="1" dirty="0"/>
              <a:t>, </a:t>
            </a:r>
            <a:r>
              <a:rPr lang="en-US" sz="8000" b="1" dirty="0" err="1"/>
              <a:t>trong</a:t>
            </a:r>
            <a:r>
              <a:rPr lang="en-US" sz="8000" b="1" dirty="0"/>
              <a:t> </a:t>
            </a:r>
            <a:r>
              <a:rPr lang="en-US" sz="8000" b="1" dirty="0" err="1"/>
              <a:t>Ðức</a:t>
            </a:r>
            <a:r>
              <a:rPr lang="en-US" sz="8000" b="1" dirty="0"/>
              <a:t> </a:t>
            </a:r>
            <a:r>
              <a:rPr lang="en-US" sz="8000" b="1" dirty="0" err="1"/>
              <a:t>Kitô</a:t>
            </a:r>
            <a:r>
              <a:rPr lang="en-US" dirty="0" smtClean="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3149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rPr>
              <a:t>3. </a:t>
            </a:r>
            <a:r>
              <a:rPr lang="vi-VN" sz="5400" b="1" dirty="0"/>
              <a:t>Tôi thâm tín rằng là nếu Chúa phò ta, Người thương mà gia ân, mà giải án tuyên công, ta sợ chi? Tôi thâm tín rằng là Người đã chẳng tha, mà phó nộp luôn cả người Con chí ái: Chúa Giêsu.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7276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247864"/>
          </a:xfrm>
          <a:prstGeom prst="rect">
            <a:avLst/>
          </a:prstGeom>
        </p:spPr>
        <p:txBody>
          <a:bodyPr wrap="square">
            <a:spAutoFit/>
          </a:bodyPr>
          <a:lstStyle/>
          <a:p>
            <a:pPr algn="just"/>
            <a:r>
              <a:rPr lang="en-US" sz="6600" b="1" dirty="0" smtClean="0">
                <a:solidFill>
                  <a:srgbClr val="FF0000"/>
                </a:solidFill>
              </a:rPr>
              <a:t>ĐK</a:t>
            </a:r>
            <a:r>
              <a:rPr lang="en-US" sz="6600" b="1" dirty="0" smtClean="0">
                <a:solidFill>
                  <a:srgbClr val="FF0000"/>
                </a:solidFill>
              </a:rPr>
              <a:t>. </a:t>
            </a:r>
            <a:r>
              <a:rPr lang="en-US" sz="8000" b="1" dirty="0" err="1" smtClean="0"/>
              <a:t>Không</a:t>
            </a:r>
            <a:r>
              <a:rPr lang="en-US" sz="8000" b="1" dirty="0" smtClean="0"/>
              <a:t> </a:t>
            </a:r>
            <a:r>
              <a:rPr lang="en-US" sz="8000" b="1" dirty="0" err="1"/>
              <a:t>có</a:t>
            </a:r>
            <a:r>
              <a:rPr lang="en-US" sz="8000" b="1" dirty="0"/>
              <a:t> </a:t>
            </a:r>
            <a:r>
              <a:rPr lang="en-US" sz="8000" b="1" dirty="0" err="1"/>
              <a:t>gì</a:t>
            </a:r>
            <a:r>
              <a:rPr lang="en-US" sz="8000" b="1" dirty="0"/>
              <a:t>, </a:t>
            </a:r>
            <a:r>
              <a:rPr lang="en-US" sz="8000" b="1" dirty="0" err="1"/>
              <a:t>không</a:t>
            </a:r>
            <a:r>
              <a:rPr lang="en-US" sz="8000" b="1" dirty="0"/>
              <a:t> </a:t>
            </a:r>
            <a:r>
              <a:rPr lang="en-US" sz="8000" b="1" dirty="0" err="1"/>
              <a:t>có</a:t>
            </a:r>
            <a:r>
              <a:rPr lang="en-US" sz="8000" b="1" dirty="0"/>
              <a:t> </a:t>
            </a:r>
            <a:r>
              <a:rPr lang="en-US" sz="8000" b="1" dirty="0" err="1"/>
              <a:t>gì</a:t>
            </a:r>
            <a:r>
              <a:rPr lang="en-US" sz="8000" b="1" dirty="0"/>
              <a:t> </a:t>
            </a:r>
            <a:r>
              <a:rPr lang="en-US" sz="8000" b="1" dirty="0" err="1"/>
              <a:t>tách</a:t>
            </a:r>
            <a:r>
              <a:rPr lang="en-US" sz="8000" b="1" dirty="0"/>
              <a:t> </a:t>
            </a:r>
            <a:r>
              <a:rPr lang="en-US" sz="8000" b="1" dirty="0" err="1"/>
              <a:t>tôi</a:t>
            </a:r>
            <a:r>
              <a:rPr lang="en-US" sz="8000" b="1" dirty="0"/>
              <a:t> </a:t>
            </a:r>
            <a:r>
              <a:rPr lang="en-US" sz="8000" b="1" dirty="0" err="1"/>
              <a:t>ra</a:t>
            </a:r>
            <a:r>
              <a:rPr lang="en-US" sz="8000" b="1" dirty="0"/>
              <a:t> </a:t>
            </a:r>
            <a:r>
              <a:rPr lang="en-US" sz="8000" b="1" dirty="0" err="1"/>
              <a:t>khỏi</a:t>
            </a:r>
            <a:r>
              <a:rPr lang="en-US" sz="8000" b="1" dirty="0"/>
              <a:t> </a:t>
            </a:r>
            <a:r>
              <a:rPr lang="en-US" sz="8000" b="1" dirty="0" err="1"/>
              <a:t>lòng</a:t>
            </a:r>
            <a:r>
              <a:rPr lang="en-US" sz="8000" b="1" dirty="0"/>
              <a:t> </a:t>
            </a:r>
            <a:r>
              <a:rPr lang="en-US" sz="8000" b="1" dirty="0" err="1"/>
              <a:t>mến</a:t>
            </a:r>
            <a:r>
              <a:rPr lang="en-US" sz="8000" b="1" dirty="0"/>
              <a:t> </a:t>
            </a:r>
            <a:r>
              <a:rPr lang="en-US" sz="8000" b="1" dirty="0" err="1"/>
              <a:t>của</a:t>
            </a:r>
            <a:r>
              <a:rPr lang="en-US" sz="8000" b="1" dirty="0"/>
              <a:t> </a:t>
            </a:r>
            <a:r>
              <a:rPr lang="en-US" sz="8000" b="1" dirty="0" err="1"/>
              <a:t>Thiên</a:t>
            </a:r>
            <a:r>
              <a:rPr lang="en-US" sz="8000" b="1" dirty="0"/>
              <a:t> </a:t>
            </a:r>
            <a:r>
              <a:rPr lang="en-US" sz="8000" b="1" dirty="0" err="1"/>
              <a:t>Chúa</a:t>
            </a:r>
            <a:r>
              <a:rPr lang="en-US" sz="8000" b="1" dirty="0"/>
              <a:t>, </a:t>
            </a:r>
            <a:r>
              <a:rPr lang="en-US" sz="8000" b="1" dirty="0" err="1"/>
              <a:t>trong</a:t>
            </a:r>
            <a:r>
              <a:rPr lang="en-US" sz="8000" b="1" dirty="0"/>
              <a:t> </a:t>
            </a:r>
            <a:r>
              <a:rPr lang="en-US" sz="8000" b="1" dirty="0" err="1"/>
              <a:t>Ðức</a:t>
            </a:r>
            <a:r>
              <a:rPr lang="en-US" sz="8000" b="1" dirty="0"/>
              <a:t> </a:t>
            </a:r>
            <a:r>
              <a:rPr lang="en-US" sz="8000" b="1" dirty="0" err="1"/>
              <a:t>Kitô</a:t>
            </a:r>
            <a:r>
              <a:rPr lang="en-US" dirty="0" smtClean="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68639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43</TotalTime>
  <Words>231</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TÔI THÂM TÍN RẰNG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25</cp:revision>
  <dcterms:created xsi:type="dcterms:W3CDTF">2024-12-09T14:38:56Z</dcterms:created>
  <dcterms:modified xsi:type="dcterms:W3CDTF">2025-05-01T15:50:36Z</dcterms:modified>
</cp:coreProperties>
</file>