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83" r:id="rId4"/>
    <p:sldId id="279" r:id="rId5"/>
    <p:sldId id="284" r:id="rId6"/>
    <p:sldId id="286" r:id="rId7"/>
    <p:sldId id="287" r:id="rId8"/>
    <p:sldId id="288" r:id="rId9"/>
    <p:sldId id="28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01/05/2025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01/05/2025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01/05/2025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01/05/2025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01/05/2025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01/05/2025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01/05/2025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01/05/2025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NÀO CÙNG VUI</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816977"/>
          </a:xfrm>
          <a:prstGeom prst="rect">
            <a:avLst/>
          </a:prstGeom>
        </p:spPr>
        <p:txBody>
          <a:bodyPr wrap="square">
            <a:spAutoFit/>
          </a:bodyPr>
          <a:lstStyle/>
          <a:p>
            <a:pPr algn="just"/>
            <a:r>
              <a:rPr lang="vi-VN" sz="4800" b="1" dirty="0"/>
              <a:t> </a:t>
            </a:r>
            <a:r>
              <a:rPr lang="en-US" sz="7200" b="1" dirty="0" smtClean="0">
                <a:solidFill>
                  <a:srgbClr val="FF0000"/>
                </a:solidFill>
              </a:rPr>
              <a:t>ĐK</a:t>
            </a:r>
            <a:r>
              <a:rPr lang="en-US" sz="4800" b="1" dirty="0" smtClean="0">
                <a:solidFill>
                  <a:srgbClr val="FF0000"/>
                </a:solidFill>
              </a:rPr>
              <a:t>. </a:t>
            </a:r>
            <a:r>
              <a:rPr lang="vi-VN" sz="6000" b="1" dirty="0"/>
              <a:t>Nào cùng vui trong Thiên Chúa, nào cùng hát ca tưng bừng. Hãy hát lên muôn câu nhạc hùng. Hãy đến đây chung một lời mừng.</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262979"/>
          </a:xfrm>
          <a:prstGeom prst="rect">
            <a:avLst/>
          </a:prstGeom>
        </p:spPr>
        <p:txBody>
          <a:bodyPr wrap="square">
            <a:spAutoFit/>
          </a:bodyPr>
          <a:lstStyle/>
          <a:p>
            <a:pPr algn="just"/>
            <a:r>
              <a:rPr lang="vi-VN" sz="4800" b="1" dirty="0"/>
              <a:t> </a:t>
            </a:r>
            <a:r>
              <a:rPr lang="en-US" sz="7200" b="1" dirty="0" smtClean="0">
                <a:solidFill>
                  <a:srgbClr val="FF0000"/>
                </a:solidFill>
              </a:rPr>
              <a:t>ĐK</a:t>
            </a:r>
            <a:r>
              <a:rPr lang="en-US" sz="4800" b="1" dirty="0" smtClean="0">
                <a:solidFill>
                  <a:srgbClr val="FF0000"/>
                </a:solidFill>
              </a:rPr>
              <a:t>. </a:t>
            </a:r>
            <a:r>
              <a:rPr lang="vi-VN" dirty="0"/>
              <a:t> </a:t>
            </a:r>
            <a:r>
              <a:rPr lang="vi-VN" sz="6600" b="1" dirty="0"/>
              <a:t>Mừng khen Chư Thánh hiển vinh. Một niềm tin nơi con Chúa, một cuộc sống theo gương Người.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82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262979"/>
          </a:xfrm>
          <a:prstGeom prst="rect">
            <a:avLst/>
          </a:prstGeom>
        </p:spPr>
        <p:txBody>
          <a:bodyPr wrap="square">
            <a:spAutoFit/>
          </a:bodyPr>
          <a:lstStyle/>
          <a:p>
            <a:pPr algn="just"/>
            <a:r>
              <a:rPr lang="en-US" sz="7200" b="1" dirty="0" smtClean="0">
                <a:solidFill>
                  <a:srgbClr val="FF0000"/>
                </a:solidFill>
              </a:rPr>
              <a:t>ĐK</a:t>
            </a:r>
            <a:r>
              <a:rPr lang="en-US" sz="4800" b="1" dirty="0" smtClean="0">
                <a:solidFill>
                  <a:srgbClr val="FF0000"/>
                </a:solidFill>
              </a:rPr>
              <a:t>. </a:t>
            </a:r>
            <a:r>
              <a:rPr lang="vi-VN" sz="6600" b="1" dirty="0"/>
              <a:t>Các Thánh xưa hy sinh cuộc đời. Ánh đức tin soi cho mọi người. Ngày nay trên trời vinh quang.</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3032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vi-VN" sz="4800" b="1" dirty="0"/>
              <a:t> </a:t>
            </a:r>
            <a:r>
              <a:rPr lang="en-US" sz="7200" b="1" dirty="0" smtClean="0">
                <a:solidFill>
                  <a:srgbClr val="FF0000"/>
                </a:solidFill>
              </a:rPr>
              <a:t>1</a:t>
            </a:r>
            <a:r>
              <a:rPr lang="en-US" sz="4800" b="1" dirty="0" smtClean="0">
                <a:solidFill>
                  <a:srgbClr val="FF0000"/>
                </a:solidFill>
              </a:rPr>
              <a:t>. </a:t>
            </a:r>
            <a:r>
              <a:rPr lang="en-US" sz="5400" b="1" dirty="0" err="1"/>
              <a:t>Hôm</a:t>
            </a:r>
            <a:r>
              <a:rPr lang="en-US" sz="5400" b="1" dirty="0"/>
              <a:t> nay </a:t>
            </a:r>
            <a:r>
              <a:rPr lang="en-US" sz="5400" b="1" dirty="0" err="1"/>
              <a:t>đất</a:t>
            </a:r>
            <a:r>
              <a:rPr lang="en-US" sz="5400" b="1" dirty="0"/>
              <a:t> </a:t>
            </a:r>
            <a:r>
              <a:rPr lang="en-US" sz="5400" b="1" dirty="0" err="1"/>
              <a:t>trời</a:t>
            </a:r>
            <a:r>
              <a:rPr lang="en-US" sz="5400" b="1" dirty="0"/>
              <a:t> </a:t>
            </a:r>
            <a:r>
              <a:rPr lang="en-US" sz="5400" b="1" dirty="0" err="1"/>
              <a:t>mừng</a:t>
            </a:r>
            <a:r>
              <a:rPr lang="en-US" sz="5400" b="1" dirty="0"/>
              <a:t> </a:t>
            </a:r>
            <a:r>
              <a:rPr lang="en-US" sz="5400" b="1" dirty="0" err="1"/>
              <a:t>vui</a:t>
            </a:r>
            <a:r>
              <a:rPr lang="en-US" sz="5400" b="1" dirty="0"/>
              <a:t> </a:t>
            </a:r>
            <a:r>
              <a:rPr lang="en-US" sz="5400" b="1" dirty="0" err="1"/>
              <a:t>ngắm</a:t>
            </a:r>
            <a:r>
              <a:rPr lang="en-US" sz="5400" b="1" dirty="0"/>
              <a:t> </a:t>
            </a:r>
            <a:r>
              <a:rPr lang="en-US" sz="5400" b="1" dirty="0" err="1"/>
              <a:t>xem</a:t>
            </a:r>
            <a:r>
              <a:rPr lang="en-US" sz="5400" b="1" dirty="0"/>
              <a:t> </a:t>
            </a:r>
            <a:r>
              <a:rPr lang="en-US" sz="5400" b="1" dirty="0" err="1"/>
              <a:t>cuộc</a:t>
            </a:r>
            <a:r>
              <a:rPr lang="en-US" sz="5400" b="1" dirty="0"/>
              <a:t> </a:t>
            </a:r>
            <a:r>
              <a:rPr lang="en-US" sz="5400" b="1" dirty="0" err="1"/>
              <a:t>đời</a:t>
            </a:r>
            <a:r>
              <a:rPr lang="en-US" sz="5400" b="1" dirty="0"/>
              <a:t> </a:t>
            </a:r>
            <a:r>
              <a:rPr lang="en-US" sz="5400" b="1" dirty="0" err="1"/>
              <a:t>của</a:t>
            </a:r>
            <a:r>
              <a:rPr lang="en-US" sz="5400" b="1" dirty="0"/>
              <a:t> </a:t>
            </a:r>
            <a:r>
              <a:rPr lang="en-US" sz="5400" b="1" dirty="0" err="1"/>
              <a:t>bao</a:t>
            </a:r>
            <a:r>
              <a:rPr lang="en-US" sz="5400" b="1" dirty="0"/>
              <a:t> </a:t>
            </a:r>
            <a:r>
              <a:rPr lang="en-US" sz="5400" b="1" dirty="0" err="1"/>
              <a:t>Đấng</a:t>
            </a:r>
            <a:r>
              <a:rPr lang="en-US" sz="5400" b="1" dirty="0"/>
              <a:t> </a:t>
            </a:r>
            <a:r>
              <a:rPr lang="en-US" sz="5400" b="1" dirty="0" err="1"/>
              <a:t>Thánh</a:t>
            </a:r>
            <a:r>
              <a:rPr lang="en-US" sz="5400" b="1" dirty="0"/>
              <a:t> </a:t>
            </a:r>
            <a:r>
              <a:rPr lang="en-US" sz="5400" b="1" dirty="0" err="1"/>
              <a:t>hiên</a:t>
            </a:r>
            <a:r>
              <a:rPr lang="en-US" sz="5400" b="1" dirty="0"/>
              <a:t> </a:t>
            </a:r>
            <a:r>
              <a:rPr lang="en-US" sz="5400" b="1" dirty="0" err="1"/>
              <a:t>ngang</a:t>
            </a:r>
            <a:r>
              <a:rPr lang="en-US" sz="5400" b="1" dirty="0"/>
              <a:t> </a:t>
            </a:r>
            <a:r>
              <a:rPr lang="en-US" sz="5400" b="1" dirty="0" err="1"/>
              <a:t>chấp</a:t>
            </a:r>
            <a:r>
              <a:rPr lang="en-US" sz="5400" b="1" dirty="0"/>
              <a:t> </a:t>
            </a:r>
            <a:r>
              <a:rPr lang="en-US" sz="5400" b="1" dirty="0" err="1"/>
              <a:t>nhận</a:t>
            </a:r>
            <a:r>
              <a:rPr lang="en-US" sz="5400" b="1" dirty="0"/>
              <a:t> </a:t>
            </a:r>
            <a:r>
              <a:rPr lang="en-US" sz="5400" b="1" dirty="0" err="1"/>
              <a:t>hy</a:t>
            </a:r>
            <a:r>
              <a:rPr lang="en-US" sz="5400" b="1" dirty="0"/>
              <a:t> </a:t>
            </a:r>
            <a:r>
              <a:rPr lang="en-US" sz="5400" b="1" dirty="0" err="1"/>
              <a:t>sinh</a:t>
            </a:r>
            <a:r>
              <a:rPr lang="en-US" sz="5400" b="1" dirty="0"/>
              <a:t> </a:t>
            </a:r>
            <a:r>
              <a:rPr lang="en-US" sz="5400" b="1" dirty="0" err="1"/>
              <a:t>hiến</a:t>
            </a:r>
            <a:r>
              <a:rPr lang="en-US" sz="5400" b="1" dirty="0"/>
              <a:t> </a:t>
            </a:r>
            <a:r>
              <a:rPr lang="en-US" sz="5400" b="1" dirty="0" err="1"/>
              <a:t>thân</a:t>
            </a:r>
            <a:r>
              <a:rPr lang="en-US" sz="5400" b="1" dirty="0"/>
              <a:t> </a:t>
            </a:r>
            <a:r>
              <a:rPr lang="en-US" sz="5400" b="1" dirty="0" err="1"/>
              <a:t>quên</a:t>
            </a:r>
            <a:r>
              <a:rPr lang="en-US" sz="5400" b="1" dirty="0"/>
              <a:t> </a:t>
            </a:r>
            <a:r>
              <a:rPr lang="en-US" sz="5400" b="1" dirty="0" err="1"/>
              <a:t>mình</a:t>
            </a:r>
            <a:r>
              <a:rPr lang="en-US" sz="5400" b="1" dirty="0"/>
              <a:t> </a:t>
            </a:r>
            <a:r>
              <a:rPr lang="en-US" sz="5400" b="1" dirty="0" err="1"/>
              <a:t>để</a:t>
            </a:r>
            <a:r>
              <a:rPr lang="en-US" sz="5400" b="1" dirty="0"/>
              <a:t> </a:t>
            </a:r>
            <a:r>
              <a:rPr lang="en-US" sz="5400" b="1" dirty="0" err="1"/>
              <a:t>nên</a:t>
            </a:r>
            <a:r>
              <a:rPr lang="en-US" sz="5400" b="1" dirty="0"/>
              <a:t> </a:t>
            </a:r>
            <a:r>
              <a:rPr lang="en-US" sz="5400" b="1" dirty="0" err="1"/>
              <a:t>nhân</a:t>
            </a:r>
            <a:r>
              <a:rPr lang="en-US" sz="5400" b="1" dirty="0"/>
              <a:t> </a:t>
            </a:r>
            <a:r>
              <a:rPr lang="en-US" sz="5400" b="1" dirty="0" err="1"/>
              <a:t>chứng</a:t>
            </a:r>
            <a:r>
              <a:rPr lang="en-US" sz="5400" b="1" dirty="0"/>
              <a:t> </a:t>
            </a:r>
            <a:r>
              <a:rPr lang="en-US" sz="5400" b="1" dirty="0" err="1"/>
              <a:t>thiên</a:t>
            </a:r>
            <a:r>
              <a:rPr lang="en-US" sz="5400" b="1" dirty="0"/>
              <a:t> </a:t>
            </a:r>
            <a:r>
              <a:rPr lang="en-US" sz="5400" b="1" dirty="0" err="1"/>
              <a:t>cung</a:t>
            </a:r>
            <a:r>
              <a:rPr lang="en-US" sz="5400" b="1" dirty="0"/>
              <a:t> </a:t>
            </a:r>
            <a:r>
              <a:rPr lang="en-US" sz="5400" b="1" dirty="0" err="1"/>
              <a:t>sáng</a:t>
            </a:r>
            <a:r>
              <a:rPr lang="en-US" sz="5400" b="1" dirty="0"/>
              <a:t> </a:t>
            </a:r>
            <a:r>
              <a:rPr lang="en-US" sz="5400" b="1" dirty="0" err="1"/>
              <a:t>ngời</a:t>
            </a:r>
            <a:r>
              <a:rPr lang="en-US" sz="5400" b="1" dirty="0"/>
              <a:t> </a:t>
            </a:r>
            <a:r>
              <a:rPr lang="en-US" sz="5400" b="1" dirty="0" err="1"/>
              <a:t>vinh</a:t>
            </a:r>
            <a:r>
              <a:rPr lang="en-US" sz="5400" b="1" dirty="0"/>
              <a:t> </a:t>
            </a:r>
            <a:r>
              <a:rPr lang="en-US" sz="5400" b="1" dirty="0" err="1"/>
              <a:t>quang</a:t>
            </a:r>
            <a:r>
              <a:rPr lang="en-US" sz="5400" b="1" dirty="0"/>
              <a:t> </a:t>
            </a:r>
            <a:r>
              <a:rPr lang="en-US" sz="5400" b="1" dirty="0" err="1"/>
              <a:t>Chín</a:t>
            </a:r>
            <a:r>
              <a:rPr lang="en-US" sz="5400" b="1" dirty="0"/>
              <a:t> </a:t>
            </a:r>
            <a:r>
              <a:rPr lang="en-US" sz="5400" b="1" dirty="0" err="1"/>
              <a:t>Phẩm</a:t>
            </a:r>
            <a:r>
              <a:rPr lang="en-US" sz="5400" b="1" dirty="0"/>
              <a:t> </a:t>
            </a:r>
            <a:r>
              <a:rPr lang="en-US" sz="5400" b="1" dirty="0" err="1"/>
              <a:t>Thiên</a:t>
            </a:r>
            <a:r>
              <a:rPr lang="en-US" sz="5400" b="1" dirty="0"/>
              <a:t> </a:t>
            </a:r>
            <a:r>
              <a:rPr lang="en-US" sz="5400" b="1" dirty="0" err="1"/>
              <a:t>Thần</a:t>
            </a:r>
            <a:r>
              <a:rPr lang="en-US" sz="5400" b="1" dirty="0"/>
              <a:t> </a:t>
            </a:r>
            <a:r>
              <a:rPr lang="en-US" sz="5400" b="1" dirty="0" err="1"/>
              <a:t>ngợi</a:t>
            </a:r>
            <a:r>
              <a:rPr lang="en-US" sz="5400" b="1" dirty="0"/>
              <a:t> </a:t>
            </a:r>
            <a:r>
              <a:rPr lang="en-US" sz="5400" b="1" dirty="0" err="1"/>
              <a:t>khen</a:t>
            </a:r>
            <a:r>
              <a:rPr lang="en-US" sz="5400" b="1" dirty="0"/>
              <a:t> </a:t>
            </a:r>
            <a:r>
              <a:rPr lang="en-US" sz="5400" b="1" dirty="0" err="1"/>
              <a:t>Chúa</a:t>
            </a:r>
            <a:r>
              <a:rPr lang="en-US" sz="5400" b="1" dirty="0"/>
              <a:t>. </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61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1"/>
            <a:ext cx="11216652" cy="6740307"/>
          </a:xfrm>
          <a:prstGeom prst="rect">
            <a:avLst/>
          </a:prstGeom>
        </p:spPr>
        <p:txBody>
          <a:bodyPr wrap="square">
            <a:spAutoFit/>
          </a:bodyPr>
          <a:lstStyle/>
          <a:p>
            <a:pPr algn="just"/>
            <a:r>
              <a:rPr lang="vi-VN" sz="4800" b="1" dirty="0"/>
              <a:t> </a:t>
            </a:r>
            <a:r>
              <a:rPr lang="en-US" sz="7200" b="1" dirty="0" smtClean="0">
                <a:solidFill>
                  <a:srgbClr val="FF0000"/>
                </a:solidFill>
              </a:rPr>
              <a:t>1</a:t>
            </a:r>
            <a:r>
              <a:rPr lang="en-US" sz="4800" b="1" dirty="0" smtClean="0">
                <a:solidFill>
                  <a:srgbClr val="FF0000"/>
                </a:solidFill>
              </a:rPr>
              <a:t>. </a:t>
            </a:r>
            <a:r>
              <a:rPr lang="vi-VN" sz="6000" b="1" dirty="0"/>
              <a:t>Dương gian chúc tụng Ngôi Con Chúa muôn tâm hồn bài ca suy tôn. Vạn tuế Vua Giêsu Vạn tuế Vua Giêsu vạn vạn tuế Vua Giêsu vạn vạn tuế Vua Giêsu.</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1234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816977"/>
          </a:xfrm>
          <a:prstGeom prst="rect">
            <a:avLst/>
          </a:prstGeom>
        </p:spPr>
        <p:txBody>
          <a:bodyPr wrap="square">
            <a:spAutoFit/>
          </a:bodyPr>
          <a:lstStyle/>
          <a:p>
            <a:pPr algn="just"/>
            <a:r>
              <a:rPr lang="vi-VN" sz="4800" b="1" dirty="0"/>
              <a:t> </a:t>
            </a:r>
            <a:r>
              <a:rPr lang="en-US" sz="7200" b="1" dirty="0" smtClean="0">
                <a:solidFill>
                  <a:srgbClr val="FF0000"/>
                </a:solidFill>
              </a:rPr>
              <a:t>ĐK</a:t>
            </a:r>
            <a:r>
              <a:rPr lang="en-US" sz="4800" b="1" dirty="0" smtClean="0">
                <a:solidFill>
                  <a:srgbClr val="FF0000"/>
                </a:solidFill>
              </a:rPr>
              <a:t>. </a:t>
            </a:r>
            <a:r>
              <a:rPr lang="vi-VN" sz="6000" b="1" dirty="0"/>
              <a:t>Nào cùng vui trong Thiên Chúa, nào cùng hát ca tưng bừng. Hãy hát lên muôn câu nhạc hùng. Hãy đến đây chung một lời mừng.</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3692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262979"/>
          </a:xfrm>
          <a:prstGeom prst="rect">
            <a:avLst/>
          </a:prstGeom>
        </p:spPr>
        <p:txBody>
          <a:bodyPr wrap="square">
            <a:spAutoFit/>
          </a:bodyPr>
          <a:lstStyle/>
          <a:p>
            <a:pPr algn="just"/>
            <a:r>
              <a:rPr lang="vi-VN" sz="4800" b="1" dirty="0"/>
              <a:t> </a:t>
            </a:r>
            <a:r>
              <a:rPr lang="en-US" sz="7200" b="1" dirty="0" smtClean="0">
                <a:solidFill>
                  <a:srgbClr val="FF0000"/>
                </a:solidFill>
              </a:rPr>
              <a:t>ĐK</a:t>
            </a:r>
            <a:r>
              <a:rPr lang="en-US" sz="4800" b="1" dirty="0" smtClean="0">
                <a:solidFill>
                  <a:srgbClr val="FF0000"/>
                </a:solidFill>
              </a:rPr>
              <a:t>. </a:t>
            </a:r>
            <a:r>
              <a:rPr lang="vi-VN" dirty="0"/>
              <a:t> </a:t>
            </a:r>
            <a:r>
              <a:rPr lang="vi-VN" sz="6600" b="1" dirty="0"/>
              <a:t>Mừng khen Chư Thánh hiển vinh. Một niềm tin nơi con Chúa, một cuộc sống theo gương Người.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5274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262979"/>
          </a:xfrm>
          <a:prstGeom prst="rect">
            <a:avLst/>
          </a:prstGeom>
        </p:spPr>
        <p:txBody>
          <a:bodyPr wrap="square">
            <a:spAutoFit/>
          </a:bodyPr>
          <a:lstStyle/>
          <a:p>
            <a:pPr algn="just"/>
            <a:r>
              <a:rPr lang="en-US" sz="7200" b="1" dirty="0" smtClean="0">
                <a:solidFill>
                  <a:srgbClr val="FF0000"/>
                </a:solidFill>
              </a:rPr>
              <a:t>ĐK</a:t>
            </a:r>
            <a:r>
              <a:rPr lang="en-US" sz="4800" b="1" dirty="0" smtClean="0">
                <a:solidFill>
                  <a:srgbClr val="FF0000"/>
                </a:solidFill>
              </a:rPr>
              <a:t>. </a:t>
            </a:r>
            <a:r>
              <a:rPr lang="vi-VN" sz="6600" b="1" dirty="0"/>
              <a:t>Các Thánh xưa hy sinh cuộc đời. Ánh đức tin soi cho mọi người. Ngày nay trên trời vinh quang.</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13444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97</TotalTime>
  <Words>53</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NÀO CÙNG VUI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Windows User</cp:lastModifiedBy>
  <cp:revision>40</cp:revision>
  <dcterms:created xsi:type="dcterms:W3CDTF">2024-12-09T09:20:09Z</dcterms:created>
  <dcterms:modified xsi:type="dcterms:W3CDTF">2025-05-01T15:47:14Z</dcterms:modified>
</cp:coreProperties>
</file>