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79" r:id="rId4"/>
    <p:sldId id="293" r:id="rId5"/>
    <p:sldId id="286" r:id="rId6"/>
    <p:sldId id="294" r:id="rId7"/>
    <p:sldId id="289" r:id="rId8"/>
    <p:sldId id="295" r:id="rId9"/>
    <p:sldId id="292"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72" y="11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17/05/2025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17/05/2025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17/05/2025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17/05/2025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17/05/2025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17/05/2025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17/05/2025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17/05/2025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17/05/2025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17/05/2025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17/05/2025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17/05/2025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h&#224;o%20&#273;&#243;n%20xu&#226;n%20v&#7873;.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Chào</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đón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xuân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về</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GIANG ÂN</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48574" y="215033"/>
            <a:ext cx="1116258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Chào đón xuân về tâm hồn con hân hoan. Mừng Chúa Xuân sang muôn ngàn hoa khoe sắc. Nắng mới lung linh nụ cười tươi. Xuân về rộn ràng mừng Chúa Xuân huy hoàng.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8202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48574" y="215033"/>
            <a:ext cx="1116258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Chào đón xuân về tâm hồn con hân hoan. Mừng Chúa Xuân sang muôn ngàn hoa khoe sắc. Nắng mới lung linh nụ cười tươi. Xuân về rộn ràng mừng Chúa Xuân huy hoàng.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3946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483079" y="111984"/>
            <a:ext cx="11231593" cy="6740307"/>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1. </a:t>
            </a:r>
            <a:r>
              <a:rPr lang="vi-VN" sz="7200" b="1" dirty="0">
                <a:latin typeface="Arial" panose="020B0604020202020204" pitchFamily="34" charset="0"/>
                <a:cs typeface="Arial" panose="020B0604020202020204" pitchFamily="34" charset="0"/>
              </a:rPr>
              <a:t>Bước vào Thánh Đường nguyện dâng câu hoan ca, tình Chúa ôi bao la, gìn giữ con năm qua. Con xin tạ ơn Người.</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48574" y="215033"/>
            <a:ext cx="1116258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Chào đón xuân về tâm hồn con hân hoan. Mừng Chúa Xuân sang muôn ngàn hoa khoe sắc. Nắng mới lung linh nụ cười tươi. Xuân về rộn ràng mừng Chúa Xuân huy hoàng.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2880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491706" y="534679"/>
            <a:ext cx="11231592" cy="5478423"/>
          </a:xfrm>
          <a:prstGeom prst="rect">
            <a:avLst/>
          </a:prstGeom>
        </p:spPr>
        <p:txBody>
          <a:bodyPr wrap="square">
            <a:spAutoFit/>
          </a:bodyPr>
          <a:lstStyle/>
          <a:p>
            <a:pPr algn="just"/>
            <a:r>
              <a:rPr lang="en-US" sz="7000" b="1" dirty="0">
                <a:solidFill>
                  <a:srgbClr val="FF0000"/>
                </a:solidFill>
                <a:latin typeface="Arial" panose="020B0604020202020204" pitchFamily="34" charset="0"/>
                <a:cs typeface="Arial" panose="020B0604020202020204" pitchFamily="34" charset="0"/>
              </a:rPr>
              <a:t>2. </a:t>
            </a:r>
            <a:r>
              <a:rPr lang="vi-VN" sz="7000" b="1" dirty="0">
                <a:latin typeface="Arial" panose="020B0604020202020204" pitchFamily="34" charset="0"/>
                <a:cs typeface="Arial" panose="020B0604020202020204" pitchFamily="34" charset="0"/>
              </a:rPr>
              <a:t>Dâng trọn tâm tình nguyện xin cho muôn nơi, được mãi luôn an vui, ngày tháng luôn êm trôi. Xin dâng lời ca ngợi.</a:t>
            </a:r>
            <a:endParaRPr lang="en-US" sz="7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42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48574" y="215033"/>
            <a:ext cx="1116258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Chào đón xuân về tâm hồn con hân hoan. Mừng Chúa Xuân sang muôn ngàn hoa khoe sắc. Nắng mới lung linh nụ cười tươi. Xuân về rộn ràng mừng Chúa Xuân huy hoàng.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4390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39947" y="431164"/>
            <a:ext cx="11179834" cy="5632311"/>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3. </a:t>
            </a:r>
            <a:r>
              <a:rPr lang="vi-VN" sz="7200" b="1" dirty="0">
                <a:latin typeface="Arial" panose="020B0604020202020204" pitchFamily="34" charset="0"/>
                <a:cs typeface="Arial" panose="020B0604020202020204" pitchFamily="34" charset="0"/>
              </a:rPr>
              <a:t>Dâng Ngài cha mẹ đời bao nhiêu hy sinh, lòng mến luôn trung trinh, nguyện Chúa ban muôn ơn. Cho ông bà, cha mẹ.</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795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48574" y="215033"/>
            <a:ext cx="1116258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Chào đón xuân về tâm hồn con hân hoan. Mừng Chúa Xuân sang muôn ngàn hoa khoe sắc. Nắng mới lung linh nụ cười tươi. Xuân về rộn ràng mừng Chúa Xuân huy hoàng.</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8254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31320" y="465668"/>
            <a:ext cx="11205713" cy="5478423"/>
          </a:xfrm>
          <a:prstGeom prst="rect">
            <a:avLst/>
          </a:prstGeom>
        </p:spPr>
        <p:txBody>
          <a:bodyPr wrap="square">
            <a:spAutoFit/>
          </a:bodyPr>
          <a:lstStyle/>
          <a:p>
            <a:pPr algn="just"/>
            <a:r>
              <a:rPr lang="en-US" sz="7000" b="1" dirty="0">
                <a:solidFill>
                  <a:srgbClr val="FF0000"/>
                </a:solidFill>
                <a:latin typeface="Arial" panose="020B0604020202020204" pitchFamily="34" charset="0"/>
                <a:cs typeface="Arial" panose="020B0604020202020204" pitchFamily="34" charset="0"/>
              </a:rPr>
              <a:t>4. </a:t>
            </a:r>
            <a:r>
              <a:rPr lang="vi-VN" sz="7000" b="1" dirty="0">
                <a:latin typeface="Arial" panose="020B0604020202020204" pitchFamily="34" charset="0"/>
                <a:cs typeface="Arial" panose="020B0604020202020204" pitchFamily="34" charset="0"/>
              </a:rPr>
              <a:t>Dâng Ngài hoa mầu và bao nhiêu công lao, ngày tháng con mong sao, ruộng đất cho cơm ngon. Cho muôn người no đầy.</a:t>
            </a:r>
            <a:endParaRPr lang="en-US" sz="7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78790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78</TotalTime>
  <Words>330</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Roboto</vt:lpstr>
      <vt:lpstr>Savon</vt:lpstr>
      <vt:lpstr>Chào đón xuân về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52</cp:revision>
  <dcterms:created xsi:type="dcterms:W3CDTF">2024-12-09T09:39:37Z</dcterms:created>
  <dcterms:modified xsi:type="dcterms:W3CDTF">2025-05-17T15:43:39Z</dcterms:modified>
</cp:coreProperties>
</file>