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2" r:id="rId4"/>
    <p:sldMasterId id="214748367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3215747-7AA7-411F-A49B-E474199BFDF9}">
  <a:tblStyle styleId="{73215747-7AA7-411F-A49B-E474199BFDF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299"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freegoogleslidestemplates.com"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fe1513564_2_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fe1513564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a:t>https://www.flickr.com/photos/imagesbywestfall/13860263913/in/photolist-n7Mtzt-b9wTRZ-b9wzyB-4y73wq-3MCjCf-qu92DD-yUkhG-fvqJbP-gSRuVS-oDRYe7-nXgvFM-fNycgH-d1okHS-4JUCzc-xp951x-7Qttd6-dXEM6y-b4KD9R-8AnaWX-9sSpyJ-cx2Yx7-aiJ5PJ-gXSPK2-ehBnRE-b4KMS-a5KZTC-a5H8Fv-5BP4fK-cvJujW-cT2gN3-hyBM5-5cCGdG-5rDZAF-p5f698-uXdjhj-atbgVR-gka8A-b9wXAc-6HTq8r-6DEwKp-frpWAK-4c8J5B-qmye5B-mpMdh1-8FcV5L-6cRAtu-6yD6dT-GnLsi-q7AYmf-9XvrwX</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
              <a:t>https://www.flickr.com/photos/olibac/2807999906/in/photolist-5h8Jxu-b9wQy8-b9wZ1t-b9wCyB-b9wpJ4-b9wnTe-b9wdVk-b9w7TH-b9w9ZD-63Tu7H-hitWvo-cT2g2E-BFW716-4BxCcL-cjazVG-cEJJqW-cjNAod-6A7i33-4g5EAq-yu7gen-37ofKA-5x6zns-brGKJL-ejn5mi-atB2VY-9zCkaK-riZtid-7XPdUm-9tB2i6-d2mhdU-a5KZEA-DJ5ic-3ndRE-pcx179-3LGNp-d5LGVb-2poqLE-gSRruJ-6moxPw-9L1LhH-b9wAtF-b9wejM-b9waAB-a132K8-6v61dz-n7Mtzt-b9wTRZ-b9wzyB-4y73wq-3MCjCf</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
              <a:t>https://www.flickr.com/photos/56155476@N08/6660144783/in/photolist-b9wZ1t-b9wCyB-b9wpJ4-b9wnTe-b9wdVk-b9w7TH-b9w9ZD-63Tu7H-hitWvo-cT2g2E-BFW716-4BxCcL-cjazVG-cEJJqW-cjNAod-6A7i33-4g5EAq-yu7gen-37ofKA-5x6zns-brGKJL-ejn5mi-atB2VY-9zCkaK-riZtid-7XPdUm-9tB2i6-d2mhdU-a5KZEA-DJ5ic-3ndRE-pcx179-3LGNp-d5LGVb-2poqLE-gSRruJ-6moxPw-9L1LhH-b9wAtF-b9wejM-b9waAB-a132K8-6v61dz-n7Mtzt-b9wTRZ-b9wzyB-4y73wq-3MCjCf-qu92DD-yUkhG</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
              <a:t>https://www.flickr.com/photos/pagedooley/2474926476/in/photolist-4LGDq9-ezyL2Q-a9SnGg-4FEYZg-5iLBMf-kFTeda-a9V9Xh-a9V9RA-ahnwQ1-bcUk9c-n9Y8Lx-nPeGyT-w9BE-aCZcnR-6w311R-6zYV6t-8EeL1s-71AzEP-5Ui62v-5U6LKd-bZVZEN-9dW4gM-rSzyCC-rTGifz-6fBV61-a9Va2A-sQzvwM-7b1kFC-7PnvLh-v1trRV-dCKDim-uoeVMh-qWoHmr-4GJvzg-kfUd5K-bvtY2-srA1M-aTypB-7jt4RG-d2dqFE-beBPLM-jmWmRG-o3oJhc-r6bxs-xDkbS-9P8AHb-vxRkFX-rs1VxC-521Yyd-9WXv6Q</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
              <a:t>https://www.flickr.com/photos/archeon/582708424/in/photolist-TuwUY-bkiYKy-yEu7-9QkofD-rq2SNj-nWLxNS-jwazH-pPQwYf-wT6w23-8W2Jft-7QrxNC-nocAat-BcK8gx-nHK8LR-nGeY72-mDn41E-mgRRzB-5zRiDT-rycrA6-5xx4KY-bsp6S5-eYJFBU-cmLwXh-mquCyV-8Gze6T-hBpyoD-8qGjPp-5b1NrV-9E5Z8H-9yuSeF-8MFJU7-p9NkG7-fNYvhJ-pXDMMV-pfviCt-5qZfG-6fiqSY-H8xQm-5LjPxU-wyoZSD-8uo8HZ-yGCKtL-6PpuTz-58CH15-9eCYvh-9uMwc1-cWiaFC-akhki5-6Rd1j4-A1otv</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
              <a:t>https://www.flickr.com/photos/9422878@N08/15725986131/in/photolist-pXDMMV-9xtN8k-H8xQm-5LjPxU-wyoZSD-3c3fTs-8uo8HZ-yGCKtL-6PpuTz-58CH15-9eCYvh-9uMwc1-cWiaFC-x592vk-akhki5-6Rd1j4-A1otv-3Gpbfr-5es3oB-94H58b-n27jGP-5o2Cyr-mEaGhn-5rHw8S-mquCyV-pfviCt-5qZfG-qVqYKZ-zzXWFH-8y5MYp-dNDyyN-8BNxg-8UENJ9-rw5STV-hr9VR-pY1MF8-foe94i-pmEFf3-q2NQhQ-9uS2in-82MUon-6VR88r-8kXt2K-oKg1Vd-8MFQtA-kySmT-qhJqVh-pTJgu2-9ZqR1q-agLDmm</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
              <a:t>Icons</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
              <a:t>Data Matrix by Viktor Vorobyev from the Noun Project</a:t>
            </a:r>
            <a:endParaRPr/>
          </a:p>
          <a:p>
            <a:pPr indent="0" lvl="0" marL="0" rtl="0" algn="l">
              <a:spcBef>
                <a:spcPts val="0"/>
              </a:spcBef>
              <a:spcAft>
                <a:spcPts val="0"/>
              </a:spcAft>
              <a:buClr>
                <a:schemeClr val="dk1"/>
              </a:buClr>
              <a:buFont typeface="Arial"/>
              <a:buNone/>
            </a:pPr>
            <a:r>
              <a:rPr lang="en"/>
              <a:t>Light Bulb by Tiago André Rodrigues Pires from the Noun Project</a:t>
            </a:r>
            <a:endParaRPr/>
          </a:p>
          <a:p>
            <a:pPr indent="0" lvl="0" marL="0" rtl="0" algn="l">
              <a:spcBef>
                <a:spcPts val="0"/>
              </a:spcBef>
              <a:spcAft>
                <a:spcPts val="0"/>
              </a:spcAft>
              <a:buClr>
                <a:schemeClr val="dk1"/>
              </a:buClr>
              <a:buFont typeface="Arial"/>
              <a:buNone/>
            </a:pPr>
            <a:r>
              <a:rPr lang="en"/>
              <a:t>Fish by Agne Alesiute from the Noun Project</a:t>
            </a:r>
            <a:endParaRPr/>
          </a:p>
          <a:p>
            <a:pPr indent="0" lvl="0" marL="0" rtl="0" algn="l">
              <a:spcBef>
                <a:spcPts val="0"/>
              </a:spcBef>
              <a:spcAft>
                <a:spcPts val="0"/>
              </a:spcAft>
              <a:buClr>
                <a:schemeClr val="dk1"/>
              </a:buClr>
              <a:buFont typeface="Arial"/>
              <a:buNone/>
            </a:pPr>
            <a:r>
              <a:rPr lang="en"/>
              <a:t>circular by Alex Bu from the Noun Project</a:t>
            </a:r>
            <a:endParaRPr/>
          </a:p>
          <a:p>
            <a:pPr indent="0" lvl="0" marL="0" rtl="0" algn="l">
              <a:spcBef>
                <a:spcPts val="0"/>
              </a:spcBef>
              <a:spcAft>
                <a:spcPts val="0"/>
              </a:spcAft>
              <a:buClr>
                <a:schemeClr val="dk1"/>
              </a:buClr>
              <a:buFont typeface="Arial"/>
              <a:buNone/>
            </a:pPr>
            <a:r>
              <a:rPr lang="en"/>
              <a:t>Target by Natalia Shirokova from the Noun Project</a:t>
            </a:r>
            <a:endParaRPr/>
          </a:p>
          <a:p>
            <a:pPr indent="0" lvl="0" marL="0" rtl="0" algn="l">
              <a:spcBef>
                <a:spcPts val="0"/>
              </a:spcBef>
              <a:spcAft>
                <a:spcPts val="0"/>
              </a:spcAft>
              <a:buClr>
                <a:schemeClr val="dk1"/>
              </a:buClr>
              <a:buFont typeface="Arial"/>
              <a:buNone/>
            </a:pPr>
            <a:r>
              <a:rPr lang="en"/>
              <a:t>Earth by Martin Vanco from the Noun Project</a:t>
            </a:r>
            <a:endParaRPr/>
          </a:p>
          <a:p>
            <a:pPr indent="0" lvl="0" marL="0" rtl="0" algn="l">
              <a:spcBef>
                <a:spcPts val="0"/>
              </a:spcBef>
              <a:spcAft>
                <a:spcPts val="0"/>
              </a:spcAft>
              <a:buClr>
                <a:schemeClr val="dk1"/>
              </a:buClr>
              <a:buFont typeface="Arial"/>
              <a:buNone/>
            </a:pPr>
            <a:r>
              <a:rPr lang="en"/>
              <a:t>Loop by Alex Bu from the Noun Project</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4" name="Google Shape;544;p25: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2" name="Google Shape;552;p28: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en" sz="1100" u="none" cap="none" strike="noStrike">
                <a:solidFill>
                  <a:schemeClr val="dk1"/>
                </a:solidFill>
                <a:latin typeface="Arial"/>
                <a:ea typeface="Arial"/>
                <a:cs typeface="Arial"/>
                <a:sym typeface="Arial"/>
              </a:rPr>
              <a:t>green tea by Sara Quintana from the Noun Project</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eee010207_0_4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1" name="Google Shape;561;geee010207_0_4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en" sz="1100" u="none" cap="none" strike="noStrike">
                <a:solidFill>
                  <a:schemeClr val="dk1"/>
                </a:solidFill>
                <a:latin typeface="Arial"/>
                <a:ea typeface="Arial"/>
                <a:cs typeface="Arial"/>
                <a:sym typeface="Arial"/>
              </a:rPr>
              <a:t>green tea by Sara Quintana from the Noun Project</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3" name="Google Shape;573;p30: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1" name="Google Shape;581;p32: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6" name="Google Shape;586;p35: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8" name="Google Shape;608;p38: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eea1affb1_0_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5" name="Google Shape;635;geea1affb1_0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2" name="Google Shape;642;p40: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8" name="Google Shape;858;p43: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4" name="Google Shape;374;p9: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en" sz="1100" u="none" cap="none" strike="noStrike">
                <a:solidFill>
                  <a:schemeClr val="dk1"/>
                </a:solidFill>
                <a:latin typeface="Arial"/>
                <a:ea typeface="Arial"/>
                <a:cs typeface="Arial"/>
                <a:sym typeface="Arial"/>
              </a:rPr>
              <a:t>https://pixabay.com/en/still-life-teddy-white-read-book-1037378/</a:t>
            </a:r>
            <a:endParaRPr/>
          </a:p>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Font typeface="Arial"/>
              <a:buNone/>
            </a:pPr>
            <a:r>
              <a:rPr b="0" i="0" lang="en" sz="1100" u="none" cap="none" strike="noStrike">
                <a:solidFill>
                  <a:schemeClr val="dk1"/>
                </a:solidFill>
                <a:latin typeface="Arial"/>
                <a:ea typeface="Arial"/>
                <a:cs typeface="Arial"/>
                <a:sym typeface="Arial"/>
              </a:rPr>
              <a:t>https://www.flickr.com/photos/t-bet/1797360952/in/photolist-3JPWMW-8B5tS6-8B5pMg-fMnjzk-fMniXH-6fB87g-FEELN-DxpNJ-8PriMm-8DzRmY-8CSjs2-7ek2kN-67PuHr-z4Kxfr-dYzw9T-5mZZ7c-EkKA-a9zVQs-utjfRV-zkcYwE-dXiVXz-ebywnJ-i1ukj-nFef7b-noWzaX-acascv-76Wp9v-8N8KPb-8AYkgV-dkQN6R-8N8L1E-A913z-s2os3-sTSL-2UzFXQ-fMEbQu-4czEfm-5n5dBE-nHdpL2-zn7D7e-8AjpWK-nw49x8-nuin4E-7UYPN6-datqQb-8SNUn7-6yHkBv-noWgsJ-nF8X3v-6yMrJ7</a:t>
            </a:r>
            <a:endParaRPr/>
          </a:p>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Font typeface="Arial"/>
              <a:buNone/>
            </a:pPr>
            <a:r>
              <a:rPr b="0" i="0" lang="en" sz="1100" u="none" cap="none" strike="noStrike">
                <a:solidFill>
                  <a:schemeClr val="dk1"/>
                </a:solidFill>
                <a:latin typeface="Arial"/>
                <a:ea typeface="Arial"/>
                <a:cs typeface="Arial"/>
                <a:sym typeface="Arial"/>
              </a:rPr>
              <a:t>chat by Giuditta Valentina Gentile from the Noun Project</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4" name="Google Shape;864;p45: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4" name="Google Shape;884;p52: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7" name="Google Shape;937;p54: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7" name="Google Shape;967;p56: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2" name="Google Shape;982;p66: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geee010207_2_10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12" name="Google Shape;1012;geee010207_2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9" name="Google Shape;1019;p68: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4" name="Google Shape;1044;p70: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eee010207_0_5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8" name="Google Shape;1078;geee010207_0_5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 sz="1200" u="none" cap="none" strike="noStrike">
                <a:solidFill>
                  <a:schemeClr val="dk1"/>
                </a:solidFill>
                <a:latin typeface="Calibri"/>
                <a:ea typeface="Calibri"/>
                <a:cs typeface="Calibri"/>
                <a:sym typeface="Calibri"/>
              </a:rPr>
              <a:t>You can safely remove this slide. This slide design was provided by Free Google Slides Templates – You can download more templates, shapes and elements for PowerPoint from </a:t>
            </a:r>
            <a:r>
              <a:rPr b="0" i="0" lang="en" sz="1200" u="sng" cap="none" strike="noStrike">
                <a:solidFill>
                  <a:schemeClr val="hlink"/>
                </a:solidFill>
                <a:latin typeface="Calibri"/>
                <a:ea typeface="Calibri"/>
                <a:cs typeface="Calibri"/>
                <a:sym typeface="Calibri"/>
                <a:hlinkClick r:id="rId2"/>
              </a:rPr>
              <a:t>http://freegoogleslidestemplates.com</a:t>
            </a:r>
            <a:endParaRPr b="0" i="0" sz="1200" u="none" cap="none" strike="noStrike">
              <a:solidFill>
                <a:schemeClr val="dk1"/>
              </a:solidFill>
              <a:latin typeface="Calibri"/>
              <a:ea typeface="Calibri"/>
              <a:cs typeface="Calibri"/>
              <a:sym typeface="Calibri"/>
            </a:endParaRPr>
          </a:p>
        </p:txBody>
      </p:sp>
      <p:sp>
        <p:nvSpPr>
          <p:cNvPr id="1079" name="Google Shape;1079;geee010207_0_5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eee80c514_0_5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eee80c514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6" name="Google Shape;456;p12: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6" name="Google Shape;476;p14: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1" name="Google Shape;481;p17: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en" sz="1100" u="none" cap="none" strike="noStrike">
                <a:solidFill>
                  <a:schemeClr val="dk1"/>
                </a:solidFill>
                <a:latin typeface="Arial"/>
                <a:ea typeface="Arial"/>
                <a:cs typeface="Arial"/>
                <a:sym typeface="Arial"/>
              </a:rPr>
              <a:t>Modern Armchair by Oliviu Stoian from the Noun Project</a:t>
            </a:r>
            <a:endParaRPr/>
          </a:p>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Font typeface="Arial"/>
              <a:buNone/>
            </a:pPr>
            <a:r>
              <a:rPr b="0" i="0" lang="en" sz="1100" u="none" cap="none" strike="noStrike">
                <a:solidFill>
                  <a:schemeClr val="dk1"/>
                </a:solidFill>
                <a:latin typeface="Arial"/>
                <a:ea typeface="Arial"/>
                <a:cs typeface="Arial"/>
                <a:sym typeface="Arial"/>
              </a:rPr>
              <a:t>https://pixabay.com/en/glasses-office-business-work-desk-472027/</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ee63ef2f7_0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ee63ef2f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8" name="Google Shape;518;p20: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8" name="Google Shape;528;p23: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6.jpg"/><Relationship Id="rId4" Type="http://schemas.openxmlformats.org/officeDocument/2006/relationships/image" Target="../media/image5.jpg"/><Relationship Id="rId10" Type="http://schemas.openxmlformats.org/officeDocument/2006/relationships/image" Target="../media/image6.jpg"/><Relationship Id="rId9" Type="http://schemas.openxmlformats.org/officeDocument/2006/relationships/image" Target="../media/image14.jpg"/><Relationship Id="rId5" Type="http://schemas.openxmlformats.org/officeDocument/2006/relationships/image" Target="../media/image1.jpg"/><Relationship Id="rId6" Type="http://schemas.openxmlformats.org/officeDocument/2006/relationships/image" Target="../media/image15.jpg"/><Relationship Id="rId7" Type="http://schemas.openxmlformats.org/officeDocument/2006/relationships/image" Target="../media/image10.jpg"/><Relationship Id="rId8" Type="http://schemas.openxmlformats.org/officeDocument/2006/relationships/image" Target="../media/image1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4.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jpg"/><Relationship Id="rId3" Type="http://schemas.openxmlformats.org/officeDocument/2006/relationships/image" Target="../media/image1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jpg"/><Relationship Id="rId3" Type="http://schemas.openxmlformats.org/officeDocument/2006/relationships/image" Target="../media/image1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jpg"/><Relationship Id="rId3"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jpg"/><Relationship Id="rId3" Type="http://schemas.openxmlformats.org/officeDocument/2006/relationships/image" Target="../media/image1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jpg"/><Relationship Id="rId3" Type="http://schemas.openxmlformats.org/officeDocument/2006/relationships/image" Target="../media/image1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jpg"/><Relationship Id="rId3"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jpg"/><Relationship Id="rId3"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jpg"/><Relationship Id="rId3"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4.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jpg"/><Relationship Id="rId3" Type="http://schemas.openxmlformats.org/officeDocument/2006/relationships/image" Target="../media/image1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jpg"/><Relationship Id="rId3" Type="http://schemas.openxmlformats.org/officeDocument/2006/relationships/image" Target="../media/image1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jpg"/><Relationship Id="rId3"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jpg"/><Relationship Id="rId3" Type="http://schemas.openxmlformats.org/officeDocument/2006/relationships/image" Target="../media/image1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3.jpg"/><Relationship Id="rId4" Type="http://schemas.openxmlformats.org/officeDocument/2006/relationships/image" Target="../media/image9.jpg"/><Relationship Id="rId5" Type="http://schemas.openxmlformats.org/officeDocument/2006/relationships/image" Target="../media/image24.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17.jpg"/><Relationship Id="rId4" Type="http://schemas.openxmlformats.org/officeDocument/2006/relationships/image" Target="../media/image24.jpg"/><Relationship Id="rId5" Type="http://schemas.openxmlformats.org/officeDocument/2006/relationships/image" Target="../media/image3.jpg"/><Relationship Id="rId6" Type="http://schemas.openxmlformats.org/officeDocument/2006/relationships/image" Target="../media/image20.png"/><Relationship Id="rId7" Type="http://schemas.openxmlformats.org/officeDocument/2006/relationships/image" Target="../media/image9.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8" name="Shape 8"/>
        <p:cNvGrpSpPr/>
        <p:nvPr/>
      </p:nvGrpSpPr>
      <p:grpSpPr>
        <a:xfrm>
          <a:off x="0" y="0"/>
          <a:ext cx="0" cy="0"/>
          <a:chOff x="0" y="0"/>
          <a:chExt cx="0" cy="0"/>
        </a:xfrm>
      </p:grpSpPr>
      <p:sp>
        <p:nvSpPr>
          <p:cNvPr id="9" name="Google Shape;9;p2"/>
          <p:cNvSpPr/>
          <p:nvPr/>
        </p:nvSpPr>
        <p:spPr>
          <a:xfrm>
            <a:off x="7009450" y="3468075"/>
            <a:ext cx="2134500" cy="694800"/>
          </a:xfrm>
          <a:prstGeom prst="rect">
            <a:avLst/>
          </a:prstGeom>
          <a:solidFill>
            <a:srgbClr val="9900FF">
              <a:alpha val="353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10" name="Google Shape;10;p2"/>
          <p:cNvSpPr/>
          <p:nvPr/>
        </p:nvSpPr>
        <p:spPr>
          <a:xfrm>
            <a:off x="1600426" y="4099645"/>
            <a:ext cx="1347600" cy="1050600"/>
          </a:xfrm>
          <a:prstGeom prst="rect">
            <a:avLst/>
          </a:prstGeom>
          <a:solidFill>
            <a:schemeClr val="accent2">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11" name="Google Shape;11;p2"/>
          <p:cNvSpPr/>
          <p:nvPr/>
        </p:nvSpPr>
        <p:spPr>
          <a:xfrm>
            <a:off x="3507967" y="4099646"/>
            <a:ext cx="1058400" cy="1050600"/>
          </a:xfrm>
          <a:prstGeom prst="rect">
            <a:avLst/>
          </a:prstGeom>
          <a:solidFill>
            <a:schemeClr val="accen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12" name="Google Shape;12;p2"/>
          <p:cNvSpPr/>
          <p:nvPr/>
        </p:nvSpPr>
        <p:spPr>
          <a:xfrm>
            <a:off x="5384715" y="4093535"/>
            <a:ext cx="2068800" cy="1056900"/>
          </a:xfrm>
          <a:prstGeom prst="rect">
            <a:avLst/>
          </a:prstGeom>
          <a:solidFill>
            <a:schemeClr val="accent6">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13" name="Google Shape;13;p2"/>
          <p:cNvSpPr/>
          <p:nvPr/>
        </p:nvSpPr>
        <p:spPr>
          <a:xfrm>
            <a:off x="-5750" y="3151625"/>
            <a:ext cx="2134500" cy="694800"/>
          </a:xfrm>
          <a:prstGeom prst="rect">
            <a:avLst/>
          </a:prstGeom>
          <a:solidFill>
            <a:schemeClr val="accen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14" name="Google Shape;14;p2"/>
          <p:cNvSpPr/>
          <p:nvPr/>
        </p:nvSpPr>
        <p:spPr>
          <a:xfrm>
            <a:off x="-5750" y="757775"/>
            <a:ext cx="2134500" cy="1032900"/>
          </a:xfrm>
          <a:prstGeom prst="rect">
            <a:avLst/>
          </a:prstGeom>
          <a:solidFill>
            <a:schemeClr val="accent3">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15" name="Google Shape;15;p2"/>
          <p:cNvSpPr/>
          <p:nvPr/>
        </p:nvSpPr>
        <p:spPr>
          <a:xfrm>
            <a:off x="7009450" y="903775"/>
            <a:ext cx="2134500" cy="627300"/>
          </a:xfrm>
          <a:prstGeom prst="rect">
            <a:avLst/>
          </a:prstGeom>
          <a:solidFill>
            <a:schemeClr val="accent6">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16" name="Google Shape;16;p2"/>
          <p:cNvSpPr/>
          <p:nvPr/>
        </p:nvSpPr>
        <p:spPr>
          <a:xfrm>
            <a:off x="4120661" y="-1"/>
            <a:ext cx="1058400" cy="1032900"/>
          </a:xfrm>
          <a:prstGeom prst="rect">
            <a:avLst/>
          </a:prstGeom>
          <a:solidFill>
            <a:schemeClr val="accent6">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17" name="Google Shape;17;p2"/>
          <p:cNvSpPr/>
          <p:nvPr/>
        </p:nvSpPr>
        <p:spPr>
          <a:xfrm>
            <a:off x="2091267" y="-1"/>
            <a:ext cx="1058400" cy="1032900"/>
          </a:xfrm>
          <a:prstGeom prst="rect">
            <a:avLst/>
          </a:prstGeom>
          <a:solidFill>
            <a:schemeClr val="accen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pic>
        <p:nvPicPr>
          <p:cNvPr id="18" name="Google Shape;18;p2"/>
          <p:cNvPicPr preferRelativeResize="0"/>
          <p:nvPr/>
        </p:nvPicPr>
        <p:blipFill rotWithShape="1">
          <a:blip r:embed="rId2">
            <a:alphaModFix/>
          </a:blip>
          <a:srcRect b="0" l="2912" r="0" t="34240"/>
          <a:stretch/>
        </p:blipFill>
        <p:spPr>
          <a:xfrm>
            <a:off x="-5750" y="-1"/>
            <a:ext cx="2259300" cy="1032900"/>
          </a:xfrm>
          <a:prstGeom prst="rect">
            <a:avLst/>
          </a:prstGeom>
          <a:noFill/>
          <a:ln>
            <a:noFill/>
          </a:ln>
        </p:spPr>
      </p:pic>
      <p:pic>
        <p:nvPicPr>
          <p:cNvPr id="19" name="Google Shape;19;p2"/>
          <p:cNvPicPr preferRelativeResize="0"/>
          <p:nvPr/>
        </p:nvPicPr>
        <p:blipFill rotWithShape="1">
          <a:blip r:embed="rId3">
            <a:alphaModFix/>
          </a:blip>
          <a:srcRect b="11020" l="2667" r="30146" t="18828"/>
          <a:stretch/>
        </p:blipFill>
        <p:spPr>
          <a:xfrm>
            <a:off x="-5750" y="3674923"/>
            <a:ext cx="2134500" cy="1475400"/>
          </a:xfrm>
          <a:prstGeom prst="rect">
            <a:avLst/>
          </a:prstGeom>
          <a:noFill/>
          <a:ln>
            <a:noFill/>
          </a:ln>
        </p:spPr>
      </p:pic>
      <p:pic>
        <p:nvPicPr>
          <p:cNvPr id="20" name="Google Shape;20;p2"/>
          <p:cNvPicPr preferRelativeResize="0"/>
          <p:nvPr/>
        </p:nvPicPr>
        <p:blipFill rotWithShape="1">
          <a:blip r:embed="rId4">
            <a:alphaModFix/>
          </a:blip>
          <a:srcRect b="25650" l="0" r="8508" t="-25650"/>
          <a:stretch/>
        </p:blipFill>
        <p:spPr>
          <a:xfrm>
            <a:off x="7009450" y="3595123"/>
            <a:ext cx="2134500" cy="1555200"/>
          </a:xfrm>
          <a:prstGeom prst="rect">
            <a:avLst/>
          </a:prstGeom>
          <a:noFill/>
          <a:ln>
            <a:noFill/>
          </a:ln>
        </p:spPr>
      </p:pic>
      <p:pic>
        <p:nvPicPr>
          <p:cNvPr id="21" name="Google Shape;21;p2"/>
          <p:cNvPicPr preferRelativeResize="0"/>
          <p:nvPr/>
        </p:nvPicPr>
        <p:blipFill rotWithShape="1">
          <a:blip r:embed="rId5">
            <a:alphaModFix/>
          </a:blip>
          <a:srcRect b="0" l="8267" r="20150" t="0"/>
          <a:stretch/>
        </p:blipFill>
        <p:spPr>
          <a:xfrm>
            <a:off x="7009450" y="1344900"/>
            <a:ext cx="2134500" cy="2236500"/>
          </a:xfrm>
          <a:prstGeom prst="rect">
            <a:avLst/>
          </a:prstGeom>
          <a:noFill/>
          <a:ln>
            <a:noFill/>
          </a:ln>
        </p:spPr>
      </p:pic>
      <p:pic>
        <p:nvPicPr>
          <p:cNvPr id="22" name="Google Shape;22;p2"/>
          <p:cNvPicPr preferRelativeResize="0"/>
          <p:nvPr/>
        </p:nvPicPr>
        <p:blipFill rotWithShape="1">
          <a:blip r:embed="rId6">
            <a:alphaModFix/>
          </a:blip>
          <a:srcRect b="0" l="0" r="1584" t="47462"/>
          <a:stretch/>
        </p:blipFill>
        <p:spPr>
          <a:xfrm>
            <a:off x="4853650" y="-1"/>
            <a:ext cx="4290300" cy="1032900"/>
          </a:xfrm>
          <a:prstGeom prst="rect">
            <a:avLst/>
          </a:prstGeom>
          <a:noFill/>
          <a:ln>
            <a:noFill/>
          </a:ln>
        </p:spPr>
      </p:pic>
      <p:pic>
        <p:nvPicPr>
          <p:cNvPr id="23" name="Google Shape;23;p2"/>
          <p:cNvPicPr preferRelativeResize="0"/>
          <p:nvPr/>
        </p:nvPicPr>
        <p:blipFill rotWithShape="1">
          <a:blip r:embed="rId7">
            <a:alphaModFix/>
          </a:blip>
          <a:srcRect b="0" l="0" r="0" t="0"/>
          <a:stretch/>
        </p:blipFill>
        <p:spPr>
          <a:xfrm>
            <a:off x="2971668" y="-1"/>
            <a:ext cx="1377300" cy="1032900"/>
          </a:xfrm>
          <a:prstGeom prst="rect">
            <a:avLst/>
          </a:prstGeom>
          <a:noFill/>
          <a:ln>
            <a:noFill/>
          </a:ln>
        </p:spPr>
      </p:pic>
      <p:pic>
        <p:nvPicPr>
          <p:cNvPr id="24" name="Google Shape;24;p2"/>
          <p:cNvPicPr preferRelativeResize="0"/>
          <p:nvPr/>
        </p:nvPicPr>
        <p:blipFill rotWithShape="1">
          <a:blip r:embed="rId8">
            <a:alphaModFix/>
          </a:blip>
          <a:srcRect b="0" l="14744" r="-12134" t="0"/>
          <a:stretch/>
        </p:blipFill>
        <p:spPr>
          <a:xfrm>
            <a:off x="-5750" y="1211350"/>
            <a:ext cx="2134500" cy="2191500"/>
          </a:xfrm>
          <a:prstGeom prst="rect">
            <a:avLst/>
          </a:prstGeom>
          <a:noFill/>
          <a:ln>
            <a:noFill/>
          </a:ln>
        </p:spPr>
      </p:pic>
      <p:pic>
        <p:nvPicPr>
          <p:cNvPr id="25" name="Google Shape;25;p2"/>
          <p:cNvPicPr preferRelativeResize="0"/>
          <p:nvPr/>
        </p:nvPicPr>
        <p:blipFill rotWithShape="1">
          <a:blip r:embed="rId9">
            <a:alphaModFix/>
          </a:blip>
          <a:srcRect b="15412" l="0" r="0" t="24518"/>
          <a:stretch/>
        </p:blipFill>
        <p:spPr>
          <a:xfrm>
            <a:off x="4117177" y="4108331"/>
            <a:ext cx="2608200" cy="1041900"/>
          </a:xfrm>
          <a:prstGeom prst="rect">
            <a:avLst/>
          </a:prstGeom>
          <a:noFill/>
          <a:ln>
            <a:noFill/>
          </a:ln>
        </p:spPr>
      </p:pic>
      <p:pic>
        <p:nvPicPr>
          <p:cNvPr id="26" name="Google Shape;26;p2"/>
          <p:cNvPicPr preferRelativeResize="0"/>
          <p:nvPr/>
        </p:nvPicPr>
        <p:blipFill rotWithShape="1">
          <a:blip r:embed="rId10">
            <a:alphaModFix/>
          </a:blip>
          <a:srcRect b="0" l="0" r="0" t="0"/>
          <a:stretch/>
        </p:blipFill>
        <p:spPr>
          <a:xfrm>
            <a:off x="2381140" y="4096987"/>
            <a:ext cx="1404300" cy="1053300"/>
          </a:xfrm>
          <a:prstGeom prst="rect">
            <a:avLst/>
          </a:prstGeom>
          <a:noFill/>
          <a:ln>
            <a:noFill/>
          </a:ln>
        </p:spPr>
      </p:pic>
      <p:sp>
        <p:nvSpPr>
          <p:cNvPr id="27" name="Google Shape;27;p2"/>
          <p:cNvSpPr/>
          <p:nvPr/>
        </p:nvSpPr>
        <p:spPr>
          <a:xfrm>
            <a:off x="1292675" y="1019175"/>
            <a:ext cx="6552000" cy="3095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2"/>
          <p:cNvSpPr txBox="1"/>
          <p:nvPr>
            <p:ph type="title"/>
          </p:nvPr>
        </p:nvSpPr>
        <p:spPr>
          <a:xfrm>
            <a:off x="2120850" y="1543950"/>
            <a:ext cx="4902300" cy="20556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3600"/>
            </a:lvl1pPr>
            <a:lvl2pPr lvl="1" rtl="0">
              <a:spcBef>
                <a:spcPts val="0"/>
              </a:spcBef>
              <a:spcAft>
                <a:spcPts val="0"/>
              </a:spcAft>
              <a:buNone/>
              <a:defRPr sz="3600"/>
            </a:lvl2pPr>
            <a:lvl3pPr lvl="2" rtl="0">
              <a:spcBef>
                <a:spcPts val="0"/>
              </a:spcBef>
              <a:spcAft>
                <a:spcPts val="0"/>
              </a:spcAft>
              <a:buNone/>
              <a:defRPr sz="3600"/>
            </a:lvl3pPr>
            <a:lvl4pPr lvl="3" rtl="0">
              <a:spcBef>
                <a:spcPts val="0"/>
              </a:spcBef>
              <a:spcAft>
                <a:spcPts val="0"/>
              </a:spcAft>
              <a:buNone/>
              <a:defRPr sz="3600"/>
            </a:lvl4pPr>
            <a:lvl5pPr lvl="4" rtl="0">
              <a:spcBef>
                <a:spcPts val="0"/>
              </a:spcBef>
              <a:spcAft>
                <a:spcPts val="0"/>
              </a:spcAft>
              <a:buNone/>
              <a:defRPr sz="3600"/>
            </a:lvl5pPr>
            <a:lvl6pPr lvl="5" rtl="0">
              <a:spcBef>
                <a:spcPts val="0"/>
              </a:spcBef>
              <a:spcAft>
                <a:spcPts val="0"/>
              </a:spcAft>
              <a:buNone/>
              <a:defRPr sz="3600"/>
            </a:lvl6pPr>
            <a:lvl7pPr lvl="6" rtl="0">
              <a:spcBef>
                <a:spcPts val="0"/>
              </a:spcBef>
              <a:spcAft>
                <a:spcPts val="0"/>
              </a:spcAft>
              <a:buNone/>
              <a:defRPr sz="3600"/>
            </a:lvl7pPr>
            <a:lvl8pPr lvl="7" rtl="0">
              <a:spcBef>
                <a:spcPts val="0"/>
              </a:spcBef>
              <a:spcAft>
                <a:spcPts val="0"/>
              </a:spcAft>
              <a:buNone/>
              <a:defRPr sz="3600"/>
            </a:lvl8pPr>
            <a:lvl9pPr lvl="8" rtl="0">
              <a:spcBef>
                <a:spcPts val="0"/>
              </a:spcBef>
              <a:spcAft>
                <a:spcPts val="0"/>
              </a:spcAft>
              <a:buNone/>
              <a:defRPr sz="36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2">
    <p:spTree>
      <p:nvGrpSpPr>
        <p:cNvPr id="205" name="Shape 205"/>
        <p:cNvGrpSpPr/>
        <p:nvPr/>
      </p:nvGrpSpPr>
      <p:grpSpPr>
        <a:xfrm>
          <a:off x="0" y="0"/>
          <a:ext cx="0" cy="0"/>
          <a:chOff x="0" y="0"/>
          <a:chExt cx="0" cy="0"/>
        </a:xfrm>
      </p:grpSpPr>
      <p:sp>
        <p:nvSpPr>
          <p:cNvPr id="206" name="Google Shape;206;p11"/>
          <p:cNvSpPr/>
          <p:nvPr/>
        </p:nvSpPr>
        <p:spPr>
          <a:xfrm>
            <a:off x="6" y="3760469"/>
            <a:ext cx="1382727" cy="1382727"/>
          </a:xfrm>
          <a:prstGeom prst="rect">
            <a:avLst/>
          </a:prstGeom>
          <a:solidFill>
            <a:srgbClr val="CEDBE0">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11"/>
          <p:cNvSpPr/>
          <p:nvPr/>
        </p:nvSpPr>
        <p:spPr>
          <a:xfrm>
            <a:off x="8114614" y="3110092"/>
            <a:ext cx="1037700" cy="1584900"/>
          </a:xfrm>
          <a:prstGeom prst="rect">
            <a:avLst/>
          </a:prstGeom>
          <a:solidFill>
            <a:srgbClr val="ADCCE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11"/>
          <p:cNvSpPr/>
          <p:nvPr/>
        </p:nvSpPr>
        <p:spPr>
          <a:xfrm>
            <a:off x="7069782" y="526974"/>
            <a:ext cx="1551600" cy="520200"/>
          </a:xfrm>
          <a:prstGeom prst="rect">
            <a:avLst/>
          </a:prstGeom>
          <a:solidFill>
            <a:srgbClr val="457AE6">
              <a:alpha val="6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209" name="Google Shape;209;p11"/>
          <p:cNvSpPr/>
          <p:nvPr/>
        </p:nvSpPr>
        <p:spPr>
          <a:xfrm>
            <a:off x="6" y="4246818"/>
            <a:ext cx="896675" cy="896675"/>
          </a:xfrm>
          <a:prstGeom prst="rect">
            <a:avLst/>
          </a:prstGeom>
          <a:solidFill>
            <a:srgbClr val="457AE6">
              <a:alpha val="6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210" name="Google Shape;210;p11"/>
          <p:cNvSpPr/>
          <p:nvPr/>
        </p:nvSpPr>
        <p:spPr>
          <a:xfrm>
            <a:off x="11945" y="4694989"/>
            <a:ext cx="448208" cy="448208"/>
          </a:xfrm>
          <a:prstGeom prst="rect">
            <a:avLst/>
          </a:prstGeom>
          <a:solidFill>
            <a:srgbClr val="7F7F7F">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11"/>
          <p:cNvSpPr/>
          <p:nvPr/>
        </p:nvSpPr>
        <p:spPr>
          <a:xfrm>
            <a:off x="8633614" y="3627615"/>
            <a:ext cx="518700" cy="518700"/>
          </a:xfrm>
          <a:prstGeom prst="rect">
            <a:avLst/>
          </a:prstGeom>
          <a:solidFill>
            <a:srgbClr val="7198A9">
              <a:alpha val="4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11"/>
          <p:cNvSpPr/>
          <p:nvPr/>
        </p:nvSpPr>
        <p:spPr>
          <a:xfrm>
            <a:off x="7069775" y="3225339"/>
            <a:ext cx="2082600" cy="402300"/>
          </a:xfrm>
          <a:prstGeom prst="rect">
            <a:avLst/>
          </a:prstGeom>
          <a:solidFill>
            <a:srgbClr val="457AE6">
              <a:alpha val="6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213" name="Google Shape;213;p11"/>
          <p:cNvSpPr/>
          <p:nvPr/>
        </p:nvSpPr>
        <p:spPr>
          <a:xfrm>
            <a:off x="8621678" y="528474"/>
            <a:ext cx="518700" cy="518700"/>
          </a:xfrm>
          <a:prstGeom prst="rect">
            <a:avLst/>
          </a:prstGeom>
          <a:solidFill>
            <a:srgbClr val="37A9DD">
              <a:alpha val="7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11"/>
          <p:cNvSpPr/>
          <p:nvPr/>
        </p:nvSpPr>
        <p:spPr>
          <a:xfrm>
            <a:off x="8621759" y="9770"/>
            <a:ext cx="518700" cy="518700"/>
          </a:xfrm>
          <a:prstGeom prst="rect">
            <a:avLst/>
          </a:prstGeom>
          <a:solidFill>
            <a:srgbClr val="7198A9">
              <a:alpha val="4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11"/>
          <p:cNvSpPr/>
          <p:nvPr/>
        </p:nvSpPr>
        <p:spPr>
          <a:xfrm>
            <a:off x="8704175" y="4695000"/>
            <a:ext cx="448200" cy="448200"/>
          </a:xfrm>
          <a:prstGeom prst="rect">
            <a:avLst/>
          </a:prstGeom>
          <a:solidFill>
            <a:srgbClr val="7F7F7F">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11"/>
          <p:cNvSpPr/>
          <p:nvPr/>
        </p:nvSpPr>
        <p:spPr>
          <a:xfrm>
            <a:off x="8799553" y="4273014"/>
            <a:ext cx="139700" cy="141287"/>
          </a:xfrm>
          <a:custGeom>
            <a:rect b="b" l="l" r="r" t="t"/>
            <a:pathLst>
              <a:path extrusionOk="0" h="120000" w="120000">
                <a:moveTo>
                  <a:pt x="14498" y="105538"/>
                </a:moveTo>
                <a:cubicBezTo>
                  <a:pt x="0" y="90769"/>
                  <a:pt x="8637" y="58769"/>
                  <a:pt x="33624" y="33538"/>
                </a:cubicBezTo>
                <a:cubicBezTo>
                  <a:pt x="58611" y="8615"/>
                  <a:pt x="91002" y="0"/>
                  <a:pt x="105501" y="14769"/>
                </a:cubicBezTo>
                <a:cubicBezTo>
                  <a:pt x="120000" y="29230"/>
                  <a:pt x="111670" y="61230"/>
                  <a:pt x="86375" y="86461"/>
                </a:cubicBezTo>
                <a:cubicBezTo>
                  <a:pt x="61388" y="111384"/>
                  <a:pt x="29305" y="120000"/>
                  <a:pt x="14498" y="105538"/>
                </a:cubicBezTo>
                <a:close/>
              </a:path>
            </a:pathLst>
          </a:cu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11"/>
          <p:cNvSpPr/>
          <p:nvPr/>
        </p:nvSpPr>
        <p:spPr>
          <a:xfrm>
            <a:off x="8297903" y="3766602"/>
            <a:ext cx="561975" cy="566737"/>
          </a:xfrm>
          <a:custGeom>
            <a:rect b="b" l="l" r="r" t="t"/>
            <a:pathLst>
              <a:path extrusionOk="0" h="120000" w="120000">
                <a:moveTo>
                  <a:pt x="19307" y="19230"/>
                </a:moveTo>
                <a:cubicBezTo>
                  <a:pt x="38538" y="0"/>
                  <a:pt x="63153" y="7307"/>
                  <a:pt x="63153" y="7307"/>
                </a:cubicBezTo>
                <a:cubicBezTo>
                  <a:pt x="90384" y="16692"/>
                  <a:pt x="94769" y="41307"/>
                  <a:pt x="94769" y="41307"/>
                </a:cubicBezTo>
                <a:cubicBezTo>
                  <a:pt x="96461" y="48307"/>
                  <a:pt x="98307" y="52230"/>
                  <a:pt x="99461" y="55846"/>
                </a:cubicBezTo>
                <a:cubicBezTo>
                  <a:pt x="101000" y="60615"/>
                  <a:pt x="108230" y="73461"/>
                  <a:pt x="108230" y="73461"/>
                </a:cubicBezTo>
                <a:cubicBezTo>
                  <a:pt x="110307" y="77923"/>
                  <a:pt x="120000" y="91769"/>
                  <a:pt x="120000" y="91769"/>
                </a:cubicBezTo>
                <a:lnTo>
                  <a:pt x="91769" y="120000"/>
                </a:lnTo>
                <a:cubicBezTo>
                  <a:pt x="91769" y="120000"/>
                  <a:pt x="77923" y="110384"/>
                  <a:pt x="73461" y="108230"/>
                </a:cubicBezTo>
                <a:cubicBezTo>
                  <a:pt x="73461" y="108230"/>
                  <a:pt x="60692" y="101153"/>
                  <a:pt x="56000" y="99692"/>
                </a:cubicBezTo>
                <a:cubicBezTo>
                  <a:pt x="52307" y="98461"/>
                  <a:pt x="48384" y="96538"/>
                  <a:pt x="41384" y="94923"/>
                </a:cubicBezTo>
                <a:cubicBezTo>
                  <a:pt x="41384" y="94923"/>
                  <a:pt x="16692" y="90384"/>
                  <a:pt x="7307" y="63230"/>
                </a:cubicBezTo>
                <a:cubicBezTo>
                  <a:pt x="7307" y="63230"/>
                  <a:pt x="0" y="38615"/>
                  <a:pt x="19230" y="19384"/>
                </a:cubicBezTo>
              </a:path>
            </a:pathLst>
          </a:custGeom>
          <a:noFill/>
          <a:ln cap="flat" cmpd="sng" w="9525">
            <a:solidFill>
              <a:schemeClr val="lt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11"/>
          <p:cNvSpPr/>
          <p:nvPr/>
        </p:nvSpPr>
        <p:spPr>
          <a:xfrm>
            <a:off x="8712241" y="4190464"/>
            <a:ext cx="173038" cy="174625"/>
          </a:xfrm>
          <a:custGeom>
            <a:rect b="b" l="l" r="r" t="t"/>
            <a:pathLst>
              <a:path extrusionOk="0" h="120000" w="120000">
                <a:moveTo>
                  <a:pt x="5987" y="114012"/>
                </a:moveTo>
                <a:cubicBezTo>
                  <a:pt x="11975" y="120000"/>
                  <a:pt x="21455" y="120000"/>
                  <a:pt x="27442" y="114012"/>
                </a:cubicBezTo>
                <a:lnTo>
                  <a:pt x="114012" y="27442"/>
                </a:lnTo>
                <a:cubicBezTo>
                  <a:pt x="120000" y="21455"/>
                  <a:pt x="120000" y="11725"/>
                  <a:pt x="114012" y="5738"/>
                </a:cubicBezTo>
                <a:lnTo>
                  <a:pt x="114012" y="5738"/>
                </a:lnTo>
                <a:cubicBezTo>
                  <a:pt x="108024" y="0"/>
                  <a:pt x="98295" y="0"/>
                  <a:pt x="92307" y="5738"/>
                </a:cubicBezTo>
                <a:lnTo>
                  <a:pt x="5987" y="92307"/>
                </a:lnTo>
                <a:cubicBezTo>
                  <a:pt x="0" y="98295"/>
                  <a:pt x="0" y="108024"/>
                  <a:pt x="5987" y="114012"/>
                </a:cubicBezTo>
                <a:lnTo>
                  <a:pt x="5987" y="114012"/>
                </a:lnTo>
                <a:close/>
              </a:path>
            </a:pathLst>
          </a:cu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11"/>
          <p:cNvSpPr/>
          <p:nvPr/>
        </p:nvSpPr>
        <p:spPr>
          <a:xfrm>
            <a:off x="8740816" y="4219039"/>
            <a:ext cx="173038" cy="174625"/>
          </a:xfrm>
          <a:custGeom>
            <a:rect b="b" l="l" r="r" t="t"/>
            <a:pathLst>
              <a:path extrusionOk="0" h="120000" w="120000">
                <a:moveTo>
                  <a:pt x="5987" y="114012"/>
                </a:moveTo>
                <a:cubicBezTo>
                  <a:pt x="11975" y="120000"/>
                  <a:pt x="21704" y="120000"/>
                  <a:pt x="27692" y="114012"/>
                </a:cubicBezTo>
                <a:lnTo>
                  <a:pt x="114012" y="27442"/>
                </a:lnTo>
                <a:cubicBezTo>
                  <a:pt x="120000" y="21455"/>
                  <a:pt x="120000" y="11975"/>
                  <a:pt x="114012" y="5987"/>
                </a:cubicBezTo>
                <a:lnTo>
                  <a:pt x="114012" y="5987"/>
                </a:lnTo>
                <a:cubicBezTo>
                  <a:pt x="108024" y="0"/>
                  <a:pt x="98295" y="0"/>
                  <a:pt x="92307" y="5987"/>
                </a:cubicBezTo>
                <a:lnTo>
                  <a:pt x="5987" y="92307"/>
                </a:lnTo>
                <a:cubicBezTo>
                  <a:pt x="0" y="98295"/>
                  <a:pt x="0" y="108024"/>
                  <a:pt x="5987" y="114012"/>
                </a:cubicBezTo>
                <a:lnTo>
                  <a:pt x="5987" y="114012"/>
                </a:lnTo>
                <a:close/>
              </a:path>
            </a:pathLst>
          </a:cu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11"/>
          <p:cNvSpPr/>
          <p:nvPr/>
        </p:nvSpPr>
        <p:spPr>
          <a:xfrm>
            <a:off x="8772566" y="4246027"/>
            <a:ext cx="173038" cy="174625"/>
          </a:xfrm>
          <a:custGeom>
            <a:rect b="b" l="l" r="r" t="t"/>
            <a:pathLst>
              <a:path extrusionOk="0" h="120000" w="120000">
                <a:moveTo>
                  <a:pt x="5738" y="114012"/>
                </a:moveTo>
                <a:cubicBezTo>
                  <a:pt x="11725" y="120000"/>
                  <a:pt x="21455" y="120000"/>
                  <a:pt x="27442" y="114012"/>
                </a:cubicBezTo>
                <a:lnTo>
                  <a:pt x="114012" y="27692"/>
                </a:lnTo>
                <a:cubicBezTo>
                  <a:pt x="120000" y="21704"/>
                  <a:pt x="120000" y="11975"/>
                  <a:pt x="114012" y="5987"/>
                </a:cubicBezTo>
                <a:lnTo>
                  <a:pt x="114012" y="5987"/>
                </a:lnTo>
                <a:cubicBezTo>
                  <a:pt x="108024" y="0"/>
                  <a:pt x="98295" y="0"/>
                  <a:pt x="92307" y="5987"/>
                </a:cubicBezTo>
                <a:lnTo>
                  <a:pt x="5738" y="92307"/>
                </a:lnTo>
                <a:cubicBezTo>
                  <a:pt x="0" y="98295"/>
                  <a:pt x="0" y="108024"/>
                  <a:pt x="5738" y="114012"/>
                </a:cubicBezTo>
                <a:lnTo>
                  <a:pt x="5738" y="114012"/>
                </a:lnTo>
                <a:close/>
              </a:path>
            </a:pathLst>
          </a:cu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cxnSp>
        <p:nvCxnSpPr>
          <p:cNvPr id="221" name="Google Shape;221;p11"/>
          <p:cNvCxnSpPr/>
          <p:nvPr/>
        </p:nvCxnSpPr>
        <p:spPr>
          <a:xfrm rot="10800000">
            <a:off x="8536028" y="4149189"/>
            <a:ext cx="214313" cy="149225"/>
          </a:xfrm>
          <a:prstGeom prst="straightConnector1">
            <a:avLst/>
          </a:prstGeom>
          <a:noFill/>
          <a:ln cap="flat" cmpd="sng" w="15875">
            <a:solidFill>
              <a:schemeClr val="lt1"/>
            </a:solidFill>
            <a:prstDash val="solid"/>
            <a:miter lim="8000"/>
            <a:headEnd len="sm" w="sm" type="none"/>
            <a:tailEnd len="sm" w="sm" type="none"/>
          </a:ln>
        </p:spPr>
      </p:cxnSp>
      <p:sp>
        <p:nvSpPr>
          <p:cNvPr id="222" name="Google Shape;222;p11"/>
          <p:cNvSpPr/>
          <p:nvPr/>
        </p:nvSpPr>
        <p:spPr>
          <a:xfrm>
            <a:off x="8596353" y="3998377"/>
            <a:ext cx="82550" cy="84138"/>
          </a:xfrm>
          <a:prstGeom prst="ellipse">
            <a:avLst/>
          </a:prstGeom>
          <a:noFill/>
          <a:ln cap="flat" cmpd="sng" w="15875">
            <a:solidFill>
              <a:schemeClr val="lt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11"/>
          <p:cNvSpPr/>
          <p:nvPr/>
        </p:nvSpPr>
        <p:spPr>
          <a:xfrm>
            <a:off x="8556666" y="4038064"/>
            <a:ext cx="82550" cy="84138"/>
          </a:xfrm>
          <a:prstGeom prst="ellipse">
            <a:avLst/>
          </a:prstGeom>
          <a:noFill/>
          <a:ln cap="flat" cmpd="sng" w="15875">
            <a:solidFill>
              <a:schemeClr val="lt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11"/>
          <p:cNvSpPr/>
          <p:nvPr/>
        </p:nvSpPr>
        <p:spPr>
          <a:xfrm>
            <a:off x="8521741" y="4074577"/>
            <a:ext cx="82550" cy="84138"/>
          </a:xfrm>
          <a:prstGeom prst="ellipse">
            <a:avLst/>
          </a:prstGeom>
          <a:noFill/>
          <a:ln cap="flat" cmpd="sng" w="15875">
            <a:solidFill>
              <a:schemeClr val="lt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cxnSp>
        <p:nvCxnSpPr>
          <p:cNvPr id="225" name="Google Shape;225;p11"/>
          <p:cNvCxnSpPr/>
          <p:nvPr/>
        </p:nvCxnSpPr>
        <p:spPr>
          <a:xfrm rot="10800000">
            <a:off x="8669378" y="4014252"/>
            <a:ext cx="150812" cy="212725"/>
          </a:xfrm>
          <a:prstGeom prst="straightConnector1">
            <a:avLst/>
          </a:prstGeom>
          <a:noFill/>
          <a:ln cap="flat" cmpd="sng" w="15875">
            <a:solidFill>
              <a:schemeClr val="lt1"/>
            </a:solidFill>
            <a:prstDash val="solid"/>
            <a:miter lim="8000"/>
            <a:headEnd len="sm" w="sm" type="none"/>
            <a:tailEnd len="sm" w="sm" type="none"/>
          </a:ln>
        </p:spPr>
      </p:cxnSp>
      <p:pic>
        <p:nvPicPr>
          <p:cNvPr id="226" name="Google Shape;226;p11"/>
          <p:cNvPicPr preferRelativeResize="0"/>
          <p:nvPr/>
        </p:nvPicPr>
        <p:blipFill rotWithShape="1">
          <a:blip r:embed="rId2">
            <a:alphaModFix amt="55000"/>
          </a:blip>
          <a:srcRect b="0" l="0" r="0" t="32903"/>
          <a:stretch/>
        </p:blipFill>
        <p:spPr>
          <a:xfrm>
            <a:off x="8106876" y="0"/>
            <a:ext cx="1045500" cy="1052100"/>
          </a:xfrm>
          <a:prstGeom prst="rect">
            <a:avLst/>
          </a:prstGeom>
          <a:noFill/>
          <a:ln>
            <a:noFill/>
          </a:ln>
        </p:spPr>
      </p:pic>
      <p:pic>
        <p:nvPicPr>
          <p:cNvPr id="227" name="Google Shape;227;p11"/>
          <p:cNvPicPr preferRelativeResize="0"/>
          <p:nvPr/>
        </p:nvPicPr>
        <p:blipFill rotWithShape="1">
          <a:blip r:embed="rId3">
            <a:alphaModFix/>
          </a:blip>
          <a:srcRect b="380" l="3122" r="33413" t="-380"/>
          <a:stretch/>
        </p:blipFill>
        <p:spPr>
          <a:xfrm>
            <a:off x="7069776" y="1037701"/>
            <a:ext cx="2082600" cy="21876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228" name="Shape 228"/>
        <p:cNvGrpSpPr/>
        <p:nvPr/>
      </p:nvGrpSpPr>
      <p:grpSpPr>
        <a:xfrm>
          <a:off x="0" y="0"/>
          <a:ext cx="0" cy="0"/>
          <a:chOff x="0" y="0"/>
          <a:chExt cx="0" cy="0"/>
        </a:xfrm>
      </p:grpSpPr>
      <p:pic>
        <p:nvPicPr>
          <p:cNvPr id="229" name="Google Shape;229;p12"/>
          <p:cNvPicPr preferRelativeResize="0"/>
          <p:nvPr/>
        </p:nvPicPr>
        <p:blipFill rotWithShape="1">
          <a:blip r:embed="rId2">
            <a:alphaModFix/>
          </a:blip>
          <a:srcRect b="0" l="21000" r="11148" t="0"/>
          <a:stretch/>
        </p:blipFill>
        <p:spPr>
          <a:xfrm>
            <a:off x="7053943" y="0"/>
            <a:ext cx="2104500" cy="2067900"/>
          </a:xfrm>
          <a:prstGeom prst="rect">
            <a:avLst/>
          </a:prstGeom>
          <a:noFill/>
          <a:ln>
            <a:noFill/>
          </a:ln>
        </p:spPr>
      </p:pic>
      <p:sp>
        <p:nvSpPr>
          <p:cNvPr id="230" name="Google Shape;230;p12"/>
          <p:cNvSpPr/>
          <p:nvPr/>
        </p:nvSpPr>
        <p:spPr>
          <a:xfrm>
            <a:off x="8115898" y="1037704"/>
            <a:ext cx="1037700" cy="1037700"/>
          </a:xfrm>
          <a:prstGeom prst="rect">
            <a:avLst/>
          </a:prstGeom>
          <a:solidFill>
            <a:srgbClr val="CEDBE0">
              <a:alpha val="6470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12"/>
          <p:cNvSpPr/>
          <p:nvPr/>
        </p:nvSpPr>
        <p:spPr>
          <a:xfrm>
            <a:off x="7045850" y="0"/>
            <a:ext cx="1070100" cy="1037700"/>
          </a:xfrm>
          <a:prstGeom prst="rect">
            <a:avLst/>
          </a:prstGeom>
          <a:solidFill>
            <a:srgbClr val="CEDBE0">
              <a:alpha val="8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12"/>
          <p:cNvSpPr/>
          <p:nvPr/>
        </p:nvSpPr>
        <p:spPr>
          <a:xfrm>
            <a:off x="8623697" y="3095716"/>
            <a:ext cx="518700" cy="518700"/>
          </a:xfrm>
          <a:prstGeom prst="rect">
            <a:avLst/>
          </a:prstGeom>
          <a:solidFill>
            <a:srgbClr val="BADB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12"/>
          <p:cNvSpPr/>
          <p:nvPr/>
        </p:nvSpPr>
        <p:spPr>
          <a:xfrm>
            <a:off x="8633340" y="1558949"/>
            <a:ext cx="518700" cy="518700"/>
          </a:xfrm>
          <a:prstGeom prst="rect">
            <a:avLst/>
          </a:prstGeom>
          <a:solidFill>
            <a:srgbClr val="7198A9">
              <a:alpha val="4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nvGrpSpPr>
          <p:cNvPr id="234" name="Google Shape;234;p12"/>
          <p:cNvGrpSpPr/>
          <p:nvPr/>
        </p:nvGrpSpPr>
        <p:grpSpPr>
          <a:xfrm>
            <a:off x="-16065" y="3942549"/>
            <a:ext cx="2318084" cy="1200951"/>
            <a:chOff x="-16065" y="3684113"/>
            <a:chExt cx="2318084" cy="1200951"/>
          </a:xfrm>
        </p:grpSpPr>
        <p:sp>
          <p:nvSpPr>
            <p:cNvPr id="235" name="Google Shape;235;p12"/>
            <p:cNvSpPr/>
            <p:nvPr/>
          </p:nvSpPr>
          <p:spPr>
            <a:xfrm>
              <a:off x="632160" y="3684113"/>
              <a:ext cx="1037699" cy="1037699"/>
            </a:xfrm>
            <a:prstGeom prst="rect">
              <a:avLst/>
            </a:prstGeom>
            <a:solidFill>
              <a:srgbClr val="7198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12"/>
            <p:cNvSpPr/>
            <p:nvPr/>
          </p:nvSpPr>
          <p:spPr>
            <a:xfrm>
              <a:off x="0" y="4105801"/>
              <a:ext cx="1037699" cy="771949"/>
            </a:xfrm>
            <a:prstGeom prst="rect">
              <a:avLst/>
            </a:prstGeom>
            <a:solidFill>
              <a:srgbClr val="7198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12"/>
            <p:cNvSpPr/>
            <p:nvPr/>
          </p:nvSpPr>
          <p:spPr>
            <a:xfrm>
              <a:off x="1264320" y="4105801"/>
              <a:ext cx="1037699" cy="771949"/>
            </a:xfrm>
            <a:prstGeom prst="rect">
              <a:avLst/>
            </a:prstGeom>
            <a:solidFill>
              <a:srgbClr val="7198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12"/>
            <p:cNvSpPr/>
            <p:nvPr/>
          </p:nvSpPr>
          <p:spPr>
            <a:xfrm>
              <a:off x="891810" y="4365300"/>
              <a:ext cx="518700" cy="518700"/>
            </a:xfrm>
            <a:prstGeom prst="rect">
              <a:avLst/>
            </a:prstGeom>
            <a:solidFill>
              <a:srgbClr val="CEDBE0">
                <a:alpha val="8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12"/>
            <p:cNvSpPr/>
            <p:nvPr/>
          </p:nvSpPr>
          <p:spPr>
            <a:xfrm>
              <a:off x="-16065" y="4359050"/>
              <a:ext cx="518700" cy="518700"/>
            </a:xfrm>
            <a:prstGeom prst="rect">
              <a:avLst/>
            </a:prstGeom>
            <a:solidFill>
              <a:srgbClr val="CEDBE0">
                <a:alpha val="8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12"/>
            <p:cNvSpPr/>
            <p:nvPr/>
          </p:nvSpPr>
          <p:spPr>
            <a:xfrm>
              <a:off x="1783319" y="4366364"/>
              <a:ext cx="518700" cy="518700"/>
            </a:xfrm>
            <a:prstGeom prst="rect">
              <a:avLst/>
            </a:prstGeom>
            <a:solidFill>
              <a:srgbClr val="CEDBE0">
                <a:alpha val="8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12"/>
            <p:cNvSpPr/>
            <p:nvPr/>
          </p:nvSpPr>
          <p:spPr>
            <a:xfrm>
              <a:off x="882723" y="3684262"/>
              <a:ext cx="518700" cy="518700"/>
            </a:xfrm>
            <a:prstGeom prst="rect">
              <a:avLst/>
            </a:prstGeom>
            <a:solidFill>
              <a:srgbClr val="CEDBE0">
                <a:alpha val="8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sp>
        <p:nvSpPr>
          <p:cNvPr id="242" name="Google Shape;242;p12"/>
          <p:cNvSpPr/>
          <p:nvPr/>
        </p:nvSpPr>
        <p:spPr>
          <a:xfrm>
            <a:off x="7198585" y="140492"/>
            <a:ext cx="730800" cy="734700"/>
          </a:xfrm>
          <a:custGeom>
            <a:rect b="b" l="l" r="r" t="t"/>
            <a:pathLst>
              <a:path extrusionOk="0" h="120000" w="120000">
                <a:moveTo>
                  <a:pt x="55008" y="120000"/>
                </a:moveTo>
                <a:lnTo>
                  <a:pt x="52120" y="117063"/>
                </a:lnTo>
                <a:cubicBezTo>
                  <a:pt x="46688" y="111680"/>
                  <a:pt x="45269" y="103164"/>
                  <a:pt x="48009" y="93181"/>
                </a:cubicBezTo>
                <a:lnTo>
                  <a:pt x="48303" y="92104"/>
                </a:lnTo>
                <a:lnTo>
                  <a:pt x="85252" y="55154"/>
                </a:lnTo>
                <a:cubicBezTo>
                  <a:pt x="86427" y="54029"/>
                  <a:pt x="86623" y="53295"/>
                  <a:pt x="86623" y="53001"/>
                </a:cubicBezTo>
                <a:cubicBezTo>
                  <a:pt x="86525" y="52463"/>
                  <a:pt x="85448" y="51484"/>
                  <a:pt x="84567" y="51044"/>
                </a:cubicBezTo>
                <a:lnTo>
                  <a:pt x="84176" y="50848"/>
                </a:lnTo>
                <a:lnTo>
                  <a:pt x="42039" y="24469"/>
                </a:lnTo>
                <a:lnTo>
                  <a:pt x="43849" y="20799"/>
                </a:lnTo>
                <a:cubicBezTo>
                  <a:pt x="44975" y="17814"/>
                  <a:pt x="45415" y="15122"/>
                  <a:pt x="45171" y="12920"/>
                </a:cubicBezTo>
                <a:lnTo>
                  <a:pt x="12871" y="45220"/>
                </a:lnTo>
                <a:cubicBezTo>
                  <a:pt x="15073" y="45415"/>
                  <a:pt x="17716" y="44975"/>
                  <a:pt x="20652" y="43947"/>
                </a:cubicBezTo>
                <a:lnTo>
                  <a:pt x="24665" y="42430"/>
                </a:lnTo>
                <a:lnTo>
                  <a:pt x="50995" y="84518"/>
                </a:lnTo>
                <a:lnTo>
                  <a:pt x="43947" y="88923"/>
                </a:lnTo>
                <a:lnTo>
                  <a:pt x="21190" y="52463"/>
                </a:lnTo>
                <a:cubicBezTo>
                  <a:pt x="13654" y="54616"/>
                  <a:pt x="7096" y="53539"/>
                  <a:pt x="2887" y="49331"/>
                </a:cubicBezTo>
                <a:lnTo>
                  <a:pt x="0" y="46394"/>
                </a:lnTo>
                <a:lnTo>
                  <a:pt x="46345" y="0"/>
                </a:lnTo>
                <a:lnTo>
                  <a:pt x="49282" y="2936"/>
                </a:lnTo>
                <a:cubicBezTo>
                  <a:pt x="53491" y="7145"/>
                  <a:pt x="54616" y="13703"/>
                  <a:pt x="52463" y="21190"/>
                </a:cubicBezTo>
                <a:lnTo>
                  <a:pt x="88433" y="43703"/>
                </a:lnTo>
                <a:cubicBezTo>
                  <a:pt x="89608" y="44339"/>
                  <a:pt x="93964" y="46933"/>
                  <a:pt x="94796" y="51631"/>
                </a:cubicBezTo>
                <a:cubicBezTo>
                  <a:pt x="95138" y="53882"/>
                  <a:pt x="94845" y="57308"/>
                  <a:pt x="91125" y="61027"/>
                </a:cubicBezTo>
                <a:lnTo>
                  <a:pt x="55742" y="96411"/>
                </a:lnTo>
                <a:cubicBezTo>
                  <a:pt x="54665" y="100815"/>
                  <a:pt x="54665" y="104632"/>
                  <a:pt x="55742" y="107618"/>
                </a:cubicBezTo>
                <a:lnTo>
                  <a:pt x="80652" y="82707"/>
                </a:lnTo>
                <a:lnTo>
                  <a:pt x="103017" y="105073"/>
                </a:lnTo>
                <a:cubicBezTo>
                  <a:pt x="103849" y="105954"/>
                  <a:pt x="105220" y="105954"/>
                  <a:pt x="106052" y="105073"/>
                </a:cubicBezTo>
                <a:cubicBezTo>
                  <a:pt x="106884" y="104241"/>
                  <a:pt x="106884" y="102920"/>
                  <a:pt x="106052" y="102088"/>
                </a:cubicBezTo>
                <a:lnTo>
                  <a:pt x="83637" y="79673"/>
                </a:lnTo>
                <a:lnTo>
                  <a:pt x="107569" y="55742"/>
                </a:lnTo>
                <a:cubicBezTo>
                  <a:pt x="105562" y="55057"/>
                  <a:pt x="103458" y="54910"/>
                  <a:pt x="101745" y="55008"/>
                </a:cubicBezTo>
                <a:lnTo>
                  <a:pt x="101451" y="46688"/>
                </a:lnTo>
                <a:cubicBezTo>
                  <a:pt x="107862" y="46443"/>
                  <a:pt x="113246" y="48352"/>
                  <a:pt x="117063" y="52120"/>
                </a:cubicBezTo>
                <a:lnTo>
                  <a:pt x="120000" y="55057"/>
                </a:lnTo>
                <a:lnTo>
                  <a:pt x="95383" y="79673"/>
                </a:lnTo>
                <a:lnTo>
                  <a:pt x="111924" y="96215"/>
                </a:lnTo>
                <a:cubicBezTo>
                  <a:pt x="115986" y="100277"/>
                  <a:pt x="115986" y="106884"/>
                  <a:pt x="111924" y="110946"/>
                </a:cubicBezTo>
                <a:cubicBezTo>
                  <a:pt x="107862" y="115008"/>
                  <a:pt x="101256" y="115008"/>
                  <a:pt x="97194" y="110946"/>
                </a:cubicBezTo>
                <a:lnTo>
                  <a:pt x="80652" y="94404"/>
                </a:lnTo>
                <a:lnTo>
                  <a:pt x="55008" y="12000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12"/>
          <p:cNvSpPr/>
          <p:nvPr/>
        </p:nvSpPr>
        <p:spPr>
          <a:xfrm>
            <a:off x="8111063" y="2067833"/>
            <a:ext cx="1037700" cy="1037700"/>
          </a:xfrm>
          <a:prstGeom prst="rect">
            <a:avLst/>
          </a:prstGeom>
          <a:solidFill>
            <a:srgbClr val="3D7F8B">
              <a:alpha val="8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248" name="Shape 248"/>
        <p:cNvGrpSpPr/>
        <p:nvPr/>
      </p:nvGrpSpPr>
      <p:grpSpPr>
        <a:xfrm>
          <a:off x="0" y="0"/>
          <a:ext cx="0" cy="0"/>
          <a:chOff x="0" y="0"/>
          <a:chExt cx="0" cy="0"/>
        </a:xfrm>
      </p:grpSpPr>
      <p:sp>
        <p:nvSpPr>
          <p:cNvPr id="249" name="Google Shape;249;p14"/>
          <p:cNvSpPr txBox="1"/>
          <p:nvPr>
            <p:ph type="ctrTitle"/>
          </p:nvPr>
        </p:nvSpPr>
        <p:spPr>
          <a:xfrm>
            <a:off x="311700" y="511300"/>
            <a:ext cx="8520600" cy="20526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FFFFF"/>
              </a:buClr>
              <a:buSzPts val="6000"/>
              <a:buFont typeface="Arvo"/>
              <a:buNone/>
              <a:defRPr sz="6000">
                <a:solidFill>
                  <a:srgbClr val="FFFFFF"/>
                </a:solidFill>
                <a:latin typeface="Arvo"/>
                <a:ea typeface="Arvo"/>
                <a:cs typeface="Arvo"/>
                <a:sym typeface="Arvo"/>
              </a:defRPr>
            </a:lvl1pPr>
            <a:lvl2pPr lvl="1" rtl="0" algn="ctr">
              <a:spcBef>
                <a:spcPts val="0"/>
              </a:spcBef>
              <a:spcAft>
                <a:spcPts val="0"/>
              </a:spcAft>
              <a:buClr>
                <a:srgbClr val="FFFFFF"/>
              </a:buClr>
              <a:buSzPts val="6000"/>
              <a:buFont typeface="Arvo"/>
              <a:buNone/>
              <a:defRPr sz="6000">
                <a:solidFill>
                  <a:srgbClr val="FFFFFF"/>
                </a:solidFill>
                <a:latin typeface="Arvo"/>
                <a:ea typeface="Arvo"/>
                <a:cs typeface="Arvo"/>
                <a:sym typeface="Arvo"/>
              </a:defRPr>
            </a:lvl2pPr>
            <a:lvl3pPr lvl="2" rtl="0" algn="ctr">
              <a:spcBef>
                <a:spcPts val="0"/>
              </a:spcBef>
              <a:spcAft>
                <a:spcPts val="0"/>
              </a:spcAft>
              <a:buClr>
                <a:srgbClr val="FFFFFF"/>
              </a:buClr>
              <a:buSzPts val="6000"/>
              <a:buFont typeface="Arvo"/>
              <a:buNone/>
              <a:defRPr sz="6000">
                <a:solidFill>
                  <a:srgbClr val="FFFFFF"/>
                </a:solidFill>
                <a:latin typeface="Arvo"/>
                <a:ea typeface="Arvo"/>
                <a:cs typeface="Arvo"/>
                <a:sym typeface="Arvo"/>
              </a:defRPr>
            </a:lvl3pPr>
            <a:lvl4pPr lvl="3" rtl="0" algn="ctr">
              <a:spcBef>
                <a:spcPts val="0"/>
              </a:spcBef>
              <a:spcAft>
                <a:spcPts val="0"/>
              </a:spcAft>
              <a:buClr>
                <a:srgbClr val="FFFFFF"/>
              </a:buClr>
              <a:buSzPts val="6000"/>
              <a:buFont typeface="Arvo"/>
              <a:buNone/>
              <a:defRPr sz="6000">
                <a:solidFill>
                  <a:srgbClr val="FFFFFF"/>
                </a:solidFill>
                <a:latin typeface="Arvo"/>
                <a:ea typeface="Arvo"/>
                <a:cs typeface="Arvo"/>
                <a:sym typeface="Arvo"/>
              </a:defRPr>
            </a:lvl4pPr>
            <a:lvl5pPr lvl="4" rtl="0" algn="ctr">
              <a:spcBef>
                <a:spcPts val="0"/>
              </a:spcBef>
              <a:spcAft>
                <a:spcPts val="0"/>
              </a:spcAft>
              <a:buClr>
                <a:srgbClr val="FFFFFF"/>
              </a:buClr>
              <a:buSzPts val="6000"/>
              <a:buFont typeface="Arvo"/>
              <a:buNone/>
              <a:defRPr sz="6000">
                <a:solidFill>
                  <a:srgbClr val="FFFFFF"/>
                </a:solidFill>
                <a:latin typeface="Arvo"/>
                <a:ea typeface="Arvo"/>
                <a:cs typeface="Arvo"/>
                <a:sym typeface="Arvo"/>
              </a:defRPr>
            </a:lvl5pPr>
            <a:lvl6pPr lvl="5" rtl="0" algn="ctr">
              <a:spcBef>
                <a:spcPts val="0"/>
              </a:spcBef>
              <a:spcAft>
                <a:spcPts val="0"/>
              </a:spcAft>
              <a:buClr>
                <a:srgbClr val="FFFFFF"/>
              </a:buClr>
              <a:buSzPts val="6000"/>
              <a:buFont typeface="Arvo"/>
              <a:buNone/>
              <a:defRPr sz="6000">
                <a:solidFill>
                  <a:srgbClr val="FFFFFF"/>
                </a:solidFill>
                <a:latin typeface="Arvo"/>
                <a:ea typeface="Arvo"/>
                <a:cs typeface="Arvo"/>
                <a:sym typeface="Arvo"/>
              </a:defRPr>
            </a:lvl6pPr>
            <a:lvl7pPr lvl="6" rtl="0" algn="ctr">
              <a:spcBef>
                <a:spcPts val="0"/>
              </a:spcBef>
              <a:spcAft>
                <a:spcPts val="0"/>
              </a:spcAft>
              <a:buClr>
                <a:srgbClr val="FFFFFF"/>
              </a:buClr>
              <a:buSzPts val="6000"/>
              <a:buFont typeface="Arvo"/>
              <a:buNone/>
              <a:defRPr sz="6000">
                <a:solidFill>
                  <a:srgbClr val="FFFFFF"/>
                </a:solidFill>
                <a:latin typeface="Arvo"/>
                <a:ea typeface="Arvo"/>
                <a:cs typeface="Arvo"/>
                <a:sym typeface="Arvo"/>
              </a:defRPr>
            </a:lvl7pPr>
            <a:lvl8pPr lvl="7" rtl="0" algn="ctr">
              <a:spcBef>
                <a:spcPts val="0"/>
              </a:spcBef>
              <a:spcAft>
                <a:spcPts val="0"/>
              </a:spcAft>
              <a:buClr>
                <a:srgbClr val="FFFFFF"/>
              </a:buClr>
              <a:buSzPts val="6000"/>
              <a:buFont typeface="Arvo"/>
              <a:buNone/>
              <a:defRPr sz="6000">
                <a:solidFill>
                  <a:srgbClr val="FFFFFF"/>
                </a:solidFill>
                <a:latin typeface="Arvo"/>
                <a:ea typeface="Arvo"/>
                <a:cs typeface="Arvo"/>
                <a:sym typeface="Arvo"/>
              </a:defRPr>
            </a:lvl8pPr>
            <a:lvl9pPr lvl="8" rtl="0" algn="ctr">
              <a:spcBef>
                <a:spcPts val="0"/>
              </a:spcBef>
              <a:spcAft>
                <a:spcPts val="0"/>
              </a:spcAft>
              <a:buClr>
                <a:srgbClr val="FFFFFF"/>
              </a:buClr>
              <a:buSzPts val="6000"/>
              <a:buFont typeface="Arvo"/>
              <a:buNone/>
              <a:defRPr sz="6000">
                <a:solidFill>
                  <a:srgbClr val="FFFFFF"/>
                </a:solidFill>
                <a:latin typeface="Arvo"/>
                <a:ea typeface="Arvo"/>
                <a:cs typeface="Arvo"/>
                <a:sym typeface="Arvo"/>
              </a:defRPr>
            </a:lvl9pPr>
          </a:lstStyle>
          <a:p/>
        </p:txBody>
      </p:sp>
      <p:sp>
        <p:nvSpPr>
          <p:cNvPr id="250" name="Google Shape;250;p14"/>
          <p:cNvSpPr txBox="1"/>
          <p:nvPr>
            <p:ph idx="1" type="subTitle"/>
          </p:nvPr>
        </p:nvSpPr>
        <p:spPr>
          <a:xfrm>
            <a:off x="311700" y="2563900"/>
            <a:ext cx="8520600" cy="79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5301"/>
              </a:buClr>
              <a:buSzPts val="2800"/>
              <a:buFont typeface="Open Sans"/>
              <a:buNone/>
              <a:defRPr sz="2800">
                <a:solidFill>
                  <a:srgbClr val="FF5301"/>
                </a:solidFill>
                <a:latin typeface="Open Sans"/>
                <a:ea typeface="Open Sans"/>
                <a:cs typeface="Open Sans"/>
                <a:sym typeface="Open Sans"/>
              </a:defRPr>
            </a:lvl1pPr>
            <a:lvl2pPr lvl="1" rtl="0" algn="ctr">
              <a:lnSpc>
                <a:spcPct val="100000"/>
              </a:lnSpc>
              <a:spcBef>
                <a:spcPts val="0"/>
              </a:spcBef>
              <a:spcAft>
                <a:spcPts val="0"/>
              </a:spcAft>
              <a:buClr>
                <a:srgbClr val="FF5301"/>
              </a:buClr>
              <a:buSzPts val="2800"/>
              <a:buFont typeface="Open Sans"/>
              <a:buNone/>
              <a:defRPr sz="2800">
                <a:solidFill>
                  <a:srgbClr val="FF5301"/>
                </a:solidFill>
                <a:latin typeface="Open Sans"/>
                <a:ea typeface="Open Sans"/>
                <a:cs typeface="Open Sans"/>
                <a:sym typeface="Open Sans"/>
              </a:defRPr>
            </a:lvl2pPr>
            <a:lvl3pPr lvl="2" rtl="0" algn="ctr">
              <a:lnSpc>
                <a:spcPct val="100000"/>
              </a:lnSpc>
              <a:spcBef>
                <a:spcPts val="0"/>
              </a:spcBef>
              <a:spcAft>
                <a:spcPts val="0"/>
              </a:spcAft>
              <a:buClr>
                <a:srgbClr val="FF5301"/>
              </a:buClr>
              <a:buSzPts val="2800"/>
              <a:buFont typeface="Open Sans"/>
              <a:buNone/>
              <a:defRPr sz="2800">
                <a:solidFill>
                  <a:srgbClr val="FF5301"/>
                </a:solidFill>
                <a:latin typeface="Open Sans"/>
                <a:ea typeface="Open Sans"/>
                <a:cs typeface="Open Sans"/>
                <a:sym typeface="Open Sans"/>
              </a:defRPr>
            </a:lvl3pPr>
            <a:lvl4pPr lvl="3" rtl="0" algn="ctr">
              <a:lnSpc>
                <a:spcPct val="100000"/>
              </a:lnSpc>
              <a:spcBef>
                <a:spcPts val="0"/>
              </a:spcBef>
              <a:spcAft>
                <a:spcPts val="0"/>
              </a:spcAft>
              <a:buClr>
                <a:srgbClr val="FF5301"/>
              </a:buClr>
              <a:buSzPts val="2800"/>
              <a:buFont typeface="Open Sans"/>
              <a:buNone/>
              <a:defRPr sz="2800">
                <a:solidFill>
                  <a:srgbClr val="FF5301"/>
                </a:solidFill>
                <a:latin typeface="Open Sans"/>
                <a:ea typeface="Open Sans"/>
                <a:cs typeface="Open Sans"/>
                <a:sym typeface="Open Sans"/>
              </a:defRPr>
            </a:lvl4pPr>
            <a:lvl5pPr lvl="4" rtl="0" algn="ctr">
              <a:lnSpc>
                <a:spcPct val="100000"/>
              </a:lnSpc>
              <a:spcBef>
                <a:spcPts val="0"/>
              </a:spcBef>
              <a:spcAft>
                <a:spcPts val="0"/>
              </a:spcAft>
              <a:buClr>
                <a:srgbClr val="FF5301"/>
              </a:buClr>
              <a:buSzPts val="2800"/>
              <a:buFont typeface="Open Sans"/>
              <a:buNone/>
              <a:defRPr sz="2800">
                <a:solidFill>
                  <a:srgbClr val="FF5301"/>
                </a:solidFill>
                <a:latin typeface="Open Sans"/>
                <a:ea typeface="Open Sans"/>
                <a:cs typeface="Open Sans"/>
                <a:sym typeface="Open Sans"/>
              </a:defRPr>
            </a:lvl5pPr>
            <a:lvl6pPr lvl="5" rtl="0" algn="ctr">
              <a:lnSpc>
                <a:spcPct val="100000"/>
              </a:lnSpc>
              <a:spcBef>
                <a:spcPts val="0"/>
              </a:spcBef>
              <a:spcAft>
                <a:spcPts val="0"/>
              </a:spcAft>
              <a:buClr>
                <a:srgbClr val="FF5301"/>
              </a:buClr>
              <a:buSzPts val="2800"/>
              <a:buFont typeface="Open Sans"/>
              <a:buNone/>
              <a:defRPr sz="2800">
                <a:solidFill>
                  <a:srgbClr val="FF5301"/>
                </a:solidFill>
                <a:latin typeface="Open Sans"/>
                <a:ea typeface="Open Sans"/>
                <a:cs typeface="Open Sans"/>
                <a:sym typeface="Open Sans"/>
              </a:defRPr>
            </a:lvl6pPr>
            <a:lvl7pPr lvl="6" rtl="0" algn="ctr">
              <a:lnSpc>
                <a:spcPct val="100000"/>
              </a:lnSpc>
              <a:spcBef>
                <a:spcPts val="0"/>
              </a:spcBef>
              <a:spcAft>
                <a:spcPts val="0"/>
              </a:spcAft>
              <a:buClr>
                <a:srgbClr val="FF5301"/>
              </a:buClr>
              <a:buSzPts val="2800"/>
              <a:buFont typeface="Open Sans"/>
              <a:buNone/>
              <a:defRPr sz="2800">
                <a:solidFill>
                  <a:srgbClr val="FF5301"/>
                </a:solidFill>
                <a:latin typeface="Open Sans"/>
                <a:ea typeface="Open Sans"/>
                <a:cs typeface="Open Sans"/>
                <a:sym typeface="Open Sans"/>
              </a:defRPr>
            </a:lvl7pPr>
            <a:lvl8pPr lvl="7" rtl="0" algn="ctr">
              <a:lnSpc>
                <a:spcPct val="100000"/>
              </a:lnSpc>
              <a:spcBef>
                <a:spcPts val="0"/>
              </a:spcBef>
              <a:spcAft>
                <a:spcPts val="0"/>
              </a:spcAft>
              <a:buClr>
                <a:srgbClr val="FF5301"/>
              </a:buClr>
              <a:buSzPts val="2800"/>
              <a:buFont typeface="Open Sans"/>
              <a:buNone/>
              <a:defRPr sz="2800">
                <a:solidFill>
                  <a:srgbClr val="FF5301"/>
                </a:solidFill>
                <a:latin typeface="Open Sans"/>
                <a:ea typeface="Open Sans"/>
                <a:cs typeface="Open Sans"/>
                <a:sym typeface="Open Sans"/>
              </a:defRPr>
            </a:lvl8pPr>
            <a:lvl9pPr lvl="8" rtl="0" algn="ctr">
              <a:lnSpc>
                <a:spcPct val="100000"/>
              </a:lnSpc>
              <a:spcBef>
                <a:spcPts val="0"/>
              </a:spcBef>
              <a:spcAft>
                <a:spcPts val="0"/>
              </a:spcAft>
              <a:buClr>
                <a:srgbClr val="FF5301"/>
              </a:buClr>
              <a:buSzPts val="2800"/>
              <a:buFont typeface="Open Sans"/>
              <a:buNone/>
              <a:defRPr sz="2800">
                <a:solidFill>
                  <a:srgbClr val="FF5301"/>
                </a:solidFill>
                <a:latin typeface="Open Sans"/>
                <a:ea typeface="Open Sans"/>
                <a:cs typeface="Open Sans"/>
                <a:sym typeface="Open Sans"/>
              </a:defRPr>
            </a:lvl9pPr>
          </a:lstStyle>
          <a:p/>
        </p:txBody>
      </p:sp>
      <p:sp>
        <p:nvSpPr>
          <p:cNvPr id="251" name="Google Shape;251;p14"/>
          <p:cNvSpPr/>
          <p:nvPr/>
        </p:nvSpPr>
        <p:spPr>
          <a:xfrm>
            <a:off x="0" y="3764050"/>
            <a:ext cx="9144000" cy="618300"/>
          </a:xfrm>
          <a:prstGeom prst="rect">
            <a:avLst/>
          </a:prstGeom>
          <a:solidFill>
            <a:srgbClr val="F3390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cxnSp>
        <p:nvCxnSpPr>
          <p:cNvPr id="252" name="Google Shape;252;p14"/>
          <p:cNvCxnSpPr/>
          <p:nvPr/>
        </p:nvCxnSpPr>
        <p:spPr>
          <a:xfrm>
            <a:off x="8442900" y="548225"/>
            <a:ext cx="0" cy="2452200"/>
          </a:xfrm>
          <a:prstGeom prst="straightConnector1">
            <a:avLst/>
          </a:prstGeom>
          <a:noFill/>
          <a:ln cap="flat" cmpd="sng" w="28575">
            <a:solidFill>
              <a:srgbClr val="FF5301"/>
            </a:solidFill>
            <a:prstDash val="solid"/>
            <a:round/>
            <a:headEnd len="med" w="med" type="none"/>
            <a:tailEnd len="med" w="med" type="none"/>
          </a:ln>
        </p:spPr>
      </p:cxnSp>
      <p:sp>
        <p:nvSpPr>
          <p:cNvPr id="253" name="Google Shape;253;p14"/>
          <p:cNvSpPr/>
          <p:nvPr/>
        </p:nvSpPr>
        <p:spPr>
          <a:xfrm>
            <a:off x="0" y="0"/>
            <a:ext cx="9144000" cy="140100"/>
          </a:xfrm>
          <a:prstGeom prst="rect">
            <a:avLst/>
          </a:prstGeom>
          <a:solidFill>
            <a:srgbClr val="F339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logo-185x90.png" id="254" name="Google Shape;254;p14"/>
          <p:cNvPicPr preferRelativeResize="0"/>
          <p:nvPr/>
        </p:nvPicPr>
        <p:blipFill>
          <a:blip r:embed="rId3">
            <a:alphaModFix/>
          </a:blip>
          <a:stretch>
            <a:fillRect/>
          </a:stretch>
        </p:blipFill>
        <p:spPr>
          <a:xfrm>
            <a:off x="311699" y="4454275"/>
            <a:ext cx="1270969" cy="618300"/>
          </a:xfrm>
          <a:prstGeom prst="rect">
            <a:avLst/>
          </a:prstGeom>
          <a:noFill/>
          <a:ln>
            <a:noFill/>
          </a:ln>
        </p:spPr>
      </p:pic>
      <p:sp>
        <p:nvSpPr>
          <p:cNvPr id="255" name="Google Shape;255;p14"/>
          <p:cNvSpPr txBox="1"/>
          <p:nvPr/>
        </p:nvSpPr>
        <p:spPr>
          <a:xfrm>
            <a:off x="6131925" y="4714898"/>
            <a:ext cx="2424900" cy="30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Open Sans"/>
                <a:ea typeface="Open Sans"/>
                <a:cs typeface="Open Sans"/>
                <a:sym typeface="Open Sans"/>
              </a:rPr>
              <a:t>freegoogleslidestemplates.com</a:t>
            </a:r>
            <a:endParaRPr sz="1200">
              <a:solidFill>
                <a:srgbClr val="FFFFFF"/>
              </a:solidFill>
              <a:latin typeface="Open Sans"/>
              <a:ea typeface="Open Sans"/>
              <a:cs typeface="Open Sans"/>
              <a:sym typeface="Open San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6" name="Shape 256"/>
        <p:cNvGrpSpPr/>
        <p:nvPr/>
      </p:nvGrpSpPr>
      <p:grpSpPr>
        <a:xfrm>
          <a:off x="0" y="0"/>
          <a:ext cx="0" cy="0"/>
          <a:chOff x="0" y="0"/>
          <a:chExt cx="0" cy="0"/>
        </a:xfrm>
      </p:grpSpPr>
      <p:pic>
        <p:nvPicPr>
          <p:cNvPr descr="FGST0005-Background.jpg" id="257" name="Google Shape;257;p15"/>
          <p:cNvPicPr preferRelativeResize="0"/>
          <p:nvPr/>
        </p:nvPicPr>
        <p:blipFill rotWithShape="1">
          <a:blip r:embed="rId2">
            <a:alphaModFix/>
          </a:blip>
          <a:srcRect b="0" l="0" r="0" t="85202"/>
          <a:stretch/>
        </p:blipFill>
        <p:spPr>
          <a:xfrm>
            <a:off x="0" y="4382400"/>
            <a:ext cx="9144000" cy="761099"/>
          </a:xfrm>
          <a:prstGeom prst="rect">
            <a:avLst/>
          </a:prstGeom>
          <a:noFill/>
          <a:ln>
            <a:noFill/>
          </a:ln>
        </p:spPr>
      </p:pic>
      <p:sp>
        <p:nvSpPr>
          <p:cNvPr id="258" name="Google Shape;258;p15"/>
          <p:cNvSpPr txBox="1"/>
          <p:nvPr>
            <p:ph idx="12" type="sldNum"/>
          </p:nvPr>
        </p:nvSpPr>
        <p:spPr>
          <a:xfrm>
            <a:off x="8556825" y="4714898"/>
            <a:ext cx="548700" cy="303000"/>
          </a:xfrm>
          <a:prstGeom prst="rect">
            <a:avLst/>
          </a:prstGeom>
        </p:spPr>
        <p:txBody>
          <a:bodyPr anchorCtr="0" anchor="ctr" bIns="91425" lIns="91425" spcFirstLastPara="1" rIns="91425" wrap="square" tIns="91425">
            <a:noAutofit/>
          </a:bodyPr>
          <a:lstStyle>
            <a:lvl1pPr lvl="0" rtl="0">
              <a:buNone/>
              <a:defRPr>
                <a:solidFill>
                  <a:srgbClr val="FF5301"/>
                </a:solidFill>
              </a:defRPr>
            </a:lvl1pPr>
            <a:lvl2pPr lvl="1" rtl="0">
              <a:buNone/>
              <a:defRPr>
                <a:solidFill>
                  <a:srgbClr val="FF5301"/>
                </a:solidFill>
              </a:defRPr>
            </a:lvl2pPr>
            <a:lvl3pPr lvl="2" rtl="0">
              <a:buNone/>
              <a:defRPr>
                <a:solidFill>
                  <a:srgbClr val="FF5301"/>
                </a:solidFill>
              </a:defRPr>
            </a:lvl3pPr>
            <a:lvl4pPr lvl="3" rtl="0">
              <a:buNone/>
              <a:defRPr>
                <a:solidFill>
                  <a:srgbClr val="FF5301"/>
                </a:solidFill>
              </a:defRPr>
            </a:lvl4pPr>
            <a:lvl5pPr lvl="4" rtl="0">
              <a:buNone/>
              <a:defRPr>
                <a:solidFill>
                  <a:srgbClr val="FF5301"/>
                </a:solidFill>
              </a:defRPr>
            </a:lvl5pPr>
            <a:lvl6pPr lvl="5" rtl="0">
              <a:buNone/>
              <a:defRPr>
                <a:solidFill>
                  <a:srgbClr val="FF5301"/>
                </a:solidFill>
              </a:defRPr>
            </a:lvl6pPr>
            <a:lvl7pPr lvl="6" rtl="0">
              <a:buNone/>
              <a:defRPr>
                <a:solidFill>
                  <a:srgbClr val="FF5301"/>
                </a:solidFill>
              </a:defRPr>
            </a:lvl7pPr>
            <a:lvl8pPr lvl="7" rtl="0">
              <a:buNone/>
              <a:defRPr>
                <a:solidFill>
                  <a:srgbClr val="FF5301"/>
                </a:solidFill>
              </a:defRPr>
            </a:lvl8pPr>
            <a:lvl9pPr lvl="8" rtl="0">
              <a:buNone/>
              <a:defRPr>
                <a:solidFill>
                  <a:srgbClr val="FF5301"/>
                </a:solidFill>
              </a:defRPr>
            </a:lvl9pPr>
          </a:lstStyle>
          <a:p>
            <a:pPr indent="0" lvl="0" marL="0" rtl="0" algn="r">
              <a:spcBef>
                <a:spcPts val="0"/>
              </a:spcBef>
              <a:spcAft>
                <a:spcPts val="0"/>
              </a:spcAft>
              <a:buNone/>
            </a:pPr>
            <a:fld id="{00000000-1234-1234-1234-123412341234}" type="slidenum">
              <a:rPr lang="en"/>
              <a:t>‹#›</a:t>
            </a:fld>
            <a:endParaRPr/>
          </a:p>
        </p:txBody>
      </p:sp>
      <p:sp>
        <p:nvSpPr>
          <p:cNvPr id="259" name="Google Shape;259;p15"/>
          <p:cNvSpPr txBox="1"/>
          <p:nvPr>
            <p:ph type="title"/>
          </p:nvPr>
        </p:nvSpPr>
        <p:spPr>
          <a:xfrm>
            <a:off x="311700" y="18267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5301"/>
              </a:buClr>
              <a:buSzPts val="3600"/>
              <a:buFont typeface="Arvo"/>
              <a:buNone/>
              <a:defRPr sz="3600">
                <a:solidFill>
                  <a:srgbClr val="FF5301"/>
                </a:solidFill>
                <a:latin typeface="Arvo"/>
                <a:ea typeface="Arvo"/>
                <a:cs typeface="Arvo"/>
                <a:sym typeface="Arvo"/>
              </a:defRPr>
            </a:lvl1pPr>
            <a:lvl2pPr lvl="1" rtl="0">
              <a:spcBef>
                <a:spcPts val="0"/>
              </a:spcBef>
              <a:spcAft>
                <a:spcPts val="0"/>
              </a:spcAft>
              <a:buClr>
                <a:srgbClr val="FF5301"/>
              </a:buClr>
              <a:buSzPts val="2800"/>
              <a:buFont typeface="Arvo"/>
              <a:buNone/>
              <a:defRPr>
                <a:solidFill>
                  <a:srgbClr val="FF5301"/>
                </a:solidFill>
                <a:latin typeface="Arvo"/>
                <a:ea typeface="Arvo"/>
                <a:cs typeface="Arvo"/>
                <a:sym typeface="Arvo"/>
              </a:defRPr>
            </a:lvl2pPr>
            <a:lvl3pPr lvl="2" rtl="0">
              <a:spcBef>
                <a:spcPts val="0"/>
              </a:spcBef>
              <a:spcAft>
                <a:spcPts val="0"/>
              </a:spcAft>
              <a:buClr>
                <a:srgbClr val="FF5301"/>
              </a:buClr>
              <a:buSzPts val="2800"/>
              <a:buFont typeface="Arvo"/>
              <a:buNone/>
              <a:defRPr>
                <a:solidFill>
                  <a:srgbClr val="FF5301"/>
                </a:solidFill>
                <a:latin typeface="Arvo"/>
                <a:ea typeface="Arvo"/>
                <a:cs typeface="Arvo"/>
                <a:sym typeface="Arvo"/>
              </a:defRPr>
            </a:lvl3pPr>
            <a:lvl4pPr lvl="3" rtl="0">
              <a:spcBef>
                <a:spcPts val="0"/>
              </a:spcBef>
              <a:spcAft>
                <a:spcPts val="0"/>
              </a:spcAft>
              <a:buClr>
                <a:srgbClr val="FF5301"/>
              </a:buClr>
              <a:buSzPts val="2800"/>
              <a:buFont typeface="Arvo"/>
              <a:buNone/>
              <a:defRPr>
                <a:solidFill>
                  <a:srgbClr val="FF5301"/>
                </a:solidFill>
                <a:latin typeface="Arvo"/>
                <a:ea typeface="Arvo"/>
                <a:cs typeface="Arvo"/>
                <a:sym typeface="Arvo"/>
              </a:defRPr>
            </a:lvl4pPr>
            <a:lvl5pPr lvl="4" rtl="0">
              <a:spcBef>
                <a:spcPts val="0"/>
              </a:spcBef>
              <a:spcAft>
                <a:spcPts val="0"/>
              </a:spcAft>
              <a:buClr>
                <a:srgbClr val="FF5301"/>
              </a:buClr>
              <a:buSzPts val="2800"/>
              <a:buFont typeface="Arvo"/>
              <a:buNone/>
              <a:defRPr>
                <a:solidFill>
                  <a:srgbClr val="FF5301"/>
                </a:solidFill>
                <a:latin typeface="Arvo"/>
                <a:ea typeface="Arvo"/>
                <a:cs typeface="Arvo"/>
                <a:sym typeface="Arvo"/>
              </a:defRPr>
            </a:lvl5pPr>
            <a:lvl6pPr lvl="5" rtl="0">
              <a:spcBef>
                <a:spcPts val="0"/>
              </a:spcBef>
              <a:spcAft>
                <a:spcPts val="0"/>
              </a:spcAft>
              <a:buClr>
                <a:srgbClr val="FF5301"/>
              </a:buClr>
              <a:buSzPts val="2800"/>
              <a:buFont typeface="Arvo"/>
              <a:buNone/>
              <a:defRPr>
                <a:solidFill>
                  <a:srgbClr val="FF5301"/>
                </a:solidFill>
                <a:latin typeface="Arvo"/>
                <a:ea typeface="Arvo"/>
                <a:cs typeface="Arvo"/>
                <a:sym typeface="Arvo"/>
              </a:defRPr>
            </a:lvl6pPr>
            <a:lvl7pPr lvl="6" rtl="0">
              <a:spcBef>
                <a:spcPts val="0"/>
              </a:spcBef>
              <a:spcAft>
                <a:spcPts val="0"/>
              </a:spcAft>
              <a:buClr>
                <a:srgbClr val="FF5301"/>
              </a:buClr>
              <a:buSzPts val="2800"/>
              <a:buFont typeface="Arvo"/>
              <a:buNone/>
              <a:defRPr>
                <a:solidFill>
                  <a:srgbClr val="FF5301"/>
                </a:solidFill>
                <a:latin typeface="Arvo"/>
                <a:ea typeface="Arvo"/>
                <a:cs typeface="Arvo"/>
                <a:sym typeface="Arvo"/>
              </a:defRPr>
            </a:lvl7pPr>
            <a:lvl8pPr lvl="7" rtl="0">
              <a:spcBef>
                <a:spcPts val="0"/>
              </a:spcBef>
              <a:spcAft>
                <a:spcPts val="0"/>
              </a:spcAft>
              <a:buClr>
                <a:srgbClr val="FF5301"/>
              </a:buClr>
              <a:buSzPts val="2800"/>
              <a:buFont typeface="Arvo"/>
              <a:buNone/>
              <a:defRPr>
                <a:solidFill>
                  <a:srgbClr val="FF5301"/>
                </a:solidFill>
                <a:latin typeface="Arvo"/>
                <a:ea typeface="Arvo"/>
                <a:cs typeface="Arvo"/>
                <a:sym typeface="Arvo"/>
              </a:defRPr>
            </a:lvl8pPr>
            <a:lvl9pPr lvl="8" rtl="0">
              <a:spcBef>
                <a:spcPts val="0"/>
              </a:spcBef>
              <a:spcAft>
                <a:spcPts val="0"/>
              </a:spcAft>
              <a:buClr>
                <a:srgbClr val="FF5301"/>
              </a:buClr>
              <a:buSzPts val="2800"/>
              <a:buFont typeface="Arvo"/>
              <a:buNone/>
              <a:defRPr>
                <a:solidFill>
                  <a:srgbClr val="FF5301"/>
                </a:solidFill>
                <a:latin typeface="Arvo"/>
                <a:ea typeface="Arvo"/>
                <a:cs typeface="Arvo"/>
                <a:sym typeface="Arvo"/>
              </a:defRPr>
            </a:lvl9pPr>
          </a:lstStyle>
          <a:p/>
        </p:txBody>
      </p:sp>
      <p:pic>
        <p:nvPicPr>
          <p:cNvPr descr="logo-185x90.png" id="260" name="Google Shape;260;p15"/>
          <p:cNvPicPr preferRelativeResize="0"/>
          <p:nvPr/>
        </p:nvPicPr>
        <p:blipFill>
          <a:blip r:embed="rId3">
            <a:alphaModFix/>
          </a:blip>
          <a:stretch>
            <a:fillRect/>
          </a:stretch>
        </p:blipFill>
        <p:spPr>
          <a:xfrm>
            <a:off x="311699" y="4454275"/>
            <a:ext cx="1270969" cy="618300"/>
          </a:xfrm>
          <a:prstGeom prst="rect">
            <a:avLst/>
          </a:prstGeom>
          <a:noFill/>
          <a:ln>
            <a:noFill/>
          </a:ln>
        </p:spPr>
      </p:pic>
      <p:sp>
        <p:nvSpPr>
          <p:cNvPr id="261" name="Google Shape;261;p15"/>
          <p:cNvSpPr/>
          <p:nvPr/>
        </p:nvSpPr>
        <p:spPr>
          <a:xfrm>
            <a:off x="0" y="0"/>
            <a:ext cx="9144000" cy="140100"/>
          </a:xfrm>
          <a:prstGeom prst="rect">
            <a:avLst/>
          </a:prstGeom>
          <a:solidFill>
            <a:srgbClr val="F339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5"/>
          <p:cNvSpPr txBox="1"/>
          <p:nvPr/>
        </p:nvSpPr>
        <p:spPr>
          <a:xfrm>
            <a:off x="6131925" y="4714898"/>
            <a:ext cx="2424900" cy="30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Open Sans"/>
                <a:ea typeface="Open Sans"/>
                <a:cs typeface="Open Sans"/>
                <a:sym typeface="Open Sans"/>
              </a:rPr>
              <a:t>freegoogleslidestemplates.com</a:t>
            </a:r>
            <a:endParaRPr sz="1200">
              <a:solidFill>
                <a:srgbClr val="FFFFFF"/>
              </a:solidFill>
              <a:latin typeface="Open Sans"/>
              <a:ea typeface="Open Sans"/>
              <a:cs typeface="Open Sans"/>
              <a:sym typeface="Open San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3" name="Shape 263"/>
        <p:cNvGrpSpPr/>
        <p:nvPr/>
      </p:nvGrpSpPr>
      <p:grpSpPr>
        <a:xfrm>
          <a:off x="0" y="0"/>
          <a:ext cx="0" cy="0"/>
          <a:chOff x="0" y="0"/>
          <a:chExt cx="0" cy="0"/>
        </a:xfrm>
      </p:grpSpPr>
      <p:pic>
        <p:nvPicPr>
          <p:cNvPr descr="FGST0005-Background.jpg" id="264" name="Google Shape;264;p16"/>
          <p:cNvPicPr preferRelativeResize="0"/>
          <p:nvPr/>
        </p:nvPicPr>
        <p:blipFill rotWithShape="1">
          <a:blip r:embed="rId2">
            <a:alphaModFix/>
          </a:blip>
          <a:srcRect b="0" l="0" r="0" t="85202"/>
          <a:stretch/>
        </p:blipFill>
        <p:spPr>
          <a:xfrm>
            <a:off x="0" y="4382400"/>
            <a:ext cx="9144000" cy="761099"/>
          </a:xfrm>
          <a:prstGeom prst="rect">
            <a:avLst/>
          </a:prstGeom>
          <a:noFill/>
          <a:ln>
            <a:noFill/>
          </a:ln>
        </p:spPr>
      </p:pic>
      <p:sp>
        <p:nvSpPr>
          <p:cNvPr id="265" name="Google Shape;265;p16"/>
          <p:cNvSpPr/>
          <p:nvPr/>
        </p:nvSpPr>
        <p:spPr>
          <a:xfrm>
            <a:off x="0" y="0"/>
            <a:ext cx="9144000" cy="140100"/>
          </a:xfrm>
          <a:prstGeom prst="rect">
            <a:avLst/>
          </a:prstGeom>
          <a:solidFill>
            <a:srgbClr val="F339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6"/>
          <p:cNvSpPr txBox="1"/>
          <p:nvPr>
            <p:ph idx="1" type="body"/>
          </p:nvPr>
        </p:nvSpPr>
        <p:spPr>
          <a:xfrm>
            <a:off x="311700" y="919200"/>
            <a:ext cx="8520600" cy="2924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Clr>
                <a:srgbClr val="434343"/>
              </a:buClr>
              <a:buSzPts val="1800"/>
              <a:buFont typeface="Open Sans"/>
              <a:buChar char="●"/>
              <a:defRPr>
                <a:solidFill>
                  <a:srgbClr val="434343"/>
                </a:solidFill>
                <a:latin typeface="Open Sans"/>
                <a:ea typeface="Open Sans"/>
                <a:cs typeface="Open Sans"/>
                <a:sym typeface="Open Sans"/>
              </a:defRPr>
            </a:lvl1pPr>
            <a:lvl2pPr indent="-317500" lvl="1" marL="914400" rtl="0">
              <a:spcBef>
                <a:spcPts val="1600"/>
              </a:spcBef>
              <a:spcAft>
                <a:spcPts val="0"/>
              </a:spcAft>
              <a:buClr>
                <a:srgbClr val="434343"/>
              </a:buClr>
              <a:buSzPts val="1400"/>
              <a:buFont typeface="Open Sans"/>
              <a:buChar char="○"/>
              <a:defRPr>
                <a:solidFill>
                  <a:srgbClr val="434343"/>
                </a:solidFill>
                <a:latin typeface="Open Sans"/>
                <a:ea typeface="Open Sans"/>
                <a:cs typeface="Open Sans"/>
                <a:sym typeface="Open Sans"/>
              </a:defRPr>
            </a:lvl2pPr>
            <a:lvl3pPr indent="-317500" lvl="2" marL="1371600" rtl="0">
              <a:spcBef>
                <a:spcPts val="1600"/>
              </a:spcBef>
              <a:spcAft>
                <a:spcPts val="0"/>
              </a:spcAft>
              <a:buClr>
                <a:srgbClr val="434343"/>
              </a:buClr>
              <a:buSzPts val="1400"/>
              <a:buFont typeface="Open Sans"/>
              <a:buChar char="■"/>
              <a:defRPr>
                <a:solidFill>
                  <a:srgbClr val="434343"/>
                </a:solidFill>
                <a:latin typeface="Open Sans"/>
                <a:ea typeface="Open Sans"/>
                <a:cs typeface="Open Sans"/>
                <a:sym typeface="Open Sans"/>
              </a:defRPr>
            </a:lvl3pPr>
            <a:lvl4pPr indent="-317500" lvl="3" marL="1828800" rtl="0">
              <a:spcBef>
                <a:spcPts val="1600"/>
              </a:spcBef>
              <a:spcAft>
                <a:spcPts val="0"/>
              </a:spcAft>
              <a:buClr>
                <a:srgbClr val="434343"/>
              </a:buClr>
              <a:buSzPts val="1400"/>
              <a:buFont typeface="Open Sans"/>
              <a:buChar char="●"/>
              <a:defRPr>
                <a:solidFill>
                  <a:srgbClr val="434343"/>
                </a:solidFill>
                <a:latin typeface="Open Sans"/>
                <a:ea typeface="Open Sans"/>
                <a:cs typeface="Open Sans"/>
                <a:sym typeface="Open Sans"/>
              </a:defRPr>
            </a:lvl4pPr>
            <a:lvl5pPr indent="-317500" lvl="4" marL="2286000" rtl="0">
              <a:spcBef>
                <a:spcPts val="1600"/>
              </a:spcBef>
              <a:spcAft>
                <a:spcPts val="0"/>
              </a:spcAft>
              <a:buClr>
                <a:srgbClr val="434343"/>
              </a:buClr>
              <a:buSzPts val="1400"/>
              <a:buFont typeface="Open Sans"/>
              <a:buChar char="○"/>
              <a:defRPr>
                <a:solidFill>
                  <a:srgbClr val="434343"/>
                </a:solidFill>
                <a:latin typeface="Open Sans"/>
                <a:ea typeface="Open Sans"/>
                <a:cs typeface="Open Sans"/>
                <a:sym typeface="Open Sans"/>
              </a:defRPr>
            </a:lvl5pPr>
            <a:lvl6pPr indent="-317500" lvl="5" marL="2743200" rtl="0">
              <a:spcBef>
                <a:spcPts val="1600"/>
              </a:spcBef>
              <a:spcAft>
                <a:spcPts val="0"/>
              </a:spcAft>
              <a:buClr>
                <a:srgbClr val="434343"/>
              </a:buClr>
              <a:buSzPts val="1400"/>
              <a:buFont typeface="Open Sans"/>
              <a:buChar char="■"/>
              <a:defRPr>
                <a:solidFill>
                  <a:srgbClr val="434343"/>
                </a:solidFill>
                <a:latin typeface="Open Sans"/>
                <a:ea typeface="Open Sans"/>
                <a:cs typeface="Open Sans"/>
                <a:sym typeface="Open Sans"/>
              </a:defRPr>
            </a:lvl6pPr>
            <a:lvl7pPr indent="-317500" lvl="6" marL="3200400" rtl="0">
              <a:spcBef>
                <a:spcPts val="1600"/>
              </a:spcBef>
              <a:spcAft>
                <a:spcPts val="0"/>
              </a:spcAft>
              <a:buClr>
                <a:srgbClr val="434343"/>
              </a:buClr>
              <a:buSzPts val="1400"/>
              <a:buFont typeface="Open Sans"/>
              <a:buChar char="●"/>
              <a:defRPr>
                <a:solidFill>
                  <a:srgbClr val="434343"/>
                </a:solidFill>
                <a:latin typeface="Open Sans"/>
                <a:ea typeface="Open Sans"/>
                <a:cs typeface="Open Sans"/>
                <a:sym typeface="Open Sans"/>
              </a:defRPr>
            </a:lvl7pPr>
            <a:lvl8pPr indent="-317500" lvl="7" marL="3657600" rtl="0">
              <a:spcBef>
                <a:spcPts val="1600"/>
              </a:spcBef>
              <a:spcAft>
                <a:spcPts val="0"/>
              </a:spcAft>
              <a:buClr>
                <a:srgbClr val="434343"/>
              </a:buClr>
              <a:buSzPts val="1400"/>
              <a:buFont typeface="Open Sans"/>
              <a:buChar char="○"/>
              <a:defRPr>
                <a:solidFill>
                  <a:srgbClr val="434343"/>
                </a:solidFill>
                <a:latin typeface="Open Sans"/>
                <a:ea typeface="Open Sans"/>
                <a:cs typeface="Open Sans"/>
                <a:sym typeface="Open Sans"/>
              </a:defRPr>
            </a:lvl8pPr>
            <a:lvl9pPr indent="-317500" lvl="8" marL="4114800" rtl="0">
              <a:spcBef>
                <a:spcPts val="1600"/>
              </a:spcBef>
              <a:spcAft>
                <a:spcPts val="1600"/>
              </a:spcAft>
              <a:buClr>
                <a:srgbClr val="434343"/>
              </a:buClr>
              <a:buSzPts val="1400"/>
              <a:buFont typeface="Open Sans"/>
              <a:buChar char="■"/>
              <a:defRPr>
                <a:solidFill>
                  <a:srgbClr val="434343"/>
                </a:solidFill>
                <a:latin typeface="Open Sans"/>
                <a:ea typeface="Open Sans"/>
                <a:cs typeface="Open Sans"/>
                <a:sym typeface="Open Sans"/>
              </a:defRPr>
            </a:lvl9pPr>
          </a:lstStyle>
          <a:p/>
        </p:txBody>
      </p:sp>
      <p:sp>
        <p:nvSpPr>
          <p:cNvPr id="267" name="Google Shape;267;p16"/>
          <p:cNvSpPr txBox="1"/>
          <p:nvPr>
            <p:ph type="title"/>
          </p:nvPr>
        </p:nvSpPr>
        <p:spPr>
          <a:xfrm>
            <a:off x="311700" y="18267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63D27"/>
              </a:buClr>
              <a:buSzPts val="3600"/>
              <a:buFont typeface="Arvo"/>
              <a:buNone/>
              <a:defRPr sz="3600">
                <a:solidFill>
                  <a:srgbClr val="F63D27"/>
                </a:solidFill>
                <a:latin typeface="Arvo"/>
                <a:ea typeface="Arvo"/>
                <a:cs typeface="Arvo"/>
                <a:sym typeface="Arvo"/>
              </a:defRPr>
            </a:lvl1pPr>
            <a:lvl2pPr lvl="1" rtl="0">
              <a:spcBef>
                <a:spcPts val="0"/>
              </a:spcBef>
              <a:spcAft>
                <a:spcPts val="0"/>
              </a:spcAft>
              <a:buClr>
                <a:srgbClr val="F63D27"/>
              </a:buClr>
              <a:buSzPts val="2800"/>
              <a:buFont typeface="Arvo"/>
              <a:buNone/>
              <a:defRPr>
                <a:solidFill>
                  <a:srgbClr val="F63D27"/>
                </a:solidFill>
                <a:latin typeface="Arvo"/>
                <a:ea typeface="Arvo"/>
                <a:cs typeface="Arvo"/>
                <a:sym typeface="Arvo"/>
              </a:defRPr>
            </a:lvl2pPr>
            <a:lvl3pPr lvl="2" rtl="0">
              <a:spcBef>
                <a:spcPts val="0"/>
              </a:spcBef>
              <a:spcAft>
                <a:spcPts val="0"/>
              </a:spcAft>
              <a:buClr>
                <a:srgbClr val="F63D27"/>
              </a:buClr>
              <a:buSzPts val="2800"/>
              <a:buFont typeface="Arvo"/>
              <a:buNone/>
              <a:defRPr>
                <a:solidFill>
                  <a:srgbClr val="F63D27"/>
                </a:solidFill>
                <a:latin typeface="Arvo"/>
                <a:ea typeface="Arvo"/>
                <a:cs typeface="Arvo"/>
                <a:sym typeface="Arvo"/>
              </a:defRPr>
            </a:lvl3pPr>
            <a:lvl4pPr lvl="3" rtl="0">
              <a:spcBef>
                <a:spcPts val="0"/>
              </a:spcBef>
              <a:spcAft>
                <a:spcPts val="0"/>
              </a:spcAft>
              <a:buClr>
                <a:srgbClr val="F63D27"/>
              </a:buClr>
              <a:buSzPts val="2800"/>
              <a:buFont typeface="Arvo"/>
              <a:buNone/>
              <a:defRPr>
                <a:solidFill>
                  <a:srgbClr val="F63D27"/>
                </a:solidFill>
                <a:latin typeface="Arvo"/>
                <a:ea typeface="Arvo"/>
                <a:cs typeface="Arvo"/>
                <a:sym typeface="Arvo"/>
              </a:defRPr>
            </a:lvl4pPr>
            <a:lvl5pPr lvl="4" rtl="0">
              <a:spcBef>
                <a:spcPts val="0"/>
              </a:spcBef>
              <a:spcAft>
                <a:spcPts val="0"/>
              </a:spcAft>
              <a:buClr>
                <a:srgbClr val="F63D27"/>
              </a:buClr>
              <a:buSzPts val="2800"/>
              <a:buFont typeface="Arvo"/>
              <a:buNone/>
              <a:defRPr>
                <a:solidFill>
                  <a:srgbClr val="F63D27"/>
                </a:solidFill>
                <a:latin typeface="Arvo"/>
                <a:ea typeface="Arvo"/>
                <a:cs typeface="Arvo"/>
                <a:sym typeface="Arvo"/>
              </a:defRPr>
            </a:lvl5pPr>
            <a:lvl6pPr lvl="5" rtl="0">
              <a:spcBef>
                <a:spcPts val="0"/>
              </a:spcBef>
              <a:spcAft>
                <a:spcPts val="0"/>
              </a:spcAft>
              <a:buClr>
                <a:srgbClr val="F63D27"/>
              </a:buClr>
              <a:buSzPts val="2800"/>
              <a:buFont typeface="Arvo"/>
              <a:buNone/>
              <a:defRPr>
                <a:solidFill>
                  <a:srgbClr val="F63D27"/>
                </a:solidFill>
                <a:latin typeface="Arvo"/>
                <a:ea typeface="Arvo"/>
                <a:cs typeface="Arvo"/>
                <a:sym typeface="Arvo"/>
              </a:defRPr>
            </a:lvl6pPr>
            <a:lvl7pPr lvl="6" rtl="0">
              <a:spcBef>
                <a:spcPts val="0"/>
              </a:spcBef>
              <a:spcAft>
                <a:spcPts val="0"/>
              </a:spcAft>
              <a:buClr>
                <a:srgbClr val="F63D27"/>
              </a:buClr>
              <a:buSzPts val="2800"/>
              <a:buFont typeface="Arvo"/>
              <a:buNone/>
              <a:defRPr>
                <a:solidFill>
                  <a:srgbClr val="F63D27"/>
                </a:solidFill>
                <a:latin typeface="Arvo"/>
                <a:ea typeface="Arvo"/>
                <a:cs typeface="Arvo"/>
                <a:sym typeface="Arvo"/>
              </a:defRPr>
            </a:lvl7pPr>
            <a:lvl8pPr lvl="7" rtl="0">
              <a:spcBef>
                <a:spcPts val="0"/>
              </a:spcBef>
              <a:spcAft>
                <a:spcPts val="0"/>
              </a:spcAft>
              <a:buClr>
                <a:srgbClr val="F63D27"/>
              </a:buClr>
              <a:buSzPts val="2800"/>
              <a:buFont typeface="Arvo"/>
              <a:buNone/>
              <a:defRPr>
                <a:solidFill>
                  <a:srgbClr val="F63D27"/>
                </a:solidFill>
                <a:latin typeface="Arvo"/>
                <a:ea typeface="Arvo"/>
                <a:cs typeface="Arvo"/>
                <a:sym typeface="Arvo"/>
              </a:defRPr>
            </a:lvl8pPr>
            <a:lvl9pPr lvl="8" rtl="0">
              <a:spcBef>
                <a:spcPts val="0"/>
              </a:spcBef>
              <a:spcAft>
                <a:spcPts val="0"/>
              </a:spcAft>
              <a:buClr>
                <a:srgbClr val="F63D27"/>
              </a:buClr>
              <a:buSzPts val="2800"/>
              <a:buFont typeface="Arvo"/>
              <a:buNone/>
              <a:defRPr>
                <a:solidFill>
                  <a:srgbClr val="F63D27"/>
                </a:solidFill>
                <a:latin typeface="Arvo"/>
                <a:ea typeface="Arvo"/>
                <a:cs typeface="Arvo"/>
                <a:sym typeface="Arvo"/>
              </a:defRPr>
            </a:lvl9pPr>
          </a:lstStyle>
          <a:p/>
        </p:txBody>
      </p:sp>
      <p:sp>
        <p:nvSpPr>
          <p:cNvPr id="268" name="Google Shape;268;p16"/>
          <p:cNvSpPr txBox="1"/>
          <p:nvPr>
            <p:ph idx="12" type="sldNum"/>
          </p:nvPr>
        </p:nvSpPr>
        <p:spPr>
          <a:xfrm>
            <a:off x="8556825" y="4714898"/>
            <a:ext cx="548700" cy="303000"/>
          </a:xfrm>
          <a:prstGeom prst="rect">
            <a:avLst/>
          </a:prstGeom>
        </p:spPr>
        <p:txBody>
          <a:bodyPr anchorCtr="0" anchor="ctr" bIns="91425" lIns="91425" spcFirstLastPara="1" rIns="91425" wrap="square" tIns="91425">
            <a:noAutofit/>
          </a:bodyPr>
          <a:lstStyle>
            <a:lvl1pPr lvl="0" rtl="0">
              <a:buNone/>
              <a:defRPr>
                <a:solidFill>
                  <a:srgbClr val="FF5301"/>
                </a:solidFill>
              </a:defRPr>
            </a:lvl1pPr>
            <a:lvl2pPr lvl="1" rtl="0">
              <a:buNone/>
              <a:defRPr>
                <a:solidFill>
                  <a:srgbClr val="FF5301"/>
                </a:solidFill>
              </a:defRPr>
            </a:lvl2pPr>
            <a:lvl3pPr lvl="2" rtl="0">
              <a:buNone/>
              <a:defRPr>
                <a:solidFill>
                  <a:srgbClr val="FF5301"/>
                </a:solidFill>
              </a:defRPr>
            </a:lvl3pPr>
            <a:lvl4pPr lvl="3" rtl="0">
              <a:buNone/>
              <a:defRPr>
                <a:solidFill>
                  <a:srgbClr val="FF5301"/>
                </a:solidFill>
              </a:defRPr>
            </a:lvl4pPr>
            <a:lvl5pPr lvl="4" rtl="0">
              <a:buNone/>
              <a:defRPr>
                <a:solidFill>
                  <a:srgbClr val="FF5301"/>
                </a:solidFill>
              </a:defRPr>
            </a:lvl5pPr>
            <a:lvl6pPr lvl="5" rtl="0">
              <a:buNone/>
              <a:defRPr>
                <a:solidFill>
                  <a:srgbClr val="FF5301"/>
                </a:solidFill>
              </a:defRPr>
            </a:lvl6pPr>
            <a:lvl7pPr lvl="6" rtl="0">
              <a:buNone/>
              <a:defRPr>
                <a:solidFill>
                  <a:srgbClr val="FF5301"/>
                </a:solidFill>
              </a:defRPr>
            </a:lvl7pPr>
            <a:lvl8pPr lvl="7" rtl="0">
              <a:buNone/>
              <a:defRPr>
                <a:solidFill>
                  <a:srgbClr val="FF5301"/>
                </a:solidFill>
              </a:defRPr>
            </a:lvl8pPr>
            <a:lvl9pPr lvl="8" rtl="0">
              <a:buNone/>
              <a:defRPr>
                <a:solidFill>
                  <a:srgbClr val="FF5301"/>
                </a:solidFill>
              </a:defRPr>
            </a:lvl9pPr>
          </a:lstStyle>
          <a:p>
            <a:pPr indent="0" lvl="0" marL="0" rtl="0" algn="r">
              <a:spcBef>
                <a:spcPts val="0"/>
              </a:spcBef>
              <a:spcAft>
                <a:spcPts val="0"/>
              </a:spcAft>
              <a:buNone/>
            </a:pPr>
            <a:fld id="{00000000-1234-1234-1234-123412341234}" type="slidenum">
              <a:rPr lang="en"/>
              <a:t>‹#›</a:t>
            </a:fld>
            <a:endParaRPr/>
          </a:p>
        </p:txBody>
      </p:sp>
      <p:pic>
        <p:nvPicPr>
          <p:cNvPr descr="logo-185x90.png" id="269" name="Google Shape;269;p16"/>
          <p:cNvPicPr preferRelativeResize="0"/>
          <p:nvPr/>
        </p:nvPicPr>
        <p:blipFill>
          <a:blip r:embed="rId3">
            <a:alphaModFix/>
          </a:blip>
          <a:stretch>
            <a:fillRect/>
          </a:stretch>
        </p:blipFill>
        <p:spPr>
          <a:xfrm>
            <a:off x="311699" y="4454275"/>
            <a:ext cx="1270969" cy="618300"/>
          </a:xfrm>
          <a:prstGeom prst="rect">
            <a:avLst/>
          </a:prstGeom>
          <a:noFill/>
          <a:ln>
            <a:noFill/>
          </a:ln>
        </p:spPr>
      </p:pic>
      <p:sp>
        <p:nvSpPr>
          <p:cNvPr id="270" name="Google Shape;270;p16"/>
          <p:cNvSpPr txBox="1"/>
          <p:nvPr/>
        </p:nvSpPr>
        <p:spPr>
          <a:xfrm>
            <a:off x="6131925" y="4714898"/>
            <a:ext cx="2424900" cy="30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Open Sans"/>
                <a:ea typeface="Open Sans"/>
                <a:cs typeface="Open Sans"/>
                <a:sym typeface="Open Sans"/>
              </a:rPr>
              <a:t>freegoogleslidestemplates.com</a:t>
            </a:r>
            <a:endParaRPr sz="1200">
              <a:solidFill>
                <a:srgbClr val="FFFFFF"/>
              </a:solidFill>
              <a:latin typeface="Open Sans"/>
              <a:ea typeface="Open Sans"/>
              <a:cs typeface="Open Sans"/>
              <a:sym typeface="Open San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1" name="Shape 271"/>
        <p:cNvGrpSpPr/>
        <p:nvPr/>
      </p:nvGrpSpPr>
      <p:grpSpPr>
        <a:xfrm>
          <a:off x="0" y="0"/>
          <a:ext cx="0" cy="0"/>
          <a:chOff x="0" y="0"/>
          <a:chExt cx="0" cy="0"/>
        </a:xfrm>
      </p:grpSpPr>
      <p:pic>
        <p:nvPicPr>
          <p:cNvPr descr="FGST0005-Background.jpg" id="272" name="Google Shape;272;p17"/>
          <p:cNvPicPr preferRelativeResize="0"/>
          <p:nvPr/>
        </p:nvPicPr>
        <p:blipFill rotWithShape="1">
          <a:blip r:embed="rId2">
            <a:alphaModFix/>
          </a:blip>
          <a:srcRect b="0" l="0" r="0" t="85202"/>
          <a:stretch/>
        </p:blipFill>
        <p:spPr>
          <a:xfrm>
            <a:off x="0" y="4382400"/>
            <a:ext cx="9144000" cy="761099"/>
          </a:xfrm>
          <a:prstGeom prst="rect">
            <a:avLst/>
          </a:prstGeom>
          <a:noFill/>
          <a:ln>
            <a:noFill/>
          </a:ln>
        </p:spPr>
      </p:pic>
      <p:sp>
        <p:nvSpPr>
          <p:cNvPr id="273" name="Google Shape;273;p17"/>
          <p:cNvSpPr/>
          <p:nvPr/>
        </p:nvSpPr>
        <p:spPr>
          <a:xfrm>
            <a:off x="0" y="0"/>
            <a:ext cx="9144000" cy="140100"/>
          </a:xfrm>
          <a:prstGeom prst="rect">
            <a:avLst/>
          </a:prstGeom>
          <a:solidFill>
            <a:srgbClr val="F339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7"/>
          <p:cNvSpPr txBox="1"/>
          <p:nvPr>
            <p:ph idx="1" type="body"/>
          </p:nvPr>
        </p:nvSpPr>
        <p:spPr>
          <a:xfrm>
            <a:off x="311700" y="1452600"/>
            <a:ext cx="3999900" cy="2895000"/>
          </a:xfrm>
          <a:prstGeom prst="rect">
            <a:avLst/>
          </a:prstGeom>
        </p:spPr>
        <p:txBody>
          <a:bodyPr anchorCtr="0" anchor="t" bIns="91425" lIns="91425" spcFirstLastPara="1" rIns="91425" wrap="square" tIns="91425">
            <a:noAutofit/>
          </a:bodyPr>
          <a:lstStyle>
            <a:lvl1pPr indent="-317500" lvl="0" marL="457200" rtl="0" algn="just">
              <a:spcBef>
                <a:spcPts val="0"/>
              </a:spcBef>
              <a:spcAft>
                <a:spcPts val="0"/>
              </a:spcAft>
              <a:buClr>
                <a:srgbClr val="434343"/>
              </a:buClr>
              <a:buSzPts val="1400"/>
              <a:buFont typeface="Open Sans"/>
              <a:buChar char="●"/>
              <a:defRPr sz="1400">
                <a:solidFill>
                  <a:srgbClr val="434343"/>
                </a:solidFill>
                <a:latin typeface="Open Sans"/>
                <a:ea typeface="Open Sans"/>
                <a:cs typeface="Open Sans"/>
                <a:sym typeface="Open Sans"/>
              </a:defRPr>
            </a:lvl1pPr>
            <a:lvl2pPr indent="-304800" lvl="1" marL="9144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2pPr>
            <a:lvl3pPr indent="-304800" lvl="2" marL="13716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3pPr>
            <a:lvl4pPr indent="-304800" lvl="3" marL="18288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4pPr>
            <a:lvl5pPr indent="-304800" lvl="4" marL="22860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5pPr>
            <a:lvl6pPr indent="-304800" lvl="5" marL="27432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6pPr>
            <a:lvl7pPr indent="-304800" lvl="6" marL="32004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7pPr>
            <a:lvl8pPr indent="-304800" lvl="7" marL="36576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8pPr>
            <a:lvl9pPr indent="-304800" lvl="8" marL="4114800" rtl="0" algn="just">
              <a:spcBef>
                <a:spcPts val="1600"/>
              </a:spcBef>
              <a:spcAft>
                <a:spcPts val="1600"/>
              </a:spcAft>
              <a:buClr>
                <a:srgbClr val="434343"/>
              </a:buClr>
              <a:buSzPts val="1200"/>
              <a:buFont typeface="Open Sans"/>
              <a:buChar char="■"/>
              <a:defRPr sz="1200">
                <a:solidFill>
                  <a:srgbClr val="434343"/>
                </a:solidFill>
                <a:latin typeface="Open Sans"/>
                <a:ea typeface="Open Sans"/>
                <a:cs typeface="Open Sans"/>
                <a:sym typeface="Open Sans"/>
              </a:defRPr>
            </a:lvl9pPr>
          </a:lstStyle>
          <a:p/>
        </p:txBody>
      </p:sp>
      <p:sp>
        <p:nvSpPr>
          <p:cNvPr id="275" name="Google Shape;275;p17"/>
          <p:cNvSpPr txBox="1"/>
          <p:nvPr>
            <p:ph idx="2" type="body"/>
          </p:nvPr>
        </p:nvSpPr>
        <p:spPr>
          <a:xfrm>
            <a:off x="4832400" y="1452600"/>
            <a:ext cx="3999900" cy="2895000"/>
          </a:xfrm>
          <a:prstGeom prst="rect">
            <a:avLst/>
          </a:prstGeom>
        </p:spPr>
        <p:txBody>
          <a:bodyPr anchorCtr="0" anchor="t" bIns="91425" lIns="91425" spcFirstLastPara="1" rIns="91425" wrap="square" tIns="91425">
            <a:noAutofit/>
          </a:bodyPr>
          <a:lstStyle>
            <a:lvl1pPr indent="-317500" lvl="0" marL="457200" rtl="0" algn="just">
              <a:spcBef>
                <a:spcPts val="0"/>
              </a:spcBef>
              <a:spcAft>
                <a:spcPts val="0"/>
              </a:spcAft>
              <a:buClr>
                <a:srgbClr val="434343"/>
              </a:buClr>
              <a:buSzPts val="1400"/>
              <a:buFont typeface="Open Sans"/>
              <a:buChar char="●"/>
              <a:defRPr sz="1400">
                <a:solidFill>
                  <a:srgbClr val="434343"/>
                </a:solidFill>
                <a:latin typeface="Open Sans"/>
                <a:ea typeface="Open Sans"/>
                <a:cs typeface="Open Sans"/>
                <a:sym typeface="Open Sans"/>
              </a:defRPr>
            </a:lvl1pPr>
            <a:lvl2pPr indent="-304800" lvl="1" marL="9144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2pPr>
            <a:lvl3pPr indent="-304800" lvl="2" marL="13716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3pPr>
            <a:lvl4pPr indent="-304800" lvl="3" marL="18288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4pPr>
            <a:lvl5pPr indent="-304800" lvl="4" marL="22860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5pPr>
            <a:lvl6pPr indent="-304800" lvl="5" marL="27432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6pPr>
            <a:lvl7pPr indent="-304800" lvl="6" marL="32004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7pPr>
            <a:lvl8pPr indent="-304800" lvl="7" marL="36576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8pPr>
            <a:lvl9pPr indent="-304800" lvl="8" marL="4114800" rtl="0" algn="just">
              <a:spcBef>
                <a:spcPts val="1600"/>
              </a:spcBef>
              <a:spcAft>
                <a:spcPts val="1600"/>
              </a:spcAft>
              <a:buClr>
                <a:srgbClr val="434343"/>
              </a:buClr>
              <a:buSzPts val="1200"/>
              <a:buFont typeface="Open Sans"/>
              <a:buChar char="■"/>
              <a:defRPr sz="1200">
                <a:solidFill>
                  <a:srgbClr val="434343"/>
                </a:solidFill>
                <a:latin typeface="Open Sans"/>
                <a:ea typeface="Open Sans"/>
                <a:cs typeface="Open Sans"/>
                <a:sym typeface="Open Sans"/>
              </a:defRPr>
            </a:lvl9pPr>
          </a:lstStyle>
          <a:p/>
        </p:txBody>
      </p:sp>
      <p:sp>
        <p:nvSpPr>
          <p:cNvPr id="276" name="Google Shape;276;p17"/>
          <p:cNvSpPr txBox="1"/>
          <p:nvPr>
            <p:ph type="title"/>
          </p:nvPr>
        </p:nvSpPr>
        <p:spPr>
          <a:xfrm>
            <a:off x="311700" y="18267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63D27"/>
              </a:buClr>
              <a:buSzPts val="3600"/>
              <a:buFont typeface="Arvo"/>
              <a:buNone/>
              <a:defRPr sz="3600">
                <a:solidFill>
                  <a:srgbClr val="F63D27"/>
                </a:solidFill>
                <a:latin typeface="Arvo"/>
                <a:ea typeface="Arvo"/>
                <a:cs typeface="Arvo"/>
                <a:sym typeface="Arvo"/>
              </a:defRPr>
            </a:lvl1pPr>
            <a:lvl2pPr lvl="1" rtl="0">
              <a:spcBef>
                <a:spcPts val="0"/>
              </a:spcBef>
              <a:spcAft>
                <a:spcPts val="0"/>
              </a:spcAft>
              <a:buClr>
                <a:srgbClr val="FF5301"/>
              </a:buClr>
              <a:buSzPts val="2800"/>
              <a:buFont typeface="Arvo"/>
              <a:buNone/>
              <a:defRPr>
                <a:solidFill>
                  <a:srgbClr val="FF5301"/>
                </a:solidFill>
                <a:latin typeface="Arvo"/>
                <a:ea typeface="Arvo"/>
                <a:cs typeface="Arvo"/>
                <a:sym typeface="Arvo"/>
              </a:defRPr>
            </a:lvl2pPr>
            <a:lvl3pPr lvl="2" rtl="0">
              <a:spcBef>
                <a:spcPts val="0"/>
              </a:spcBef>
              <a:spcAft>
                <a:spcPts val="0"/>
              </a:spcAft>
              <a:buClr>
                <a:srgbClr val="FF5301"/>
              </a:buClr>
              <a:buSzPts val="2800"/>
              <a:buFont typeface="Arvo"/>
              <a:buNone/>
              <a:defRPr>
                <a:solidFill>
                  <a:srgbClr val="FF5301"/>
                </a:solidFill>
                <a:latin typeface="Arvo"/>
                <a:ea typeface="Arvo"/>
                <a:cs typeface="Arvo"/>
                <a:sym typeface="Arvo"/>
              </a:defRPr>
            </a:lvl3pPr>
            <a:lvl4pPr lvl="3" rtl="0">
              <a:spcBef>
                <a:spcPts val="0"/>
              </a:spcBef>
              <a:spcAft>
                <a:spcPts val="0"/>
              </a:spcAft>
              <a:buClr>
                <a:srgbClr val="FF5301"/>
              </a:buClr>
              <a:buSzPts val="2800"/>
              <a:buFont typeface="Arvo"/>
              <a:buNone/>
              <a:defRPr>
                <a:solidFill>
                  <a:srgbClr val="FF5301"/>
                </a:solidFill>
                <a:latin typeface="Arvo"/>
                <a:ea typeface="Arvo"/>
                <a:cs typeface="Arvo"/>
                <a:sym typeface="Arvo"/>
              </a:defRPr>
            </a:lvl4pPr>
            <a:lvl5pPr lvl="4" rtl="0">
              <a:spcBef>
                <a:spcPts val="0"/>
              </a:spcBef>
              <a:spcAft>
                <a:spcPts val="0"/>
              </a:spcAft>
              <a:buClr>
                <a:srgbClr val="FF5301"/>
              </a:buClr>
              <a:buSzPts val="2800"/>
              <a:buFont typeface="Arvo"/>
              <a:buNone/>
              <a:defRPr>
                <a:solidFill>
                  <a:srgbClr val="FF5301"/>
                </a:solidFill>
                <a:latin typeface="Arvo"/>
                <a:ea typeface="Arvo"/>
                <a:cs typeface="Arvo"/>
                <a:sym typeface="Arvo"/>
              </a:defRPr>
            </a:lvl5pPr>
            <a:lvl6pPr lvl="5" rtl="0">
              <a:spcBef>
                <a:spcPts val="0"/>
              </a:spcBef>
              <a:spcAft>
                <a:spcPts val="0"/>
              </a:spcAft>
              <a:buClr>
                <a:srgbClr val="FF5301"/>
              </a:buClr>
              <a:buSzPts val="2800"/>
              <a:buFont typeface="Arvo"/>
              <a:buNone/>
              <a:defRPr>
                <a:solidFill>
                  <a:srgbClr val="FF5301"/>
                </a:solidFill>
                <a:latin typeface="Arvo"/>
                <a:ea typeface="Arvo"/>
                <a:cs typeface="Arvo"/>
                <a:sym typeface="Arvo"/>
              </a:defRPr>
            </a:lvl6pPr>
            <a:lvl7pPr lvl="6" rtl="0">
              <a:spcBef>
                <a:spcPts val="0"/>
              </a:spcBef>
              <a:spcAft>
                <a:spcPts val="0"/>
              </a:spcAft>
              <a:buClr>
                <a:srgbClr val="FF5301"/>
              </a:buClr>
              <a:buSzPts val="2800"/>
              <a:buFont typeface="Arvo"/>
              <a:buNone/>
              <a:defRPr>
                <a:solidFill>
                  <a:srgbClr val="FF5301"/>
                </a:solidFill>
                <a:latin typeface="Arvo"/>
                <a:ea typeface="Arvo"/>
                <a:cs typeface="Arvo"/>
                <a:sym typeface="Arvo"/>
              </a:defRPr>
            </a:lvl7pPr>
            <a:lvl8pPr lvl="7" rtl="0">
              <a:spcBef>
                <a:spcPts val="0"/>
              </a:spcBef>
              <a:spcAft>
                <a:spcPts val="0"/>
              </a:spcAft>
              <a:buClr>
                <a:srgbClr val="FF5301"/>
              </a:buClr>
              <a:buSzPts val="2800"/>
              <a:buFont typeface="Arvo"/>
              <a:buNone/>
              <a:defRPr>
                <a:solidFill>
                  <a:srgbClr val="FF5301"/>
                </a:solidFill>
                <a:latin typeface="Arvo"/>
                <a:ea typeface="Arvo"/>
                <a:cs typeface="Arvo"/>
                <a:sym typeface="Arvo"/>
              </a:defRPr>
            </a:lvl8pPr>
            <a:lvl9pPr lvl="8" rtl="0">
              <a:spcBef>
                <a:spcPts val="0"/>
              </a:spcBef>
              <a:spcAft>
                <a:spcPts val="0"/>
              </a:spcAft>
              <a:buClr>
                <a:srgbClr val="FF5301"/>
              </a:buClr>
              <a:buSzPts val="2800"/>
              <a:buFont typeface="Arvo"/>
              <a:buNone/>
              <a:defRPr>
                <a:solidFill>
                  <a:srgbClr val="FF5301"/>
                </a:solidFill>
                <a:latin typeface="Arvo"/>
                <a:ea typeface="Arvo"/>
                <a:cs typeface="Arvo"/>
                <a:sym typeface="Arvo"/>
              </a:defRPr>
            </a:lvl9pPr>
          </a:lstStyle>
          <a:p/>
        </p:txBody>
      </p:sp>
      <p:sp>
        <p:nvSpPr>
          <p:cNvPr id="277" name="Google Shape;277;p17"/>
          <p:cNvSpPr txBox="1"/>
          <p:nvPr>
            <p:ph idx="12" type="sldNum"/>
          </p:nvPr>
        </p:nvSpPr>
        <p:spPr>
          <a:xfrm>
            <a:off x="8556825" y="4714898"/>
            <a:ext cx="548700" cy="303000"/>
          </a:xfrm>
          <a:prstGeom prst="rect">
            <a:avLst/>
          </a:prstGeom>
        </p:spPr>
        <p:txBody>
          <a:bodyPr anchorCtr="0" anchor="ctr" bIns="91425" lIns="91425" spcFirstLastPara="1" rIns="91425" wrap="square" tIns="91425">
            <a:noAutofit/>
          </a:bodyPr>
          <a:lstStyle>
            <a:lvl1pPr lvl="0" rtl="0">
              <a:buNone/>
              <a:defRPr>
                <a:solidFill>
                  <a:srgbClr val="FF5301"/>
                </a:solidFill>
              </a:defRPr>
            </a:lvl1pPr>
            <a:lvl2pPr lvl="1" rtl="0">
              <a:buNone/>
              <a:defRPr>
                <a:solidFill>
                  <a:srgbClr val="FF5301"/>
                </a:solidFill>
              </a:defRPr>
            </a:lvl2pPr>
            <a:lvl3pPr lvl="2" rtl="0">
              <a:buNone/>
              <a:defRPr>
                <a:solidFill>
                  <a:srgbClr val="FF5301"/>
                </a:solidFill>
              </a:defRPr>
            </a:lvl3pPr>
            <a:lvl4pPr lvl="3" rtl="0">
              <a:buNone/>
              <a:defRPr>
                <a:solidFill>
                  <a:srgbClr val="FF5301"/>
                </a:solidFill>
              </a:defRPr>
            </a:lvl4pPr>
            <a:lvl5pPr lvl="4" rtl="0">
              <a:buNone/>
              <a:defRPr>
                <a:solidFill>
                  <a:srgbClr val="FF5301"/>
                </a:solidFill>
              </a:defRPr>
            </a:lvl5pPr>
            <a:lvl6pPr lvl="5" rtl="0">
              <a:buNone/>
              <a:defRPr>
                <a:solidFill>
                  <a:srgbClr val="FF5301"/>
                </a:solidFill>
              </a:defRPr>
            </a:lvl6pPr>
            <a:lvl7pPr lvl="6" rtl="0">
              <a:buNone/>
              <a:defRPr>
                <a:solidFill>
                  <a:srgbClr val="FF5301"/>
                </a:solidFill>
              </a:defRPr>
            </a:lvl7pPr>
            <a:lvl8pPr lvl="7" rtl="0">
              <a:buNone/>
              <a:defRPr>
                <a:solidFill>
                  <a:srgbClr val="FF5301"/>
                </a:solidFill>
              </a:defRPr>
            </a:lvl8pPr>
            <a:lvl9pPr lvl="8" rtl="0">
              <a:buNone/>
              <a:defRPr>
                <a:solidFill>
                  <a:srgbClr val="FF5301"/>
                </a:solidFill>
              </a:defRPr>
            </a:lvl9pPr>
          </a:lstStyle>
          <a:p>
            <a:pPr indent="0" lvl="0" marL="0" rtl="0" algn="r">
              <a:spcBef>
                <a:spcPts val="0"/>
              </a:spcBef>
              <a:spcAft>
                <a:spcPts val="0"/>
              </a:spcAft>
              <a:buNone/>
            </a:pPr>
            <a:fld id="{00000000-1234-1234-1234-123412341234}" type="slidenum">
              <a:rPr lang="en"/>
              <a:t>‹#›</a:t>
            </a:fld>
            <a:endParaRPr/>
          </a:p>
        </p:txBody>
      </p:sp>
      <p:pic>
        <p:nvPicPr>
          <p:cNvPr descr="logo-185x90.png" id="278" name="Google Shape;278;p17"/>
          <p:cNvPicPr preferRelativeResize="0"/>
          <p:nvPr/>
        </p:nvPicPr>
        <p:blipFill>
          <a:blip r:embed="rId3">
            <a:alphaModFix/>
          </a:blip>
          <a:stretch>
            <a:fillRect/>
          </a:stretch>
        </p:blipFill>
        <p:spPr>
          <a:xfrm>
            <a:off x="311699" y="4454275"/>
            <a:ext cx="1270969" cy="618300"/>
          </a:xfrm>
          <a:prstGeom prst="rect">
            <a:avLst/>
          </a:prstGeom>
          <a:noFill/>
          <a:ln>
            <a:noFill/>
          </a:ln>
        </p:spPr>
      </p:pic>
      <p:sp>
        <p:nvSpPr>
          <p:cNvPr id="279" name="Google Shape;279;p17"/>
          <p:cNvSpPr txBox="1"/>
          <p:nvPr/>
        </p:nvSpPr>
        <p:spPr>
          <a:xfrm>
            <a:off x="6131925" y="4714898"/>
            <a:ext cx="2424900" cy="30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Open Sans"/>
                <a:ea typeface="Open Sans"/>
                <a:cs typeface="Open Sans"/>
                <a:sym typeface="Open Sans"/>
              </a:rPr>
              <a:t>freegoogleslidestemplates.com</a:t>
            </a:r>
            <a:endParaRPr sz="1200">
              <a:solidFill>
                <a:srgbClr val="FFFFFF"/>
              </a:solidFill>
              <a:latin typeface="Open Sans"/>
              <a:ea typeface="Open Sans"/>
              <a:cs typeface="Open Sans"/>
              <a:sym typeface="Open Sans"/>
            </a:endParaRPr>
          </a:p>
        </p:txBody>
      </p:sp>
      <p:sp>
        <p:nvSpPr>
          <p:cNvPr id="280" name="Google Shape;280;p17"/>
          <p:cNvSpPr txBox="1"/>
          <p:nvPr>
            <p:ph idx="3" type="subTitle"/>
          </p:nvPr>
        </p:nvSpPr>
        <p:spPr>
          <a:xfrm>
            <a:off x="311700" y="1009500"/>
            <a:ext cx="3999900" cy="4083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63D27"/>
                </a:solidFill>
                <a:latin typeface="Arvo"/>
                <a:ea typeface="Arvo"/>
                <a:cs typeface="Arvo"/>
                <a:sym typeface="Arvo"/>
              </a:defRPr>
            </a:lvl1pPr>
            <a:lvl2pPr lvl="1" rtl="0">
              <a:spcBef>
                <a:spcPts val="1600"/>
              </a:spcBef>
              <a:spcAft>
                <a:spcPts val="0"/>
              </a:spcAft>
              <a:buNone/>
              <a:defRPr>
                <a:solidFill>
                  <a:srgbClr val="F63D27"/>
                </a:solidFill>
                <a:latin typeface="Arvo"/>
                <a:ea typeface="Arvo"/>
                <a:cs typeface="Arvo"/>
                <a:sym typeface="Arvo"/>
              </a:defRPr>
            </a:lvl2pPr>
            <a:lvl3pPr lvl="2" rtl="0">
              <a:spcBef>
                <a:spcPts val="1600"/>
              </a:spcBef>
              <a:spcAft>
                <a:spcPts val="0"/>
              </a:spcAft>
              <a:buNone/>
              <a:defRPr>
                <a:solidFill>
                  <a:srgbClr val="F63D27"/>
                </a:solidFill>
                <a:latin typeface="Arvo"/>
                <a:ea typeface="Arvo"/>
                <a:cs typeface="Arvo"/>
                <a:sym typeface="Arvo"/>
              </a:defRPr>
            </a:lvl3pPr>
            <a:lvl4pPr lvl="3" rtl="0">
              <a:spcBef>
                <a:spcPts val="1600"/>
              </a:spcBef>
              <a:spcAft>
                <a:spcPts val="0"/>
              </a:spcAft>
              <a:buNone/>
              <a:defRPr>
                <a:solidFill>
                  <a:srgbClr val="F63D27"/>
                </a:solidFill>
                <a:latin typeface="Arvo"/>
                <a:ea typeface="Arvo"/>
                <a:cs typeface="Arvo"/>
                <a:sym typeface="Arvo"/>
              </a:defRPr>
            </a:lvl4pPr>
            <a:lvl5pPr lvl="4" rtl="0">
              <a:spcBef>
                <a:spcPts val="1600"/>
              </a:spcBef>
              <a:spcAft>
                <a:spcPts val="0"/>
              </a:spcAft>
              <a:buNone/>
              <a:defRPr>
                <a:solidFill>
                  <a:srgbClr val="F63D27"/>
                </a:solidFill>
                <a:latin typeface="Arvo"/>
                <a:ea typeface="Arvo"/>
                <a:cs typeface="Arvo"/>
                <a:sym typeface="Arvo"/>
              </a:defRPr>
            </a:lvl5pPr>
            <a:lvl6pPr lvl="5" rtl="0">
              <a:spcBef>
                <a:spcPts val="1600"/>
              </a:spcBef>
              <a:spcAft>
                <a:spcPts val="0"/>
              </a:spcAft>
              <a:buNone/>
              <a:defRPr>
                <a:solidFill>
                  <a:srgbClr val="F63D27"/>
                </a:solidFill>
                <a:latin typeface="Arvo"/>
                <a:ea typeface="Arvo"/>
                <a:cs typeface="Arvo"/>
                <a:sym typeface="Arvo"/>
              </a:defRPr>
            </a:lvl6pPr>
            <a:lvl7pPr lvl="6" rtl="0">
              <a:spcBef>
                <a:spcPts val="1600"/>
              </a:spcBef>
              <a:spcAft>
                <a:spcPts val="0"/>
              </a:spcAft>
              <a:buNone/>
              <a:defRPr>
                <a:solidFill>
                  <a:srgbClr val="F63D27"/>
                </a:solidFill>
                <a:latin typeface="Arvo"/>
                <a:ea typeface="Arvo"/>
                <a:cs typeface="Arvo"/>
                <a:sym typeface="Arvo"/>
              </a:defRPr>
            </a:lvl7pPr>
            <a:lvl8pPr lvl="7" rtl="0">
              <a:spcBef>
                <a:spcPts val="1600"/>
              </a:spcBef>
              <a:spcAft>
                <a:spcPts val="0"/>
              </a:spcAft>
              <a:buNone/>
              <a:defRPr>
                <a:solidFill>
                  <a:srgbClr val="F63D27"/>
                </a:solidFill>
                <a:latin typeface="Arvo"/>
                <a:ea typeface="Arvo"/>
                <a:cs typeface="Arvo"/>
                <a:sym typeface="Arvo"/>
              </a:defRPr>
            </a:lvl8pPr>
            <a:lvl9pPr lvl="8" rtl="0">
              <a:spcBef>
                <a:spcPts val="1600"/>
              </a:spcBef>
              <a:spcAft>
                <a:spcPts val="1600"/>
              </a:spcAft>
              <a:buNone/>
              <a:defRPr>
                <a:solidFill>
                  <a:srgbClr val="F63D27"/>
                </a:solidFill>
                <a:latin typeface="Arvo"/>
                <a:ea typeface="Arvo"/>
                <a:cs typeface="Arvo"/>
                <a:sym typeface="Arvo"/>
              </a:defRPr>
            </a:lvl9pPr>
          </a:lstStyle>
          <a:p/>
        </p:txBody>
      </p:sp>
      <p:sp>
        <p:nvSpPr>
          <p:cNvPr id="281" name="Google Shape;281;p17"/>
          <p:cNvSpPr txBox="1"/>
          <p:nvPr>
            <p:ph idx="4" type="subTitle"/>
          </p:nvPr>
        </p:nvSpPr>
        <p:spPr>
          <a:xfrm>
            <a:off x="4832400" y="1009500"/>
            <a:ext cx="3999900" cy="4083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63D27"/>
                </a:solidFill>
                <a:latin typeface="Arvo"/>
                <a:ea typeface="Arvo"/>
                <a:cs typeface="Arvo"/>
                <a:sym typeface="Arvo"/>
              </a:defRPr>
            </a:lvl1pPr>
            <a:lvl2pPr lvl="1" rtl="0">
              <a:spcBef>
                <a:spcPts val="1600"/>
              </a:spcBef>
              <a:spcAft>
                <a:spcPts val="0"/>
              </a:spcAft>
              <a:buNone/>
              <a:defRPr>
                <a:solidFill>
                  <a:srgbClr val="F63D27"/>
                </a:solidFill>
                <a:latin typeface="Arvo"/>
                <a:ea typeface="Arvo"/>
                <a:cs typeface="Arvo"/>
                <a:sym typeface="Arvo"/>
              </a:defRPr>
            </a:lvl2pPr>
            <a:lvl3pPr lvl="2" rtl="0">
              <a:spcBef>
                <a:spcPts val="1600"/>
              </a:spcBef>
              <a:spcAft>
                <a:spcPts val="0"/>
              </a:spcAft>
              <a:buNone/>
              <a:defRPr>
                <a:solidFill>
                  <a:srgbClr val="F63D27"/>
                </a:solidFill>
                <a:latin typeface="Arvo"/>
                <a:ea typeface="Arvo"/>
                <a:cs typeface="Arvo"/>
                <a:sym typeface="Arvo"/>
              </a:defRPr>
            </a:lvl3pPr>
            <a:lvl4pPr lvl="3" rtl="0">
              <a:spcBef>
                <a:spcPts val="1600"/>
              </a:spcBef>
              <a:spcAft>
                <a:spcPts val="0"/>
              </a:spcAft>
              <a:buNone/>
              <a:defRPr>
                <a:solidFill>
                  <a:srgbClr val="F63D27"/>
                </a:solidFill>
                <a:latin typeface="Arvo"/>
                <a:ea typeface="Arvo"/>
                <a:cs typeface="Arvo"/>
                <a:sym typeface="Arvo"/>
              </a:defRPr>
            </a:lvl4pPr>
            <a:lvl5pPr lvl="4" rtl="0">
              <a:spcBef>
                <a:spcPts val="1600"/>
              </a:spcBef>
              <a:spcAft>
                <a:spcPts val="0"/>
              </a:spcAft>
              <a:buNone/>
              <a:defRPr>
                <a:solidFill>
                  <a:srgbClr val="F63D27"/>
                </a:solidFill>
                <a:latin typeface="Arvo"/>
                <a:ea typeface="Arvo"/>
                <a:cs typeface="Arvo"/>
                <a:sym typeface="Arvo"/>
              </a:defRPr>
            </a:lvl5pPr>
            <a:lvl6pPr lvl="5" rtl="0">
              <a:spcBef>
                <a:spcPts val="1600"/>
              </a:spcBef>
              <a:spcAft>
                <a:spcPts val="0"/>
              </a:spcAft>
              <a:buNone/>
              <a:defRPr>
                <a:solidFill>
                  <a:srgbClr val="F63D27"/>
                </a:solidFill>
                <a:latin typeface="Arvo"/>
                <a:ea typeface="Arvo"/>
                <a:cs typeface="Arvo"/>
                <a:sym typeface="Arvo"/>
              </a:defRPr>
            </a:lvl6pPr>
            <a:lvl7pPr lvl="6" rtl="0">
              <a:spcBef>
                <a:spcPts val="1600"/>
              </a:spcBef>
              <a:spcAft>
                <a:spcPts val="0"/>
              </a:spcAft>
              <a:buNone/>
              <a:defRPr>
                <a:solidFill>
                  <a:srgbClr val="F63D27"/>
                </a:solidFill>
                <a:latin typeface="Arvo"/>
                <a:ea typeface="Arvo"/>
                <a:cs typeface="Arvo"/>
                <a:sym typeface="Arvo"/>
              </a:defRPr>
            </a:lvl7pPr>
            <a:lvl8pPr lvl="7" rtl="0">
              <a:spcBef>
                <a:spcPts val="1600"/>
              </a:spcBef>
              <a:spcAft>
                <a:spcPts val="0"/>
              </a:spcAft>
              <a:buNone/>
              <a:defRPr>
                <a:solidFill>
                  <a:srgbClr val="F63D27"/>
                </a:solidFill>
                <a:latin typeface="Arvo"/>
                <a:ea typeface="Arvo"/>
                <a:cs typeface="Arvo"/>
                <a:sym typeface="Arvo"/>
              </a:defRPr>
            </a:lvl8pPr>
            <a:lvl9pPr lvl="8" rtl="0">
              <a:spcBef>
                <a:spcPts val="1600"/>
              </a:spcBef>
              <a:spcAft>
                <a:spcPts val="1600"/>
              </a:spcAft>
              <a:buNone/>
              <a:defRPr>
                <a:solidFill>
                  <a:srgbClr val="F63D27"/>
                </a:solidFill>
                <a:latin typeface="Arvo"/>
                <a:ea typeface="Arvo"/>
                <a:cs typeface="Arvo"/>
                <a:sym typeface="Arvo"/>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282" name="Shape 282"/>
        <p:cNvGrpSpPr/>
        <p:nvPr/>
      </p:nvGrpSpPr>
      <p:grpSpPr>
        <a:xfrm>
          <a:off x="0" y="0"/>
          <a:ext cx="0" cy="0"/>
          <a:chOff x="0" y="0"/>
          <a:chExt cx="0" cy="0"/>
        </a:xfrm>
      </p:grpSpPr>
      <p:pic>
        <p:nvPicPr>
          <p:cNvPr descr="FGST0005-Background.jpg" id="283" name="Google Shape;283;p18"/>
          <p:cNvPicPr preferRelativeResize="0"/>
          <p:nvPr/>
        </p:nvPicPr>
        <p:blipFill rotWithShape="1">
          <a:blip r:embed="rId2">
            <a:alphaModFix/>
          </a:blip>
          <a:srcRect b="0" l="0" r="0" t="85202"/>
          <a:stretch/>
        </p:blipFill>
        <p:spPr>
          <a:xfrm>
            <a:off x="0" y="4382400"/>
            <a:ext cx="9144000" cy="761099"/>
          </a:xfrm>
          <a:prstGeom prst="rect">
            <a:avLst/>
          </a:prstGeom>
          <a:noFill/>
          <a:ln>
            <a:noFill/>
          </a:ln>
        </p:spPr>
      </p:pic>
      <p:sp>
        <p:nvSpPr>
          <p:cNvPr id="284" name="Google Shape;284;p18"/>
          <p:cNvSpPr/>
          <p:nvPr/>
        </p:nvSpPr>
        <p:spPr>
          <a:xfrm>
            <a:off x="0" y="0"/>
            <a:ext cx="9144000" cy="140100"/>
          </a:xfrm>
          <a:prstGeom prst="rect">
            <a:avLst/>
          </a:prstGeom>
          <a:solidFill>
            <a:srgbClr val="F339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8"/>
          <p:cNvSpPr txBox="1"/>
          <p:nvPr>
            <p:ph idx="1" type="body"/>
          </p:nvPr>
        </p:nvSpPr>
        <p:spPr>
          <a:xfrm>
            <a:off x="311700" y="1452611"/>
            <a:ext cx="2716800" cy="2895000"/>
          </a:xfrm>
          <a:prstGeom prst="rect">
            <a:avLst/>
          </a:prstGeom>
        </p:spPr>
        <p:txBody>
          <a:bodyPr anchorCtr="0" anchor="t" bIns="91425" lIns="91425" spcFirstLastPara="1" rIns="91425" wrap="square" tIns="91425">
            <a:noAutofit/>
          </a:bodyPr>
          <a:lstStyle>
            <a:lvl1pPr indent="-304800" lvl="0" marL="457200" rtl="0" algn="just">
              <a:spcBef>
                <a:spcPts val="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1pPr>
            <a:lvl2pPr indent="-304800" lvl="1" marL="9144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2pPr>
            <a:lvl3pPr indent="-304800" lvl="2" marL="13716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3pPr>
            <a:lvl4pPr indent="-304800" lvl="3" marL="18288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4pPr>
            <a:lvl5pPr indent="-304800" lvl="4" marL="22860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5pPr>
            <a:lvl6pPr indent="-304800" lvl="5" marL="27432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6pPr>
            <a:lvl7pPr indent="-304800" lvl="6" marL="32004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7pPr>
            <a:lvl8pPr indent="-304800" lvl="7" marL="36576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8pPr>
            <a:lvl9pPr indent="-304800" lvl="8" marL="4114800" rtl="0" algn="just">
              <a:spcBef>
                <a:spcPts val="1600"/>
              </a:spcBef>
              <a:spcAft>
                <a:spcPts val="1600"/>
              </a:spcAft>
              <a:buClr>
                <a:srgbClr val="434343"/>
              </a:buClr>
              <a:buSzPts val="1200"/>
              <a:buFont typeface="Open Sans"/>
              <a:buChar char="■"/>
              <a:defRPr sz="1200">
                <a:solidFill>
                  <a:srgbClr val="434343"/>
                </a:solidFill>
                <a:latin typeface="Open Sans"/>
                <a:ea typeface="Open Sans"/>
                <a:cs typeface="Open Sans"/>
                <a:sym typeface="Open Sans"/>
              </a:defRPr>
            </a:lvl9pPr>
          </a:lstStyle>
          <a:p/>
        </p:txBody>
      </p:sp>
      <p:sp>
        <p:nvSpPr>
          <p:cNvPr id="286" name="Google Shape;286;p18"/>
          <p:cNvSpPr txBox="1"/>
          <p:nvPr>
            <p:ph type="title"/>
          </p:nvPr>
        </p:nvSpPr>
        <p:spPr>
          <a:xfrm>
            <a:off x="311700" y="18267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63D27"/>
              </a:buClr>
              <a:buSzPts val="3600"/>
              <a:buFont typeface="Arvo"/>
              <a:buNone/>
              <a:defRPr sz="3600">
                <a:solidFill>
                  <a:srgbClr val="F63D27"/>
                </a:solidFill>
                <a:latin typeface="Arvo"/>
                <a:ea typeface="Arvo"/>
                <a:cs typeface="Arvo"/>
                <a:sym typeface="Arvo"/>
              </a:defRPr>
            </a:lvl1pPr>
            <a:lvl2pPr lvl="1" rtl="0">
              <a:spcBef>
                <a:spcPts val="0"/>
              </a:spcBef>
              <a:spcAft>
                <a:spcPts val="0"/>
              </a:spcAft>
              <a:buClr>
                <a:srgbClr val="FF5301"/>
              </a:buClr>
              <a:buSzPts val="2800"/>
              <a:buFont typeface="Arvo"/>
              <a:buNone/>
              <a:defRPr>
                <a:solidFill>
                  <a:srgbClr val="FF5301"/>
                </a:solidFill>
                <a:latin typeface="Arvo"/>
                <a:ea typeface="Arvo"/>
                <a:cs typeface="Arvo"/>
                <a:sym typeface="Arvo"/>
              </a:defRPr>
            </a:lvl2pPr>
            <a:lvl3pPr lvl="2" rtl="0">
              <a:spcBef>
                <a:spcPts val="0"/>
              </a:spcBef>
              <a:spcAft>
                <a:spcPts val="0"/>
              </a:spcAft>
              <a:buClr>
                <a:srgbClr val="FF5301"/>
              </a:buClr>
              <a:buSzPts val="2800"/>
              <a:buFont typeface="Arvo"/>
              <a:buNone/>
              <a:defRPr>
                <a:solidFill>
                  <a:srgbClr val="FF5301"/>
                </a:solidFill>
                <a:latin typeface="Arvo"/>
                <a:ea typeface="Arvo"/>
                <a:cs typeface="Arvo"/>
                <a:sym typeface="Arvo"/>
              </a:defRPr>
            </a:lvl3pPr>
            <a:lvl4pPr lvl="3" rtl="0">
              <a:spcBef>
                <a:spcPts val="0"/>
              </a:spcBef>
              <a:spcAft>
                <a:spcPts val="0"/>
              </a:spcAft>
              <a:buClr>
                <a:srgbClr val="FF5301"/>
              </a:buClr>
              <a:buSzPts val="2800"/>
              <a:buFont typeface="Arvo"/>
              <a:buNone/>
              <a:defRPr>
                <a:solidFill>
                  <a:srgbClr val="FF5301"/>
                </a:solidFill>
                <a:latin typeface="Arvo"/>
                <a:ea typeface="Arvo"/>
                <a:cs typeface="Arvo"/>
                <a:sym typeface="Arvo"/>
              </a:defRPr>
            </a:lvl4pPr>
            <a:lvl5pPr lvl="4" rtl="0">
              <a:spcBef>
                <a:spcPts val="0"/>
              </a:spcBef>
              <a:spcAft>
                <a:spcPts val="0"/>
              </a:spcAft>
              <a:buClr>
                <a:srgbClr val="FF5301"/>
              </a:buClr>
              <a:buSzPts val="2800"/>
              <a:buFont typeface="Arvo"/>
              <a:buNone/>
              <a:defRPr>
                <a:solidFill>
                  <a:srgbClr val="FF5301"/>
                </a:solidFill>
                <a:latin typeface="Arvo"/>
                <a:ea typeface="Arvo"/>
                <a:cs typeface="Arvo"/>
                <a:sym typeface="Arvo"/>
              </a:defRPr>
            </a:lvl5pPr>
            <a:lvl6pPr lvl="5" rtl="0">
              <a:spcBef>
                <a:spcPts val="0"/>
              </a:spcBef>
              <a:spcAft>
                <a:spcPts val="0"/>
              </a:spcAft>
              <a:buClr>
                <a:srgbClr val="FF5301"/>
              </a:buClr>
              <a:buSzPts val="2800"/>
              <a:buFont typeface="Arvo"/>
              <a:buNone/>
              <a:defRPr>
                <a:solidFill>
                  <a:srgbClr val="FF5301"/>
                </a:solidFill>
                <a:latin typeface="Arvo"/>
                <a:ea typeface="Arvo"/>
                <a:cs typeface="Arvo"/>
                <a:sym typeface="Arvo"/>
              </a:defRPr>
            </a:lvl6pPr>
            <a:lvl7pPr lvl="6" rtl="0">
              <a:spcBef>
                <a:spcPts val="0"/>
              </a:spcBef>
              <a:spcAft>
                <a:spcPts val="0"/>
              </a:spcAft>
              <a:buClr>
                <a:srgbClr val="FF5301"/>
              </a:buClr>
              <a:buSzPts val="2800"/>
              <a:buFont typeface="Arvo"/>
              <a:buNone/>
              <a:defRPr>
                <a:solidFill>
                  <a:srgbClr val="FF5301"/>
                </a:solidFill>
                <a:latin typeface="Arvo"/>
                <a:ea typeface="Arvo"/>
                <a:cs typeface="Arvo"/>
                <a:sym typeface="Arvo"/>
              </a:defRPr>
            </a:lvl7pPr>
            <a:lvl8pPr lvl="7" rtl="0">
              <a:spcBef>
                <a:spcPts val="0"/>
              </a:spcBef>
              <a:spcAft>
                <a:spcPts val="0"/>
              </a:spcAft>
              <a:buClr>
                <a:srgbClr val="FF5301"/>
              </a:buClr>
              <a:buSzPts val="2800"/>
              <a:buFont typeface="Arvo"/>
              <a:buNone/>
              <a:defRPr>
                <a:solidFill>
                  <a:srgbClr val="FF5301"/>
                </a:solidFill>
                <a:latin typeface="Arvo"/>
                <a:ea typeface="Arvo"/>
                <a:cs typeface="Arvo"/>
                <a:sym typeface="Arvo"/>
              </a:defRPr>
            </a:lvl8pPr>
            <a:lvl9pPr lvl="8" rtl="0">
              <a:spcBef>
                <a:spcPts val="0"/>
              </a:spcBef>
              <a:spcAft>
                <a:spcPts val="0"/>
              </a:spcAft>
              <a:buClr>
                <a:srgbClr val="FF5301"/>
              </a:buClr>
              <a:buSzPts val="2800"/>
              <a:buFont typeface="Arvo"/>
              <a:buNone/>
              <a:defRPr>
                <a:solidFill>
                  <a:srgbClr val="FF5301"/>
                </a:solidFill>
                <a:latin typeface="Arvo"/>
                <a:ea typeface="Arvo"/>
                <a:cs typeface="Arvo"/>
                <a:sym typeface="Arvo"/>
              </a:defRPr>
            </a:lvl9pPr>
          </a:lstStyle>
          <a:p/>
        </p:txBody>
      </p:sp>
      <p:sp>
        <p:nvSpPr>
          <p:cNvPr id="287" name="Google Shape;287;p18"/>
          <p:cNvSpPr txBox="1"/>
          <p:nvPr>
            <p:ph idx="12" type="sldNum"/>
          </p:nvPr>
        </p:nvSpPr>
        <p:spPr>
          <a:xfrm>
            <a:off x="8556825" y="4714898"/>
            <a:ext cx="548700" cy="303000"/>
          </a:xfrm>
          <a:prstGeom prst="rect">
            <a:avLst/>
          </a:prstGeom>
        </p:spPr>
        <p:txBody>
          <a:bodyPr anchorCtr="0" anchor="ctr" bIns="91425" lIns="91425" spcFirstLastPara="1" rIns="91425" wrap="square" tIns="91425">
            <a:noAutofit/>
          </a:bodyPr>
          <a:lstStyle>
            <a:lvl1pPr lvl="0" rtl="0">
              <a:buNone/>
              <a:defRPr>
                <a:solidFill>
                  <a:srgbClr val="FF5301"/>
                </a:solidFill>
              </a:defRPr>
            </a:lvl1pPr>
            <a:lvl2pPr lvl="1" rtl="0">
              <a:buNone/>
              <a:defRPr>
                <a:solidFill>
                  <a:srgbClr val="FF5301"/>
                </a:solidFill>
              </a:defRPr>
            </a:lvl2pPr>
            <a:lvl3pPr lvl="2" rtl="0">
              <a:buNone/>
              <a:defRPr>
                <a:solidFill>
                  <a:srgbClr val="FF5301"/>
                </a:solidFill>
              </a:defRPr>
            </a:lvl3pPr>
            <a:lvl4pPr lvl="3" rtl="0">
              <a:buNone/>
              <a:defRPr>
                <a:solidFill>
                  <a:srgbClr val="FF5301"/>
                </a:solidFill>
              </a:defRPr>
            </a:lvl4pPr>
            <a:lvl5pPr lvl="4" rtl="0">
              <a:buNone/>
              <a:defRPr>
                <a:solidFill>
                  <a:srgbClr val="FF5301"/>
                </a:solidFill>
              </a:defRPr>
            </a:lvl5pPr>
            <a:lvl6pPr lvl="5" rtl="0">
              <a:buNone/>
              <a:defRPr>
                <a:solidFill>
                  <a:srgbClr val="FF5301"/>
                </a:solidFill>
              </a:defRPr>
            </a:lvl6pPr>
            <a:lvl7pPr lvl="6" rtl="0">
              <a:buNone/>
              <a:defRPr>
                <a:solidFill>
                  <a:srgbClr val="FF5301"/>
                </a:solidFill>
              </a:defRPr>
            </a:lvl7pPr>
            <a:lvl8pPr lvl="7" rtl="0">
              <a:buNone/>
              <a:defRPr>
                <a:solidFill>
                  <a:srgbClr val="FF5301"/>
                </a:solidFill>
              </a:defRPr>
            </a:lvl8pPr>
            <a:lvl9pPr lvl="8" rtl="0">
              <a:buNone/>
              <a:defRPr>
                <a:solidFill>
                  <a:srgbClr val="FF5301"/>
                </a:solidFill>
              </a:defRPr>
            </a:lvl9pPr>
          </a:lstStyle>
          <a:p>
            <a:pPr indent="0" lvl="0" marL="0" rtl="0" algn="r">
              <a:spcBef>
                <a:spcPts val="0"/>
              </a:spcBef>
              <a:spcAft>
                <a:spcPts val="0"/>
              </a:spcAft>
              <a:buNone/>
            </a:pPr>
            <a:fld id="{00000000-1234-1234-1234-123412341234}" type="slidenum">
              <a:rPr lang="en"/>
              <a:t>‹#›</a:t>
            </a:fld>
            <a:endParaRPr/>
          </a:p>
        </p:txBody>
      </p:sp>
      <p:pic>
        <p:nvPicPr>
          <p:cNvPr descr="logo-185x90.png" id="288" name="Google Shape;288;p18"/>
          <p:cNvPicPr preferRelativeResize="0"/>
          <p:nvPr/>
        </p:nvPicPr>
        <p:blipFill>
          <a:blip r:embed="rId3">
            <a:alphaModFix/>
          </a:blip>
          <a:stretch>
            <a:fillRect/>
          </a:stretch>
        </p:blipFill>
        <p:spPr>
          <a:xfrm>
            <a:off x="311699" y="4454275"/>
            <a:ext cx="1270969" cy="618300"/>
          </a:xfrm>
          <a:prstGeom prst="rect">
            <a:avLst/>
          </a:prstGeom>
          <a:noFill/>
          <a:ln>
            <a:noFill/>
          </a:ln>
        </p:spPr>
      </p:pic>
      <p:sp>
        <p:nvSpPr>
          <p:cNvPr id="289" name="Google Shape;289;p18"/>
          <p:cNvSpPr txBox="1"/>
          <p:nvPr/>
        </p:nvSpPr>
        <p:spPr>
          <a:xfrm>
            <a:off x="6131925" y="4714898"/>
            <a:ext cx="2424900" cy="30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Open Sans"/>
                <a:ea typeface="Open Sans"/>
                <a:cs typeface="Open Sans"/>
                <a:sym typeface="Open Sans"/>
              </a:rPr>
              <a:t>freegoogleslidestemplates.com</a:t>
            </a:r>
            <a:endParaRPr sz="1200">
              <a:solidFill>
                <a:srgbClr val="FFFFFF"/>
              </a:solidFill>
              <a:latin typeface="Open Sans"/>
              <a:ea typeface="Open Sans"/>
              <a:cs typeface="Open Sans"/>
              <a:sym typeface="Open Sans"/>
            </a:endParaRPr>
          </a:p>
        </p:txBody>
      </p:sp>
      <p:sp>
        <p:nvSpPr>
          <p:cNvPr id="290" name="Google Shape;290;p18"/>
          <p:cNvSpPr txBox="1"/>
          <p:nvPr>
            <p:ph idx="2" type="subTitle"/>
          </p:nvPr>
        </p:nvSpPr>
        <p:spPr>
          <a:xfrm>
            <a:off x="311700" y="1009500"/>
            <a:ext cx="2716800" cy="4083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63D27"/>
                </a:solidFill>
                <a:latin typeface="Arvo"/>
                <a:ea typeface="Arvo"/>
                <a:cs typeface="Arvo"/>
                <a:sym typeface="Arvo"/>
              </a:defRPr>
            </a:lvl1pPr>
            <a:lvl2pPr lvl="1" rtl="0">
              <a:spcBef>
                <a:spcPts val="1600"/>
              </a:spcBef>
              <a:spcAft>
                <a:spcPts val="0"/>
              </a:spcAft>
              <a:buNone/>
              <a:defRPr>
                <a:solidFill>
                  <a:srgbClr val="F63D27"/>
                </a:solidFill>
                <a:latin typeface="Arvo"/>
                <a:ea typeface="Arvo"/>
                <a:cs typeface="Arvo"/>
                <a:sym typeface="Arvo"/>
              </a:defRPr>
            </a:lvl2pPr>
            <a:lvl3pPr lvl="2" rtl="0">
              <a:spcBef>
                <a:spcPts val="1600"/>
              </a:spcBef>
              <a:spcAft>
                <a:spcPts val="0"/>
              </a:spcAft>
              <a:buNone/>
              <a:defRPr>
                <a:solidFill>
                  <a:srgbClr val="F63D27"/>
                </a:solidFill>
                <a:latin typeface="Arvo"/>
                <a:ea typeface="Arvo"/>
                <a:cs typeface="Arvo"/>
                <a:sym typeface="Arvo"/>
              </a:defRPr>
            </a:lvl3pPr>
            <a:lvl4pPr lvl="3" rtl="0">
              <a:spcBef>
                <a:spcPts val="1600"/>
              </a:spcBef>
              <a:spcAft>
                <a:spcPts val="0"/>
              </a:spcAft>
              <a:buNone/>
              <a:defRPr>
                <a:solidFill>
                  <a:srgbClr val="F63D27"/>
                </a:solidFill>
                <a:latin typeface="Arvo"/>
                <a:ea typeface="Arvo"/>
                <a:cs typeface="Arvo"/>
                <a:sym typeface="Arvo"/>
              </a:defRPr>
            </a:lvl4pPr>
            <a:lvl5pPr lvl="4" rtl="0">
              <a:spcBef>
                <a:spcPts val="1600"/>
              </a:spcBef>
              <a:spcAft>
                <a:spcPts val="0"/>
              </a:spcAft>
              <a:buNone/>
              <a:defRPr>
                <a:solidFill>
                  <a:srgbClr val="F63D27"/>
                </a:solidFill>
                <a:latin typeface="Arvo"/>
                <a:ea typeface="Arvo"/>
                <a:cs typeface="Arvo"/>
                <a:sym typeface="Arvo"/>
              </a:defRPr>
            </a:lvl5pPr>
            <a:lvl6pPr lvl="5" rtl="0">
              <a:spcBef>
                <a:spcPts val="1600"/>
              </a:spcBef>
              <a:spcAft>
                <a:spcPts val="0"/>
              </a:spcAft>
              <a:buNone/>
              <a:defRPr>
                <a:solidFill>
                  <a:srgbClr val="F63D27"/>
                </a:solidFill>
                <a:latin typeface="Arvo"/>
                <a:ea typeface="Arvo"/>
                <a:cs typeface="Arvo"/>
                <a:sym typeface="Arvo"/>
              </a:defRPr>
            </a:lvl6pPr>
            <a:lvl7pPr lvl="6" rtl="0">
              <a:spcBef>
                <a:spcPts val="1600"/>
              </a:spcBef>
              <a:spcAft>
                <a:spcPts val="0"/>
              </a:spcAft>
              <a:buNone/>
              <a:defRPr>
                <a:solidFill>
                  <a:srgbClr val="F63D27"/>
                </a:solidFill>
                <a:latin typeface="Arvo"/>
                <a:ea typeface="Arvo"/>
                <a:cs typeface="Arvo"/>
                <a:sym typeface="Arvo"/>
              </a:defRPr>
            </a:lvl7pPr>
            <a:lvl8pPr lvl="7" rtl="0">
              <a:spcBef>
                <a:spcPts val="1600"/>
              </a:spcBef>
              <a:spcAft>
                <a:spcPts val="0"/>
              </a:spcAft>
              <a:buNone/>
              <a:defRPr>
                <a:solidFill>
                  <a:srgbClr val="F63D27"/>
                </a:solidFill>
                <a:latin typeface="Arvo"/>
                <a:ea typeface="Arvo"/>
                <a:cs typeface="Arvo"/>
                <a:sym typeface="Arvo"/>
              </a:defRPr>
            </a:lvl8pPr>
            <a:lvl9pPr lvl="8" rtl="0">
              <a:spcBef>
                <a:spcPts val="1600"/>
              </a:spcBef>
              <a:spcAft>
                <a:spcPts val="1600"/>
              </a:spcAft>
              <a:buNone/>
              <a:defRPr>
                <a:solidFill>
                  <a:srgbClr val="F63D27"/>
                </a:solidFill>
                <a:latin typeface="Arvo"/>
                <a:ea typeface="Arvo"/>
                <a:cs typeface="Arvo"/>
                <a:sym typeface="Arvo"/>
              </a:defRPr>
            </a:lvl9pPr>
          </a:lstStyle>
          <a:p/>
        </p:txBody>
      </p:sp>
      <p:sp>
        <p:nvSpPr>
          <p:cNvPr id="291" name="Google Shape;291;p18"/>
          <p:cNvSpPr txBox="1"/>
          <p:nvPr>
            <p:ph idx="3" type="body"/>
          </p:nvPr>
        </p:nvSpPr>
        <p:spPr>
          <a:xfrm>
            <a:off x="3148838" y="1452611"/>
            <a:ext cx="2716800" cy="2895000"/>
          </a:xfrm>
          <a:prstGeom prst="rect">
            <a:avLst/>
          </a:prstGeom>
        </p:spPr>
        <p:txBody>
          <a:bodyPr anchorCtr="0" anchor="t" bIns="91425" lIns="91425" spcFirstLastPara="1" rIns="91425" wrap="square" tIns="91425">
            <a:noAutofit/>
          </a:bodyPr>
          <a:lstStyle>
            <a:lvl1pPr indent="-304800" lvl="0" marL="457200" rtl="0" algn="just">
              <a:spcBef>
                <a:spcPts val="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1pPr>
            <a:lvl2pPr indent="-304800" lvl="1" marL="9144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2pPr>
            <a:lvl3pPr indent="-304800" lvl="2" marL="13716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3pPr>
            <a:lvl4pPr indent="-304800" lvl="3" marL="18288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4pPr>
            <a:lvl5pPr indent="-304800" lvl="4" marL="22860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5pPr>
            <a:lvl6pPr indent="-304800" lvl="5" marL="27432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6pPr>
            <a:lvl7pPr indent="-304800" lvl="6" marL="32004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7pPr>
            <a:lvl8pPr indent="-304800" lvl="7" marL="36576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8pPr>
            <a:lvl9pPr indent="-304800" lvl="8" marL="4114800" rtl="0" algn="just">
              <a:spcBef>
                <a:spcPts val="1600"/>
              </a:spcBef>
              <a:spcAft>
                <a:spcPts val="1600"/>
              </a:spcAft>
              <a:buClr>
                <a:srgbClr val="434343"/>
              </a:buClr>
              <a:buSzPts val="1200"/>
              <a:buFont typeface="Open Sans"/>
              <a:buChar char="■"/>
              <a:defRPr sz="1200">
                <a:solidFill>
                  <a:srgbClr val="434343"/>
                </a:solidFill>
                <a:latin typeface="Open Sans"/>
                <a:ea typeface="Open Sans"/>
                <a:cs typeface="Open Sans"/>
                <a:sym typeface="Open Sans"/>
              </a:defRPr>
            </a:lvl9pPr>
          </a:lstStyle>
          <a:p/>
        </p:txBody>
      </p:sp>
      <p:sp>
        <p:nvSpPr>
          <p:cNvPr id="292" name="Google Shape;292;p18"/>
          <p:cNvSpPr txBox="1"/>
          <p:nvPr>
            <p:ph idx="4" type="subTitle"/>
          </p:nvPr>
        </p:nvSpPr>
        <p:spPr>
          <a:xfrm>
            <a:off x="3148838" y="1009500"/>
            <a:ext cx="2716800" cy="4083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63D27"/>
                </a:solidFill>
                <a:latin typeface="Arvo"/>
                <a:ea typeface="Arvo"/>
                <a:cs typeface="Arvo"/>
                <a:sym typeface="Arvo"/>
              </a:defRPr>
            </a:lvl1pPr>
            <a:lvl2pPr lvl="1" rtl="0">
              <a:spcBef>
                <a:spcPts val="1600"/>
              </a:spcBef>
              <a:spcAft>
                <a:spcPts val="0"/>
              </a:spcAft>
              <a:buNone/>
              <a:defRPr>
                <a:solidFill>
                  <a:srgbClr val="F63D27"/>
                </a:solidFill>
                <a:latin typeface="Arvo"/>
                <a:ea typeface="Arvo"/>
                <a:cs typeface="Arvo"/>
                <a:sym typeface="Arvo"/>
              </a:defRPr>
            </a:lvl2pPr>
            <a:lvl3pPr lvl="2" rtl="0">
              <a:spcBef>
                <a:spcPts val="1600"/>
              </a:spcBef>
              <a:spcAft>
                <a:spcPts val="0"/>
              </a:spcAft>
              <a:buNone/>
              <a:defRPr>
                <a:solidFill>
                  <a:srgbClr val="F63D27"/>
                </a:solidFill>
                <a:latin typeface="Arvo"/>
                <a:ea typeface="Arvo"/>
                <a:cs typeface="Arvo"/>
                <a:sym typeface="Arvo"/>
              </a:defRPr>
            </a:lvl3pPr>
            <a:lvl4pPr lvl="3" rtl="0">
              <a:spcBef>
                <a:spcPts val="1600"/>
              </a:spcBef>
              <a:spcAft>
                <a:spcPts val="0"/>
              </a:spcAft>
              <a:buNone/>
              <a:defRPr>
                <a:solidFill>
                  <a:srgbClr val="F63D27"/>
                </a:solidFill>
                <a:latin typeface="Arvo"/>
                <a:ea typeface="Arvo"/>
                <a:cs typeface="Arvo"/>
                <a:sym typeface="Arvo"/>
              </a:defRPr>
            </a:lvl4pPr>
            <a:lvl5pPr lvl="4" rtl="0">
              <a:spcBef>
                <a:spcPts val="1600"/>
              </a:spcBef>
              <a:spcAft>
                <a:spcPts val="0"/>
              </a:spcAft>
              <a:buNone/>
              <a:defRPr>
                <a:solidFill>
                  <a:srgbClr val="F63D27"/>
                </a:solidFill>
                <a:latin typeface="Arvo"/>
                <a:ea typeface="Arvo"/>
                <a:cs typeface="Arvo"/>
                <a:sym typeface="Arvo"/>
              </a:defRPr>
            </a:lvl5pPr>
            <a:lvl6pPr lvl="5" rtl="0">
              <a:spcBef>
                <a:spcPts val="1600"/>
              </a:spcBef>
              <a:spcAft>
                <a:spcPts val="0"/>
              </a:spcAft>
              <a:buNone/>
              <a:defRPr>
                <a:solidFill>
                  <a:srgbClr val="F63D27"/>
                </a:solidFill>
                <a:latin typeface="Arvo"/>
                <a:ea typeface="Arvo"/>
                <a:cs typeface="Arvo"/>
                <a:sym typeface="Arvo"/>
              </a:defRPr>
            </a:lvl6pPr>
            <a:lvl7pPr lvl="6" rtl="0">
              <a:spcBef>
                <a:spcPts val="1600"/>
              </a:spcBef>
              <a:spcAft>
                <a:spcPts val="0"/>
              </a:spcAft>
              <a:buNone/>
              <a:defRPr>
                <a:solidFill>
                  <a:srgbClr val="F63D27"/>
                </a:solidFill>
                <a:latin typeface="Arvo"/>
                <a:ea typeface="Arvo"/>
                <a:cs typeface="Arvo"/>
                <a:sym typeface="Arvo"/>
              </a:defRPr>
            </a:lvl7pPr>
            <a:lvl8pPr lvl="7" rtl="0">
              <a:spcBef>
                <a:spcPts val="1600"/>
              </a:spcBef>
              <a:spcAft>
                <a:spcPts val="0"/>
              </a:spcAft>
              <a:buNone/>
              <a:defRPr>
                <a:solidFill>
                  <a:srgbClr val="F63D27"/>
                </a:solidFill>
                <a:latin typeface="Arvo"/>
                <a:ea typeface="Arvo"/>
                <a:cs typeface="Arvo"/>
                <a:sym typeface="Arvo"/>
              </a:defRPr>
            </a:lvl8pPr>
            <a:lvl9pPr lvl="8" rtl="0">
              <a:spcBef>
                <a:spcPts val="1600"/>
              </a:spcBef>
              <a:spcAft>
                <a:spcPts val="1600"/>
              </a:spcAft>
              <a:buNone/>
              <a:defRPr>
                <a:solidFill>
                  <a:srgbClr val="F63D27"/>
                </a:solidFill>
                <a:latin typeface="Arvo"/>
                <a:ea typeface="Arvo"/>
                <a:cs typeface="Arvo"/>
                <a:sym typeface="Arvo"/>
              </a:defRPr>
            </a:lvl9pPr>
          </a:lstStyle>
          <a:p/>
        </p:txBody>
      </p:sp>
      <p:sp>
        <p:nvSpPr>
          <p:cNvPr id="293" name="Google Shape;293;p18"/>
          <p:cNvSpPr txBox="1"/>
          <p:nvPr>
            <p:ph idx="5" type="body"/>
          </p:nvPr>
        </p:nvSpPr>
        <p:spPr>
          <a:xfrm>
            <a:off x="5985975" y="1452611"/>
            <a:ext cx="2716800" cy="2895000"/>
          </a:xfrm>
          <a:prstGeom prst="rect">
            <a:avLst/>
          </a:prstGeom>
        </p:spPr>
        <p:txBody>
          <a:bodyPr anchorCtr="0" anchor="t" bIns="91425" lIns="91425" spcFirstLastPara="1" rIns="91425" wrap="square" tIns="91425">
            <a:noAutofit/>
          </a:bodyPr>
          <a:lstStyle>
            <a:lvl1pPr indent="-304800" lvl="0" marL="457200" rtl="0" algn="just">
              <a:spcBef>
                <a:spcPts val="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1pPr>
            <a:lvl2pPr indent="-304800" lvl="1" marL="9144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2pPr>
            <a:lvl3pPr indent="-304800" lvl="2" marL="13716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3pPr>
            <a:lvl4pPr indent="-304800" lvl="3" marL="18288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4pPr>
            <a:lvl5pPr indent="-304800" lvl="4" marL="22860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5pPr>
            <a:lvl6pPr indent="-304800" lvl="5" marL="27432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6pPr>
            <a:lvl7pPr indent="-304800" lvl="6" marL="32004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7pPr>
            <a:lvl8pPr indent="-304800" lvl="7" marL="3657600" rtl="0" algn="just">
              <a:spcBef>
                <a:spcPts val="1600"/>
              </a:spcBef>
              <a:spcAft>
                <a:spcPts val="0"/>
              </a:spcAft>
              <a:buClr>
                <a:srgbClr val="434343"/>
              </a:buClr>
              <a:buSzPts val="1200"/>
              <a:buFont typeface="Open Sans"/>
              <a:buChar char="○"/>
              <a:defRPr sz="1200">
                <a:solidFill>
                  <a:srgbClr val="434343"/>
                </a:solidFill>
                <a:latin typeface="Open Sans"/>
                <a:ea typeface="Open Sans"/>
                <a:cs typeface="Open Sans"/>
                <a:sym typeface="Open Sans"/>
              </a:defRPr>
            </a:lvl8pPr>
            <a:lvl9pPr indent="-304800" lvl="8" marL="4114800" rtl="0" algn="just">
              <a:spcBef>
                <a:spcPts val="1600"/>
              </a:spcBef>
              <a:spcAft>
                <a:spcPts val="1600"/>
              </a:spcAft>
              <a:buClr>
                <a:srgbClr val="434343"/>
              </a:buClr>
              <a:buSzPts val="1200"/>
              <a:buFont typeface="Open Sans"/>
              <a:buChar char="■"/>
              <a:defRPr sz="1200">
                <a:solidFill>
                  <a:srgbClr val="434343"/>
                </a:solidFill>
                <a:latin typeface="Open Sans"/>
                <a:ea typeface="Open Sans"/>
                <a:cs typeface="Open Sans"/>
                <a:sym typeface="Open Sans"/>
              </a:defRPr>
            </a:lvl9pPr>
          </a:lstStyle>
          <a:p/>
        </p:txBody>
      </p:sp>
      <p:sp>
        <p:nvSpPr>
          <p:cNvPr id="294" name="Google Shape;294;p18"/>
          <p:cNvSpPr txBox="1"/>
          <p:nvPr>
            <p:ph idx="6" type="subTitle"/>
          </p:nvPr>
        </p:nvSpPr>
        <p:spPr>
          <a:xfrm>
            <a:off x="5985975" y="1009500"/>
            <a:ext cx="2716800" cy="4083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F63D27"/>
                </a:solidFill>
                <a:latin typeface="Arvo"/>
                <a:ea typeface="Arvo"/>
                <a:cs typeface="Arvo"/>
                <a:sym typeface="Arvo"/>
              </a:defRPr>
            </a:lvl1pPr>
            <a:lvl2pPr lvl="1" rtl="0">
              <a:spcBef>
                <a:spcPts val="1600"/>
              </a:spcBef>
              <a:spcAft>
                <a:spcPts val="0"/>
              </a:spcAft>
              <a:buNone/>
              <a:defRPr>
                <a:solidFill>
                  <a:srgbClr val="F63D27"/>
                </a:solidFill>
                <a:latin typeface="Arvo"/>
                <a:ea typeface="Arvo"/>
                <a:cs typeface="Arvo"/>
                <a:sym typeface="Arvo"/>
              </a:defRPr>
            </a:lvl2pPr>
            <a:lvl3pPr lvl="2" rtl="0">
              <a:spcBef>
                <a:spcPts val="1600"/>
              </a:spcBef>
              <a:spcAft>
                <a:spcPts val="0"/>
              </a:spcAft>
              <a:buNone/>
              <a:defRPr>
                <a:solidFill>
                  <a:srgbClr val="F63D27"/>
                </a:solidFill>
                <a:latin typeface="Arvo"/>
                <a:ea typeface="Arvo"/>
                <a:cs typeface="Arvo"/>
                <a:sym typeface="Arvo"/>
              </a:defRPr>
            </a:lvl3pPr>
            <a:lvl4pPr lvl="3" rtl="0">
              <a:spcBef>
                <a:spcPts val="1600"/>
              </a:spcBef>
              <a:spcAft>
                <a:spcPts val="0"/>
              </a:spcAft>
              <a:buNone/>
              <a:defRPr>
                <a:solidFill>
                  <a:srgbClr val="F63D27"/>
                </a:solidFill>
                <a:latin typeface="Arvo"/>
                <a:ea typeface="Arvo"/>
                <a:cs typeface="Arvo"/>
                <a:sym typeface="Arvo"/>
              </a:defRPr>
            </a:lvl4pPr>
            <a:lvl5pPr lvl="4" rtl="0">
              <a:spcBef>
                <a:spcPts val="1600"/>
              </a:spcBef>
              <a:spcAft>
                <a:spcPts val="0"/>
              </a:spcAft>
              <a:buNone/>
              <a:defRPr>
                <a:solidFill>
                  <a:srgbClr val="F63D27"/>
                </a:solidFill>
                <a:latin typeface="Arvo"/>
                <a:ea typeface="Arvo"/>
                <a:cs typeface="Arvo"/>
                <a:sym typeface="Arvo"/>
              </a:defRPr>
            </a:lvl5pPr>
            <a:lvl6pPr lvl="5" rtl="0">
              <a:spcBef>
                <a:spcPts val="1600"/>
              </a:spcBef>
              <a:spcAft>
                <a:spcPts val="0"/>
              </a:spcAft>
              <a:buNone/>
              <a:defRPr>
                <a:solidFill>
                  <a:srgbClr val="F63D27"/>
                </a:solidFill>
                <a:latin typeface="Arvo"/>
                <a:ea typeface="Arvo"/>
                <a:cs typeface="Arvo"/>
                <a:sym typeface="Arvo"/>
              </a:defRPr>
            </a:lvl6pPr>
            <a:lvl7pPr lvl="6" rtl="0">
              <a:spcBef>
                <a:spcPts val="1600"/>
              </a:spcBef>
              <a:spcAft>
                <a:spcPts val="0"/>
              </a:spcAft>
              <a:buNone/>
              <a:defRPr>
                <a:solidFill>
                  <a:srgbClr val="F63D27"/>
                </a:solidFill>
                <a:latin typeface="Arvo"/>
                <a:ea typeface="Arvo"/>
                <a:cs typeface="Arvo"/>
                <a:sym typeface="Arvo"/>
              </a:defRPr>
            </a:lvl7pPr>
            <a:lvl8pPr lvl="7" rtl="0">
              <a:spcBef>
                <a:spcPts val="1600"/>
              </a:spcBef>
              <a:spcAft>
                <a:spcPts val="0"/>
              </a:spcAft>
              <a:buNone/>
              <a:defRPr>
                <a:solidFill>
                  <a:srgbClr val="F63D27"/>
                </a:solidFill>
                <a:latin typeface="Arvo"/>
                <a:ea typeface="Arvo"/>
                <a:cs typeface="Arvo"/>
                <a:sym typeface="Arvo"/>
              </a:defRPr>
            </a:lvl8pPr>
            <a:lvl9pPr lvl="8" rtl="0">
              <a:spcBef>
                <a:spcPts val="1600"/>
              </a:spcBef>
              <a:spcAft>
                <a:spcPts val="1600"/>
              </a:spcAft>
              <a:buNone/>
              <a:defRPr>
                <a:solidFill>
                  <a:srgbClr val="F63D27"/>
                </a:solidFill>
                <a:latin typeface="Arvo"/>
                <a:ea typeface="Arvo"/>
                <a:cs typeface="Arvo"/>
                <a:sym typeface="Arvo"/>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5" name="Shape 295"/>
        <p:cNvGrpSpPr/>
        <p:nvPr/>
      </p:nvGrpSpPr>
      <p:grpSpPr>
        <a:xfrm>
          <a:off x="0" y="0"/>
          <a:ext cx="0" cy="0"/>
          <a:chOff x="0" y="0"/>
          <a:chExt cx="0" cy="0"/>
        </a:xfrm>
      </p:grpSpPr>
      <p:sp>
        <p:nvSpPr>
          <p:cNvPr id="296" name="Google Shape;296;p19"/>
          <p:cNvSpPr/>
          <p:nvPr/>
        </p:nvSpPr>
        <p:spPr>
          <a:xfrm>
            <a:off x="0" y="0"/>
            <a:ext cx="4572000" cy="5143500"/>
          </a:xfrm>
          <a:prstGeom prst="rect">
            <a:avLst/>
          </a:prstGeom>
          <a:solidFill>
            <a:srgbClr val="F339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FFFFF"/>
              </a:buClr>
              <a:buSzPts val="2400"/>
              <a:buFont typeface="Arvo"/>
              <a:buNone/>
              <a:defRPr sz="2400">
                <a:solidFill>
                  <a:srgbClr val="FFFFFF"/>
                </a:solidFill>
                <a:latin typeface="Arvo"/>
                <a:ea typeface="Arvo"/>
                <a:cs typeface="Arvo"/>
                <a:sym typeface="Arvo"/>
              </a:defRPr>
            </a:lvl1pPr>
            <a:lvl2pPr lvl="1" rtl="0">
              <a:spcBef>
                <a:spcPts val="0"/>
              </a:spcBef>
              <a:spcAft>
                <a:spcPts val="0"/>
              </a:spcAft>
              <a:buClr>
                <a:srgbClr val="FFFFFF"/>
              </a:buClr>
              <a:buSzPts val="2400"/>
              <a:buFont typeface="Arvo"/>
              <a:buNone/>
              <a:defRPr sz="2400">
                <a:solidFill>
                  <a:srgbClr val="FFFFFF"/>
                </a:solidFill>
                <a:latin typeface="Arvo"/>
                <a:ea typeface="Arvo"/>
                <a:cs typeface="Arvo"/>
                <a:sym typeface="Arvo"/>
              </a:defRPr>
            </a:lvl2pPr>
            <a:lvl3pPr lvl="2" rtl="0">
              <a:spcBef>
                <a:spcPts val="0"/>
              </a:spcBef>
              <a:spcAft>
                <a:spcPts val="0"/>
              </a:spcAft>
              <a:buClr>
                <a:srgbClr val="FFFFFF"/>
              </a:buClr>
              <a:buSzPts val="2400"/>
              <a:buFont typeface="Arvo"/>
              <a:buNone/>
              <a:defRPr sz="2400">
                <a:solidFill>
                  <a:srgbClr val="FFFFFF"/>
                </a:solidFill>
                <a:latin typeface="Arvo"/>
                <a:ea typeface="Arvo"/>
                <a:cs typeface="Arvo"/>
                <a:sym typeface="Arvo"/>
              </a:defRPr>
            </a:lvl3pPr>
            <a:lvl4pPr lvl="3" rtl="0">
              <a:spcBef>
                <a:spcPts val="0"/>
              </a:spcBef>
              <a:spcAft>
                <a:spcPts val="0"/>
              </a:spcAft>
              <a:buClr>
                <a:srgbClr val="FFFFFF"/>
              </a:buClr>
              <a:buSzPts val="2400"/>
              <a:buFont typeface="Arvo"/>
              <a:buNone/>
              <a:defRPr sz="2400">
                <a:solidFill>
                  <a:srgbClr val="FFFFFF"/>
                </a:solidFill>
                <a:latin typeface="Arvo"/>
                <a:ea typeface="Arvo"/>
                <a:cs typeface="Arvo"/>
                <a:sym typeface="Arvo"/>
              </a:defRPr>
            </a:lvl4pPr>
            <a:lvl5pPr lvl="4" rtl="0">
              <a:spcBef>
                <a:spcPts val="0"/>
              </a:spcBef>
              <a:spcAft>
                <a:spcPts val="0"/>
              </a:spcAft>
              <a:buClr>
                <a:srgbClr val="FFFFFF"/>
              </a:buClr>
              <a:buSzPts val="2400"/>
              <a:buFont typeface="Arvo"/>
              <a:buNone/>
              <a:defRPr sz="2400">
                <a:solidFill>
                  <a:srgbClr val="FFFFFF"/>
                </a:solidFill>
                <a:latin typeface="Arvo"/>
                <a:ea typeface="Arvo"/>
                <a:cs typeface="Arvo"/>
                <a:sym typeface="Arvo"/>
              </a:defRPr>
            </a:lvl5pPr>
            <a:lvl6pPr lvl="5" rtl="0">
              <a:spcBef>
                <a:spcPts val="0"/>
              </a:spcBef>
              <a:spcAft>
                <a:spcPts val="0"/>
              </a:spcAft>
              <a:buClr>
                <a:srgbClr val="FFFFFF"/>
              </a:buClr>
              <a:buSzPts val="2400"/>
              <a:buFont typeface="Arvo"/>
              <a:buNone/>
              <a:defRPr sz="2400">
                <a:solidFill>
                  <a:srgbClr val="FFFFFF"/>
                </a:solidFill>
                <a:latin typeface="Arvo"/>
                <a:ea typeface="Arvo"/>
                <a:cs typeface="Arvo"/>
                <a:sym typeface="Arvo"/>
              </a:defRPr>
            </a:lvl6pPr>
            <a:lvl7pPr lvl="6" rtl="0">
              <a:spcBef>
                <a:spcPts val="0"/>
              </a:spcBef>
              <a:spcAft>
                <a:spcPts val="0"/>
              </a:spcAft>
              <a:buClr>
                <a:srgbClr val="FFFFFF"/>
              </a:buClr>
              <a:buSzPts val="2400"/>
              <a:buFont typeface="Arvo"/>
              <a:buNone/>
              <a:defRPr sz="2400">
                <a:solidFill>
                  <a:srgbClr val="FFFFFF"/>
                </a:solidFill>
                <a:latin typeface="Arvo"/>
                <a:ea typeface="Arvo"/>
                <a:cs typeface="Arvo"/>
                <a:sym typeface="Arvo"/>
              </a:defRPr>
            </a:lvl7pPr>
            <a:lvl8pPr lvl="7" rtl="0">
              <a:spcBef>
                <a:spcPts val="0"/>
              </a:spcBef>
              <a:spcAft>
                <a:spcPts val="0"/>
              </a:spcAft>
              <a:buClr>
                <a:srgbClr val="FFFFFF"/>
              </a:buClr>
              <a:buSzPts val="2400"/>
              <a:buFont typeface="Arvo"/>
              <a:buNone/>
              <a:defRPr sz="2400">
                <a:solidFill>
                  <a:srgbClr val="FFFFFF"/>
                </a:solidFill>
                <a:latin typeface="Arvo"/>
                <a:ea typeface="Arvo"/>
                <a:cs typeface="Arvo"/>
                <a:sym typeface="Arvo"/>
              </a:defRPr>
            </a:lvl8pPr>
            <a:lvl9pPr lvl="8" rtl="0">
              <a:spcBef>
                <a:spcPts val="0"/>
              </a:spcBef>
              <a:spcAft>
                <a:spcPts val="0"/>
              </a:spcAft>
              <a:buClr>
                <a:srgbClr val="FFFFFF"/>
              </a:buClr>
              <a:buSzPts val="2400"/>
              <a:buFont typeface="Arvo"/>
              <a:buNone/>
              <a:defRPr sz="2400">
                <a:solidFill>
                  <a:srgbClr val="FFFFFF"/>
                </a:solidFill>
                <a:latin typeface="Arvo"/>
                <a:ea typeface="Arvo"/>
                <a:cs typeface="Arvo"/>
                <a:sym typeface="Arvo"/>
              </a:defRPr>
            </a:lvl9pPr>
          </a:lstStyle>
          <a:p/>
        </p:txBody>
      </p:sp>
      <p:sp>
        <p:nvSpPr>
          <p:cNvPr id="298" name="Google Shape;298;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FFFFFF"/>
              </a:buClr>
              <a:buSzPts val="1200"/>
              <a:buFont typeface="Open Sans"/>
              <a:buChar char="●"/>
              <a:defRPr sz="1200">
                <a:solidFill>
                  <a:srgbClr val="FFFFFF"/>
                </a:solidFill>
                <a:latin typeface="Open Sans"/>
                <a:ea typeface="Open Sans"/>
                <a:cs typeface="Open Sans"/>
                <a:sym typeface="Open Sans"/>
              </a:defRPr>
            </a:lvl1pPr>
            <a:lvl2pPr indent="-304800" lvl="1" marL="914400" rtl="0">
              <a:spcBef>
                <a:spcPts val="1600"/>
              </a:spcBef>
              <a:spcAft>
                <a:spcPts val="0"/>
              </a:spcAft>
              <a:buClr>
                <a:srgbClr val="FFFFFF"/>
              </a:buClr>
              <a:buSzPts val="1200"/>
              <a:buFont typeface="Open Sans"/>
              <a:buChar char="○"/>
              <a:defRPr sz="1200">
                <a:solidFill>
                  <a:srgbClr val="FFFFFF"/>
                </a:solidFill>
                <a:latin typeface="Open Sans"/>
                <a:ea typeface="Open Sans"/>
                <a:cs typeface="Open Sans"/>
                <a:sym typeface="Open Sans"/>
              </a:defRPr>
            </a:lvl2pPr>
            <a:lvl3pPr indent="-304800" lvl="2" marL="1371600" rtl="0">
              <a:spcBef>
                <a:spcPts val="1600"/>
              </a:spcBef>
              <a:spcAft>
                <a:spcPts val="0"/>
              </a:spcAft>
              <a:buClr>
                <a:srgbClr val="FFFFFF"/>
              </a:buClr>
              <a:buSzPts val="1200"/>
              <a:buFont typeface="Open Sans"/>
              <a:buChar char="■"/>
              <a:defRPr sz="1200">
                <a:solidFill>
                  <a:srgbClr val="FFFFFF"/>
                </a:solidFill>
                <a:latin typeface="Open Sans"/>
                <a:ea typeface="Open Sans"/>
                <a:cs typeface="Open Sans"/>
                <a:sym typeface="Open Sans"/>
              </a:defRPr>
            </a:lvl3pPr>
            <a:lvl4pPr indent="-304800" lvl="3" marL="1828800" rtl="0">
              <a:spcBef>
                <a:spcPts val="1600"/>
              </a:spcBef>
              <a:spcAft>
                <a:spcPts val="0"/>
              </a:spcAft>
              <a:buClr>
                <a:srgbClr val="FFFFFF"/>
              </a:buClr>
              <a:buSzPts val="1200"/>
              <a:buFont typeface="Open Sans"/>
              <a:buChar char="●"/>
              <a:defRPr sz="1200">
                <a:solidFill>
                  <a:srgbClr val="FFFFFF"/>
                </a:solidFill>
                <a:latin typeface="Open Sans"/>
                <a:ea typeface="Open Sans"/>
                <a:cs typeface="Open Sans"/>
                <a:sym typeface="Open Sans"/>
              </a:defRPr>
            </a:lvl4pPr>
            <a:lvl5pPr indent="-304800" lvl="4" marL="2286000" rtl="0">
              <a:spcBef>
                <a:spcPts val="1600"/>
              </a:spcBef>
              <a:spcAft>
                <a:spcPts val="0"/>
              </a:spcAft>
              <a:buClr>
                <a:srgbClr val="FFFFFF"/>
              </a:buClr>
              <a:buSzPts val="1200"/>
              <a:buFont typeface="Open Sans"/>
              <a:buChar char="○"/>
              <a:defRPr sz="1200">
                <a:solidFill>
                  <a:srgbClr val="FFFFFF"/>
                </a:solidFill>
                <a:latin typeface="Open Sans"/>
                <a:ea typeface="Open Sans"/>
                <a:cs typeface="Open Sans"/>
                <a:sym typeface="Open Sans"/>
              </a:defRPr>
            </a:lvl5pPr>
            <a:lvl6pPr indent="-304800" lvl="5" marL="2743200" rtl="0">
              <a:spcBef>
                <a:spcPts val="1600"/>
              </a:spcBef>
              <a:spcAft>
                <a:spcPts val="0"/>
              </a:spcAft>
              <a:buClr>
                <a:srgbClr val="FFFFFF"/>
              </a:buClr>
              <a:buSzPts val="1200"/>
              <a:buFont typeface="Open Sans"/>
              <a:buChar char="■"/>
              <a:defRPr sz="1200">
                <a:solidFill>
                  <a:srgbClr val="FFFFFF"/>
                </a:solidFill>
                <a:latin typeface="Open Sans"/>
                <a:ea typeface="Open Sans"/>
                <a:cs typeface="Open Sans"/>
                <a:sym typeface="Open Sans"/>
              </a:defRPr>
            </a:lvl6pPr>
            <a:lvl7pPr indent="-304800" lvl="6" marL="3200400" rtl="0">
              <a:spcBef>
                <a:spcPts val="1600"/>
              </a:spcBef>
              <a:spcAft>
                <a:spcPts val="0"/>
              </a:spcAft>
              <a:buClr>
                <a:srgbClr val="FFFFFF"/>
              </a:buClr>
              <a:buSzPts val="1200"/>
              <a:buFont typeface="Open Sans"/>
              <a:buChar char="●"/>
              <a:defRPr sz="1200">
                <a:solidFill>
                  <a:srgbClr val="FFFFFF"/>
                </a:solidFill>
                <a:latin typeface="Open Sans"/>
                <a:ea typeface="Open Sans"/>
                <a:cs typeface="Open Sans"/>
                <a:sym typeface="Open Sans"/>
              </a:defRPr>
            </a:lvl7pPr>
            <a:lvl8pPr indent="-304800" lvl="7" marL="3657600" rtl="0">
              <a:spcBef>
                <a:spcPts val="1600"/>
              </a:spcBef>
              <a:spcAft>
                <a:spcPts val="0"/>
              </a:spcAft>
              <a:buClr>
                <a:srgbClr val="FFFFFF"/>
              </a:buClr>
              <a:buSzPts val="1200"/>
              <a:buFont typeface="Open Sans"/>
              <a:buChar char="○"/>
              <a:defRPr sz="1200">
                <a:solidFill>
                  <a:srgbClr val="FFFFFF"/>
                </a:solidFill>
                <a:latin typeface="Open Sans"/>
                <a:ea typeface="Open Sans"/>
                <a:cs typeface="Open Sans"/>
                <a:sym typeface="Open Sans"/>
              </a:defRPr>
            </a:lvl8pPr>
            <a:lvl9pPr indent="-304800" lvl="8" marL="4114800" rtl="0">
              <a:spcBef>
                <a:spcPts val="1600"/>
              </a:spcBef>
              <a:spcAft>
                <a:spcPts val="1600"/>
              </a:spcAft>
              <a:buClr>
                <a:srgbClr val="FFFFFF"/>
              </a:buClr>
              <a:buSzPts val="1200"/>
              <a:buFont typeface="Open Sans"/>
              <a:buChar char="■"/>
              <a:defRPr sz="1200">
                <a:solidFill>
                  <a:srgbClr val="FFFFFF"/>
                </a:solidFill>
                <a:latin typeface="Open Sans"/>
                <a:ea typeface="Open Sans"/>
                <a:cs typeface="Open Sans"/>
                <a:sym typeface="Open Sans"/>
              </a:defRPr>
            </a:lvl9pPr>
          </a:lstStyle>
          <a:p/>
        </p:txBody>
      </p:sp>
      <p:sp>
        <p:nvSpPr>
          <p:cNvPr id="299" name="Google Shape;299;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rgbClr val="FF5301"/>
                </a:solidFill>
              </a:defRPr>
            </a:lvl1pPr>
            <a:lvl2pPr lvl="1" rtl="0">
              <a:buNone/>
              <a:defRPr>
                <a:solidFill>
                  <a:srgbClr val="FF5301"/>
                </a:solidFill>
              </a:defRPr>
            </a:lvl2pPr>
            <a:lvl3pPr lvl="2" rtl="0">
              <a:buNone/>
              <a:defRPr>
                <a:solidFill>
                  <a:srgbClr val="FF5301"/>
                </a:solidFill>
              </a:defRPr>
            </a:lvl3pPr>
            <a:lvl4pPr lvl="3" rtl="0">
              <a:buNone/>
              <a:defRPr>
                <a:solidFill>
                  <a:srgbClr val="FF5301"/>
                </a:solidFill>
              </a:defRPr>
            </a:lvl4pPr>
            <a:lvl5pPr lvl="4" rtl="0">
              <a:buNone/>
              <a:defRPr>
                <a:solidFill>
                  <a:srgbClr val="FF5301"/>
                </a:solidFill>
              </a:defRPr>
            </a:lvl5pPr>
            <a:lvl6pPr lvl="5" rtl="0">
              <a:buNone/>
              <a:defRPr>
                <a:solidFill>
                  <a:srgbClr val="FF5301"/>
                </a:solidFill>
              </a:defRPr>
            </a:lvl6pPr>
            <a:lvl7pPr lvl="6" rtl="0">
              <a:buNone/>
              <a:defRPr>
                <a:solidFill>
                  <a:srgbClr val="FF5301"/>
                </a:solidFill>
              </a:defRPr>
            </a:lvl7pPr>
            <a:lvl8pPr lvl="7" rtl="0">
              <a:buNone/>
              <a:defRPr>
                <a:solidFill>
                  <a:srgbClr val="FF5301"/>
                </a:solidFill>
              </a:defRPr>
            </a:lvl8pPr>
            <a:lvl9pPr lvl="8" rtl="0">
              <a:buNone/>
              <a:defRPr>
                <a:solidFill>
                  <a:srgbClr val="FF5301"/>
                </a:solidFill>
              </a:defRPr>
            </a:lvl9pPr>
          </a:lstStyle>
          <a:p>
            <a:pPr indent="0" lvl="0" marL="0" rtl="0" algn="r">
              <a:spcBef>
                <a:spcPts val="0"/>
              </a:spcBef>
              <a:spcAft>
                <a:spcPts val="0"/>
              </a:spcAft>
              <a:buNone/>
            </a:pPr>
            <a:fld id="{00000000-1234-1234-1234-123412341234}" type="slidenum">
              <a:rPr lang="en"/>
              <a:t>‹#›</a:t>
            </a:fld>
            <a:endParaRPr/>
          </a:p>
        </p:txBody>
      </p:sp>
      <p:pic>
        <p:nvPicPr>
          <p:cNvPr descr="FGST0005-Background.jpg" id="300" name="Google Shape;300;p19"/>
          <p:cNvPicPr preferRelativeResize="0"/>
          <p:nvPr/>
        </p:nvPicPr>
        <p:blipFill rotWithShape="1">
          <a:blip r:embed="rId2">
            <a:alphaModFix/>
          </a:blip>
          <a:srcRect b="0" l="0" r="0" t="85202"/>
          <a:stretch/>
        </p:blipFill>
        <p:spPr>
          <a:xfrm>
            <a:off x="0" y="4382400"/>
            <a:ext cx="9144000" cy="761099"/>
          </a:xfrm>
          <a:prstGeom prst="rect">
            <a:avLst/>
          </a:prstGeom>
          <a:noFill/>
          <a:ln>
            <a:noFill/>
          </a:ln>
        </p:spPr>
      </p:pic>
      <p:pic>
        <p:nvPicPr>
          <p:cNvPr descr="logo-185x90.png" id="301" name="Google Shape;301;p19"/>
          <p:cNvPicPr preferRelativeResize="0"/>
          <p:nvPr/>
        </p:nvPicPr>
        <p:blipFill>
          <a:blip r:embed="rId3">
            <a:alphaModFix/>
          </a:blip>
          <a:stretch>
            <a:fillRect/>
          </a:stretch>
        </p:blipFill>
        <p:spPr>
          <a:xfrm>
            <a:off x="311699" y="4454275"/>
            <a:ext cx="1270969" cy="618300"/>
          </a:xfrm>
          <a:prstGeom prst="rect">
            <a:avLst/>
          </a:prstGeom>
          <a:noFill/>
          <a:ln>
            <a:noFill/>
          </a:ln>
        </p:spPr>
      </p:pic>
      <p:sp>
        <p:nvSpPr>
          <p:cNvPr id="302" name="Google Shape;302;p19"/>
          <p:cNvSpPr txBox="1"/>
          <p:nvPr/>
        </p:nvSpPr>
        <p:spPr>
          <a:xfrm>
            <a:off x="6131925" y="4714898"/>
            <a:ext cx="2424900" cy="30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Open Sans"/>
                <a:ea typeface="Open Sans"/>
                <a:cs typeface="Open Sans"/>
                <a:sym typeface="Open Sans"/>
              </a:rPr>
              <a:t>freegoogleslidestemplates.com</a:t>
            </a:r>
            <a:endParaRPr sz="1200">
              <a:solidFill>
                <a:srgbClr val="FFFFFF"/>
              </a:solidFill>
              <a:latin typeface="Open Sans"/>
              <a:ea typeface="Open Sans"/>
              <a:cs typeface="Open Sans"/>
              <a:sym typeface="Open San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spTree>
      <p:nvGrpSpPr>
        <p:cNvPr id="303" name="Shape 303"/>
        <p:cNvGrpSpPr/>
        <p:nvPr/>
      </p:nvGrpSpPr>
      <p:grpSpPr>
        <a:xfrm>
          <a:off x="0" y="0"/>
          <a:ext cx="0" cy="0"/>
          <a:chOff x="0" y="0"/>
          <a:chExt cx="0" cy="0"/>
        </a:xfrm>
      </p:grpSpPr>
      <p:sp>
        <p:nvSpPr>
          <p:cNvPr id="304" name="Google Shape;304;p20"/>
          <p:cNvSpPr/>
          <p:nvPr/>
        </p:nvSpPr>
        <p:spPr>
          <a:xfrm>
            <a:off x="0" y="0"/>
            <a:ext cx="4572000" cy="5143500"/>
          </a:xfrm>
          <a:prstGeom prst="rect">
            <a:avLst/>
          </a:prstGeom>
          <a:solidFill>
            <a:srgbClr val="F339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0"/>
          <p:cNvSpPr txBox="1"/>
          <p:nvPr>
            <p:ph type="title"/>
          </p:nvPr>
        </p:nvSpPr>
        <p:spPr>
          <a:xfrm>
            <a:off x="333375" y="990600"/>
            <a:ext cx="3838500" cy="31623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FFFF"/>
              </a:buClr>
              <a:buSzPts val="7200"/>
              <a:buFont typeface="Arvo"/>
              <a:buNone/>
              <a:defRPr sz="7200">
                <a:solidFill>
                  <a:srgbClr val="FFFFFF"/>
                </a:solidFill>
                <a:latin typeface="Arvo"/>
                <a:ea typeface="Arvo"/>
                <a:cs typeface="Arvo"/>
                <a:sym typeface="Arvo"/>
              </a:defRPr>
            </a:lvl1pPr>
            <a:lvl2pPr lvl="1" rtl="0">
              <a:spcBef>
                <a:spcPts val="0"/>
              </a:spcBef>
              <a:spcAft>
                <a:spcPts val="0"/>
              </a:spcAft>
              <a:buClr>
                <a:srgbClr val="FFFFFF"/>
              </a:buClr>
              <a:buSzPts val="7200"/>
              <a:buFont typeface="Arvo"/>
              <a:buNone/>
              <a:defRPr sz="7200">
                <a:solidFill>
                  <a:srgbClr val="FFFFFF"/>
                </a:solidFill>
                <a:latin typeface="Arvo"/>
                <a:ea typeface="Arvo"/>
                <a:cs typeface="Arvo"/>
                <a:sym typeface="Arvo"/>
              </a:defRPr>
            </a:lvl2pPr>
            <a:lvl3pPr lvl="2" rtl="0">
              <a:spcBef>
                <a:spcPts val="0"/>
              </a:spcBef>
              <a:spcAft>
                <a:spcPts val="0"/>
              </a:spcAft>
              <a:buClr>
                <a:srgbClr val="FFFFFF"/>
              </a:buClr>
              <a:buSzPts val="7200"/>
              <a:buFont typeface="Arvo"/>
              <a:buNone/>
              <a:defRPr sz="7200">
                <a:solidFill>
                  <a:srgbClr val="FFFFFF"/>
                </a:solidFill>
                <a:latin typeface="Arvo"/>
                <a:ea typeface="Arvo"/>
                <a:cs typeface="Arvo"/>
                <a:sym typeface="Arvo"/>
              </a:defRPr>
            </a:lvl3pPr>
            <a:lvl4pPr lvl="3" rtl="0">
              <a:spcBef>
                <a:spcPts val="0"/>
              </a:spcBef>
              <a:spcAft>
                <a:spcPts val="0"/>
              </a:spcAft>
              <a:buClr>
                <a:srgbClr val="FFFFFF"/>
              </a:buClr>
              <a:buSzPts val="7200"/>
              <a:buFont typeface="Arvo"/>
              <a:buNone/>
              <a:defRPr sz="7200">
                <a:solidFill>
                  <a:srgbClr val="FFFFFF"/>
                </a:solidFill>
                <a:latin typeface="Arvo"/>
                <a:ea typeface="Arvo"/>
                <a:cs typeface="Arvo"/>
                <a:sym typeface="Arvo"/>
              </a:defRPr>
            </a:lvl4pPr>
            <a:lvl5pPr lvl="4" rtl="0">
              <a:spcBef>
                <a:spcPts val="0"/>
              </a:spcBef>
              <a:spcAft>
                <a:spcPts val="0"/>
              </a:spcAft>
              <a:buClr>
                <a:srgbClr val="FFFFFF"/>
              </a:buClr>
              <a:buSzPts val="7200"/>
              <a:buFont typeface="Arvo"/>
              <a:buNone/>
              <a:defRPr sz="7200">
                <a:solidFill>
                  <a:srgbClr val="FFFFFF"/>
                </a:solidFill>
                <a:latin typeface="Arvo"/>
                <a:ea typeface="Arvo"/>
                <a:cs typeface="Arvo"/>
                <a:sym typeface="Arvo"/>
              </a:defRPr>
            </a:lvl5pPr>
            <a:lvl6pPr lvl="5" rtl="0">
              <a:spcBef>
                <a:spcPts val="0"/>
              </a:spcBef>
              <a:spcAft>
                <a:spcPts val="0"/>
              </a:spcAft>
              <a:buClr>
                <a:srgbClr val="FFFFFF"/>
              </a:buClr>
              <a:buSzPts val="7200"/>
              <a:buFont typeface="Arvo"/>
              <a:buNone/>
              <a:defRPr sz="7200">
                <a:solidFill>
                  <a:srgbClr val="FFFFFF"/>
                </a:solidFill>
                <a:latin typeface="Arvo"/>
                <a:ea typeface="Arvo"/>
                <a:cs typeface="Arvo"/>
                <a:sym typeface="Arvo"/>
              </a:defRPr>
            </a:lvl6pPr>
            <a:lvl7pPr lvl="6" rtl="0">
              <a:spcBef>
                <a:spcPts val="0"/>
              </a:spcBef>
              <a:spcAft>
                <a:spcPts val="0"/>
              </a:spcAft>
              <a:buClr>
                <a:srgbClr val="FFFFFF"/>
              </a:buClr>
              <a:buSzPts val="7200"/>
              <a:buFont typeface="Arvo"/>
              <a:buNone/>
              <a:defRPr sz="7200">
                <a:solidFill>
                  <a:srgbClr val="FFFFFF"/>
                </a:solidFill>
                <a:latin typeface="Arvo"/>
                <a:ea typeface="Arvo"/>
                <a:cs typeface="Arvo"/>
                <a:sym typeface="Arvo"/>
              </a:defRPr>
            </a:lvl7pPr>
            <a:lvl8pPr lvl="7" rtl="0">
              <a:spcBef>
                <a:spcPts val="0"/>
              </a:spcBef>
              <a:spcAft>
                <a:spcPts val="0"/>
              </a:spcAft>
              <a:buClr>
                <a:srgbClr val="FFFFFF"/>
              </a:buClr>
              <a:buSzPts val="7200"/>
              <a:buFont typeface="Arvo"/>
              <a:buNone/>
              <a:defRPr sz="7200">
                <a:solidFill>
                  <a:srgbClr val="FFFFFF"/>
                </a:solidFill>
                <a:latin typeface="Arvo"/>
                <a:ea typeface="Arvo"/>
                <a:cs typeface="Arvo"/>
                <a:sym typeface="Arvo"/>
              </a:defRPr>
            </a:lvl8pPr>
            <a:lvl9pPr lvl="8" rtl="0">
              <a:spcBef>
                <a:spcPts val="0"/>
              </a:spcBef>
              <a:spcAft>
                <a:spcPts val="0"/>
              </a:spcAft>
              <a:buClr>
                <a:srgbClr val="FFFFFF"/>
              </a:buClr>
              <a:buSzPts val="7200"/>
              <a:buFont typeface="Arvo"/>
              <a:buNone/>
              <a:defRPr sz="7200">
                <a:solidFill>
                  <a:srgbClr val="FFFFFF"/>
                </a:solidFill>
                <a:latin typeface="Arvo"/>
                <a:ea typeface="Arvo"/>
                <a:cs typeface="Arvo"/>
                <a:sym typeface="Arvo"/>
              </a:defRPr>
            </a:lvl9pPr>
          </a:lstStyle>
          <a:p/>
        </p:txBody>
      </p:sp>
      <p:sp>
        <p:nvSpPr>
          <p:cNvPr id="306" name="Google Shape;306;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rgbClr val="FF5301"/>
                </a:solidFill>
              </a:defRPr>
            </a:lvl1pPr>
            <a:lvl2pPr lvl="1" rtl="0">
              <a:buNone/>
              <a:defRPr>
                <a:solidFill>
                  <a:srgbClr val="FF5301"/>
                </a:solidFill>
              </a:defRPr>
            </a:lvl2pPr>
            <a:lvl3pPr lvl="2" rtl="0">
              <a:buNone/>
              <a:defRPr>
                <a:solidFill>
                  <a:srgbClr val="FF5301"/>
                </a:solidFill>
              </a:defRPr>
            </a:lvl3pPr>
            <a:lvl4pPr lvl="3" rtl="0">
              <a:buNone/>
              <a:defRPr>
                <a:solidFill>
                  <a:srgbClr val="FF5301"/>
                </a:solidFill>
              </a:defRPr>
            </a:lvl4pPr>
            <a:lvl5pPr lvl="4" rtl="0">
              <a:buNone/>
              <a:defRPr>
                <a:solidFill>
                  <a:srgbClr val="FF5301"/>
                </a:solidFill>
              </a:defRPr>
            </a:lvl5pPr>
            <a:lvl6pPr lvl="5" rtl="0">
              <a:buNone/>
              <a:defRPr>
                <a:solidFill>
                  <a:srgbClr val="FF5301"/>
                </a:solidFill>
              </a:defRPr>
            </a:lvl6pPr>
            <a:lvl7pPr lvl="6" rtl="0">
              <a:buNone/>
              <a:defRPr>
                <a:solidFill>
                  <a:srgbClr val="FF5301"/>
                </a:solidFill>
              </a:defRPr>
            </a:lvl7pPr>
            <a:lvl8pPr lvl="7" rtl="0">
              <a:buNone/>
              <a:defRPr>
                <a:solidFill>
                  <a:srgbClr val="FF5301"/>
                </a:solidFill>
              </a:defRPr>
            </a:lvl8pPr>
            <a:lvl9pPr lvl="8" rtl="0">
              <a:buNone/>
              <a:defRPr>
                <a:solidFill>
                  <a:srgbClr val="FF5301"/>
                </a:solidFill>
              </a:defRPr>
            </a:lvl9pPr>
          </a:lstStyle>
          <a:p>
            <a:pPr indent="0" lvl="0" marL="0" rtl="0" algn="r">
              <a:spcBef>
                <a:spcPts val="0"/>
              </a:spcBef>
              <a:spcAft>
                <a:spcPts val="0"/>
              </a:spcAft>
              <a:buNone/>
            </a:pPr>
            <a:fld id="{00000000-1234-1234-1234-123412341234}" type="slidenum">
              <a:rPr lang="en"/>
              <a:t>‹#›</a:t>
            </a:fld>
            <a:endParaRPr/>
          </a:p>
        </p:txBody>
      </p:sp>
      <p:sp>
        <p:nvSpPr>
          <p:cNvPr id="307" name="Google Shape;307;p20"/>
          <p:cNvSpPr txBox="1"/>
          <p:nvPr>
            <p:ph idx="1" type="body"/>
          </p:nvPr>
        </p:nvSpPr>
        <p:spPr>
          <a:xfrm>
            <a:off x="333375" y="2505075"/>
            <a:ext cx="2808000" cy="23526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FFFFFF"/>
              </a:buClr>
              <a:buSzPts val="1200"/>
              <a:buFont typeface="Open Sans"/>
              <a:buChar char="●"/>
              <a:defRPr sz="1200">
                <a:solidFill>
                  <a:srgbClr val="FFFFFF"/>
                </a:solidFill>
                <a:latin typeface="Open Sans"/>
                <a:ea typeface="Open Sans"/>
                <a:cs typeface="Open Sans"/>
                <a:sym typeface="Open Sans"/>
              </a:defRPr>
            </a:lvl1pPr>
            <a:lvl2pPr indent="-304800" lvl="1" marL="914400" rtl="0">
              <a:spcBef>
                <a:spcPts val="1600"/>
              </a:spcBef>
              <a:spcAft>
                <a:spcPts val="0"/>
              </a:spcAft>
              <a:buClr>
                <a:srgbClr val="FFFFFF"/>
              </a:buClr>
              <a:buSzPts val="1200"/>
              <a:buFont typeface="Open Sans"/>
              <a:buChar char="○"/>
              <a:defRPr sz="1200">
                <a:solidFill>
                  <a:srgbClr val="FFFFFF"/>
                </a:solidFill>
                <a:latin typeface="Open Sans"/>
                <a:ea typeface="Open Sans"/>
                <a:cs typeface="Open Sans"/>
                <a:sym typeface="Open Sans"/>
              </a:defRPr>
            </a:lvl2pPr>
            <a:lvl3pPr indent="-304800" lvl="2" marL="1371600" rtl="0">
              <a:spcBef>
                <a:spcPts val="1600"/>
              </a:spcBef>
              <a:spcAft>
                <a:spcPts val="0"/>
              </a:spcAft>
              <a:buClr>
                <a:srgbClr val="FFFFFF"/>
              </a:buClr>
              <a:buSzPts val="1200"/>
              <a:buFont typeface="Open Sans"/>
              <a:buChar char="■"/>
              <a:defRPr sz="1200">
                <a:solidFill>
                  <a:srgbClr val="FFFFFF"/>
                </a:solidFill>
                <a:latin typeface="Open Sans"/>
                <a:ea typeface="Open Sans"/>
                <a:cs typeface="Open Sans"/>
                <a:sym typeface="Open Sans"/>
              </a:defRPr>
            </a:lvl3pPr>
            <a:lvl4pPr indent="-304800" lvl="3" marL="1828800" rtl="0">
              <a:spcBef>
                <a:spcPts val="1600"/>
              </a:spcBef>
              <a:spcAft>
                <a:spcPts val="0"/>
              </a:spcAft>
              <a:buClr>
                <a:srgbClr val="FFFFFF"/>
              </a:buClr>
              <a:buSzPts val="1200"/>
              <a:buFont typeface="Open Sans"/>
              <a:buChar char="●"/>
              <a:defRPr sz="1200">
                <a:solidFill>
                  <a:srgbClr val="FFFFFF"/>
                </a:solidFill>
                <a:latin typeface="Open Sans"/>
                <a:ea typeface="Open Sans"/>
                <a:cs typeface="Open Sans"/>
                <a:sym typeface="Open Sans"/>
              </a:defRPr>
            </a:lvl4pPr>
            <a:lvl5pPr indent="-304800" lvl="4" marL="2286000" rtl="0">
              <a:spcBef>
                <a:spcPts val="1600"/>
              </a:spcBef>
              <a:spcAft>
                <a:spcPts val="0"/>
              </a:spcAft>
              <a:buClr>
                <a:srgbClr val="FFFFFF"/>
              </a:buClr>
              <a:buSzPts val="1200"/>
              <a:buFont typeface="Open Sans"/>
              <a:buChar char="○"/>
              <a:defRPr sz="1200">
                <a:solidFill>
                  <a:srgbClr val="FFFFFF"/>
                </a:solidFill>
                <a:latin typeface="Open Sans"/>
                <a:ea typeface="Open Sans"/>
                <a:cs typeface="Open Sans"/>
                <a:sym typeface="Open Sans"/>
              </a:defRPr>
            </a:lvl5pPr>
            <a:lvl6pPr indent="-304800" lvl="5" marL="2743200" rtl="0">
              <a:spcBef>
                <a:spcPts val="1600"/>
              </a:spcBef>
              <a:spcAft>
                <a:spcPts val="0"/>
              </a:spcAft>
              <a:buClr>
                <a:srgbClr val="FFFFFF"/>
              </a:buClr>
              <a:buSzPts val="1200"/>
              <a:buFont typeface="Open Sans"/>
              <a:buChar char="■"/>
              <a:defRPr sz="1200">
                <a:solidFill>
                  <a:srgbClr val="FFFFFF"/>
                </a:solidFill>
                <a:latin typeface="Open Sans"/>
                <a:ea typeface="Open Sans"/>
                <a:cs typeface="Open Sans"/>
                <a:sym typeface="Open Sans"/>
              </a:defRPr>
            </a:lvl6pPr>
            <a:lvl7pPr indent="-304800" lvl="6" marL="3200400" rtl="0">
              <a:spcBef>
                <a:spcPts val="1600"/>
              </a:spcBef>
              <a:spcAft>
                <a:spcPts val="0"/>
              </a:spcAft>
              <a:buClr>
                <a:srgbClr val="FFFFFF"/>
              </a:buClr>
              <a:buSzPts val="1200"/>
              <a:buFont typeface="Open Sans"/>
              <a:buChar char="●"/>
              <a:defRPr sz="1200">
                <a:solidFill>
                  <a:srgbClr val="FFFFFF"/>
                </a:solidFill>
                <a:latin typeface="Open Sans"/>
                <a:ea typeface="Open Sans"/>
                <a:cs typeface="Open Sans"/>
                <a:sym typeface="Open Sans"/>
              </a:defRPr>
            </a:lvl7pPr>
            <a:lvl8pPr indent="-304800" lvl="7" marL="3657600" rtl="0">
              <a:spcBef>
                <a:spcPts val="1600"/>
              </a:spcBef>
              <a:spcAft>
                <a:spcPts val="0"/>
              </a:spcAft>
              <a:buClr>
                <a:srgbClr val="FFFFFF"/>
              </a:buClr>
              <a:buSzPts val="1200"/>
              <a:buFont typeface="Open Sans"/>
              <a:buChar char="○"/>
              <a:defRPr sz="1200">
                <a:solidFill>
                  <a:srgbClr val="FFFFFF"/>
                </a:solidFill>
                <a:latin typeface="Open Sans"/>
                <a:ea typeface="Open Sans"/>
                <a:cs typeface="Open Sans"/>
                <a:sym typeface="Open Sans"/>
              </a:defRPr>
            </a:lvl8pPr>
            <a:lvl9pPr indent="-304800" lvl="8" marL="4114800" rtl="0">
              <a:spcBef>
                <a:spcPts val="1600"/>
              </a:spcBef>
              <a:spcAft>
                <a:spcPts val="1600"/>
              </a:spcAft>
              <a:buClr>
                <a:srgbClr val="FFFFFF"/>
              </a:buClr>
              <a:buSzPts val="1200"/>
              <a:buFont typeface="Open Sans"/>
              <a:buChar char="■"/>
              <a:defRPr sz="1200">
                <a:solidFill>
                  <a:srgbClr val="FFFFFF"/>
                </a:solidFill>
                <a:latin typeface="Open Sans"/>
                <a:ea typeface="Open Sans"/>
                <a:cs typeface="Open Sans"/>
                <a:sym typeface="Open Sans"/>
              </a:defRPr>
            </a:lvl9pPr>
          </a:lstStyle>
          <a:p/>
        </p:txBody>
      </p:sp>
      <p:pic>
        <p:nvPicPr>
          <p:cNvPr descr="FGST0005-Background.jpg" id="308" name="Google Shape;308;p20"/>
          <p:cNvPicPr preferRelativeResize="0"/>
          <p:nvPr/>
        </p:nvPicPr>
        <p:blipFill rotWithShape="1">
          <a:blip r:embed="rId2">
            <a:alphaModFix/>
          </a:blip>
          <a:srcRect b="0" l="0" r="0" t="85202"/>
          <a:stretch/>
        </p:blipFill>
        <p:spPr>
          <a:xfrm>
            <a:off x="0" y="4382400"/>
            <a:ext cx="9144000" cy="761099"/>
          </a:xfrm>
          <a:prstGeom prst="rect">
            <a:avLst/>
          </a:prstGeom>
          <a:noFill/>
          <a:ln>
            <a:noFill/>
          </a:ln>
        </p:spPr>
      </p:pic>
      <p:pic>
        <p:nvPicPr>
          <p:cNvPr descr="logo-185x90.png" id="309" name="Google Shape;309;p20"/>
          <p:cNvPicPr preferRelativeResize="0"/>
          <p:nvPr/>
        </p:nvPicPr>
        <p:blipFill>
          <a:blip r:embed="rId3">
            <a:alphaModFix/>
          </a:blip>
          <a:stretch>
            <a:fillRect/>
          </a:stretch>
        </p:blipFill>
        <p:spPr>
          <a:xfrm>
            <a:off x="311699" y="4454275"/>
            <a:ext cx="1270969" cy="618300"/>
          </a:xfrm>
          <a:prstGeom prst="rect">
            <a:avLst/>
          </a:prstGeom>
          <a:noFill/>
          <a:ln>
            <a:noFill/>
          </a:ln>
        </p:spPr>
      </p:pic>
      <p:sp>
        <p:nvSpPr>
          <p:cNvPr id="310" name="Google Shape;310;p20"/>
          <p:cNvSpPr txBox="1"/>
          <p:nvPr/>
        </p:nvSpPr>
        <p:spPr>
          <a:xfrm>
            <a:off x="6131925" y="4714898"/>
            <a:ext cx="2424900" cy="30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Open Sans"/>
                <a:ea typeface="Open Sans"/>
                <a:cs typeface="Open Sans"/>
                <a:sym typeface="Open Sans"/>
              </a:rPr>
              <a:t>freegoogleslidestemplates.com</a:t>
            </a:r>
            <a:endParaRPr sz="1200">
              <a:solidFill>
                <a:srgbClr val="FFFFFF"/>
              </a:solidFill>
              <a:latin typeface="Open Sans"/>
              <a:ea typeface="Open Sans"/>
              <a:cs typeface="Open Sans"/>
              <a:sym typeface="Open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11" name="Shape 311"/>
        <p:cNvGrpSpPr/>
        <p:nvPr/>
      </p:nvGrpSpPr>
      <p:grpSpPr>
        <a:xfrm>
          <a:off x="0" y="0"/>
          <a:ext cx="0" cy="0"/>
          <a:chOff x="0" y="0"/>
          <a:chExt cx="0" cy="0"/>
        </a:xfrm>
      </p:grpSpPr>
      <p:pic>
        <p:nvPicPr>
          <p:cNvPr descr="FGST0005-Background.jpg" id="312" name="Google Shape;312;p21"/>
          <p:cNvPicPr preferRelativeResize="0"/>
          <p:nvPr/>
        </p:nvPicPr>
        <p:blipFill rotWithShape="1">
          <a:blip r:embed="rId2">
            <a:alphaModFix/>
          </a:blip>
          <a:srcRect b="0" l="0" r="0" t="85202"/>
          <a:stretch/>
        </p:blipFill>
        <p:spPr>
          <a:xfrm>
            <a:off x="0" y="4382400"/>
            <a:ext cx="9144000" cy="761099"/>
          </a:xfrm>
          <a:prstGeom prst="rect">
            <a:avLst/>
          </a:prstGeom>
          <a:noFill/>
          <a:ln>
            <a:noFill/>
          </a:ln>
        </p:spPr>
      </p:pic>
      <p:sp>
        <p:nvSpPr>
          <p:cNvPr id="313" name="Google Shape;313;p21"/>
          <p:cNvSpPr/>
          <p:nvPr/>
        </p:nvSpPr>
        <p:spPr>
          <a:xfrm>
            <a:off x="0" y="430188"/>
            <a:ext cx="9144000" cy="3662100"/>
          </a:xfrm>
          <a:prstGeom prst="rect">
            <a:avLst/>
          </a:prstGeom>
          <a:solidFill>
            <a:srgbClr val="F339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1"/>
          <p:cNvSpPr txBox="1"/>
          <p:nvPr>
            <p:ph type="title"/>
          </p:nvPr>
        </p:nvSpPr>
        <p:spPr>
          <a:xfrm>
            <a:off x="490250" y="450150"/>
            <a:ext cx="6367800" cy="36621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FFFF"/>
              </a:buClr>
              <a:buSzPts val="4800"/>
              <a:buFont typeface="Arvo"/>
              <a:buNone/>
              <a:defRPr sz="4800">
                <a:solidFill>
                  <a:srgbClr val="FFFFFF"/>
                </a:solidFill>
                <a:latin typeface="Arvo"/>
                <a:ea typeface="Arvo"/>
                <a:cs typeface="Arvo"/>
                <a:sym typeface="Arvo"/>
              </a:defRPr>
            </a:lvl1pPr>
            <a:lvl2pPr lvl="1" rtl="0">
              <a:spcBef>
                <a:spcPts val="0"/>
              </a:spcBef>
              <a:spcAft>
                <a:spcPts val="0"/>
              </a:spcAft>
              <a:buSzPts val="4800"/>
              <a:buFont typeface="Arvo"/>
              <a:buNone/>
              <a:defRPr sz="4800">
                <a:latin typeface="Arvo"/>
                <a:ea typeface="Arvo"/>
                <a:cs typeface="Arvo"/>
                <a:sym typeface="Arvo"/>
              </a:defRPr>
            </a:lvl2pPr>
            <a:lvl3pPr lvl="2" rtl="0">
              <a:spcBef>
                <a:spcPts val="0"/>
              </a:spcBef>
              <a:spcAft>
                <a:spcPts val="0"/>
              </a:spcAft>
              <a:buSzPts val="4800"/>
              <a:buFont typeface="Arvo"/>
              <a:buNone/>
              <a:defRPr sz="4800">
                <a:latin typeface="Arvo"/>
                <a:ea typeface="Arvo"/>
                <a:cs typeface="Arvo"/>
                <a:sym typeface="Arvo"/>
              </a:defRPr>
            </a:lvl3pPr>
            <a:lvl4pPr lvl="3" rtl="0">
              <a:spcBef>
                <a:spcPts val="0"/>
              </a:spcBef>
              <a:spcAft>
                <a:spcPts val="0"/>
              </a:spcAft>
              <a:buSzPts val="4800"/>
              <a:buFont typeface="Arvo"/>
              <a:buNone/>
              <a:defRPr sz="4800">
                <a:latin typeface="Arvo"/>
                <a:ea typeface="Arvo"/>
                <a:cs typeface="Arvo"/>
                <a:sym typeface="Arvo"/>
              </a:defRPr>
            </a:lvl4pPr>
            <a:lvl5pPr lvl="4" rtl="0">
              <a:spcBef>
                <a:spcPts val="0"/>
              </a:spcBef>
              <a:spcAft>
                <a:spcPts val="0"/>
              </a:spcAft>
              <a:buSzPts val="4800"/>
              <a:buFont typeface="Arvo"/>
              <a:buNone/>
              <a:defRPr sz="4800">
                <a:latin typeface="Arvo"/>
                <a:ea typeface="Arvo"/>
                <a:cs typeface="Arvo"/>
                <a:sym typeface="Arvo"/>
              </a:defRPr>
            </a:lvl5pPr>
            <a:lvl6pPr lvl="5" rtl="0">
              <a:spcBef>
                <a:spcPts val="0"/>
              </a:spcBef>
              <a:spcAft>
                <a:spcPts val="0"/>
              </a:spcAft>
              <a:buSzPts val="4800"/>
              <a:buFont typeface="Arvo"/>
              <a:buNone/>
              <a:defRPr sz="4800">
                <a:latin typeface="Arvo"/>
                <a:ea typeface="Arvo"/>
                <a:cs typeface="Arvo"/>
                <a:sym typeface="Arvo"/>
              </a:defRPr>
            </a:lvl6pPr>
            <a:lvl7pPr lvl="6" rtl="0">
              <a:spcBef>
                <a:spcPts val="0"/>
              </a:spcBef>
              <a:spcAft>
                <a:spcPts val="0"/>
              </a:spcAft>
              <a:buSzPts val="4800"/>
              <a:buFont typeface="Arvo"/>
              <a:buNone/>
              <a:defRPr sz="4800">
                <a:latin typeface="Arvo"/>
                <a:ea typeface="Arvo"/>
                <a:cs typeface="Arvo"/>
                <a:sym typeface="Arvo"/>
              </a:defRPr>
            </a:lvl7pPr>
            <a:lvl8pPr lvl="7" rtl="0">
              <a:spcBef>
                <a:spcPts val="0"/>
              </a:spcBef>
              <a:spcAft>
                <a:spcPts val="0"/>
              </a:spcAft>
              <a:buSzPts val="4800"/>
              <a:buFont typeface="Arvo"/>
              <a:buNone/>
              <a:defRPr sz="4800">
                <a:latin typeface="Arvo"/>
                <a:ea typeface="Arvo"/>
                <a:cs typeface="Arvo"/>
                <a:sym typeface="Arvo"/>
              </a:defRPr>
            </a:lvl8pPr>
            <a:lvl9pPr lvl="8" rtl="0">
              <a:spcBef>
                <a:spcPts val="0"/>
              </a:spcBef>
              <a:spcAft>
                <a:spcPts val="0"/>
              </a:spcAft>
              <a:buSzPts val="4800"/>
              <a:buFont typeface="Arvo"/>
              <a:buNone/>
              <a:defRPr sz="4800">
                <a:latin typeface="Arvo"/>
                <a:ea typeface="Arvo"/>
                <a:cs typeface="Arvo"/>
                <a:sym typeface="Arvo"/>
              </a:defRPr>
            </a:lvl9pPr>
          </a:lstStyle>
          <a:p/>
        </p:txBody>
      </p:sp>
      <p:sp>
        <p:nvSpPr>
          <p:cNvPr id="315" name="Google Shape;315;p21"/>
          <p:cNvSpPr/>
          <p:nvPr/>
        </p:nvSpPr>
        <p:spPr>
          <a:xfrm>
            <a:off x="0" y="0"/>
            <a:ext cx="9144000" cy="140100"/>
          </a:xfrm>
          <a:prstGeom prst="rect">
            <a:avLst/>
          </a:prstGeom>
          <a:solidFill>
            <a:srgbClr val="F339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1"/>
          <p:cNvSpPr txBox="1"/>
          <p:nvPr>
            <p:ph idx="12" type="sldNum"/>
          </p:nvPr>
        </p:nvSpPr>
        <p:spPr>
          <a:xfrm>
            <a:off x="8556825" y="4714898"/>
            <a:ext cx="548700" cy="303000"/>
          </a:xfrm>
          <a:prstGeom prst="rect">
            <a:avLst/>
          </a:prstGeom>
        </p:spPr>
        <p:txBody>
          <a:bodyPr anchorCtr="0" anchor="ctr" bIns="91425" lIns="91425" spcFirstLastPara="1" rIns="91425" wrap="square" tIns="91425">
            <a:noAutofit/>
          </a:bodyPr>
          <a:lstStyle>
            <a:lvl1pPr lvl="0" rtl="0">
              <a:buNone/>
              <a:defRPr>
                <a:solidFill>
                  <a:srgbClr val="FF5301"/>
                </a:solidFill>
              </a:defRPr>
            </a:lvl1pPr>
            <a:lvl2pPr lvl="1" rtl="0">
              <a:buNone/>
              <a:defRPr>
                <a:solidFill>
                  <a:srgbClr val="FF5301"/>
                </a:solidFill>
              </a:defRPr>
            </a:lvl2pPr>
            <a:lvl3pPr lvl="2" rtl="0">
              <a:buNone/>
              <a:defRPr>
                <a:solidFill>
                  <a:srgbClr val="FF5301"/>
                </a:solidFill>
              </a:defRPr>
            </a:lvl3pPr>
            <a:lvl4pPr lvl="3" rtl="0">
              <a:buNone/>
              <a:defRPr>
                <a:solidFill>
                  <a:srgbClr val="FF5301"/>
                </a:solidFill>
              </a:defRPr>
            </a:lvl4pPr>
            <a:lvl5pPr lvl="4" rtl="0">
              <a:buNone/>
              <a:defRPr>
                <a:solidFill>
                  <a:srgbClr val="FF5301"/>
                </a:solidFill>
              </a:defRPr>
            </a:lvl5pPr>
            <a:lvl6pPr lvl="5" rtl="0">
              <a:buNone/>
              <a:defRPr>
                <a:solidFill>
                  <a:srgbClr val="FF5301"/>
                </a:solidFill>
              </a:defRPr>
            </a:lvl6pPr>
            <a:lvl7pPr lvl="6" rtl="0">
              <a:buNone/>
              <a:defRPr>
                <a:solidFill>
                  <a:srgbClr val="FF5301"/>
                </a:solidFill>
              </a:defRPr>
            </a:lvl7pPr>
            <a:lvl8pPr lvl="7" rtl="0">
              <a:buNone/>
              <a:defRPr>
                <a:solidFill>
                  <a:srgbClr val="FF5301"/>
                </a:solidFill>
              </a:defRPr>
            </a:lvl8pPr>
            <a:lvl9pPr lvl="8" rtl="0">
              <a:buNone/>
              <a:defRPr>
                <a:solidFill>
                  <a:srgbClr val="FF5301"/>
                </a:solidFill>
              </a:defRPr>
            </a:lvl9pPr>
          </a:lstStyle>
          <a:p>
            <a:pPr indent="0" lvl="0" marL="0" rtl="0" algn="r">
              <a:spcBef>
                <a:spcPts val="0"/>
              </a:spcBef>
              <a:spcAft>
                <a:spcPts val="0"/>
              </a:spcAft>
              <a:buNone/>
            </a:pPr>
            <a:fld id="{00000000-1234-1234-1234-123412341234}" type="slidenum">
              <a:rPr lang="en"/>
              <a:t>‹#›</a:t>
            </a:fld>
            <a:endParaRPr/>
          </a:p>
        </p:txBody>
      </p:sp>
      <p:pic>
        <p:nvPicPr>
          <p:cNvPr descr="logo-185x90.png" id="317" name="Google Shape;317;p21"/>
          <p:cNvPicPr preferRelativeResize="0"/>
          <p:nvPr/>
        </p:nvPicPr>
        <p:blipFill>
          <a:blip r:embed="rId3">
            <a:alphaModFix/>
          </a:blip>
          <a:stretch>
            <a:fillRect/>
          </a:stretch>
        </p:blipFill>
        <p:spPr>
          <a:xfrm>
            <a:off x="311699" y="4454275"/>
            <a:ext cx="1270969" cy="618300"/>
          </a:xfrm>
          <a:prstGeom prst="rect">
            <a:avLst/>
          </a:prstGeom>
          <a:noFill/>
          <a:ln>
            <a:noFill/>
          </a:ln>
        </p:spPr>
      </p:pic>
      <p:sp>
        <p:nvSpPr>
          <p:cNvPr id="318" name="Google Shape;318;p21"/>
          <p:cNvSpPr txBox="1"/>
          <p:nvPr/>
        </p:nvSpPr>
        <p:spPr>
          <a:xfrm>
            <a:off x="6131925" y="4714898"/>
            <a:ext cx="2424900" cy="30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Open Sans"/>
                <a:ea typeface="Open Sans"/>
                <a:cs typeface="Open Sans"/>
                <a:sym typeface="Open Sans"/>
              </a:rPr>
              <a:t>freegoogleslidestemplates.com</a:t>
            </a:r>
            <a:endParaRPr sz="1200">
              <a:solidFill>
                <a:srgbClr val="FFFFFF"/>
              </a:solidFill>
              <a:latin typeface="Open Sans"/>
              <a:ea typeface="Open Sans"/>
              <a:cs typeface="Open Sans"/>
              <a:sym typeface="Open San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29" name="Shape 29"/>
        <p:cNvGrpSpPr/>
        <p:nvPr/>
      </p:nvGrpSpPr>
      <p:grpSpPr>
        <a:xfrm>
          <a:off x="0" y="0"/>
          <a:ext cx="0" cy="0"/>
          <a:chOff x="0" y="0"/>
          <a:chExt cx="0" cy="0"/>
        </a:xfrm>
      </p:grpSpPr>
      <p:sp>
        <p:nvSpPr>
          <p:cNvPr id="30" name="Google Shape;30;p3"/>
          <p:cNvSpPr/>
          <p:nvPr/>
        </p:nvSpPr>
        <p:spPr>
          <a:xfrm>
            <a:off x="6" y="3760818"/>
            <a:ext cx="1382700" cy="1382700"/>
          </a:xfrm>
          <a:prstGeom prst="rect">
            <a:avLst/>
          </a:prstGeom>
          <a:solidFill>
            <a:srgbClr val="CEDBE0">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3"/>
          <p:cNvSpPr txBox="1"/>
          <p:nvPr>
            <p:ph type="title"/>
          </p:nvPr>
        </p:nvSpPr>
        <p:spPr>
          <a:xfrm>
            <a:off x="1842475" y="1197075"/>
            <a:ext cx="4406399" cy="6219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7198A9"/>
              </a:buClr>
              <a:buSzPts val="1400"/>
              <a:buNone/>
              <a:defRPr b="0" i="0" sz="1400" u="none" cap="none" strike="noStrike">
                <a:solidFill>
                  <a:srgbClr val="7198A9"/>
                </a:solidFill>
              </a:defRPr>
            </a:lvl1pPr>
            <a:lvl2pPr indent="0" lvl="1">
              <a:spcBef>
                <a:spcPts val="0"/>
              </a:spcBef>
              <a:spcAft>
                <a:spcPts val="0"/>
              </a:spcAft>
              <a:buClr>
                <a:srgbClr val="7198A9"/>
              </a:buClr>
              <a:buSzPts val="1400"/>
              <a:buFont typeface="Arvo"/>
              <a:buNone/>
              <a:defRPr sz="1800">
                <a:solidFill>
                  <a:srgbClr val="7198A9"/>
                </a:solidFill>
                <a:latin typeface="Arvo"/>
                <a:ea typeface="Arvo"/>
                <a:cs typeface="Arvo"/>
                <a:sym typeface="Arvo"/>
              </a:defRPr>
            </a:lvl2pPr>
            <a:lvl3pPr indent="0" lvl="2">
              <a:spcBef>
                <a:spcPts val="0"/>
              </a:spcBef>
              <a:spcAft>
                <a:spcPts val="0"/>
              </a:spcAft>
              <a:buClr>
                <a:srgbClr val="7198A9"/>
              </a:buClr>
              <a:buSzPts val="1400"/>
              <a:buFont typeface="Arvo"/>
              <a:buNone/>
              <a:defRPr sz="1800">
                <a:solidFill>
                  <a:srgbClr val="7198A9"/>
                </a:solidFill>
                <a:latin typeface="Arvo"/>
                <a:ea typeface="Arvo"/>
                <a:cs typeface="Arvo"/>
                <a:sym typeface="Arvo"/>
              </a:defRPr>
            </a:lvl3pPr>
            <a:lvl4pPr indent="0" lvl="3">
              <a:spcBef>
                <a:spcPts val="0"/>
              </a:spcBef>
              <a:spcAft>
                <a:spcPts val="0"/>
              </a:spcAft>
              <a:buClr>
                <a:srgbClr val="7198A9"/>
              </a:buClr>
              <a:buSzPts val="1400"/>
              <a:buFont typeface="Arvo"/>
              <a:buNone/>
              <a:defRPr sz="1800">
                <a:solidFill>
                  <a:srgbClr val="7198A9"/>
                </a:solidFill>
                <a:latin typeface="Arvo"/>
                <a:ea typeface="Arvo"/>
                <a:cs typeface="Arvo"/>
                <a:sym typeface="Arvo"/>
              </a:defRPr>
            </a:lvl4pPr>
            <a:lvl5pPr indent="0" lvl="4">
              <a:spcBef>
                <a:spcPts val="0"/>
              </a:spcBef>
              <a:spcAft>
                <a:spcPts val="0"/>
              </a:spcAft>
              <a:buClr>
                <a:srgbClr val="7198A9"/>
              </a:buClr>
              <a:buSzPts val="1400"/>
              <a:buFont typeface="Arvo"/>
              <a:buNone/>
              <a:defRPr sz="1800">
                <a:solidFill>
                  <a:srgbClr val="7198A9"/>
                </a:solidFill>
                <a:latin typeface="Arvo"/>
                <a:ea typeface="Arvo"/>
                <a:cs typeface="Arvo"/>
                <a:sym typeface="Arvo"/>
              </a:defRPr>
            </a:lvl5pPr>
            <a:lvl6pPr indent="0" lvl="5">
              <a:spcBef>
                <a:spcPts val="0"/>
              </a:spcBef>
              <a:spcAft>
                <a:spcPts val="0"/>
              </a:spcAft>
              <a:buClr>
                <a:srgbClr val="7198A9"/>
              </a:buClr>
              <a:buSzPts val="1400"/>
              <a:buFont typeface="Arvo"/>
              <a:buNone/>
              <a:defRPr sz="1800">
                <a:solidFill>
                  <a:srgbClr val="7198A9"/>
                </a:solidFill>
                <a:latin typeface="Arvo"/>
                <a:ea typeface="Arvo"/>
                <a:cs typeface="Arvo"/>
                <a:sym typeface="Arvo"/>
              </a:defRPr>
            </a:lvl6pPr>
            <a:lvl7pPr indent="0" lvl="6">
              <a:spcBef>
                <a:spcPts val="0"/>
              </a:spcBef>
              <a:spcAft>
                <a:spcPts val="0"/>
              </a:spcAft>
              <a:buClr>
                <a:srgbClr val="7198A9"/>
              </a:buClr>
              <a:buSzPts val="1400"/>
              <a:buFont typeface="Arvo"/>
              <a:buNone/>
              <a:defRPr sz="1800">
                <a:solidFill>
                  <a:srgbClr val="7198A9"/>
                </a:solidFill>
                <a:latin typeface="Arvo"/>
                <a:ea typeface="Arvo"/>
                <a:cs typeface="Arvo"/>
                <a:sym typeface="Arvo"/>
              </a:defRPr>
            </a:lvl7pPr>
            <a:lvl8pPr indent="0" lvl="7">
              <a:spcBef>
                <a:spcPts val="0"/>
              </a:spcBef>
              <a:spcAft>
                <a:spcPts val="0"/>
              </a:spcAft>
              <a:buClr>
                <a:srgbClr val="7198A9"/>
              </a:buClr>
              <a:buSzPts val="1400"/>
              <a:buFont typeface="Arvo"/>
              <a:buNone/>
              <a:defRPr sz="1800">
                <a:solidFill>
                  <a:srgbClr val="7198A9"/>
                </a:solidFill>
                <a:latin typeface="Arvo"/>
                <a:ea typeface="Arvo"/>
                <a:cs typeface="Arvo"/>
                <a:sym typeface="Arvo"/>
              </a:defRPr>
            </a:lvl8pPr>
            <a:lvl9pPr indent="0" lvl="8">
              <a:spcBef>
                <a:spcPts val="0"/>
              </a:spcBef>
              <a:spcAft>
                <a:spcPts val="0"/>
              </a:spcAft>
              <a:buClr>
                <a:srgbClr val="7198A9"/>
              </a:buClr>
              <a:buSzPts val="1400"/>
              <a:buFont typeface="Arvo"/>
              <a:buNone/>
              <a:defRPr sz="1800">
                <a:solidFill>
                  <a:srgbClr val="7198A9"/>
                </a:solidFill>
                <a:latin typeface="Arvo"/>
                <a:ea typeface="Arvo"/>
                <a:cs typeface="Arvo"/>
                <a:sym typeface="Arvo"/>
              </a:defRPr>
            </a:lvl9pPr>
          </a:lstStyle>
          <a:p/>
        </p:txBody>
      </p:sp>
      <p:sp>
        <p:nvSpPr>
          <p:cNvPr id="32" name="Google Shape;32;p3"/>
          <p:cNvSpPr txBox="1"/>
          <p:nvPr>
            <p:ph idx="1" type="body"/>
          </p:nvPr>
        </p:nvSpPr>
        <p:spPr>
          <a:xfrm>
            <a:off x="1842475" y="1818975"/>
            <a:ext cx="2172900" cy="3106799"/>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CEDBE0"/>
              </a:buClr>
              <a:buSzPts val="1400"/>
              <a:buChar char="■"/>
              <a:defRPr b="0" i="0" sz="1400" u="none" cap="none" strike="noStrike">
                <a:solidFill>
                  <a:srgbClr val="4D778A"/>
                </a:solidFill>
              </a:defRPr>
            </a:lvl1pPr>
            <a:lvl2pPr indent="-317500" lvl="1" marL="914400" marR="0" rtl="0" algn="l">
              <a:lnSpc>
                <a:spcPct val="100000"/>
              </a:lnSpc>
              <a:spcBef>
                <a:spcPts val="0"/>
              </a:spcBef>
              <a:spcAft>
                <a:spcPts val="0"/>
              </a:spcAft>
              <a:buClr>
                <a:srgbClr val="CEDBE0"/>
              </a:buClr>
              <a:buSzPts val="1400"/>
              <a:buChar char="□"/>
              <a:defRPr b="0" i="0" sz="1400" u="none" cap="none" strike="noStrike">
                <a:solidFill>
                  <a:srgbClr val="4D778A"/>
                </a:solidFill>
              </a:defRPr>
            </a:lvl2pPr>
            <a:lvl3pPr indent="-317500" lvl="2" marL="1371600" marR="0" rtl="0" algn="l">
              <a:lnSpc>
                <a:spcPct val="100000"/>
              </a:lnSpc>
              <a:spcBef>
                <a:spcPts val="0"/>
              </a:spcBef>
              <a:spcAft>
                <a:spcPts val="0"/>
              </a:spcAft>
              <a:buClr>
                <a:srgbClr val="CEDBE0"/>
              </a:buClr>
              <a:buSzPts val="1400"/>
              <a:buChar char="▫"/>
              <a:defRPr b="0" i="0" sz="1400" u="none" cap="none" strike="noStrike">
                <a:solidFill>
                  <a:srgbClr val="4D778A"/>
                </a:solidFill>
              </a:defRPr>
            </a:lvl3pPr>
            <a:lvl4pPr indent="-317500" lvl="3" marL="1828800" marR="0" rtl="0" algn="l">
              <a:lnSpc>
                <a:spcPct val="100000"/>
              </a:lnSpc>
              <a:spcBef>
                <a:spcPts val="0"/>
              </a:spcBef>
              <a:spcAft>
                <a:spcPts val="0"/>
              </a:spcAft>
              <a:buClr>
                <a:srgbClr val="CEDBE0"/>
              </a:buClr>
              <a:buSzPts val="1400"/>
              <a:buChar char="▫"/>
              <a:defRPr b="0" i="0" sz="1400" u="none" cap="none" strike="noStrike">
                <a:solidFill>
                  <a:srgbClr val="4D778A"/>
                </a:solidFill>
              </a:defRPr>
            </a:lvl4pPr>
            <a:lvl5pPr indent="-228600" lvl="4" marL="2286000" marR="0" rtl="0" algn="l">
              <a:lnSpc>
                <a:spcPct val="100000"/>
              </a:lnSpc>
              <a:spcBef>
                <a:spcPts val="0"/>
              </a:spcBef>
              <a:spcAft>
                <a:spcPts val="0"/>
              </a:spcAft>
              <a:buClr>
                <a:srgbClr val="4D778A"/>
              </a:buClr>
              <a:buSzPts val="1400"/>
              <a:buNone/>
              <a:defRPr b="0" i="0" sz="1400" u="none" cap="none" strike="noStrike">
                <a:solidFill>
                  <a:srgbClr val="4D778A"/>
                </a:solidFill>
              </a:defRPr>
            </a:lvl5pPr>
            <a:lvl6pPr indent="-228600" lvl="5" marL="2743200" marR="0" rtl="0" algn="l">
              <a:lnSpc>
                <a:spcPct val="100000"/>
              </a:lnSpc>
              <a:spcBef>
                <a:spcPts val="0"/>
              </a:spcBef>
              <a:spcAft>
                <a:spcPts val="0"/>
              </a:spcAft>
              <a:buClr>
                <a:srgbClr val="4D778A"/>
              </a:buClr>
              <a:buSzPts val="1400"/>
              <a:buNone/>
              <a:defRPr b="0" i="0" sz="1400" u="none" cap="none" strike="noStrike">
                <a:solidFill>
                  <a:srgbClr val="4D778A"/>
                </a:solidFill>
              </a:defRPr>
            </a:lvl6pPr>
            <a:lvl7pPr indent="-228600" lvl="6" marL="3200400" marR="0" rtl="0" algn="l">
              <a:lnSpc>
                <a:spcPct val="100000"/>
              </a:lnSpc>
              <a:spcBef>
                <a:spcPts val="0"/>
              </a:spcBef>
              <a:spcAft>
                <a:spcPts val="0"/>
              </a:spcAft>
              <a:buClr>
                <a:srgbClr val="4D778A"/>
              </a:buClr>
              <a:buSzPts val="1400"/>
              <a:buNone/>
              <a:defRPr b="0" i="0" sz="1400" u="none" cap="none" strike="noStrike">
                <a:solidFill>
                  <a:srgbClr val="4D778A"/>
                </a:solidFill>
              </a:defRPr>
            </a:lvl7pPr>
            <a:lvl8pPr indent="-228600" lvl="7" marL="3657600" marR="0" rtl="0" algn="l">
              <a:lnSpc>
                <a:spcPct val="100000"/>
              </a:lnSpc>
              <a:spcBef>
                <a:spcPts val="0"/>
              </a:spcBef>
              <a:spcAft>
                <a:spcPts val="0"/>
              </a:spcAft>
              <a:buClr>
                <a:srgbClr val="4D778A"/>
              </a:buClr>
              <a:buSzPts val="1400"/>
              <a:buNone/>
              <a:defRPr b="0" i="0" sz="1400" u="none" cap="none" strike="noStrike">
                <a:solidFill>
                  <a:srgbClr val="4D778A"/>
                </a:solidFill>
              </a:defRPr>
            </a:lvl8pPr>
            <a:lvl9pPr indent="-228600" lvl="8" marL="4114800" marR="0" rtl="0" algn="l">
              <a:lnSpc>
                <a:spcPct val="100000"/>
              </a:lnSpc>
              <a:spcBef>
                <a:spcPts val="0"/>
              </a:spcBef>
              <a:spcAft>
                <a:spcPts val="0"/>
              </a:spcAft>
              <a:buClr>
                <a:srgbClr val="4D778A"/>
              </a:buClr>
              <a:buSzPts val="1400"/>
              <a:buNone/>
              <a:defRPr b="0" i="0" sz="1400" u="none" cap="none" strike="noStrike">
                <a:solidFill>
                  <a:srgbClr val="4D778A"/>
                </a:solidFill>
              </a:defRPr>
            </a:lvl9pPr>
          </a:lstStyle>
          <a:p/>
        </p:txBody>
      </p:sp>
      <p:sp>
        <p:nvSpPr>
          <p:cNvPr id="33" name="Google Shape;33;p3"/>
          <p:cNvSpPr txBox="1"/>
          <p:nvPr>
            <p:ph idx="2" type="body"/>
          </p:nvPr>
        </p:nvSpPr>
        <p:spPr>
          <a:xfrm>
            <a:off x="4063135" y="1818975"/>
            <a:ext cx="2185800" cy="3106799"/>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CEDBE0"/>
              </a:buClr>
              <a:buSzPts val="1400"/>
              <a:buChar char="■"/>
              <a:defRPr b="0" i="0" sz="1400" u="none" cap="none" strike="noStrike">
                <a:solidFill>
                  <a:srgbClr val="4D778A"/>
                </a:solidFill>
              </a:defRPr>
            </a:lvl1pPr>
            <a:lvl2pPr indent="-317500" lvl="1" marL="914400" marR="0" rtl="0" algn="l">
              <a:lnSpc>
                <a:spcPct val="100000"/>
              </a:lnSpc>
              <a:spcBef>
                <a:spcPts val="0"/>
              </a:spcBef>
              <a:spcAft>
                <a:spcPts val="0"/>
              </a:spcAft>
              <a:buClr>
                <a:srgbClr val="CEDBE0"/>
              </a:buClr>
              <a:buSzPts val="1400"/>
              <a:buChar char="□"/>
              <a:defRPr b="0" i="0" sz="1400" u="none" cap="none" strike="noStrike">
                <a:solidFill>
                  <a:srgbClr val="4D778A"/>
                </a:solidFill>
              </a:defRPr>
            </a:lvl2pPr>
            <a:lvl3pPr indent="-317500" lvl="2" marL="1371600" marR="0" rtl="0" algn="l">
              <a:lnSpc>
                <a:spcPct val="100000"/>
              </a:lnSpc>
              <a:spcBef>
                <a:spcPts val="0"/>
              </a:spcBef>
              <a:spcAft>
                <a:spcPts val="0"/>
              </a:spcAft>
              <a:buClr>
                <a:srgbClr val="CEDBE0"/>
              </a:buClr>
              <a:buSzPts val="1400"/>
              <a:buChar char="▫"/>
              <a:defRPr b="0" i="0" sz="1400" u="none" cap="none" strike="noStrike">
                <a:solidFill>
                  <a:srgbClr val="4D778A"/>
                </a:solidFill>
              </a:defRPr>
            </a:lvl3pPr>
            <a:lvl4pPr indent="-317500" lvl="3" marL="1828800" marR="0" rtl="0" algn="l">
              <a:lnSpc>
                <a:spcPct val="100000"/>
              </a:lnSpc>
              <a:spcBef>
                <a:spcPts val="0"/>
              </a:spcBef>
              <a:spcAft>
                <a:spcPts val="0"/>
              </a:spcAft>
              <a:buClr>
                <a:srgbClr val="CEDBE0"/>
              </a:buClr>
              <a:buSzPts val="1400"/>
              <a:buChar char="▫"/>
              <a:defRPr b="0" i="0" sz="1400" u="none" cap="none" strike="noStrike">
                <a:solidFill>
                  <a:srgbClr val="4D778A"/>
                </a:solidFill>
              </a:defRPr>
            </a:lvl4pPr>
            <a:lvl5pPr indent="-228600" lvl="4" marL="2286000" marR="0" rtl="0" algn="l">
              <a:lnSpc>
                <a:spcPct val="100000"/>
              </a:lnSpc>
              <a:spcBef>
                <a:spcPts val="0"/>
              </a:spcBef>
              <a:spcAft>
                <a:spcPts val="0"/>
              </a:spcAft>
              <a:buClr>
                <a:srgbClr val="4D778A"/>
              </a:buClr>
              <a:buSzPts val="1400"/>
              <a:buNone/>
              <a:defRPr b="0" i="0" sz="1400" u="none" cap="none" strike="noStrike">
                <a:solidFill>
                  <a:srgbClr val="4D778A"/>
                </a:solidFill>
              </a:defRPr>
            </a:lvl5pPr>
            <a:lvl6pPr indent="-228600" lvl="5" marL="2743200" marR="0" rtl="0" algn="l">
              <a:lnSpc>
                <a:spcPct val="100000"/>
              </a:lnSpc>
              <a:spcBef>
                <a:spcPts val="0"/>
              </a:spcBef>
              <a:spcAft>
                <a:spcPts val="0"/>
              </a:spcAft>
              <a:buClr>
                <a:srgbClr val="4D778A"/>
              </a:buClr>
              <a:buSzPts val="1400"/>
              <a:buNone/>
              <a:defRPr b="0" i="0" sz="1400" u="none" cap="none" strike="noStrike">
                <a:solidFill>
                  <a:srgbClr val="4D778A"/>
                </a:solidFill>
              </a:defRPr>
            </a:lvl6pPr>
            <a:lvl7pPr indent="-228600" lvl="6" marL="3200400" marR="0" rtl="0" algn="l">
              <a:lnSpc>
                <a:spcPct val="100000"/>
              </a:lnSpc>
              <a:spcBef>
                <a:spcPts val="0"/>
              </a:spcBef>
              <a:spcAft>
                <a:spcPts val="0"/>
              </a:spcAft>
              <a:buClr>
                <a:srgbClr val="4D778A"/>
              </a:buClr>
              <a:buSzPts val="1400"/>
              <a:buNone/>
              <a:defRPr b="0" i="0" sz="1400" u="none" cap="none" strike="noStrike">
                <a:solidFill>
                  <a:srgbClr val="4D778A"/>
                </a:solidFill>
              </a:defRPr>
            </a:lvl7pPr>
            <a:lvl8pPr indent="-228600" lvl="7" marL="3657600" marR="0" rtl="0" algn="l">
              <a:lnSpc>
                <a:spcPct val="100000"/>
              </a:lnSpc>
              <a:spcBef>
                <a:spcPts val="0"/>
              </a:spcBef>
              <a:spcAft>
                <a:spcPts val="0"/>
              </a:spcAft>
              <a:buClr>
                <a:srgbClr val="4D778A"/>
              </a:buClr>
              <a:buSzPts val="1400"/>
              <a:buNone/>
              <a:defRPr b="0" i="0" sz="1400" u="none" cap="none" strike="noStrike">
                <a:solidFill>
                  <a:srgbClr val="4D778A"/>
                </a:solidFill>
              </a:defRPr>
            </a:lvl8pPr>
            <a:lvl9pPr indent="-228600" lvl="8" marL="4114800" marR="0" rtl="0" algn="l">
              <a:lnSpc>
                <a:spcPct val="100000"/>
              </a:lnSpc>
              <a:spcBef>
                <a:spcPts val="0"/>
              </a:spcBef>
              <a:spcAft>
                <a:spcPts val="0"/>
              </a:spcAft>
              <a:buClr>
                <a:srgbClr val="4D778A"/>
              </a:buClr>
              <a:buSzPts val="1400"/>
              <a:buNone/>
              <a:defRPr b="0" i="0" sz="1400" u="none" cap="none" strike="noStrike">
                <a:solidFill>
                  <a:srgbClr val="4D778A"/>
                </a:solidFill>
              </a:defRPr>
            </a:lvl9pPr>
          </a:lstStyle>
          <a:p/>
        </p:txBody>
      </p:sp>
      <p:sp>
        <p:nvSpPr>
          <p:cNvPr id="34" name="Google Shape;34;p3"/>
          <p:cNvSpPr/>
          <p:nvPr/>
        </p:nvSpPr>
        <p:spPr>
          <a:xfrm>
            <a:off x="6" y="4246818"/>
            <a:ext cx="896700" cy="896700"/>
          </a:xfrm>
          <a:prstGeom prst="rect">
            <a:avLst/>
          </a:prstGeom>
          <a:solidFill>
            <a:srgbClr val="457AE6">
              <a:alpha val="6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35" name="Google Shape;35;p3"/>
          <p:cNvSpPr/>
          <p:nvPr/>
        </p:nvSpPr>
        <p:spPr>
          <a:xfrm>
            <a:off x="6" y="4695318"/>
            <a:ext cx="448200" cy="448200"/>
          </a:xfrm>
          <a:prstGeom prst="rect">
            <a:avLst/>
          </a:prstGeom>
          <a:solidFill>
            <a:srgbClr val="7F7F7F">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id="36" name="Google Shape;36;p3"/>
          <p:cNvPicPr preferRelativeResize="0"/>
          <p:nvPr/>
        </p:nvPicPr>
        <p:blipFill rotWithShape="1">
          <a:blip r:embed="rId2">
            <a:alphaModFix amt="55000"/>
          </a:blip>
          <a:srcRect b="0" l="0" r="0" t="32903"/>
          <a:stretch/>
        </p:blipFill>
        <p:spPr>
          <a:xfrm>
            <a:off x="8106876" y="0"/>
            <a:ext cx="1045500" cy="1052100"/>
          </a:xfrm>
          <a:prstGeom prst="rect">
            <a:avLst/>
          </a:prstGeom>
          <a:noFill/>
          <a:ln>
            <a:noFill/>
          </a:ln>
        </p:spPr>
      </p:pic>
      <p:pic>
        <p:nvPicPr>
          <p:cNvPr id="37" name="Google Shape;37;p3"/>
          <p:cNvPicPr preferRelativeResize="0"/>
          <p:nvPr/>
        </p:nvPicPr>
        <p:blipFill rotWithShape="1">
          <a:blip r:embed="rId3">
            <a:alphaModFix/>
          </a:blip>
          <a:srcRect b="380" l="3122" r="33413" t="-380"/>
          <a:stretch/>
        </p:blipFill>
        <p:spPr>
          <a:xfrm>
            <a:off x="7069776" y="1037701"/>
            <a:ext cx="2082600" cy="2187600"/>
          </a:xfrm>
          <a:prstGeom prst="rect">
            <a:avLst/>
          </a:prstGeom>
          <a:noFill/>
          <a:ln>
            <a:noFill/>
          </a:ln>
        </p:spPr>
      </p:pic>
      <p:sp>
        <p:nvSpPr>
          <p:cNvPr id="38" name="Google Shape;38;p3"/>
          <p:cNvSpPr/>
          <p:nvPr/>
        </p:nvSpPr>
        <p:spPr>
          <a:xfrm>
            <a:off x="8114614" y="3110092"/>
            <a:ext cx="1037700" cy="1584900"/>
          </a:xfrm>
          <a:prstGeom prst="rect">
            <a:avLst/>
          </a:prstGeom>
          <a:solidFill>
            <a:srgbClr val="ADCCE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3"/>
          <p:cNvSpPr/>
          <p:nvPr/>
        </p:nvSpPr>
        <p:spPr>
          <a:xfrm>
            <a:off x="7069782" y="526974"/>
            <a:ext cx="1551600" cy="520200"/>
          </a:xfrm>
          <a:prstGeom prst="rect">
            <a:avLst/>
          </a:prstGeom>
          <a:solidFill>
            <a:srgbClr val="457AE6">
              <a:alpha val="698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40" name="Google Shape;40;p3"/>
          <p:cNvSpPr/>
          <p:nvPr/>
        </p:nvSpPr>
        <p:spPr>
          <a:xfrm>
            <a:off x="8633614" y="3627615"/>
            <a:ext cx="518700" cy="518700"/>
          </a:xfrm>
          <a:prstGeom prst="rect">
            <a:avLst/>
          </a:prstGeom>
          <a:solidFill>
            <a:srgbClr val="7198A9">
              <a:alpha val="407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3"/>
          <p:cNvSpPr/>
          <p:nvPr/>
        </p:nvSpPr>
        <p:spPr>
          <a:xfrm>
            <a:off x="7069775" y="3225339"/>
            <a:ext cx="2082600" cy="402300"/>
          </a:xfrm>
          <a:prstGeom prst="rect">
            <a:avLst/>
          </a:prstGeom>
          <a:solidFill>
            <a:srgbClr val="457AE6">
              <a:alpha val="698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42" name="Google Shape;42;p3"/>
          <p:cNvSpPr/>
          <p:nvPr/>
        </p:nvSpPr>
        <p:spPr>
          <a:xfrm>
            <a:off x="8621678" y="528474"/>
            <a:ext cx="518700" cy="518700"/>
          </a:xfrm>
          <a:prstGeom prst="rect">
            <a:avLst/>
          </a:prstGeom>
          <a:solidFill>
            <a:srgbClr val="37A9DD">
              <a:alpha val="749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3"/>
          <p:cNvSpPr/>
          <p:nvPr/>
        </p:nvSpPr>
        <p:spPr>
          <a:xfrm>
            <a:off x="8621759" y="9770"/>
            <a:ext cx="518700" cy="518700"/>
          </a:xfrm>
          <a:prstGeom prst="rect">
            <a:avLst/>
          </a:prstGeom>
          <a:solidFill>
            <a:srgbClr val="7198A9">
              <a:alpha val="407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3"/>
          <p:cNvSpPr/>
          <p:nvPr/>
        </p:nvSpPr>
        <p:spPr>
          <a:xfrm>
            <a:off x="8704175" y="4695000"/>
            <a:ext cx="448200" cy="448200"/>
          </a:xfrm>
          <a:prstGeom prst="rect">
            <a:avLst/>
          </a:prstGeom>
          <a:solidFill>
            <a:srgbClr val="7F7F7F">
              <a:alpha val="698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3"/>
          <p:cNvSpPr/>
          <p:nvPr/>
        </p:nvSpPr>
        <p:spPr>
          <a:xfrm>
            <a:off x="8799553" y="4273014"/>
            <a:ext cx="139800" cy="141300"/>
          </a:xfrm>
          <a:custGeom>
            <a:rect b="b" l="l" r="r" t="t"/>
            <a:pathLst>
              <a:path extrusionOk="0" h="120000" w="120000">
                <a:moveTo>
                  <a:pt x="14498" y="105538"/>
                </a:moveTo>
                <a:cubicBezTo>
                  <a:pt x="0" y="90769"/>
                  <a:pt x="8637" y="58769"/>
                  <a:pt x="33624" y="33538"/>
                </a:cubicBezTo>
                <a:cubicBezTo>
                  <a:pt x="58611" y="8615"/>
                  <a:pt x="91002" y="0"/>
                  <a:pt x="105501" y="14769"/>
                </a:cubicBezTo>
                <a:cubicBezTo>
                  <a:pt x="120000" y="29230"/>
                  <a:pt x="111670" y="61230"/>
                  <a:pt x="86375" y="86461"/>
                </a:cubicBezTo>
                <a:cubicBezTo>
                  <a:pt x="61388" y="111384"/>
                  <a:pt x="29305" y="120000"/>
                  <a:pt x="14498" y="105538"/>
                </a:cubicBezTo>
                <a:close/>
              </a:path>
            </a:pathLst>
          </a:cu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3"/>
          <p:cNvSpPr/>
          <p:nvPr/>
        </p:nvSpPr>
        <p:spPr>
          <a:xfrm>
            <a:off x="8297903" y="3766602"/>
            <a:ext cx="561900" cy="566700"/>
          </a:xfrm>
          <a:custGeom>
            <a:rect b="b" l="l" r="r" t="t"/>
            <a:pathLst>
              <a:path extrusionOk="0" h="120000" w="120000">
                <a:moveTo>
                  <a:pt x="19307" y="19230"/>
                </a:moveTo>
                <a:cubicBezTo>
                  <a:pt x="38538" y="0"/>
                  <a:pt x="63153" y="7307"/>
                  <a:pt x="63153" y="7307"/>
                </a:cubicBezTo>
                <a:cubicBezTo>
                  <a:pt x="90384" y="16692"/>
                  <a:pt x="94769" y="41307"/>
                  <a:pt x="94769" y="41307"/>
                </a:cubicBezTo>
                <a:cubicBezTo>
                  <a:pt x="96461" y="48307"/>
                  <a:pt x="98307" y="52230"/>
                  <a:pt x="99461" y="55846"/>
                </a:cubicBezTo>
                <a:cubicBezTo>
                  <a:pt x="101000" y="60615"/>
                  <a:pt x="108230" y="73461"/>
                  <a:pt x="108230" y="73461"/>
                </a:cubicBezTo>
                <a:cubicBezTo>
                  <a:pt x="110307" y="77923"/>
                  <a:pt x="120000" y="91769"/>
                  <a:pt x="120000" y="91769"/>
                </a:cubicBezTo>
                <a:lnTo>
                  <a:pt x="91769" y="120000"/>
                </a:lnTo>
                <a:cubicBezTo>
                  <a:pt x="91769" y="120000"/>
                  <a:pt x="77923" y="110384"/>
                  <a:pt x="73461" y="108230"/>
                </a:cubicBezTo>
                <a:cubicBezTo>
                  <a:pt x="73461" y="108230"/>
                  <a:pt x="60692" y="101153"/>
                  <a:pt x="56000" y="99692"/>
                </a:cubicBezTo>
                <a:cubicBezTo>
                  <a:pt x="52307" y="98461"/>
                  <a:pt x="48384" y="96538"/>
                  <a:pt x="41384" y="94923"/>
                </a:cubicBezTo>
                <a:cubicBezTo>
                  <a:pt x="41384" y="94923"/>
                  <a:pt x="16692" y="90384"/>
                  <a:pt x="7307" y="63230"/>
                </a:cubicBezTo>
                <a:cubicBezTo>
                  <a:pt x="7307" y="63230"/>
                  <a:pt x="0" y="38615"/>
                  <a:pt x="19230" y="19384"/>
                </a:cubicBezTo>
              </a:path>
            </a:pathLst>
          </a:custGeom>
          <a:noFill/>
          <a:ln cap="flat" cmpd="sng" w="9525">
            <a:solidFill>
              <a:schemeClr val="lt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3"/>
          <p:cNvSpPr/>
          <p:nvPr/>
        </p:nvSpPr>
        <p:spPr>
          <a:xfrm>
            <a:off x="8712241" y="4190464"/>
            <a:ext cx="173100" cy="174600"/>
          </a:xfrm>
          <a:custGeom>
            <a:rect b="b" l="l" r="r" t="t"/>
            <a:pathLst>
              <a:path extrusionOk="0" h="120000" w="120000">
                <a:moveTo>
                  <a:pt x="5987" y="114012"/>
                </a:moveTo>
                <a:cubicBezTo>
                  <a:pt x="11975" y="120000"/>
                  <a:pt x="21455" y="120000"/>
                  <a:pt x="27442" y="114012"/>
                </a:cubicBezTo>
                <a:lnTo>
                  <a:pt x="114012" y="27442"/>
                </a:lnTo>
                <a:cubicBezTo>
                  <a:pt x="120000" y="21455"/>
                  <a:pt x="120000" y="11725"/>
                  <a:pt x="114012" y="5738"/>
                </a:cubicBezTo>
                <a:lnTo>
                  <a:pt x="114012" y="5738"/>
                </a:lnTo>
                <a:cubicBezTo>
                  <a:pt x="108024" y="0"/>
                  <a:pt x="98295" y="0"/>
                  <a:pt x="92307" y="5738"/>
                </a:cubicBezTo>
                <a:lnTo>
                  <a:pt x="5987" y="92307"/>
                </a:lnTo>
                <a:cubicBezTo>
                  <a:pt x="0" y="98295"/>
                  <a:pt x="0" y="108024"/>
                  <a:pt x="5987" y="114012"/>
                </a:cubicBezTo>
                <a:lnTo>
                  <a:pt x="5987" y="114012"/>
                </a:lnTo>
                <a:close/>
              </a:path>
            </a:pathLst>
          </a:cu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3"/>
          <p:cNvSpPr/>
          <p:nvPr/>
        </p:nvSpPr>
        <p:spPr>
          <a:xfrm>
            <a:off x="8740816" y="4219039"/>
            <a:ext cx="173100" cy="174600"/>
          </a:xfrm>
          <a:custGeom>
            <a:rect b="b" l="l" r="r" t="t"/>
            <a:pathLst>
              <a:path extrusionOk="0" h="120000" w="120000">
                <a:moveTo>
                  <a:pt x="5987" y="114012"/>
                </a:moveTo>
                <a:cubicBezTo>
                  <a:pt x="11975" y="120000"/>
                  <a:pt x="21704" y="120000"/>
                  <a:pt x="27692" y="114012"/>
                </a:cubicBezTo>
                <a:lnTo>
                  <a:pt x="114012" y="27442"/>
                </a:lnTo>
                <a:cubicBezTo>
                  <a:pt x="120000" y="21455"/>
                  <a:pt x="120000" y="11975"/>
                  <a:pt x="114012" y="5987"/>
                </a:cubicBezTo>
                <a:lnTo>
                  <a:pt x="114012" y="5987"/>
                </a:lnTo>
                <a:cubicBezTo>
                  <a:pt x="108024" y="0"/>
                  <a:pt x="98295" y="0"/>
                  <a:pt x="92307" y="5987"/>
                </a:cubicBezTo>
                <a:lnTo>
                  <a:pt x="5987" y="92307"/>
                </a:lnTo>
                <a:cubicBezTo>
                  <a:pt x="0" y="98295"/>
                  <a:pt x="0" y="108024"/>
                  <a:pt x="5987" y="114012"/>
                </a:cubicBezTo>
                <a:lnTo>
                  <a:pt x="5987" y="114012"/>
                </a:lnTo>
                <a:close/>
              </a:path>
            </a:pathLst>
          </a:cu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3"/>
          <p:cNvSpPr/>
          <p:nvPr/>
        </p:nvSpPr>
        <p:spPr>
          <a:xfrm>
            <a:off x="8772566" y="4246027"/>
            <a:ext cx="173100" cy="174600"/>
          </a:xfrm>
          <a:custGeom>
            <a:rect b="b" l="l" r="r" t="t"/>
            <a:pathLst>
              <a:path extrusionOk="0" h="120000" w="120000">
                <a:moveTo>
                  <a:pt x="5738" y="114012"/>
                </a:moveTo>
                <a:cubicBezTo>
                  <a:pt x="11725" y="120000"/>
                  <a:pt x="21455" y="120000"/>
                  <a:pt x="27442" y="114012"/>
                </a:cubicBezTo>
                <a:lnTo>
                  <a:pt x="114012" y="27692"/>
                </a:lnTo>
                <a:cubicBezTo>
                  <a:pt x="120000" y="21704"/>
                  <a:pt x="120000" y="11975"/>
                  <a:pt x="114012" y="5987"/>
                </a:cubicBezTo>
                <a:lnTo>
                  <a:pt x="114012" y="5987"/>
                </a:lnTo>
                <a:cubicBezTo>
                  <a:pt x="108024" y="0"/>
                  <a:pt x="98295" y="0"/>
                  <a:pt x="92307" y="5987"/>
                </a:cubicBezTo>
                <a:lnTo>
                  <a:pt x="5738" y="92307"/>
                </a:lnTo>
                <a:cubicBezTo>
                  <a:pt x="0" y="98295"/>
                  <a:pt x="0" y="108024"/>
                  <a:pt x="5738" y="114012"/>
                </a:cubicBezTo>
                <a:lnTo>
                  <a:pt x="5738" y="114012"/>
                </a:lnTo>
                <a:close/>
              </a:path>
            </a:pathLst>
          </a:cu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cxnSp>
        <p:nvCxnSpPr>
          <p:cNvPr id="50" name="Google Shape;50;p3"/>
          <p:cNvCxnSpPr/>
          <p:nvPr/>
        </p:nvCxnSpPr>
        <p:spPr>
          <a:xfrm rot="10800000">
            <a:off x="8536141" y="4149314"/>
            <a:ext cx="214200" cy="149100"/>
          </a:xfrm>
          <a:prstGeom prst="straightConnector1">
            <a:avLst/>
          </a:prstGeom>
          <a:noFill/>
          <a:ln cap="flat" cmpd="sng" w="15875">
            <a:solidFill>
              <a:schemeClr val="lt1"/>
            </a:solidFill>
            <a:prstDash val="solid"/>
            <a:miter lim="8000"/>
            <a:headEnd len="sm" w="sm" type="none"/>
            <a:tailEnd len="sm" w="sm" type="none"/>
          </a:ln>
        </p:spPr>
      </p:cxnSp>
      <p:sp>
        <p:nvSpPr>
          <p:cNvPr id="51" name="Google Shape;51;p3"/>
          <p:cNvSpPr/>
          <p:nvPr/>
        </p:nvSpPr>
        <p:spPr>
          <a:xfrm>
            <a:off x="8596353" y="3998377"/>
            <a:ext cx="82500" cy="84000"/>
          </a:xfrm>
          <a:prstGeom prst="ellipse">
            <a:avLst/>
          </a:prstGeom>
          <a:noFill/>
          <a:ln cap="flat" cmpd="sng" w="15875">
            <a:solidFill>
              <a:schemeClr val="lt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3"/>
          <p:cNvSpPr/>
          <p:nvPr/>
        </p:nvSpPr>
        <p:spPr>
          <a:xfrm>
            <a:off x="8556666" y="4038064"/>
            <a:ext cx="82500" cy="84000"/>
          </a:xfrm>
          <a:prstGeom prst="ellipse">
            <a:avLst/>
          </a:prstGeom>
          <a:noFill/>
          <a:ln cap="flat" cmpd="sng" w="15875">
            <a:solidFill>
              <a:schemeClr val="lt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3"/>
          <p:cNvSpPr/>
          <p:nvPr/>
        </p:nvSpPr>
        <p:spPr>
          <a:xfrm>
            <a:off x="8521741" y="4074577"/>
            <a:ext cx="82500" cy="84000"/>
          </a:xfrm>
          <a:prstGeom prst="ellipse">
            <a:avLst/>
          </a:prstGeom>
          <a:noFill/>
          <a:ln cap="flat" cmpd="sng" w="15875">
            <a:solidFill>
              <a:schemeClr val="lt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cxnSp>
        <p:nvCxnSpPr>
          <p:cNvPr id="54" name="Google Shape;54;p3"/>
          <p:cNvCxnSpPr/>
          <p:nvPr/>
        </p:nvCxnSpPr>
        <p:spPr>
          <a:xfrm rot="10800000">
            <a:off x="8669291" y="4014277"/>
            <a:ext cx="150900" cy="212700"/>
          </a:xfrm>
          <a:prstGeom prst="straightConnector1">
            <a:avLst/>
          </a:prstGeom>
          <a:noFill/>
          <a:ln cap="flat" cmpd="sng" w="15875">
            <a:solidFill>
              <a:schemeClr val="lt1"/>
            </a:solidFill>
            <a:prstDash val="solid"/>
            <a:miter lim="8000"/>
            <a:headEnd len="sm" w="sm" type="none"/>
            <a:tailEnd len="sm" w="sm"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19" name="Shape 319"/>
        <p:cNvGrpSpPr/>
        <p:nvPr/>
      </p:nvGrpSpPr>
      <p:grpSpPr>
        <a:xfrm>
          <a:off x="0" y="0"/>
          <a:ext cx="0" cy="0"/>
          <a:chOff x="0" y="0"/>
          <a:chExt cx="0" cy="0"/>
        </a:xfrm>
      </p:grpSpPr>
      <p:sp>
        <p:nvSpPr>
          <p:cNvPr id="320" name="Google Shape;320;p22"/>
          <p:cNvSpPr/>
          <p:nvPr/>
        </p:nvSpPr>
        <p:spPr>
          <a:xfrm>
            <a:off x="4566650" y="-125"/>
            <a:ext cx="4577400" cy="5143500"/>
          </a:xfrm>
          <a:prstGeom prst="rect">
            <a:avLst/>
          </a:prstGeom>
          <a:solidFill>
            <a:srgbClr val="F339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FGST0005-Background.jpg" id="321" name="Google Shape;321;p22"/>
          <p:cNvPicPr preferRelativeResize="0"/>
          <p:nvPr/>
        </p:nvPicPr>
        <p:blipFill rotWithShape="1">
          <a:blip r:embed="rId2">
            <a:alphaModFix/>
          </a:blip>
          <a:srcRect b="0" l="0" r="0" t="85202"/>
          <a:stretch/>
        </p:blipFill>
        <p:spPr>
          <a:xfrm>
            <a:off x="0" y="4382400"/>
            <a:ext cx="9144000" cy="761099"/>
          </a:xfrm>
          <a:prstGeom prst="rect">
            <a:avLst/>
          </a:prstGeom>
          <a:noFill/>
          <a:ln>
            <a:noFill/>
          </a:ln>
        </p:spPr>
      </p:pic>
      <p:pic>
        <p:nvPicPr>
          <p:cNvPr descr="logo-185x90.png" id="322" name="Google Shape;322;p22"/>
          <p:cNvPicPr preferRelativeResize="0"/>
          <p:nvPr/>
        </p:nvPicPr>
        <p:blipFill>
          <a:blip r:embed="rId3">
            <a:alphaModFix/>
          </a:blip>
          <a:stretch>
            <a:fillRect/>
          </a:stretch>
        </p:blipFill>
        <p:spPr>
          <a:xfrm>
            <a:off x="311699" y="4454275"/>
            <a:ext cx="1270969" cy="618300"/>
          </a:xfrm>
          <a:prstGeom prst="rect">
            <a:avLst/>
          </a:prstGeom>
          <a:noFill/>
          <a:ln>
            <a:noFill/>
          </a:ln>
        </p:spPr>
      </p:pic>
      <p:sp>
        <p:nvSpPr>
          <p:cNvPr id="323" name="Google Shape;323;p22"/>
          <p:cNvSpPr txBox="1"/>
          <p:nvPr/>
        </p:nvSpPr>
        <p:spPr>
          <a:xfrm>
            <a:off x="6131925" y="4714898"/>
            <a:ext cx="2424900" cy="30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Open Sans"/>
                <a:ea typeface="Open Sans"/>
                <a:cs typeface="Open Sans"/>
                <a:sym typeface="Open Sans"/>
              </a:rPr>
              <a:t>freegoogleslidestemplates.com</a:t>
            </a:r>
            <a:endParaRPr sz="1200">
              <a:solidFill>
                <a:srgbClr val="FFFFFF"/>
              </a:solidFill>
              <a:latin typeface="Open Sans"/>
              <a:ea typeface="Open Sans"/>
              <a:cs typeface="Open Sans"/>
              <a:sym typeface="Open Sans"/>
            </a:endParaRPr>
          </a:p>
        </p:txBody>
      </p:sp>
      <p:sp>
        <p:nvSpPr>
          <p:cNvPr id="324" name="Google Shape;324;p2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63D27"/>
              </a:buClr>
              <a:buSzPts val="4800"/>
              <a:buFont typeface="Arvo"/>
              <a:buNone/>
              <a:defRPr sz="4800">
                <a:solidFill>
                  <a:srgbClr val="F63D27"/>
                </a:solidFill>
                <a:latin typeface="Arvo"/>
                <a:ea typeface="Arvo"/>
                <a:cs typeface="Arvo"/>
                <a:sym typeface="Arvo"/>
              </a:defRPr>
            </a:lvl1pPr>
            <a:lvl2pPr lvl="1" rtl="0" algn="ctr">
              <a:spcBef>
                <a:spcPts val="0"/>
              </a:spcBef>
              <a:spcAft>
                <a:spcPts val="0"/>
              </a:spcAft>
              <a:buClr>
                <a:srgbClr val="FF5301"/>
              </a:buClr>
              <a:buSzPts val="4200"/>
              <a:buFont typeface="Arvo"/>
              <a:buNone/>
              <a:defRPr sz="4200">
                <a:solidFill>
                  <a:srgbClr val="FF5301"/>
                </a:solidFill>
                <a:latin typeface="Arvo"/>
                <a:ea typeface="Arvo"/>
                <a:cs typeface="Arvo"/>
                <a:sym typeface="Arvo"/>
              </a:defRPr>
            </a:lvl2pPr>
            <a:lvl3pPr lvl="2" rtl="0" algn="ctr">
              <a:spcBef>
                <a:spcPts val="0"/>
              </a:spcBef>
              <a:spcAft>
                <a:spcPts val="0"/>
              </a:spcAft>
              <a:buClr>
                <a:srgbClr val="FF5301"/>
              </a:buClr>
              <a:buSzPts val="4200"/>
              <a:buFont typeface="Arvo"/>
              <a:buNone/>
              <a:defRPr sz="4200">
                <a:solidFill>
                  <a:srgbClr val="FF5301"/>
                </a:solidFill>
                <a:latin typeface="Arvo"/>
                <a:ea typeface="Arvo"/>
                <a:cs typeface="Arvo"/>
                <a:sym typeface="Arvo"/>
              </a:defRPr>
            </a:lvl3pPr>
            <a:lvl4pPr lvl="3" rtl="0" algn="ctr">
              <a:spcBef>
                <a:spcPts val="0"/>
              </a:spcBef>
              <a:spcAft>
                <a:spcPts val="0"/>
              </a:spcAft>
              <a:buClr>
                <a:srgbClr val="FF5301"/>
              </a:buClr>
              <a:buSzPts val="4200"/>
              <a:buFont typeface="Arvo"/>
              <a:buNone/>
              <a:defRPr sz="4200">
                <a:solidFill>
                  <a:srgbClr val="FF5301"/>
                </a:solidFill>
                <a:latin typeface="Arvo"/>
                <a:ea typeface="Arvo"/>
                <a:cs typeface="Arvo"/>
                <a:sym typeface="Arvo"/>
              </a:defRPr>
            </a:lvl4pPr>
            <a:lvl5pPr lvl="4" rtl="0" algn="ctr">
              <a:spcBef>
                <a:spcPts val="0"/>
              </a:spcBef>
              <a:spcAft>
                <a:spcPts val="0"/>
              </a:spcAft>
              <a:buClr>
                <a:srgbClr val="FF5301"/>
              </a:buClr>
              <a:buSzPts val="4200"/>
              <a:buFont typeface="Arvo"/>
              <a:buNone/>
              <a:defRPr sz="4200">
                <a:solidFill>
                  <a:srgbClr val="FF5301"/>
                </a:solidFill>
                <a:latin typeface="Arvo"/>
                <a:ea typeface="Arvo"/>
                <a:cs typeface="Arvo"/>
                <a:sym typeface="Arvo"/>
              </a:defRPr>
            </a:lvl5pPr>
            <a:lvl6pPr lvl="5" rtl="0" algn="ctr">
              <a:spcBef>
                <a:spcPts val="0"/>
              </a:spcBef>
              <a:spcAft>
                <a:spcPts val="0"/>
              </a:spcAft>
              <a:buClr>
                <a:srgbClr val="FF5301"/>
              </a:buClr>
              <a:buSzPts val="4200"/>
              <a:buFont typeface="Arvo"/>
              <a:buNone/>
              <a:defRPr sz="4200">
                <a:solidFill>
                  <a:srgbClr val="FF5301"/>
                </a:solidFill>
                <a:latin typeface="Arvo"/>
                <a:ea typeface="Arvo"/>
                <a:cs typeface="Arvo"/>
                <a:sym typeface="Arvo"/>
              </a:defRPr>
            </a:lvl6pPr>
            <a:lvl7pPr lvl="6" rtl="0" algn="ctr">
              <a:spcBef>
                <a:spcPts val="0"/>
              </a:spcBef>
              <a:spcAft>
                <a:spcPts val="0"/>
              </a:spcAft>
              <a:buClr>
                <a:srgbClr val="FF5301"/>
              </a:buClr>
              <a:buSzPts val="4200"/>
              <a:buFont typeface="Arvo"/>
              <a:buNone/>
              <a:defRPr sz="4200">
                <a:solidFill>
                  <a:srgbClr val="FF5301"/>
                </a:solidFill>
                <a:latin typeface="Arvo"/>
                <a:ea typeface="Arvo"/>
                <a:cs typeface="Arvo"/>
                <a:sym typeface="Arvo"/>
              </a:defRPr>
            </a:lvl7pPr>
            <a:lvl8pPr lvl="7" rtl="0" algn="ctr">
              <a:spcBef>
                <a:spcPts val="0"/>
              </a:spcBef>
              <a:spcAft>
                <a:spcPts val="0"/>
              </a:spcAft>
              <a:buClr>
                <a:srgbClr val="FF5301"/>
              </a:buClr>
              <a:buSzPts val="4200"/>
              <a:buFont typeface="Arvo"/>
              <a:buNone/>
              <a:defRPr sz="4200">
                <a:solidFill>
                  <a:srgbClr val="FF5301"/>
                </a:solidFill>
                <a:latin typeface="Arvo"/>
                <a:ea typeface="Arvo"/>
                <a:cs typeface="Arvo"/>
                <a:sym typeface="Arvo"/>
              </a:defRPr>
            </a:lvl8pPr>
            <a:lvl9pPr lvl="8" rtl="0" algn="ctr">
              <a:spcBef>
                <a:spcPts val="0"/>
              </a:spcBef>
              <a:spcAft>
                <a:spcPts val="0"/>
              </a:spcAft>
              <a:buClr>
                <a:srgbClr val="FF5301"/>
              </a:buClr>
              <a:buSzPts val="4200"/>
              <a:buFont typeface="Arvo"/>
              <a:buNone/>
              <a:defRPr sz="4200">
                <a:solidFill>
                  <a:srgbClr val="FF5301"/>
                </a:solidFill>
                <a:latin typeface="Arvo"/>
                <a:ea typeface="Arvo"/>
                <a:cs typeface="Arvo"/>
                <a:sym typeface="Arvo"/>
              </a:defRPr>
            </a:lvl9pPr>
          </a:lstStyle>
          <a:p/>
        </p:txBody>
      </p:sp>
      <p:sp>
        <p:nvSpPr>
          <p:cNvPr id="325" name="Google Shape;325;p2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63D27"/>
              </a:buClr>
              <a:buSzPts val="2100"/>
              <a:buFont typeface="Open Sans"/>
              <a:buNone/>
              <a:defRPr sz="2100">
                <a:solidFill>
                  <a:srgbClr val="F63D27"/>
                </a:solidFill>
                <a:latin typeface="Open Sans"/>
                <a:ea typeface="Open Sans"/>
                <a:cs typeface="Open Sans"/>
                <a:sym typeface="Open Sans"/>
              </a:defRPr>
            </a:lvl1pPr>
            <a:lvl2pPr lvl="1" rtl="0" algn="ctr">
              <a:lnSpc>
                <a:spcPct val="100000"/>
              </a:lnSpc>
              <a:spcBef>
                <a:spcPts val="0"/>
              </a:spcBef>
              <a:spcAft>
                <a:spcPts val="0"/>
              </a:spcAft>
              <a:buClr>
                <a:srgbClr val="F63D27"/>
              </a:buClr>
              <a:buSzPts val="2100"/>
              <a:buFont typeface="Open Sans"/>
              <a:buNone/>
              <a:defRPr sz="2100">
                <a:solidFill>
                  <a:srgbClr val="F63D27"/>
                </a:solidFill>
                <a:latin typeface="Open Sans"/>
                <a:ea typeface="Open Sans"/>
                <a:cs typeface="Open Sans"/>
                <a:sym typeface="Open Sans"/>
              </a:defRPr>
            </a:lvl2pPr>
            <a:lvl3pPr lvl="2" rtl="0" algn="ctr">
              <a:lnSpc>
                <a:spcPct val="100000"/>
              </a:lnSpc>
              <a:spcBef>
                <a:spcPts val="0"/>
              </a:spcBef>
              <a:spcAft>
                <a:spcPts val="0"/>
              </a:spcAft>
              <a:buClr>
                <a:srgbClr val="F63D27"/>
              </a:buClr>
              <a:buSzPts val="2100"/>
              <a:buFont typeface="Open Sans"/>
              <a:buNone/>
              <a:defRPr sz="2100">
                <a:solidFill>
                  <a:srgbClr val="F63D27"/>
                </a:solidFill>
                <a:latin typeface="Open Sans"/>
                <a:ea typeface="Open Sans"/>
                <a:cs typeface="Open Sans"/>
                <a:sym typeface="Open Sans"/>
              </a:defRPr>
            </a:lvl3pPr>
            <a:lvl4pPr lvl="3" rtl="0" algn="ctr">
              <a:lnSpc>
                <a:spcPct val="100000"/>
              </a:lnSpc>
              <a:spcBef>
                <a:spcPts val="0"/>
              </a:spcBef>
              <a:spcAft>
                <a:spcPts val="0"/>
              </a:spcAft>
              <a:buClr>
                <a:srgbClr val="F63D27"/>
              </a:buClr>
              <a:buSzPts val="2100"/>
              <a:buFont typeface="Open Sans"/>
              <a:buNone/>
              <a:defRPr sz="2100">
                <a:solidFill>
                  <a:srgbClr val="F63D27"/>
                </a:solidFill>
                <a:latin typeface="Open Sans"/>
                <a:ea typeface="Open Sans"/>
                <a:cs typeface="Open Sans"/>
                <a:sym typeface="Open Sans"/>
              </a:defRPr>
            </a:lvl4pPr>
            <a:lvl5pPr lvl="4" rtl="0" algn="ctr">
              <a:lnSpc>
                <a:spcPct val="100000"/>
              </a:lnSpc>
              <a:spcBef>
                <a:spcPts val="0"/>
              </a:spcBef>
              <a:spcAft>
                <a:spcPts val="0"/>
              </a:spcAft>
              <a:buClr>
                <a:srgbClr val="F63D27"/>
              </a:buClr>
              <a:buSzPts val="2100"/>
              <a:buFont typeface="Open Sans"/>
              <a:buNone/>
              <a:defRPr sz="2100">
                <a:solidFill>
                  <a:srgbClr val="F63D27"/>
                </a:solidFill>
                <a:latin typeface="Open Sans"/>
                <a:ea typeface="Open Sans"/>
                <a:cs typeface="Open Sans"/>
                <a:sym typeface="Open Sans"/>
              </a:defRPr>
            </a:lvl5pPr>
            <a:lvl6pPr lvl="5" rtl="0" algn="ctr">
              <a:lnSpc>
                <a:spcPct val="100000"/>
              </a:lnSpc>
              <a:spcBef>
                <a:spcPts val="0"/>
              </a:spcBef>
              <a:spcAft>
                <a:spcPts val="0"/>
              </a:spcAft>
              <a:buClr>
                <a:srgbClr val="F63D27"/>
              </a:buClr>
              <a:buSzPts val="2100"/>
              <a:buFont typeface="Open Sans"/>
              <a:buNone/>
              <a:defRPr sz="2100">
                <a:solidFill>
                  <a:srgbClr val="F63D27"/>
                </a:solidFill>
                <a:latin typeface="Open Sans"/>
                <a:ea typeface="Open Sans"/>
                <a:cs typeface="Open Sans"/>
                <a:sym typeface="Open Sans"/>
              </a:defRPr>
            </a:lvl6pPr>
            <a:lvl7pPr lvl="6" rtl="0" algn="ctr">
              <a:lnSpc>
                <a:spcPct val="100000"/>
              </a:lnSpc>
              <a:spcBef>
                <a:spcPts val="0"/>
              </a:spcBef>
              <a:spcAft>
                <a:spcPts val="0"/>
              </a:spcAft>
              <a:buClr>
                <a:srgbClr val="F63D27"/>
              </a:buClr>
              <a:buSzPts val="2100"/>
              <a:buFont typeface="Open Sans"/>
              <a:buNone/>
              <a:defRPr sz="2100">
                <a:solidFill>
                  <a:srgbClr val="F63D27"/>
                </a:solidFill>
                <a:latin typeface="Open Sans"/>
                <a:ea typeface="Open Sans"/>
                <a:cs typeface="Open Sans"/>
                <a:sym typeface="Open Sans"/>
              </a:defRPr>
            </a:lvl7pPr>
            <a:lvl8pPr lvl="7" rtl="0" algn="ctr">
              <a:lnSpc>
                <a:spcPct val="100000"/>
              </a:lnSpc>
              <a:spcBef>
                <a:spcPts val="0"/>
              </a:spcBef>
              <a:spcAft>
                <a:spcPts val="0"/>
              </a:spcAft>
              <a:buClr>
                <a:srgbClr val="F63D27"/>
              </a:buClr>
              <a:buSzPts val="2100"/>
              <a:buFont typeface="Open Sans"/>
              <a:buNone/>
              <a:defRPr sz="2100">
                <a:solidFill>
                  <a:srgbClr val="F63D27"/>
                </a:solidFill>
                <a:latin typeface="Open Sans"/>
                <a:ea typeface="Open Sans"/>
                <a:cs typeface="Open Sans"/>
                <a:sym typeface="Open Sans"/>
              </a:defRPr>
            </a:lvl8pPr>
            <a:lvl9pPr lvl="8" rtl="0" algn="ctr">
              <a:lnSpc>
                <a:spcPct val="100000"/>
              </a:lnSpc>
              <a:spcBef>
                <a:spcPts val="0"/>
              </a:spcBef>
              <a:spcAft>
                <a:spcPts val="0"/>
              </a:spcAft>
              <a:buClr>
                <a:srgbClr val="F63D27"/>
              </a:buClr>
              <a:buSzPts val="2100"/>
              <a:buFont typeface="Open Sans"/>
              <a:buNone/>
              <a:defRPr sz="2100">
                <a:solidFill>
                  <a:srgbClr val="F63D27"/>
                </a:solidFill>
                <a:latin typeface="Open Sans"/>
                <a:ea typeface="Open Sans"/>
                <a:cs typeface="Open Sans"/>
                <a:sym typeface="Open Sans"/>
              </a:defRPr>
            </a:lvl9pPr>
          </a:lstStyle>
          <a:p/>
        </p:txBody>
      </p:sp>
      <p:sp>
        <p:nvSpPr>
          <p:cNvPr id="326" name="Google Shape;326;p2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Font typeface="Open Sans"/>
              <a:buChar char="●"/>
              <a:defRPr>
                <a:solidFill>
                  <a:srgbClr val="FFFFFF"/>
                </a:solidFill>
                <a:latin typeface="Open Sans"/>
                <a:ea typeface="Open Sans"/>
                <a:cs typeface="Open Sans"/>
                <a:sym typeface="Open Sans"/>
              </a:defRPr>
            </a:lvl1pPr>
            <a:lvl2pPr indent="-317500" lvl="1" marL="914400" rtl="0">
              <a:spcBef>
                <a:spcPts val="1600"/>
              </a:spcBef>
              <a:spcAft>
                <a:spcPts val="0"/>
              </a:spcAft>
              <a:buClr>
                <a:srgbClr val="FFFFFF"/>
              </a:buClr>
              <a:buSzPts val="1400"/>
              <a:buFont typeface="Open Sans"/>
              <a:buChar char="○"/>
              <a:defRPr>
                <a:solidFill>
                  <a:srgbClr val="FFFFFF"/>
                </a:solidFill>
                <a:latin typeface="Open Sans"/>
                <a:ea typeface="Open Sans"/>
                <a:cs typeface="Open Sans"/>
                <a:sym typeface="Open Sans"/>
              </a:defRPr>
            </a:lvl2pPr>
            <a:lvl3pPr indent="-317500" lvl="2" marL="1371600" rtl="0">
              <a:spcBef>
                <a:spcPts val="1600"/>
              </a:spcBef>
              <a:spcAft>
                <a:spcPts val="0"/>
              </a:spcAft>
              <a:buClr>
                <a:srgbClr val="FFFFFF"/>
              </a:buClr>
              <a:buSzPts val="1400"/>
              <a:buFont typeface="Open Sans"/>
              <a:buChar char="■"/>
              <a:defRPr>
                <a:solidFill>
                  <a:srgbClr val="FFFFFF"/>
                </a:solidFill>
                <a:latin typeface="Open Sans"/>
                <a:ea typeface="Open Sans"/>
                <a:cs typeface="Open Sans"/>
                <a:sym typeface="Open Sans"/>
              </a:defRPr>
            </a:lvl3pPr>
            <a:lvl4pPr indent="-317500" lvl="3" marL="1828800" rtl="0">
              <a:spcBef>
                <a:spcPts val="1600"/>
              </a:spcBef>
              <a:spcAft>
                <a:spcPts val="0"/>
              </a:spcAft>
              <a:buClr>
                <a:srgbClr val="FFFFFF"/>
              </a:buClr>
              <a:buSzPts val="1400"/>
              <a:buFont typeface="Open Sans"/>
              <a:buChar char="●"/>
              <a:defRPr>
                <a:solidFill>
                  <a:srgbClr val="FFFFFF"/>
                </a:solidFill>
                <a:latin typeface="Open Sans"/>
                <a:ea typeface="Open Sans"/>
                <a:cs typeface="Open Sans"/>
                <a:sym typeface="Open Sans"/>
              </a:defRPr>
            </a:lvl4pPr>
            <a:lvl5pPr indent="-317500" lvl="4" marL="2286000" rtl="0">
              <a:spcBef>
                <a:spcPts val="1600"/>
              </a:spcBef>
              <a:spcAft>
                <a:spcPts val="0"/>
              </a:spcAft>
              <a:buClr>
                <a:srgbClr val="FFFFFF"/>
              </a:buClr>
              <a:buSzPts val="1400"/>
              <a:buFont typeface="Open Sans"/>
              <a:buChar char="○"/>
              <a:defRPr>
                <a:solidFill>
                  <a:srgbClr val="FFFFFF"/>
                </a:solidFill>
                <a:latin typeface="Open Sans"/>
                <a:ea typeface="Open Sans"/>
                <a:cs typeface="Open Sans"/>
                <a:sym typeface="Open Sans"/>
              </a:defRPr>
            </a:lvl5pPr>
            <a:lvl6pPr indent="-317500" lvl="5" marL="2743200" rtl="0">
              <a:spcBef>
                <a:spcPts val="1600"/>
              </a:spcBef>
              <a:spcAft>
                <a:spcPts val="0"/>
              </a:spcAft>
              <a:buClr>
                <a:srgbClr val="FFFFFF"/>
              </a:buClr>
              <a:buSzPts val="1400"/>
              <a:buFont typeface="Open Sans"/>
              <a:buChar char="■"/>
              <a:defRPr>
                <a:solidFill>
                  <a:srgbClr val="FFFFFF"/>
                </a:solidFill>
                <a:latin typeface="Open Sans"/>
                <a:ea typeface="Open Sans"/>
                <a:cs typeface="Open Sans"/>
                <a:sym typeface="Open Sans"/>
              </a:defRPr>
            </a:lvl6pPr>
            <a:lvl7pPr indent="-317500" lvl="6" marL="3200400" rtl="0">
              <a:spcBef>
                <a:spcPts val="1600"/>
              </a:spcBef>
              <a:spcAft>
                <a:spcPts val="0"/>
              </a:spcAft>
              <a:buClr>
                <a:srgbClr val="FFFFFF"/>
              </a:buClr>
              <a:buSzPts val="1400"/>
              <a:buFont typeface="Open Sans"/>
              <a:buChar char="●"/>
              <a:defRPr>
                <a:solidFill>
                  <a:srgbClr val="FFFFFF"/>
                </a:solidFill>
                <a:latin typeface="Open Sans"/>
                <a:ea typeface="Open Sans"/>
                <a:cs typeface="Open Sans"/>
                <a:sym typeface="Open Sans"/>
              </a:defRPr>
            </a:lvl7pPr>
            <a:lvl8pPr indent="-317500" lvl="7" marL="3657600" rtl="0">
              <a:spcBef>
                <a:spcPts val="1600"/>
              </a:spcBef>
              <a:spcAft>
                <a:spcPts val="0"/>
              </a:spcAft>
              <a:buClr>
                <a:srgbClr val="FFFFFF"/>
              </a:buClr>
              <a:buSzPts val="1400"/>
              <a:buFont typeface="Open Sans"/>
              <a:buChar char="○"/>
              <a:defRPr>
                <a:solidFill>
                  <a:srgbClr val="FFFFFF"/>
                </a:solidFill>
                <a:latin typeface="Open Sans"/>
                <a:ea typeface="Open Sans"/>
                <a:cs typeface="Open Sans"/>
                <a:sym typeface="Open Sans"/>
              </a:defRPr>
            </a:lvl8pPr>
            <a:lvl9pPr indent="-317500" lvl="8" marL="4114800" rtl="0">
              <a:spcBef>
                <a:spcPts val="1600"/>
              </a:spcBef>
              <a:spcAft>
                <a:spcPts val="1600"/>
              </a:spcAft>
              <a:buClr>
                <a:srgbClr val="FFFFFF"/>
              </a:buClr>
              <a:buSzPts val="1400"/>
              <a:buFont typeface="Open Sans"/>
              <a:buChar char="■"/>
              <a:defRPr>
                <a:solidFill>
                  <a:srgbClr val="FFFFFF"/>
                </a:solidFill>
                <a:latin typeface="Open Sans"/>
                <a:ea typeface="Open Sans"/>
                <a:cs typeface="Open Sans"/>
                <a:sym typeface="Open Sans"/>
              </a:defRPr>
            </a:lvl9pPr>
          </a:lstStyle>
          <a:p/>
        </p:txBody>
      </p:sp>
      <p:sp>
        <p:nvSpPr>
          <p:cNvPr id="327" name="Google Shape;327;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28" name="Shape 328"/>
        <p:cNvGrpSpPr/>
        <p:nvPr/>
      </p:nvGrpSpPr>
      <p:grpSpPr>
        <a:xfrm>
          <a:off x="0" y="0"/>
          <a:ext cx="0" cy="0"/>
          <a:chOff x="0" y="0"/>
          <a:chExt cx="0" cy="0"/>
        </a:xfrm>
      </p:grpSpPr>
      <p:pic>
        <p:nvPicPr>
          <p:cNvPr descr="FGST0005-Background.jpg" id="329" name="Google Shape;329;p23"/>
          <p:cNvPicPr preferRelativeResize="0"/>
          <p:nvPr/>
        </p:nvPicPr>
        <p:blipFill rotWithShape="1">
          <a:blip r:embed="rId2">
            <a:alphaModFix/>
          </a:blip>
          <a:srcRect b="0" l="0" r="0" t="85202"/>
          <a:stretch/>
        </p:blipFill>
        <p:spPr>
          <a:xfrm>
            <a:off x="0" y="4382400"/>
            <a:ext cx="9144000" cy="761099"/>
          </a:xfrm>
          <a:prstGeom prst="rect">
            <a:avLst/>
          </a:prstGeom>
          <a:noFill/>
          <a:ln>
            <a:noFill/>
          </a:ln>
        </p:spPr>
      </p:pic>
      <p:sp>
        <p:nvSpPr>
          <p:cNvPr id="330" name="Google Shape;330;p23"/>
          <p:cNvSpPr/>
          <p:nvPr/>
        </p:nvSpPr>
        <p:spPr>
          <a:xfrm>
            <a:off x="0" y="0"/>
            <a:ext cx="9144000" cy="140100"/>
          </a:xfrm>
          <a:prstGeom prst="rect">
            <a:avLst/>
          </a:prstGeom>
          <a:solidFill>
            <a:srgbClr val="F339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3"/>
          <p:cNvSpPr txBox="1"/>
          <p:nvPr>
            <p:ph idx="1" type="body"/>
          </p:nvPr>
        </p:nvSpPr>
        <p:spPr>
          <a:xfrm>
            <a:off x="311700" y="3635750"/>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rgbClr val="FF5301"/>
              </a:buClr>
              <a:buSzPts val="1800"/>
              <a:buFont typeface="Arvo"/>
              <a:buNone/>
              <a:defRPr>
                <a:solidFill>
                  <a:srgbClr val="FF5301"/>
                </a:solidFill>
                <a:latin typeface="Arvo"/>
                <a:ea typeface="Arvo"/>
                <a:cs typeface="Arvo"/>
                <a:sym typeface="Arvo"/>
              </a:defRPr>
            </a:lvl1pPr>
          </a:lstStyle>
          <a:p/>
        </p:txBody>
      </p:sp>
      <p:sp>
        <p:nvSpPr>
          <p:cNvPr id="332" name="Google Shape;332;p23"/>
          <p:cNvSpPr txBox="1"/>
          <p:nvPr>
            <p:ph idx="12" type="sldNum"/>
          </p:nvPr>
        </p:nvSpPr>
        <p:spPr>
          <a:xfrm>
            <a:off x="8556825" y="4714898"/>
            <a:ext cx="548700" cy="303000"/>
          </a:xfrm>
          <a:prstGeom prst="rect">
            <a:avLst/>
          </a:prstGeom>
        </p:spPr>
        <p:txBody>
          <a:bodyPr anchorCtr="0" anchor="ctr" bIns="91425" lIns="91425" spcFirstLastPara="1" rIns="91425" wrap="square" tIns="91425">
            <a:noAutofit/>
          </a:bodyPr>
          <a:lstStyle>
            <a:lvl1pPr lvl="0" rtl="0">
              <a:buNone/>
              <a:defRPr>
                <a:solidFill>
                  <a:srgbClr val="FF5301"/>
                </a:solidFill>
              </a:defRPr>
            </a:lvl1pPr>
            <a:lvl2pPr lvl="1" rtl="0">
              <a:buNone/>
              <a:defRPr>
                <a:solidFill>
                  <a:srgbClr val="FF5301"/>
                </a:solidFill>
              </a:defRPr>
            </a:lvl2pPr>
            <a:lvl3pPr lvl="2" rtl="0">
              <a:buNone/>
              <a:defRPr>
                <a:solidFill>
                  <a:srgbClr val="FF5301"/>
                </a:solidFill>
              </a:defRPr>
            </a:lvl3pPr>
            <a:lvl4pPr lvl="3" rtl="0">
              <a:buNone/>
              <a:defRPr>
                <a:solidFill>
                  <a:srgbClr val="FF5301"/>
                </a:solidFill>
              </a:defRPr>
            </a:lvl4pPr>
            <a:lvl5pPr lvl="4" rtl="0">
              <a:buNone/>
              <a:defRPr>
                <a:solidFill>
                  <a:srgbClr val="FF5301"/>
                </a:solidFill>
              </a:defRPr>
            </a:lvl5pPr>
            <a:lvl6pPr lvl="5" rtl="0">
              <a:buNone/>
              <a:defRPr>
                <a:solidFill>
                  <a:srgbClr val="FF5301"/>
                </a:solidFill>
              </a:defRPr>
            </a:lvl6pPr>
            <a:lvl7pPr lvl="6" rtl="0">
              <a:buNone/>
              <a:defRPr>
                <a:solidFill>
                  <a:srgbClr val="FF5301"/>
                </a:solidFill>
              </a:defRPr>
            </a:lvl7pPr>
            <a:lvl8pPr lvl="7" rtl="0">
              <a:buNone/>
              <a:defRPr>
                <a:solidFill>
                  <a:srgbClr val="FF5301"/>
                </a:solidFill>
              </a:defRPr>
            </a:lvl8pPr>
            <a:lvl9pPr lvl="8" rtl="0">
              <a:buNone/>
              <a:defRPr>
                <a:solidFill>
                  <a:srgbClr val="FF5301"/>
                </a:solidFill>
              </a:defRPr>
            </a:lvl9pPr>
          </a:lstStyle>
          <a:p>
            <a:pPr indent="0" lvl="0" marL="0" rtl="0" algn="r">
              <a:spcBef>
                <a:spcPts val="0"/>
              </a:spcBef>
              <a:spcAft>
                <a:spcPts val="0"/>
              </a:spcAft>
              <a:buNone/>
            </a:pPr>
            <a:fld id="{00000000-1234-1234-1234-123412341234}" type="slidenum">
              <a:rPr lang="en"/>
              <a:t>‹#›</a:t>
            </a:fld>
            <a:endParaRPr/>
          </a:p>
        </p:txBody>
      </p:sp>
      <p:pic>
        <p:nvPicPr>
          <p:cNvPr descr="logo-185x90.png" id="333" name="Google Shape;333;p23"/>
          <p:cNvPicPr preferRelativeResize="0"/>
          <p:nvPr/>
        </p:nvPicPr>
        <p:blipFill>
          <a:blip r:embed="rId3">
            <a:alphaModFix/>
          </a:blip>
          <a:stretch>
            <a:fillRect/>
          </a:stretch>
        </p:blipFill>
        <p:spPr>
          <a:xfrm>
            <a:off x="311699" y="4454275"/>
            <a:ext cx="1270969" cy="618300"/>
          </a:xfrm>
          <a:prstGeom prst="rect">
            <a:avLst/>
          </a:prstGeom>
          <a:noFill/>
          <a:ln>
            <a:noFill/>
          </a:ln>
        </p:spPr>
      </p:pic>
      <p:sp>
        <p:nvSpPr>
          <p:cNvPr id="334" name="Google Shape;334;p23"/>
          <p:cNvSpPr txBox="1"/>
          <p:nvPr/>
        </p:nvSpPr>
        <p:spPr>
          <a:xfrm>
            <a:off x="6131925" y="4714898"/>
            <a:ext cx="2424900" cy="30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Open Sans"/>
                <a:ea typeface="Open Sans"/>
                <a:cs typeface="Open Sans"/>
                <a:sym typeface="Open Sans"/>
              </a:rPr>
              <a:t>freegoogleslidestemplates.com</a:t>
            </a:r>
            <a:endParaRPr sz="1200">
              <a:solidFill>
                <a:srgbClr val="FFFFFF"/>
              </a:solidFill>
              <a:latin typeface="Open Sans"/>
              <a:ea typeface="Open Sans"/>
              <a:cs typeface="Open Sans"/>
              <a:sym typeface="Open San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35" name="Shape 335"/>
        <p:cNvGrpSpPr/>
        <p:nvPr/>
      </p:nvGrpSpPr>
      <p:grpSpPr>
        <a:xfrm>
          <a:off x="0" y="0"/>
          <a:ext cx="0" cy="0"/>
          <a:chOff x="0" y="0"/>
          <a:chExt cx="0" cy="0"/>
        </a:xfrm>
      </p:grpSpPr>
      <p:sp>
        <p:nvSpPr>
          <p:cNvPr id="336" name="Google Shape;336;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rgbClr val="FF5301"/>
                </a:solidFill>
              </a:defRPr>
            </a:lvl1pPr>
            <a:lvl2pPr lvl="1" rtl="0">
              <a:buNone/>
              <a:defRPr>
                <a:solidFill>
                  <a:srgbClr val="FF5301"/>
                </a:solidFill>
              </a:defRPr>
            </a:lvl2pPr>
            <a:lvl3pPr lvl="2" rtl="0">
              <a:buNone/>
              <a:defRPr>
                <a:solidFill>
                  <a:srgbClr val="FF5301"/>
                </a:solidFill>
              </a:defRPr>
            </a:lvl3pPr>
            <a:lvl4pPr lvl="3" rtl="0">
              <a:buNone/>
              <a:defRPr>
                <a:solidFill>
                  <a:srgbClr val="FF5301"/>
                </a:solidFill>
              </a:defRPr>
            </a:lvl4pPr>
            <a:lvl5pPr lvl="4" rtl="0">
              <a:buNone/>
              <a:defRPr>
                <a:solidFill>
                  <a:srgbClr val="FF5301"/>
                </a:solidFill>
              </a:defRPr>
            </a:lvl5pPr>
            <a:lvl6pPr lvl="5" rtl="0">
              <a:buNone/>
              <a:defRPr>
                <a:solidFill>
                  <a:srgbClr val="FF5301"/>
                </a:solidFill>
              </a:defRPr>
            </a:lvl6pPr>
            <a:lvl7pPr lvl="6" rtl="0">
              <a:buNone/>
              <a:defRPr>
                <a:solidFill>
                  <a:srgbClr val="FF5301"/>
                </a:solidFill>
              </a:defRPr>
            </a:lvl7pPr>
            <a:lvl8pPr lvl="7" rtl="0">
              <a:buNone/>
              <a:defRPr>
                <a:solidFill>
                  <a:srgbClr val="FF5301"/>
                </a:solidFill>
              </a:defRPr>
            </a:lvl8pPr>
            <a:lvl9pPr lvl="8" rtl="0">
              <a:buNone/>
              <a:defRPr>
                <a:solidFill>
                  <a:srgbClr val="FF5301"/>
                </a:solidFill>
              </a:defRPr>
            </a:lvl9pPr>
          </a:lstStyle>
          <a:p>
            <a:pPr indent="0" lvl="0" marL="0" rtl="0" algn="r">
              <a:spcBef>
                <a:spcPts val="0"/>
              </a:spcBef>
              <a:spcAft>
                <a:spcPts val="0"/>
              </a:spcAft>
              <a:buNone/>
            </a:pPr>
            <a:fld id="{00000000-1234-1234-1234-123412341234}" type="slidenum">
              <a:rPr lang="en"/>
              <a:t>‹#›</a:t>
            </a:fld>
            <a:endParaRPr/>
          </a:p>
        </p:txBody>
      </p:sp>
      <p:sp>
        <p:nvSpPr>
          <p:cNvPr id="337" name="Google Shape;337;p2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5301"/>
              </a:buClr>
              <a:buSzPts val="12000"/>
              <a:buFont typeface="Arvo"/>
              <a:buNone/>
              <a:defRPr sz="12000">
                <a:solidFill>
                  <a:srgbClr val="FF5301"/>
                </a:solidFill>
                <a:latin typeface="Arvo"/>
                <a:ea typeface="Arvo"/>
                <a:cs typeface="Arvo"/>
                <a:sym typeface="Arvo"/>
              </a:defRPr>
            </a:lvl1pPr>
            <a:lvl2pPr lvl="1" rtl="0" algn="ctr">
              <a:spcBef>
                <a:spcPts val="0"/>
              </a:spcBef>
              <a:spcAft>
                <a:spcPts val="0"/>
              </a:spcAft>
              <a:buClr>
                <a:srgbClr val="FF5301"/>
              </a:buClr>
              <a:buSzPts val="12000"/>
              <a:buFont typeface="Arvo"/>
              <a:buNone/>
              <a:defRPr sz="12000">
                <a:solidFill>
                  <a:srgbClr val="FF5301"/>
                </a:solidFill>
                <a:latin typeface="Arvo"/>
                <a:ea typeface="Arvo"/>
                <a:cs typeface="Arvo"/>
                <a:sym typeface="Arvo"/>
              </a:defRPr>
            </a:lvl2pPr>
            <a:lvl3pPr lvl="2" rtl="0" algn="ctr">
              <a:spcBef>
                <a:spcPts val="0"/>
              </a:spcBef>
              <a:spcAft>
                <a:spcPts val="0"/>
              </a:spcAft>
              <a:buClr>
                <a:srgbClr val="FF5301"/>
              </a:buClr>
              <a:buSzPts val="12000"/>
              <a:buFont typeface="Arvo"/>
              <a:buNone/>
              <a:defRPr sz="12000">
                <a:solidFill>
                  <a:srgbClr val="FF5301"/>
                </a:solidFill>
                <a:latin typeface="Arvo"/>
                <a:ea typeface="Arvo"/>
                <a:cs typeface="Arvo"/>
                <a:sym typeface="Arvo"/>
              </a:defRPr>
            </a:lvl3pPr>
            <a:lvl4pPr lvl="3" rtl="0" algn="ctr">
              <a:spcBef>
                <a:spcPts val="0"/>
              </a:spcBef>
              <a:spcAft>
                <a:spcPts val="0"/>
              </a:spcAft>
              <a:buClr>
                <a:srgbClr val="FF5301"/>
              </a:buClr>
              <a:buSzPts val="12000"/>
              <a:buFont typeface="Arvo"/>
              <a:buNone/>
              <a:defRPr sz="12000">
                <a:solidFill>
                  <a:srgbClr val="FF5301"/>
                </a:solidFill>
                <a:latin typeface="Arvo"/>
                <a:ea typeface="Arvo"/>
                <a:cs typeface="Arvo"/>
                <a:sym typeface="Arvo"/>
              </a:defRPr>
            </a:lvl4pPr>
            <a:lvl5pPr lvl="4" rtl="0" algn="ctr">
              <a:spcBef>
                <a:spcPts val="0"/>
              </a:spcBef>
              <a:spcAft>
                <a:spcPts val="0"/>
              </a:spcAft>
              <a:buClr>
                <a:srgbClr val="FF5301"/>
              </a:buClr>
              <a:buSzPts val="12000"/>
              <a:buFont typeface="Arvo"/>
              <a:buNone/>
              <a:defRPr sz="12000">
                <a:solidFill>
                  <a:srgbClr val="FF5301"/>
                </a:solidFill>
                <a:latin typeface="Arvo"/>
                <a:ea typeface="Arvo"/>
                <a:cs typeface="Arvo"/>
                <a:sym typeface="Arvo"/>
              </a:defRPr>
            </a:lvl5pPr>
            <a:lvl6pPr lvl="5" rtl="0" algn="ctr">
              <a:spcBef>
                <a:spcPts val="0"/>
              </a:spcBef>
              <a:spcAft>
                <a:spcPts val="0"/>
              </a:spcAft>
              <a:buClr>
                <a:srgbClr val="FF5301"/>
              </a:buClr>
              <a:buSzPts val="12000"/>
              <a:buFont typeface="Arvo"/>
              <a:buNone/>
              <a:defRPr sz="12000">
                <a:solidFill>
                  <a:srgbClr val="FF5301"/>
                </a:solidFill>
                <a:latin typeface="Arvo"/>
                <a:ea typeface="Arvo"/>
                <a:cs typeface="Arvo"/>
                <a:sym typeface="Arvo"/>
              </a:defRPr>
            </a:lvl6pPr>
            <a:lvl7pPr lvl="6" rtl="0" algn="ctr">
              <a:spcBef>
                <a:spcPts val="0"/>
              </a:spcBef>
              <a:spcAft>
                <a:spcPts val="0"/>
              </a:spcAft>
              <a:buClr>
                <a:srgbClr val="FF5301"/>
              </a:buClr>
              <a:buSzPts val="12000"/>
              <a:buFont typeface="Arvo"/>
              <a:buNone/>
              <a:defRPr sz="12000">
                <a:solidFill>
                  <a:srgbClr val="FF5301"/>
                </a:solidFill>
                <a:latin typeface="Arvo"/>
                <a:ea typeface="Arvo"/>
                <a:cs typeface="Arvo"/>
                <a:sym typeface="Arvo"/>
              </a:defRPr>
            </a:lvl7pPr>
            <a:lvl8pPr lvl="7" rtl="0" algn="ctr">
              <a:spcBef>
                <a:spcPts val="0"/>
              </a:spcBef>
              <a:spcAft>
                <a:spcPts val="0"/>
              </a:spcAft>
              <a:buClr>
                <a:srgbClr val="FF5301"/>
              </a:buClr>
              <a:buSzPts val="12000"/>
              <a:buFont typeface="Arvo"/>
              <a:buNone/>
              <a:defRPr sz="12000">
                <a:solidFill>
                  <a:srgbClr val="FF5301"/>
                </a:solidFill>
                <a:latin typeface="Arvo"/>
                <a:ea typeface="Arvo"/>
                <a:cs typeface="Arvo"/>
                <a:sym typeface="Arvo"/>
              </a:defRPr>
            </a:lvl8pPr>
            <a:lvl9pPr lvl="8" rtl="0" algn="ctr">
              <a:spcBef>
                <a:spcPts val="0"/>
              </a:spcBef>
              <a:spcAft>
                <a:spcPts val="0"/>
              </a:spcAft>
              <a:buClr>
                <a:srgbClr val="FF5301"/>
              </a:buClr>
              <a:buSzPts val="12000"/>
              <a:buFont typeface="Arvo"/>
              <a:buNone/>
              <a:defRPr sz="12000">
                <a:solidFill>
                  <a:srgbClr val="FF5301"/>
                </a:solidFill>
                <a:latin typeface="Arvo"/>
                <a:ea typeface="Arvo"/>
                <a:cs typeface="Arvo"/>
                <a:sym typeface="Arvo"/>
              </a:defRPr>
            </a:lvl9pPr>
          </a:lstStyle>
          <a:p>
            <a:r>
              <a:t>xx%</a:t>
            </a:r>
          </a:p>
        </p:txBody>
      </p:sp>
      <p:sp>
        <p:nvSpPr>
          <p:cNvPr id="338" name="Google Shape;338;p24"/>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Clr>
                <a:srgbClr val="FF5301"/>
              </a:buClr>
              <a:buSzPts val="1800"/>
              <a:buFont typeface="Open Sans"/>
              <a:buChar char="●"/>
              <a:defRPr>
                <a:solidFill>
                  <a:srgbClr val="FF5301"/>
                </a:solidFill>
                <a:latin typeface="Open Sans"/>
                <a:ea typeface="Open Sans"/>
                <a:cs typeface="Open Sans"/>
                <a:sym typeface="Open Sans"/>
              </a:defRPr>
            </a:lvl1pPr>
            <a:lvl2pPr indent="-317500" lvl="1" marL="914400" rtl="0" algn="ctr">
              <a:spcBef>
                <a:spcPts val="1600"/>
              </a:spcBef>
              <a:spcAft>
                <a:spcPts val="0"/>
              </a:spcAft>
              <a:buClr>
                <a:srgbClr val="FF5301"/>
              </a:buClr>
              <a:buSzPts val="1400"/>
              <a:buFont typeface="Open Sans"/>
              <a:buChar char="○"/>
              <a:defRPr>
                <a:solidFill>
                  <a:srgbClr val="FF5301"/>
                </a:solidFill>
                <a:latin typeface="Open Sans"/>
                <a:ea typeface="Open Sans"/>
                <a:cs typeface="Open Sans"/>
                <a:sym typeface="Open Sans"/>
              </a:defRPr>
            </a:lvl2pPr>
            <a:lvl3pPr indent="-317500" lvl="2" marL="1371600" rtl="0" algn="ctr">
              <a:spcBef>
                <a:spcPts val="1600"/>
              </a:spcBef>
              <a:spcAft>
                <a:spcPts val="0"/>
              </a:spcAft>
              <a:buClr>
                <a:srgbClr val="FF5301"/>
              </a:buClr>
              <a:buSzPts val="1400"/>
              <a:buFont typeface="Open Sans"/>
              <a:buChar char="■"/>
              <a:defRPr>
                <a:solidFill>
                  <a:srgbClr val="FF5301"/>
                </a:solidFill>
                <a:latin typeface="Open Sans"/>
                <a:ea typeface="Open Sans"/>
                <a:cs typeface="Open Sans"/>
                <a:sym typeface="Open Sans"/>
              </a:defRPr>
            </a:lvl3pPr>
            <a:lvl4pPr indent="-317500" lvl="3" marL="1828800" rtl="0" algn="ctr">
              <a:spcBef>
                <a:spcPts val="1600"/>
              </a:spcBef>
              <a:spcAft>
                <a:spcPts val="0"/>
              </a:spcAft>
              <a:buClr>
                <a:srgbClr val="FF5301"/>
              </a:buClr>
              <a:buSzPts val="1400"/>
              <a:buFont typeface="Open Sans"/>
              <a:buChar char="●"/>
              <a:defRPr>
                <a:solidFill>
                  <a:srgbClr val="FF5301"/>
                </a:solidFill>
                <a:latin typeface="Open Sans"/>
                <a:ea typeface="Open Sans"/>
                <a:cs typeface="Open Sans"/>
                <a:sym typeface="Open Sans"/>
              </a:defRPr>
            </a:lvl4pPr>
            <a:lvl5pPr indent="-317500" lvl="4" marL="2286000" rtl="0" algn="ctr">
              <a:spcBef>
                <a:spcPts val="1600"/>
              </a:spcBef>
              <a:spcAft>
                <a:spcPts val="0"/>
              </a:spcAft>
              <a:buClr>
                <a:srgbClr val="FF5301"/>
              </a:buClr>
              <a:buSzPts val="1400"/>
              <a:buFont typeface="Open Sans"/>
              <a:buChar char="○"/>
              <a:defRPr>
                <a:solidFill>
                  <a:srgbClr val="FF5301"/>
                </a:solidFill>
                <a:latin typeface="Open Sans"/>
                <a:ea typeface="Open Sans"/>
                <a:cs typeface="Open Sans"/>
                <a:sym typeface="Open Sans"/>
              </a:defRPr>
            </a:lvl5pPr>
            <a:lvl6pPr indent="-317500" lvl="5" marL="2743200" rtl="0" algn="ctr">
              <a:spcBef>
                <a:spcPts val="1600"/>
              </a:spcBef>
              <a:spcAft>
                <a:spcPts val="0"/>
              </a:spcAft>
              <a:buClr>
                <a:srgbClr val="FF5301"/>
              </a:buClr>
              <a:buSzPts val="1400"/>
              <a:buFont typeface="Open Sans"/>
              <a:buChar char="■"/>
              <a:defRPr>
                <a:solidFill>
                  <a:srgbClr val="FF5301"/>
                </a:solidFill>
                <a:latin typeface="Open Sans"/>
                <a:ea typeface="Open Sans"/>
                <a:cs typeface="Open Sans"/>
                <a:sym typeface="Open Sans"/>
              </a:defRPr>
            </a:lvl6pPr>
            <a:lvl7pPr indent="-317500" lvl="6" marL="3200400" rtl="0" algn="ctr">
              <a:spcBef>
                <a:spcPts val="1600"/>
              </a:spcBef>
              <a:spcAft>
                <a:spcPts val="0"/>
              </a:spcAft>
              <a:buClr>
                <a:srgbClr val="FF5301"/>
              </a:buClr>
              <a:buSzPts val="1400"/>
              <a:buFont typeface="Open Sans"/>
              <a:buChar char="●"/>
              <a:defRPr>
                <a:solidFill>
                  <a:srgbClr val="FF5301"/>
                </a:solidFill>
                <a:latin typeface="Open Sans"/>
                <a:ea typeface="Open Sans"/>
                <a:cs typeface="Open Sans"/>
                <a:sym typeface="Open Sans"/>
              </a:defRPr>
            </a:lvl7pPr>
            <a:lvl8pPr indent="-317500" lvl="7" marL="3657600" rtl="0" algn="ctr">
              <a:spcBef>
                <a:spcPts val="1600"/>
              </a:spcBef>
              <a:spcAft>
                <a:spcPts val="0"/>
              </a:spcAft>
              <a:buClr>
                <a:srgbClr val="FF5301"/>
              </a:buClr>
              <a:buSzPts val="1400"/>
              <a:buFont typeface="Open Sans"/>
              <a:buChar char="○"/>
              <a:defRPr>
                <a:solidFill>
                  <a:srgbClr val="FF5301"/>
                </a:solidFill>
                <a:latin typeface="Open Sans"/>
                <a:ea typeface="Open Sans"/>
                <a:cs typeface="Open Sans"/>
                <a:sym typeface="Open Sans"/>
              </a:defRPr>
            </a:lvl8pPr>
            <a:lvl9pPr indent="-317500" lvl="8" marL="4114800" rtl="0" algn="ctr">
              <a:spcBef>
                <a:spcPts val="1600"/>
              </a:spcBef>
              <a:spcAft>
                <a:spcPts val="1600"/>
              </a:spcAft>
              <a:buClr>
                <a:srgbClr val="FF5301"/>
              </a:buClr>
              <a:buSzPts val="1400"/>
              <a:buFont typeface="Open Sans"/>
              <a:buChar char="■"/>
              <a:defRPr>
                <a:solidFill>
                  <a:srgbClr val="FF5301"/>
                </a:solidFill>
                <a:latin typeface="Open Sans"/>
                <a:ea typeface="Open Sans"/>
                <a:cs typeface="Open Sans"/>
                <a:sym typeface="Open Sans"/>
              </a:defRPr>
            </a:lvl9pPr>
          </a:lstStyle>
          <a:p/>
        </p:txBody>
      </p:sp>
      <p:sp>
        <p:nvSpPr>
          <p:cNvPr id="339" name="Google Shape;339;p24"/>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rgbClr val="FF5301"/>
                </a:solidFill>
              </a:defRPr>
            </a:lvl1pPr>
            <a:lvl2pPr lvl="1" rtl="0">
              <a:buNone/>
              <a:defRPr>
                <a:solidFill>
                  <a:srgbClr val="FF5301"/>
                </a:solidFill>
              </a:defRPr>
            </a:lvl2pPr>
            <a:lvl3pPr lvl="2" rtl="0">
              <a:buNone/>
              <a:defRPr>
                <a:solidFill>
                  <a:srgbClr val="FF5301"/>
                </a:solidFill>
              </a:defRPr>
            </a:lvl3pPr>
            <a:lvl4pPr lvl="3" rtl="0">
              <a:buNone/>
              <a:defRPr>
                <a:solidFill>
                  <a:srgbClr val="FF5301"/>
                </a:solidFill>
              </a:defRPr>
            </a:lvl4pPr>
            <a:lvl5pPr lvl="4" rtl="0">
              <a:buNone/>
              <a:defRPr>
                <a:solidFill>
                  <a:srgbClr val="FF5301"/>
                </a:solidFill>
              </a:defRPr>
            </a:lvl5pPr>
            <a:lvl6pPr lvl="5" rtl="0">
              <a:buNone/>
              <a:defRPr>
                <a:solidFill>
                  <a:srgbClr val="FF5301"/>
                </a:solidFill>
              </a:defRPr>
            </a:lvl6pPr>
            <a:lvl7pPr lvl="6" rtl="0">
              <a:buNone/>
              <a:defRPr>
                <a:solidFill>
                  <a:srgbClr val="FF5301"/>
                </a:solidFill>
              </a:defRPr>
            </a:lvl7pPr>
            <a:lvl8pPr lvl="7" rtl="0">
              <a:buNone/>
              <a:defRPr>
                <a:solidFill>
                  <a:srgbClr val="FF5301"/>
                </a:solidFill>
              </a:defRPr>
            </a:lvl8pPr>
            <a:lvl9pPr lvl="8" rtl="0">
              <a:buNone/>
              <a:defRPr>
                <a:solidFill>
                  <a:srgbClr val="FF5301"/>
                </a:solidFill>
              </a:defRPr>
            </a:lvl9pPr>
          </a:lstStyle>
          <a:p>
            <a:pPr indent="0" lvl="0" marL="0" rtl="0" algn="r">
              <a:spcBef>
                <a:spcPts val="0"/>
              </a:spcBef>
              <a:spcAft>
                <a:spcPts val="0"/>
              </a:spcAft>
              <a:buNone/>
            </a:pPr>
            <a:fld id="{00000000-1234-1234-1234-123412341234}" type="slidenum">
              <a:rPr lang="en"/>
              <a:t>‹#›</a:t>
            </a:fld>
            <a:endParaRPr/>
          </a:p>
        </p:txBody>
      </p:sp>
      <p:pic>
        <p:nvPicPr>
          <p:cNvPr descr="FGST0005-Background.jpg" id="340" name="Google Shape;340;p24"/>
          <p:cNvPicPr preferRelativeResize="0"/>
          <p:nvPr/>
        </p:nvPicPr>
        <p:blipFill rotWithShape="1">
          <a:blip r:embed="rId2">
            <a:alphaModFix/>
          </a:blip>
          <a:srcRect b="0" l="0" r="0" t="85202"/>
          <a:stretch/>
        </p:blipFill>
        <p:spPr>
          <a:xfrm>
            <a:off x="0" y="4382400"/>
            <a:ext cx="9144000" cy="761099"/>
          </a:xfrm>
          <a:prstGeom prst="rect">
            <a:avLst/>
          </a:prstGeom>
          <a:noFill/>
          <a:ln>
            <a:noFill/>
          </a:ln>
        </p:spPr>
      </p:pic>
      <p:sp>
        <p:nvSpPr>
          <p:cNvPr id="341" name="Google Shape;341;p24"/>
          <p:cNvSpPr/>
          <p:nvPr/>
        </p:nvSpPr>
        <p:spPr>
          <a:xfrm>
            <a:off x="0" y="0"/>
            <a:ext cx="9144000" cy="140100"/>
          </a:xfrm>
          <a:prstGeom prst="rect">
            <a:avLst/>
          </a:prstGeom>
          <a:solidFill>
            <a:srgbClr val="F339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4"/>
          <p:cNvSpPr txBox="1"/>
          <p:nvPr>
            <p:ph idx="3" type="sldNum"/>
          </p:nvPr>
        </p:nvSpPr>
        <p:spPr>
          <a:xfrm>
            <a:off x="8556825" y="4714898"/>
            <a:ext cx="548700" cy="303000"/>
          </a:xfrm>
          <a:prstGeom prst="rect">
            <a:avLst/>
          </a:prstGeom>
        </p:spPr>
        <p:txBody>
          <a:bodyPr anchorCtr="0" anchor="ctr" bIns="91425" lIns="91425" spcFirstLastPara="1" rIns="91425" wrap="square" tIns="91425">
            <a:noAutofit/>
          </a:bodyPr>
          <a:lstStyle>
            <a:lvl1pPr lvl="0" rtl="0">
              <a:buNone/>
              <a:defRPr>
                <a:solidFill>
                  <a:srgbClr val="FF5301"/>
                </a:solidFill>
              </a:defRPr>
            </a:lvl1pPr>
            <a:lvl2pPr lvl="1" rtl="0">
              <a:buNone/>
              <a:defRPr>
                <a:solidFill>
                  <a:srgbClr val="FF5301"/>
                </a:solidFill>
              </a:defRPr>
            </a:lvl2pPr>
            <a:lvl3pPr lvl="2" rtl="0">
              <a:buNone/>
              <a:defRPr>
                <a:solidFill>
                  <a:srgbClr val="FF5301"/>
                </a:solidFill>
              </a:defRPr>
            </a:lvl3pPr>
            <a:lvl4pPr lvl="3" rtl="0">
              <a:buNone/>
              <a:defRPr>
                <a:solidFill>
                  <a:srgbClr val="FF5301"/>
                </a:solidFill>
              </a:defRPr>
            </a:lvl4pPr>
            <a:lvl5pPr lvl="4" rtl="0">
              <a:buNone/>
              <a:defRPr>
                <a:solidFill>
                  <a:srgbClr val="FF5301"/>
                </a:solidFill>
              </a:defRPr>
            </a:lvl5pPr>
            <a:lvl6pPr lvl="5" rtl="0">
              <a:buNone/>
              <a:defRPr>
                <a:solidFill>
                  <a:srgbClr val="FF5301"/>
                </a:solidFill>
              </a:defRPr>
            </a:lvl6pPr>
            <a:lvl7pPr lvl="6" rtl="0">
              <a:buNone/>
              <a:defRPr>
                <a:solidFill>
                  <a:srgbClr val="FF5301"/>
                </a:solidFill>
              </a:defRPr>
            </a:lvl7pPr>
            <a:lvl8pPr lvl="7" rtl="0">
              <a:buNone/>
              <a:defRPr>
                <a:solidFill>
                  <a:srgbClr val="FF5301"/>
                </a:solidFill>
              </a:defRPr>
            </a:lvl8pPr>
            <a:lvl9pPr lvl="8" rtl="0">
              <a:buNone/>
              <a:defRPr>
                <a:solidFill>
                  <a:srgbClr val="FF5301"/>
                </a:solidFill>
              </a:defRPr>
            </a:lvl9pPr>
          </a:lstStyle>
          <a:p>
            <a:pPr indent="0" lvl="0" marL="0" rtl="0" algn="r">
              <a:spcBef>
                <a:spcPts val="0"/>
              </a:spcBef>
              <a:spcAft>
                <a:spcPts val="0"/>
              </a:spcAft>
              <a:buNone/>
            </a:pPr>
            <a:fld id="{00000000-1234-1234-1234-123412341234}" type="slidenum">
              <a:rPr lang="en"/>
              <a:t>‹#›</a:t>
            </a:fld>
            <a:endParaRPr/>
          </a:p>
        </p:txBody>
      </p:sp>
      <p:pic>
        <p:nvPicPr>
          <p:cNvPr descr="logo-185x90.png" id="343" name="Google Shape;343;p24"/>
          <p:cNvPicPr preferRelativeResize="0"/>
          <p:nvPr/>
        </p:nvPicPr>
        <p:blipFill>
          <a:blip r:embed="rId3">
            <a:alphaModFix/>
          </a:blip>
          <a:stretch>
            <a:fillRect/>
          </a:stretch>
        </p:blipFill>
        <p:spPr>
          <a:xfrm>
            <a:off x="311699" y="4454275"/>
            <a:ext cx="1270969" cy="618300"/>
          </a:xfrm>
          <a:prstGeom prst="rect">
            <a:avLst/>
          </a:prstGeom>
          <a:noFill/>
          <a:ln>
            <a:noFill/>
          </a:ln>
        </p:spPr>
      </p:pic>
      <p:sp>
        <p:nvSpPr>
          <p:cNvPr id="344" name="Google Shape;344;p24"/>
          <p:cNvSpPr txBox="1"/>
          <p:nvPr/>
        </p:nvSpPr>
        <p:spPr>
          <a:xfrm>
            <a:off x="6131925" y="4714898"/>
            <a:ext cx="2424900" cy="30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Open Sans"/>
                <a:ea typeface="Open Sans"/>
                <a:cs typeface="Open Sans"/>
                <a:sym typeface="Open Sans"/>
              </a:rPr>
              <a:t>freegoogleslidestemplates.com</a:t>
            </a:r>
            <a:endParaRPr sz="1200">
              <a:solidFill>
                <a:srgbClr val="FFFFFF"/>
              </a:solidFill>
              <a:latin typeface="Open Sans"/>
              <a:ea typeface="Open Sans"/>
              <a:cs typeface="Open Sans"/>
              <a:sym typeface="Open San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5" name="Shape 345"/>
        <p:cNvGrpSpPr/>
        <p:nvPr/>
      </p:nvGrpSpPr>
      <p:grpSpPr>
        <a:xfrm>
          <a:off x="0" y="0"/>
          <a:ext cx="0" cy="0"/>
          <a:chOff x="0" y="0"/>
          <a:chExt cx="0" cy="0"/>
        </a:xfrm>
      </p:grpSpPr>
      <p:pic>
        <p:nvPicPr>
          <p:cNvPr descr="FGST0005-Background.jpg" id="346" name="Google Shape;346;p25"/>
          <p:cNvPicPr preferRelativeResize="0"/>
          <p:nvPr/>
        </p:nvPicPr>
        <p:blipFill rotWithShape="1">
          <a:blip r:embed="rId2">
            <a:alphaModFix/>
          </a:blip>
          <a:srcRect b="0" l="0" r="0" t="85202"/>
          <a:stretch/>
        </p:blipFill>
        <p:spPr>
          <a:xfrm>
            <a:off x="0" y="4382400"/>
            <a:ext cx="9144000" cy="761099"/>
          </a:xfrm>
          <a:prstGeom prst="rect">
            <a:avLst/>
          </a:prstGeom>
          <a:noFill/>
          <a:ln>
            <a:noFill/>
          </a:ln>
        </p:spPr>
      </p:pic>
      <p:sp>
        <p:nvSpPr>
          <p:cNvPr id="347" name="Google Shape;347;p25"/>
          <p:cNvSpPr/>
          <p:nvPr/>
        </p:nvSpPr>
        <p:spPr>
          <a:xfrm>
            <a:off x="0" y="0"/>
            <a:ext cx="9144000" cy="140100"/>
          </a:xfrm>
          <a:prstGeom prst="rect">
            <a:avLst/>
          </a:prstGeom>
          <a:solidFill>
            <a:srgbClr val="F339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5"/>
          <p:cNvSpPr txBox="1"/>
          <p:nvPr>
            <p:ph idx="12" type="sldNum"/>
          </p:nvPr>
        </p:nvSpPr>
        <p:spPr>
          <a:xfrm>
            <a:off x="8556825" y="4714898"/>
            <a:ext cx="548700" cy="303000"/>
          </a:xfrm>
          <a:prstGeom prst="rect">
            <a:avLst/>
          </a:prstGeom>
        </p:spPr>
        <p:txBody>
          <a:bodyPr anchorCtr="0" anchor="ctr" bIns="91425" lIns="91425" spcFirstLastPara="1" rIns="91425" wrap="square" tIns="91425">
            <a:noAutofit/>
          </a:bodyPr>
          <a:lstStyle>
            <a:lvl1pPr lvl="0" rtl="0">
              <a:buNone/>
              <a:defRPr>
                <a:solidFill>
                  <a:srgbClr val="FF5301"/>
                </a:solidFill>
              </a:defRPr>
            </a:lvl1pPr>
            <a:lvl2pPr lvl="1" rtl="0">
              <a:buNone/>
              <a:defRPr>
                <a:solidFill>
                  <a:srgbClr val="FF5301"/>
                </a:solidFill>
              </a:defRPr>
            </a:lvl2pPr>
            <a:lvl3pPr lvl="2" rtl="0">
              <a:buNone/>
              <a:defRPr>
                <a:solidFill>
                  <a:srgbClr val="FF5301"/>
                </a:solidFill>
              </a:defRPr>
            </a:lvl3pPr>
            <a:lvl4pPr lvl="3" rtl="0">
              <a:buNone/>
              <a:defRPr>
                <a:solidFill>
                  <a:srgbClr val="FF5301"/>
                </a:solidFill>
              </a:defRPr>
            </a:lvl4pPr>
            <a:lvl5pPr lvl="4" rtl="0">
              <a:buNone/>
              <a:defRPr>
                <a:solidFill>
                  <a:srgbClr val="FF5301"/>
                </a:solidFill>
              </a:defRPr>
            </a:lvl5pPr>
            <a:lvl6pPr lvl="5" rtl="0">
              <a:buNone/>
              <a:defRPr>
                <a:solidFill>
                  <a:srgbClr val="FF5301"/>
                </a:solidFill>
              </a:defRPr>
            </a:lvl6pPr>
            <a:lvl7pPr lvl="6" rtl="0">
              <a:buNone/>
              <a:defRPr>
                <a:solidFill>
                  <a:srgbClr val="FF5301"/>
                </a:solidFill>
              </a:defRPr>
            </a:lvl7pPr>
            <a:lvl8pPr lvl="7" rtl="0">
              <a:buNone/>
              <a:defRPr>
                <a:solidFill>
                  <a:srgbClr val="FF5301"/>
                </a:solidFill>
              </a:defRPr>
            </a:lvl8pPr>
            <a:lvl9pPr lvl="8" rtl="0">
              <a:buNone/>
              <a:defRPr>
                <a:solidFill>
                  <a:srgbClr val="FF5301"/>
                </a:solidFill>
              </a:defRPr>
            </a:lvl9pPr>
          </a:lstStyle>
          <a:p>
            <a:pPr indent="0" lvl="0" marL="0" rtl="0" algn="r">
              <a:spcBef>
                <a:spcPts val="0"/>
              </a:spcBef>
              <a:spcAft>
                <a:spcPts val="0"/>
              </a:spcAft>
              <a:buNone/>
            </a:pPr>
            <a:fld id="{00000000-1234-1234-1234-123412341234}" type="slidenum">
              <a:rPr lang="en"/>
              <a:t>‹#›</a:t>
            </a:fld>
            <a:endParaRPr/>
          </a:p>
        </p:txBody>
      </p:sp>
      <p:pic>
        <p:nvPicPr>
          <p:cNvPr descr="logo-185x90.png" id="349" name="Google Shape;349;p25"/>
          <p:cNvPicPr preferRelativeResize="0"/>
          <p:nvPr/>
        </p:nvPicPr>
        <p:blipFill>
          <a:blip r:embed="rId3">
            <a:alphaModFix/>
          </a:blip>
          <a:stretch>
            <a:fillRect/>
          </a:stretch>
        </p:blipFill>
        <p:spPr>
          <a:xfrm>
            <a:off x="311699" y="4454275"/>
            <a:ext cx="1270969" cy="618300"/>
          </a:xfrm>
          <a:prstGeom prst="rect">
            <a:avLst/>
          </a:prstGeom>
          <a:noFill/>
          <a:ln>
            <a:noFill/>
          </a:ln>
        </p:spPr>
      </p:pic>
      <p:sp>
        <p:nvSpPr>
          <p:cNvPr id="350" name="Google Shape;350;p25"/>
          <p:cNvSpPr txBox="1"/>
          <p:nvPr/>
        </p:nvSpPr>
        <p:spPr>
          <a:xfrm>
            <a:off x="6131925" y="4714898"/>
            <a:ext cx="2424900" cy="30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Open Sans"/>
                <a:ea typeface="Open Sans"/>
                <a:cs typeface="Open Sans"/>
                <a:sym typeface="Open Sans"/>
              </a:rPr>
              <a:t>freegoogleslidestemplates.com</a:t>
            </a:r>
            <a:endParaRPr sz="1200">
              <a:solidFill>
                <a:srgbClr val="FFFFFF"/>
              </a:solidFill>
              <a:latin typeface="Open Sans"/>
              <a:ea typeface="Open Sans"/>
              <a:cs typeface="Open Sans"/>
              <a:sym typeface="Open San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lidemodel2">
  <p:cSld name="1_slidemodel2">
    <p:bg>
      <p:bgPr>
        <a:gradFill>
          <a:gsLst>
            <a:gs pos="0">
              <a:srgbClr val="1181AE"/>
            </a:gs>
            <a:gs pos="55000">
              <a:srgbClr val="1181AE"/>
            </a:gs>
            <a:gs pos="100000">
              <a:srgbClr val="095474"/>
            </a:gs>
          </a:gsLst>
          <a:path path="circle">
            <a:fillToRect b="50%" l="50%" r="50%" t="50%"/>
          </a:path>
          <a:tileRect/>
        </a:gradFill>
      </p:bgPr>
    </p:bg>
    <p:spTree>
      <p:nvGrpSpPr>
        <p:cNvPr id="351" name="Shape 351"/>
        <p:cNvGrpSpPr/>
        <p:nvPr/>
      </p:nvGrpSpPr>
      <p:grpSpPr>
        <a:xfrm>
          <a:off x="0" y="0"/>
          <a:ext cx="0" cy="0"/>
          <a:chOff x="0" y="0"/>
          <a:chExt cx="0" cy="0"/>
        </a:xfrm>
      </p:grpSpPr>
      <p:sp>
        <p:nvSpPr>
          <p:cNvPr id="352" name="Google Shape;352;p26"/>
          <p:cNvSpPr txBox="1"/>
          <p:nvPr>
            <p:ph type="title"/>
          </p:nvPr>
        </p:nvSpPr>
        <p:spPr>
          <a:xfrm>
            <a:off x="2414004" y="2152975"/>
            <a:ext cx="4449300" cy="533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800"/>
              <a:buNone/>
              <a:defRPr b="0" sz="2700">
                <a:solidFill>
                  <a:schemeClr val="lt1"/>
                </a:solidFill>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3" name="Google Shape;353;p26"/>
          <p:cNvSpPr txBox="1"/>
          <p:nvPr>
            <p:ph idx="12" type="sldNum"/>
          </p:nvPr>
        </p:nvSpPr>
        <p:spPr>
          <a:xfrm>
            <a:off x="8556784" y="4749851"/>
            <a:ext cx="548700" cy="393600"/>
          </a:xfrm>
          <a:prstGeom prst="rect">
            <a:avLst/>
          </a:prstGeom>
        </p:spPr>
        <p:txBody>
          <a:bodyPr anchorCtr="0" anchor="ctr" bIns="91425" lIns="91425" spcFirstLastPara="1" rIns="91425" wrap="square" tIns="91425">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3">
    <p:spTree>
      <p:nvGrpSpPr>
        <p:cNvPr id="55" name="Shape 55"/>
        <p:cNvGrpSpPr/>
        <p:nvPr/>
      </p:nvGrpSpPr>
      <p:grpSpPr>
        <a:xfrm>
          <a:off x="0" y="0"/>
          <a:ext cx="0" cy="0"/>
          <a:chOff x="0" y="0"/>
          <a:chExt cx="0" cy="0"/>
        </a:xfrm>
      </p:grpSpPr>
      <p:sp>
        <p:nvSpPr>
          <p:cNvPr id="56" name="Google Shape;56;p4"/>
          <p:cNvSpPr/>
          <p:nvPr/>
        </p:nvSpPr>
        <p:spPr>
          <a:xfrm>
            <a:off x="98781" y="3478591"/>
            <a:ext cx="627206" cy="627206"/>
          </a:xfrm>
          <a:prstGeom prst="rect">
            <a:avLst/>
          </a:prstGeom>
          <a:solidFill>
            <a:srgbClr val="B0D85B">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4"/>
          <p:cNvSpPr/>
          <p:nvPr/>
        </p:nvSpPr>
        <p:spPr>
          <a:xfrm>
            <a:off x="94644" y="4515991"/>
            <a:ext cx="627206" cy="627206"/>
          </a:xfrm>
          <a:prstGeom prst="rect">
            <a:avLst/>
          </a:prstGeom>
          <a:solidFill>
            <a:srgbClr val="B0D85B">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4"/>
          <p:cNvSpPr/>
          <p:nvPr/>
        </p:nvSpPr>
        <p:spPr>
          <a:xfrm>
            <a:off x="-300" y="4624497"/>
            <a:ext cx="518700" cy="518700"/>
          </a:xfrm>
          <a:prstGeom prst="rect">
            <a:avLst/>
          </a:prstGeom>
          <a:solidFill>
            <a:srgbClr val="CEDBE0">
              <a:alpha val="8470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4"/>
          <p:cNvSpPr/>
          <p:nvPr/>
        </p:nvSpPr>
        <p:spPr>
          <a:xfrm>
            <a:off x="-309" y="3587097"/>
            <a:ext cx="518700" cy="518700"/>
          </a:xfrm>
          <a:prstGeom prst="rect">
            <a:avLst/>
          </a:prstGeom>
          <a:solidFill>
            <a:srgbClr val="CEDBE0">
              <a:alpha val="8470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4"/>
          <p:cNvSpPr/>
          <p:nvPr/>
        </p:nvSpPr>
        <p:spPr>
          <a:xfrm>
            <a:off x="617490" y="3992598"/>
            <a:ext cx="627206" cy="627206"/>
          </a:xfrm>
          <a:prstGeom prst="rect">
            <a:avLst/>
          </a:prstGeom>
          <a:solidFill>
            <a:srgbClr val="B0D85B">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4"/>
          <p:cNvSpPr/>
          <p:nvPr/>
        </p:nvSpPr>
        <p:spPr>
          <a:xfrm>
            <a:off x="518400" y="4101104"/>
            <a:ext cx="518700" cy="518700"/>
          </a:xfrm>
          <a:prstGeom prst="rect">
            <a:avLst/>
          </a:prstGeom>
          <a:solidFill>
            <a:srgbClr val="CEDBE0">
              <a:alpha val="8470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id="62" name="Google Shape;62;p4"/>
          <p:cNvPicPr preferRelativeResize="0"/>
          <p:nvPr/>
        </p:nvPicPr>
        <p:blipFill rotWithShape="1">
          <a:blip r:embed="rId2">
            <a:alphaModFix/>
          </a:blip>
          <a:srcRect b="0" l="0" r="0" t="0"/>
          <a:stretch/>
        </p:blipFill>
        <p:spPr>
          <a:xfrm>
            <a:off x="7071609" y="-9"/>
            <a:ext cx="2072400" cy="2072400"/>
          </a:xfrm>
          <a:prstGeom prst="rect">
            <a:avLst/>
          </a:prstGeom>
          <a:noFill/>
          <a:ln>
            <a:noFill/>
          </a:ln>
        </p:spPr>
      </p:pic>
      <p:sp>
        <p:nvSpPr>
          <p:cNvPr id="63" name="Google Shape;63;p4"/>
          <p:cNvSpPr/>
          <p:nvPr/>
        </p:nvSpPr>
        <p:spPr>
          <a:xfrm>
            <a:off x="6038752" y="-9"/>
            <a:ext cx="1037700" cy="1037700"/>
          </a:xfrm>
          <a:prstGeom prst="rect">
            <a:avLst/>
          </a:prstGeom>
          <a:solidFill>
            <a:schemeClr val="accent3">
              <a:alpha val="549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4"/>
          <p:cNvSpPr/>
          <p:nvPr/>
        </p:nvSpPr>
        <p:spPr>
          <a:xfrm>
            <a:off x="8106244" y="2071755"/>
            <a:ext cx="1037700" cy="1037700"/>
          </a:xfrm>
          <a:prstGeom prst="rect">
            <a:avLst/>
          </a:prstGeom>
          <a:solidFill>
            <a:schemeClr val="accent3">
              <a:alpha val="8471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4"/>
          <p:cNvSpPr/>
          <p:nvPr/>
        </p:nvSpPr>
        <p:spPr>
          <a:xfrm>
            <a:off x="8106310" y="1034626"/>
            <a:ext cx="1037700" cy="1037700"/>
          </a:xfrm>
          <a:prstGeom prst="rect">
            <a:avLst/>
          </a:prstGeom>
          <a:solidFill>
            <a:srgbClr val="CEDBE0">
              <a:alpha val="847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4"/>
          <p:cNvSpPr/>
          <p:nvPr/>
        </p:nvSpPr>
        <p:spPr>
          <a:xfrm>
            <a:off x="7068340" y="-9"/>
            <a:ext cx="518700" cy="518700"/>
          </a:xfrm>
          <a:prstGeom prst="rect">
            <a:avLst/>
          </a:prstGeom>
          <a:solidFill>
            <a:srgbClr val="CEDBE0">
              <a:alpha val="847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4"/>
          <p:cNvSpPr/>
          <p:nvPr/>
        </p:nvSpPr>
        <p:spPr>
          <a:xfrm>
            <a:off x="6163349" y="151991"/>
            <a:ext cx="788400" cy="733500"/>
          </a:xfrm>
          <a:custGeom>
            <a:rect b="b" l="l" r="r" t="t"/>
            <a:pathLst>
              <a:path extrusionOk="0" h="120000" w="120000">
                <a:moveTo>
                  <a:pt x="117907" y="43172"/>
                </a:moveTo>
                <a:cubicBezTo>
                  <a:pt x="116360" y="43515"/>
                  <a:pt x="88385" y="49550"/>
                  <a:pt x="70189" y="57694"/>
                </a:cubicBezTo>
                <a:cubicBezTo>
                  <a:pt x="61228" y="37923"/>
                  <a:pt x="20470" y="2992"/>
                  <a:pt x="18650" y="1422"/>
                </a:cubicBezTo>
                <a:lnTo>
                  <a:pt x="16967" y="0"/>
                </a:lnTo>
                <a:lnTo>
                  <a:pt x="16376" y="2207"/>
                </a:lnTo>
                <a:cubicBezTo>
                  <a:pt x="15693" y="4758"/>
                  <a:pt x="0" y="64562"/>
                  <a:pt x="5686" y="83499"/>
                </a:cubicBezTo>
                <a:cubicBezTo>
                  <a:pt x="10280" y="98953"/>
                  <a:pt x="23472" y="109304"/>
                  <a:pt x="38529" y="109304"/>
                </a:cubicBezTo>
                <a:cubicBezTo>
                  <a:pt x="40576" y="109304"/>
                  <a:pt x="42623" y="109108"/>
                  <a:pt x="44670" y="108667"/>
                </a:cubicBezTo>
                <a:cubicBezTo>
                  <a:pt x="46171" y="111905"/>
                  <a:pt x="47808" y="115192"/>
                  <a:pt x="49628" y="118528"/>
                </a:cubicBezTo>
                <a:lnTo>
                  <a:pt x="50128" y="119460"/>
                </a:lnTo>
                <a:lnTo>
                  <a:pt x="52949" y="114750"/>
                </a:lnTo>
                <a:cubicBezTo>
                  <a:pt x="53222" y="114260"/>
                  <a:pt x="54040" y="112739"/>
                  <a:pt x="54313" y="112346"/>
                </a:cubicBezTo>
                <a:cubicBezTo>
                  <a:pt x="54905" y="111414"/>
                  <a:pt x="55451" y="110482"/>
                  <a:pt x="56042" y="109648"/>
                </a:cubicBezTo>
                <a:cubicBezTo>
                  <a:pt x="56315" y="109206"/>
                  <a:pt x="56633" y="108765"/>
                  <a:pt x="56906" y="108372"/>
                </a:cubicBezTo>
                <a:cubicBezTo>
                  <a:pt x="57225" y="107931"/>
                  <a:pt x="57498" y="107489"/>
                  <a:pt x="57771" y="107097"/>
                </a:cubicBezTo>
                <a:cubicBezTo>
                  <a:pt x="73555" y="84480"/>
                  <a:pt x="90068" y="75061"/>
                  <a:pt x="90341" y="74914"/>
                </a:cubicBezTo>
                <a:cubicBezTo>
                  <a:pt x="90568" y="74717"/>
                  <a:pt x="91205" y="74374"/>
                  <a:pt x="91933" y="74521"/>
                </a:cubicBezTo>
                <a:lnTo>
                  <a:pt x="92024" y="74865"/>
                </a:lnTo>
                <a:cubicBezTo>
                  <a:pt x="92024" y="74963"/>
                  <a:pt x="91933" y="75110"/>
                  <a:pt x="91660" y="75257"/>
                </a:cubicBezTo>
                <a:cubicBezTo>
                  <a:pt x="90887" y="75699"/>
                  <a:pt x="74510" y="85069"/>
                  <a:pt x="58498" y="107931"/>
                </a:cubicBezTo>
                <a:cubicBezTo>
                  <a:pt x="58225" y="108372"/>
                  <a:pt x="57907" y="108765"/>
                  <a:pt x="57634" y="109206"/>
                </a:cubicBezTo>
                <a:cubicBezTo>
                  <a:pt x="57361" y="109648"/>
                  <a:pt x="57043" y="110040"/>
                  <a:pt x="56770" y="110482"/>
                </a:cubicBezTo>
                <a:cubicBezTo>
                  <a:pt x="56815" y="110531"/>
                  <a:pt x="56906" y="110629"/>
                  <a:pt x="56952" y="110727"/>
                </a:cubicBezTo>
                <a:cubicBezTo>
                  <a:pt x="57225" y="110973"/>
                  <a:pt x="57498" y="111218"/>
                  <a:pt x="57725" y="111463"/>
                </a:cubicBezTo>
                <a:cubicBezTo>
                  <a:pt x="58043" y="111757"/>
                  <a:pt x="58362" y="112101"/>
                  <a:pt x="58726" y="112395"/>
                </a:cubicBezTo>
                <a:cubicBezTo>
                  <a:pt x="64003" y="117301"/>
                  <a:pt x="70689" y="120000"/>
                  <a:pt x="77740" y="120000"/>
                </a:cubicBezTo>
                <a:cubicBezTo>
                  <a:pt x="85564" y="120000"/>
                  <a:pt x="92979" y="116713"/>
                  <a:pt x="98529" y="110727"/>
                </a:cubicBezTo>
                <a:cubicBezTo>
                  <a:pt x="109628" y="98757"/>
                  <a:pt x="119181" y="47195"/>
                  <a:pt x="119590" y="44987"/>
                </a:cubicBezTo>
                <a:lnTo>
                  <a:pt x="120000" y="42730"/>
                </a:lnTo>
                <a:lnTo>
                  <a:pt x="117907" y="43172"/>
                </a:lnTo>
                <a:close/>
                <a:moveTo>
                  <a:pt x="38529" y="106214"/>
                </a:moveTo>
                <a:cubicBezTo>
                  <a:pt x="24746" y="106214"/>
                  <a:pt x="12645" y="96696"/>
                  <a:pt x="8415" y="82567"/>
                </a:cubicBezTo>
                <a:cubicBezTo>
                  <a:pt x="3593" y="66475"/>
                  <a:pt x="15739" y="16533"/>
                  <a:pt x="18559" y="5347"/>
                </a:cubicBezTo>
                <a:cubicBezTo>
                  <a:pt x="26474" y="12264"/>
                  <a:pt x="59909" y="42093"/>
                  <a:pt x="67551" y="58871"/>
                </a:cubicBezTo>
                <a:cubicBezTo>
                  <a:pt x="63002" y="61128"/>
                  <a:pt x="59226" y="63483"/>
                  <a:pt x="56952" y="65887"/>
                </a:cubicBezTo>
                <a:cubicBezTo>
                  <a:pt x="51402" y="71872"/>
                  <a:pt x="48354" y="79820"/>
                  <a:pt x="48354" y="88307"/>
                </a:cubicBezTo>
                <a:cubicBezTo>
                  <a:pt x="48354" y="93556"/>
                  <a:pt x="49537" y="98560"/>
                  <a:pt x="51766" y="103074"/>
                </a:cubicBezTo>
                <a:cubicBezTo>
                  <a:pt x="51220" y="103319"/>
                  <a:pt x="50674" y="103565"/>
                  <a:pt x="50128" y="103810"/>
                </a:cubicBezTo>
                <a:cubicBezTo>
                  <a:pt x="36436" y="73491"/>
                  <a:pt x="36163" y="49501"/>
                  <a:pt x="36163" y="49206"/>
                </a:cubicBezTo>
                <a:cubicBezTo>
                  <a:pt x="36027" y="46459"/>
                  <a:pt x="34298" y="45429"/>
                  <a:pt x="32615" y="45478"/>
                </a:cubicBezTo>
                <a:cubicBezTo>
                  <a:pt x="31751" y="45527"/>
                  <a:pt x="30978" y="45919"/>
                  <a:pt x="30386" y="46606"/>
                </a:cubicBezTo>
                <a:cubicBezTo>
                  <a:pt x="29158" y="48078"/>
                  <a:pt x="29385" y="50580"/>
                  <a:pt x="29385" y="50727"/>
                </a:cubicBezTo>
                <a:cubicBezTo>
                  <a:pt x="29385" y="50973"/>
                  <a:pt x="29658" y="75208"/>
                  <a:pt x="43351" y="105821"/>
                </a:cubicBezTo>
                <a:cubicBezTo>
                  <a:pt x="41758" y="106067"/>
                  <a:pt x="40121" y="106214"/>
                  <a:pt x="38529" y="106214"/>
                </a:cubicBezTo>
                <a:close/>
                <a:moveTo>
                  <a:pt x="52039" y="110874"/>
                </a:moveTo>
                <a:cubicBezTo>
                  <a:pt x="51811" y="111316"/>
                  <a:pt x="51539" y="111757"/>
                  <a:pt x="51266" y="112199"/>
                </a:cubicBezTo>
                <a:cubicBezTo>
                  <a:pt x="50902" y="112739"/>
                  <a:pt x="50538" y="113327"/>
                  <a:pt x="50219" y="113916"/>
                </a:cubicBezTo>
                <a:cubicBezTo>
                  <a:pt x="49173" y="111954"/>
                  <a:pt x="48218" y="109991"/>
                  <a:pt x="47308" y="108078"/>
                </a:cubicBezTo>
                <a:cubicBezTo>
                  <a:pt x="47035" y="107587"/>
                  <a:pt x="46853" y="107097"/>
                  <a:pt x="46626" y="106606"/>
                </a:cubicBezTo>
                <a:cubicBezTo>
                  <a:pt x="46398" y="106165"/>
                  <a:pt x="46171" y="105723"/>
                  <a:pt x="45989" y="105233"/>
                </a:cubicBezTo>
                <a:cubicBezTo>
                  <a:pt x="32297" y="74963"/>
                  <a:pt x="31978" y="50973"/>
                  <a:pt x="31978" y="50580"/>
                </a:cubicBezTo>
                <a:cubicBezTo>
                  <a:pt x="31933" y="49942"/>
                  <a:pt x="32024" y="48863"/>
                  <a:pt x="32342" y="48470"/>
                </a:cubicBezTo>
                <a:cubicBezTo>
                  <a:pt x="32433" y="48372"/>
                  <a:pt x="32479" y="48323"/>
                  <a:pt x="32888" y="48274"/>
                </a:cubicBezTo>
                <a:cubicBezTo>
                  <a:pt x="33115" y="48274"/>
                  <a:pt x="33525" y="48274"/>
                  <a:pt x="33570" y="49255"/>
                </a:cubicBezTo>
                <a:cubicBezTo>
                  <a:pt x="33570" y="49550"/>
                  <a:pt x="33843" y="73982"/>
                  <a:pt x="47672" y="104742"/>
                </a:cubicBezTo>
                <a:cubicBezTo>
                  <a:pt x="47899" y="105183"/>
                  <a:pt x="48127" y="105674"/>
                  <a:pt x="48309" y="106165"/>
                </a:cubicBezTo>
                <a:cubicBezTo>
                  <a:pt x="48536" y="106606"/>
                  <a:pt x="48764" y="107097"/>
                  <a:pt x="48991" y="107538"/>
                </a:cubicBezTo>
                <a:cubicBezTo>
                  <a:pt x="49037" y="107538"/>
                  <a:pt x="49037" y="107538"/>
                  <a:pt x="49082" y="107538"/>
                </a:cubicBezTo>
                <a:cubicBezTo>
                  <a:pt x="49492" y="107391"/>
                  <a:pt x="49810" y="107195"/>
                  <a:pt x="50219" y="107048"/>
                </a:cubicBezTo>
                <a:cubicBezTo>
                  <a:pt x="50629" y="106901"/>
                  <a:pt x="51038" y="106753"/>
                  <a:pt x="51448" y="106557"/>
                </a:cubicBezTo>
                <a:cubicBezTo>
                  <a:pt x="51902" y="107538"/>
                  <a:pt x="52357" y="108569"/>
                  <a:pt x="52858" y="109550"/>
                </a:cubicBezTo>
                <a:cubicBezTo>
                  <a:pt x="52585" y="109991"/>
                  <a:pt x="52312" y="110433"/>
                  <a:pt x="52039" y="110874"/>
                </a:cubicBezTo>
                <a:close/>
                <a:moveTo>
                  <a:pt x="96482" y="108520"/>
                </a:moveTo>
                <a:cubicBezTo>
                  <a:pt x="91478" y="113916"/>
                  <a:pt x="84836" y="116909"/>
                  <a:pt x="77740" y="116909"/>
                </a:cubicBezTo>
                <a:cubicBezTo>
                  <a:pt x="71281" y="116909"/>
                  <a:pt x="65231" y="114407"/>
                  <a:pt x="60409" y="109893"/>
                </a:cubicBezTo>
                <a:cubicBezTo>
                  <a:pt x="76194" y="87277"/>
                  <a:pt x="92661" y="77857"/>
                  <a:pt x="92888" y="77759"/>
                </a:cubicBezTo>
                <a:cubicBezTo>
                  <a:pt x="94071" y="77023"/>
                  <a:pt x="94480" y="76140"/>
                  <a:pt x="94617" y="75502"/>
                </a:cubicBezTo>
                <a:cubicBezTo>
                  <a:pt x="94844" y="74227"/>
                  <a:pt x="94253" y="73197"/>
                  <a:pt x="94207" y="73197"/>
                </a:cubicBezTo>
                <a:cubicBezTo>
                  <a:pt x="93707" y="72166"/>
                  <a:pt x="92797" y="71578"/>
                  <a:pt x="91660" y="71578"/>
                </a:cubicBezTo>
                <a:cubicBezTo>
                  <a:pt x="90341" y="71578"/>
                  <a:pt x="89067" y="72412"/>
                  <a:pt x="89021" y="72461"/>
                </a:cubicBezTo>
                <a:cubicBezTo>
                  <a:pt x="88476" y="72755"/>
                  <a:pt x="80015" y="77563"/>
                  <a:pt x="69416" y="88601"/>
                </a:cubicBezTo>
                <a:cubicBezTo>
                  <a:pt x="67960" y="90073"/>
                  <a:pt x="66459" y="91741"/>
                  <a:pt x="64958" y="93507"/>
                </a:cubicBezTo>
                <a:cubicBezTo>
                  <a:pt x="63684" y="94930"/>
                  <a:pt x="62456" y="96451"/>
                  <a:pt x="61182" y="98021"/>
                </a:cubicBezTo>
                <a:cubicBezTo>
                  <a:pt x="59818" y="99738"/>
                  <a:pt x="58453" y="101504"/>
                  <a:pt x="57088" y="103417"/>
                </a:cubicBezTo>
                <a:cubicBezTo>
                  <a:pt x="56770" y="103859"/>
                  <a:pt x="56406" y="104300"/>
                  <a:pt x="56087" y="104791"/>
                </a:cubicBezTo>
                <a:cubicBezTo>
                  <a:pt x="55996" y="104644"/>
                  <a:pt x="55860" y="104448"/>
                  <a:pt x="55769" y="104300"/>
                </a:cubicBezTo>
                <a:cubicBezTo>
                  <a:pt x="55496" y="103908"/>
                  <a:pt x="55269" y="103466"/>
                  <a:pt x="54996" y="103025"/>
                </a:cubicBezTo>
                <a:cubicBezTo>
                  <a:pt x="54768" y="102583"/>
                  <a:pt x="54495" y="102142"/>
                  <a:pt x="54268" y="101651"/>
                </a:cubicBezTo>
                <a:cubicBezTo>
                  <a:pt x="52266" y="97579"/>
                  <a:pt x="51220" y="93017"/>
                  <a:pt x="51220" y="88307"/>
                </a:cubicBezTo>
                <a:cubicBezTo>
                  <a:pt x="51220" y="80654"/>
                  <a:pt x="53995" y="73491"/>
                  <a:pt x="58999" y="68094"/>
                </a:cubicBezTo>
                <a:cubicBezTo>
                  <a:pt x="61000" y="65936"/>
                  <a:pt x="64457" y="63777"/>
                  <a:pt x="68642" y="61766"/>
                </a:cubicBezTo>
                <a:cubicBezTo>
                  <a:pt x="69097" y="61520"/>
                  <a:pt x="69507" y="61324"/>
                  <a:pt x="69962" y="61128"/>
                </a:cubicBezTo>
                <a:cubicBezTo>
                  <a:pt x="70416" y="60883"/>
                  <a:pt x="70826" y="60686"/>
                  <a:pt x="71281" y="60490"/>
                </a:cubicBezTo>
                <a:cubicBezTo>
                  <a:pt x="86474" y="53769"/>
                  <a:pt x="109310" y="48274"/>
                  <a:pt x="116315" y="46655"/>
                </a:cubicBezTo>
                <a:cubicBezTo>
                  <a:pt x="114313" y="56909"/>
                  <a:pt x="105716" y="98560"/>
                  <a:pt x="96482" y="10852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4"/>
          <p:cNvSpPr/>
          <p:nvPr/>
        </p:nvSpPr>
        <p:spPr>
          <a:xfrm>
            <a:off x="8625309" y="2594465"/>
            <a:ext cx="518700" cy="518700"/>
          </a:xfrm>
          <a:prstGeom prst="rect">
            <a:avLst/>
          </a:prstGeom>
          <a:solidFill>
            <a:srgbClr val="B0D85B">
              <a:alpha val="698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69" name="Shape 69"/>
        <p:cNvGrpSpPr/>
        <p:nvPr/>
      </p:nvGrpSpPr>
      <p:grpSpPr>
        <a:xfrm>
          <a:off x="0" y="0"/>
          <a:ext cx="0" cy="0"/>
          <a:chOff x="0" y="0"/>
          <a:chExt cx="0" cy="0"/>
        </a:xfrm>
      </p:grpSpPr>
      <p:sp>
        <p:nvSpPr>
          <p:cNvPr id="70" name="Google Shape;70;p5"/>
          <p:cNvSpPr txBox="1"/>
          <p:nvPr>
            <p:ph idx="1" type="body"/>
          </p:nvPr>
        </p:nvSpPr>
        <p:spPr>
          <a:xfrm>
            <a:off x="2901375" y="2161800"/>
            <a:ext cx="3341400" cy="819900"/>
          </a:xfrm>
          <a:prstGeom prst="rect">
            <a:avLst/>
          </a:prstGeom>
          <a:noFill/>
          <a:ln>
            <a:noFill/>
          </a:ln>
        </p:spPr>
        <p:txBody>
          <a:bodyPr anchorCtr="0" anchor="ctr" bIns="91425" lIns="91425" spcFirstLastPara="1" rIns="91425" wrap="square" tIns="91425">
            <a:noAutofit/>
          </a:bodyPr>
          <a:lstStyle>
            <a:lvl1pPr indent="-330200" lvl="0" marL="457200" marR="0" rtl="0" algn="ctr">
              <a:lnSpc>
                <a:spcPct val="100000"/>
              </a:lnSpc>
              <a:spcBef>
                <a:spcPts val="0"/>
              </a:spcBef>
              <a:spcAft>
                <a:spcPts val="0"/>
              </a:spcAft>
              <a:buClr>
                <a:srgbClr val="CEDBE0"/>
              </a:buClr>
              <a:buSzPts val="1600"/>
              <a:buChar char="■"/>
              <a:defRPr b="0" i="1" sz="1600" u="none" cap="none" strike="noStrike">
                <a:solidFill>
                  <a:srgbClr val="4D778A"/>
                </a:solidFill>
              </a:defRPr>
            </a:lvl1pPr>
            <a:lvl2pPr indent="-330200" lvl="1" marL="914400" marR="0" rtl="0" algn="ctr">
              <a:lnSpc>
                <a:spcPct val="100000"/>
              </a:lnSpc>
              <a:spcBef>
                <a:spcPts val="0"/>
              </a:spcBef>
              <a:spcAft>
                <a:spcPts val="0"/>
              </a:spcAft>
              <a:buClr>
                <a:srgbClr val="CEDBE0"/>
              </a:buClr>
              <a:buSzPts val="1600"/>
              <a:buFont typeface="Arvo"/>
              <a:buChar char="□"/>
              <a:defRPr b="0" i="1" sz="1600" u="none" cap="none" strike="noStrike">
                <a:solidFill>
                  <a:srgbClr val="4D778A"/>
                </a:solidFill>
                <a:latin typeface="Arvo"/>
                <a:ea typeface="Arvo"/>
                <a:cs typeface="Arvo"/>
                <a:sym typeface="Arvo"/>
              </a:defRPr>
            </a:lvl2pPr>
            <a:lvl3pPr indent="-330200" lvl="2" marL="1371600" marR="0" rtl="0" algn="ctr">
              <a:lnSpc>
                <a:spcPct val="100000"/>
              </a:lnSpc>
              <a:spcBef>
                <a:spcPts val="0"/>
              </a:spcBef>
              <a:spcAft>
                <a:spcPts val="0"/>
              </a:spcAft>
              <a:buClr>
                <a:srgbClr val="CEDBE0"/>
              </a:buClr>
              <a:buSzPts val="1600"/>
              <a:buFont typeface="Arvo"/>
              <a:buChar char="▫"/>
              <a:defRPr b="0" i="1" sz="1600" u="none" cap="none" strike="noStrike">
                <a:solidFill>
                  <a:srgbClr val="4D778A"/>
                </a:solidFill>
                <a:latin typeface="Arvo"/>
                <a:ea typeface="Arvo"/>
                <a:cs typeface="Arvo"/>
                <a:sym typeface="Arvo"/>
              </a:defRPr>
            </a:lvl3pPr>
            <a:lvl4pPr indent="-330200" lvl="3" marL="1828800" marR="0" rtl="0" algn="ctr">
              <a:lnSpc>
                <a:spcPct val="100000"/>
              </a:lnSpc>
              <a:spcBef>
                <a:spcPts val="0"/>
              </a:spcBef>
              <a:spcAft>
                <a:spcPts val="0"/>
              </a:spcAft>
              <a:buClr>
                <a:srgbClr val="CEDBE0"/>
              </a:buClr>
              <a:buSzPts val="1600"/>
              <a:buFont typeface="Arvo"/>
              <a:buChar char="▫"/>
              <a:defRPr b="0" i="1" sz="1600" u="none" cap="none" strike="noStrike">
                <a:solidFill>
                  <a:srgbClr val="4D778A"/>
                </a:solidFill>
                <a:latin typeface="Arvo"/>
                <a:ea typeface="Arvo"/>
                <a:cs typeface="Arvo"/>
                <a:sym typeface="Arvo"/>
              </a:defRPr>
            </a:lvl4pPr>
            <a:lvl5pPr indent="-228600" lvl="4" marL="2286000" marR="0" rtl="0" algn="ctr">
              <a:lnSpc>
                <a:spcPct val="100000"/>
              </a:lnSpc>
              <a:spcBef>
                <a:spcPts val="0"/>
              </a:spcBef>
              <a:spcAft>
                <a:spcPts val="0"/>
              </a:spcAft>
              <a:buClr>
                <a:srgbClr val="4D778A"/>
              </a:buClr>
              <a:buSzPts val="1400"/>
              <a:buFont typeface="Arvo"/>
              <a:buNone/>
              <a:defRPr b="0" i="1" sz="1600" u="none" cap="none" strike="noStrike">
                <a:solidFill>
                  <a:srgbClr val="4D778A"/>
                </a:solidFill>
                <a:latin typeface="Arvo"/>
                <a:ea typeface="Arvo"/>
                <a:cs typeface="Arvo"/>
                <a:sym typeface="Arvo"/>
              </a:defRPr>
            </a:lvl5pPr>
            <a:lvl6pPr indent="-228600" lvl="5" marL="2743200" marR="0" rtl="0" algn="ctr">
              <a:lnSpc>
                <a:spcPct val="100000"/>
              </a:lnSpc>
              <a:spcBef>
                <a:spcPts val="0"/>
              </a:spcBef>
              <a:spcAft>
                <a:spcPts val="0"/>
              </a:spcAft>
              <a:buClr>
                <a:srgbClr val="4D778A"/>
              </a:buClr>
              <a:buSzPts val="1400"/>
              <a:buFont typeface="Arvo"/>
              <a:buNone/>
              <a:defRPr b="0" i="1" sz="1600" u="none" cap="none" strike="noStrike">
                <a:solidFill>
                  <a:srgbClr val="4D778A"/>
                </a:solidFill>
                <a:latin typeface="Arvo"/>
                <a:ea typeface="Arvo"/>
                <a:cs typeface="Arvo"/>
                <a:sym typeface="Arvo"/>
              </a:defRPr>
            </a:lvl6pPr>
            <a:lvl7pPr indent="-228600" lvl="6" marL="3200400" marR="0" rtl="0" algn="ctr">
              <a:lnSpc>
                <a:spcPct val="100000"/>
              </a:lnSpc>
              <a:spcBef>
                <a:spcPts val="0"/>
              </a:spcBef>
              <a:spcAft>
                <a:spcPts val="0"/>
              </a:spcAft>
              <a:buClr>
                <a:srgbClr val="4D778A"/>
              </a:buClr>
              <a:buSzPts val="1400"/>
              <a:buFont typeface="Arvo"/>
              <a:buNone/>
              <a:defRPr b="0" i="1" sz="1600" u="none" cap="none" strike="noStrike">
                <a:solidFill>
                  <a:srgbClr val="4D778A"/>
                </a:solidFill>
                <a:latin typeface="Arvo"/>
                <a:ea typeface="Arvo"/>
                <a:cs typeface="Arvo"/>
                <a:sym typeface="Arvo"/>
              </a:defRPr>
            </a:lvl7pPr>
            <a:lvl8pPr indent="-228600" lvl="7" marL="3657600" marR="0" rtl="0" algn="ctr">
              <a:lnSpc>
                <a:spcPct val="100000"/>
              </a:lnSpc>
              <a:spcBef>
                <a:spcPts val="0"/>
              </a:spcBef>
              <a:spcAft>
                <a:spcPts val="0"/>
              </a:spcAft>
              <a:buClr>
                <a:srgbClr val="4D778A"/>
              </a:buClr>
              <a:buSzPts val="1400"/>
              <a:buFont typeface="Arvo"/>
              <a:buNone/>
              <a:defRPr b="0" i="1" sz="1600" u="none" cap="none" strike="noStrike">
                <a:solidFill>
                  <a:srgbClr val="4D778A"/>
                </a:solidFill>
                <a:latin typeface="Arvo"/>
                <a:ea typeface="Arvo"/>
                <a:cs typeface="Arvo"/>
                <a:sym typeface="Arvo"/>
              </a:defRPr>
            </a:lvl8pPr>
            <a:lvl9pPr indent="-228600" lvl="8" marL="4114800" marR="0" rtl="0" algn="ctr">
              <a:lnSpc>
                <a:spcPct val="100000"/>
              </a:lnSpc>
              <a:spcBef>
                <a:spcPts val="0"/>
              </a:spcBef>
              <a:spcAft>
                <a:spcPts val="0"/>
              </a:spcAft>
              <a:buClr>
                <a:srgbClr val="4D778A"/>
              </a:buClr>
              <a:buSzPts val="1400"/>
              <a:buFont typeface="Arvo"/>
              <a:buNone/>
              <a:defRPr b="0" i="1" sz="1600" u="none" cap="none" strike="noStrike">
                <a:solidFill>
                  <a:srgbClr val="4D778A"/>
                </a:solidFill>
                <a:latin typeface="Arvo"/>
                <a:ea typeface="Arvo"/>
                <a:cs typeface="Arvo"/>
                <a:sym typeface="Arvo"/>
              </a:defRPr>
            </a:lvl9pPr>
          </a:lstStyle>
          <a:p/>
        </p:txBody>
      </p:sp>
      <p:sp>
        <p:nvSpPr>
          <p:cNvPr id="71" name="Google Shape;71;p5"/>
          <p:cNvSpPr/>
          <p:nvPr/>
        </p:nvSpPr>
        <p:spPr>
          <a:xfrm flipH="1">
            <a:off x="1038200" y="2036075"/>
            <a:ext cx="1037700" cy="1034400"/>
          </a:xfrm>
          <a:prstGeom prst="rect">
            <a:avLst/>
          </a:prstGeom>
          <a:solidFill>
            <a:srgbClr val="DFA2A2">
              <a:alpha val="698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5"/>
          <p:cNvSpPr/>
          <p:nvPr/>
        </p:nvSpPr>
        <p:spPr>
          <a:xfrm flipH="1">
            <a:off x="100" y="2036050"/>
            <a:ext cx="1037700" cy="1034400"/>
          </a:xfrm>
          <a:prstGeom prst="rect">
            <a:avLst/>
          </a:prstGeom>
          <a:solidFill>
            <a:srgbClr val="4B191A">
              <a:alpha val="6470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5"/>
          <p:cNvSpPr/>
          <p:nvPr/>
        </p:nvSpPr>
        <p:spPr>
          <a:xfrm flipH="1">
            <a:off x="2075799" y="2569251"/>
            <a:ext cx="501300" cy="501300"/>
          </a:xfrm>
          <a:prstGeom prst="rect">
            <a:avLst/>
          </a:prstGeom>
          <a:solidFill>
            <a:srgbClr val="702627">
              <a:alpha val="407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nvGrpSpPr>
          <p:cNvPr id="74" name="Google Shape;74;p5"/>
          <p:cNvGrpSpPr/>
          <p:nvPr/>
        </p:nvGrpSpPr>
        <p:grpSpPr>
          <a:xfrm>
            <a:off x="100" y="1001643"/>
            <a:ext cx="1391700" cy="1034400"/>
            <a:chOff x="333475" y="1000018"/>
            <a:chExt cx="1391700" cy="1034400"/>
          </a:xfrm>
        </p:grpSpPr>
        <p:pic>
          <p:nvPicPr>
            <p:cNvPr id="75" name="Google Shape;75;p5"/>
            <p:cNvPicPr preferRelativeResize="0"/>
            <p:nvPr/>
          </p:nvPicPr>
          <p:blipFill rotWithShape="1">
            <a:blip r:embed="rId2">
              <a:alphaModFix/>
            </a:blip>
            <a:srcRect b="0" l="6805" r="3644" t="0"/>
            <a:stretch/>
          </p:blipFill>
          <p:spPr>
            <a:xfrm>
              <a:off x="333475" y="1000018"/>
              <a:ext cx="1389300" cy="1034400"/>
            </a:xfrm>
            <a:prstGeom prst="rect">
              <a:avLst/>
            </a:prstGeom>
            <a:noFill/>
            <a:ln>
              <a:noFill/>
            </a:ln>
          </p:spPr>
        </p:pic>
        <p:sp>
          <p:nvSpPr>
            <p:cNvPr id="76" name="Google Shape;76;p5"/>
            <p:cNvSpPr/>
            <p:nvPr/>
          </p:nvSpPr>
          <p:spPr>
            <a:xfrm flipH="1">
              <a:off x="333475" y="1000018"/>
              <a:ext cx="1391700" cy="1023300"/>
            </a:xfrm>
            <a:prstGeom prst="rect">
              <a:avLst/>
            </a:prstGeom>
            <a:solidFill>
              <a:srgbClr val="DFA2A2">
                <a:alpha val="266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sp>
        <p:nvSpPr>
          <p:cNvPr id="77" name="Google Shape;77;p5"/>
          <p:cNvSpPr/>
          <p:nvPr/>
        </p:nvSpPr>
        <p:spPr>
          <a:xfrm flipH="1">
            <a:off x="1565800" y="3065703"/>
            <a:ext cx="1011300" cy="1037700"/>
          </a:xfrm>
          <a:prstGeom prst="rect">
            <a:avLst/>
          </a:prstGeom>
          <a:solidFill>
            <a:srgbClr val="7198A9">
              <a:alpha val="407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id="78" name="Google Shape;78;p5"/>
          <p:cNvPicPr preferRelativeResize="0"/>
          <p:nvPr/>
        </p:nvPicPr>
        <p:blipFill rotWithShape="1">
          <a:blip r:embed="rId3">
            <a:alphaModFix/>
          </a:blip>
          <a:srcRect b="0" l="0" r="6985" t="0"/>
          <a:stretch/>
        </p:blipFill>
        <p:spPr>
          <a:xfrm>
            <a:off x="100" y="3065703"/>
            <a:ext cx="2577000" cy="2077800"/>
          </a:xfrm>
          <a:prstGeom prst="rect">
            <a:avLst/>
          </a:prstGeom>
          <a:noFill/>
          <a:ln>
            <a:noFill/>
          </a:ln>
        </p:spPr>
      </p:pic>
      <p:sp>
        <p:nvSpPr>
          <p:cNvPr id="79" name="Google Shape;79;p5"/>
          <p:cNvSpPr/>
          <p:nvPr/>
        </p:nvSpPr>
        <p:spPr>
          <a:xfrm>
            <a:off x="8106225" y="3122187"/>
            <a:ext cx="1037700" cy="1037700"/>
          </a:xfrm>
          <a:prstGeom prst="rect">
            <a:avLst/>
          </a:prstGeom>
          <a:solidFill>
            <a:srgbClr val="DFA2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5"/>
          <p:cNvSpPr/>
          <p:nvPr/>
        </p:nvSpPr>
        <p:spPr>
          <a:xfrm>
            <a:off x="7076325" y="0"/>
            <a:ext cx="525300" cy="1026600"/>
          </a:xfrm>
          <a:prstGeom prst="rect">
            <a:avLst/>
          </a:prstGeom>
          <a:solidFill>
            <a:srgbClr val="4B191A">
              <a:alpha val="498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5"/>
          <p:cNvSpPr/>
          <p:nvPr/>
        </p:nvSpPr>
        <p:spPr>
          <a:xfrm>
            <a:off x="6558634" y="0"/>
            <a:ext cx="518700" cy="518700"/>
          </a:xfrm>
          <a:prstGeom prst="rect">
            <a:avLst/>
          </a:prstGeom>
          <a:solidFill>
            <a:srgbClr val="D07375">
              <a:alpha val="498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5"/>
          <p:cNvSpPr/>
          <p:nvPr/>
        </p:nvSpPr>
        <p:spPr>
          <a:xfrm>
            <a:off x="8106225" y="3122165"/>
            <a:ext cx="518700" cy="518700"/>
          </a:xfrm>
          <a:prstGeom prst="rect">
            <a:avLst/>
          </a:prstGeom>
          <a:solidFill>
            <a:srgbClr val="702627">
              <a:alpha val="407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nvGrpSpPr>
          <p:cNvPr id="83" name="Google Shape;83;p5"/>
          <p:cNvGrpSpPr/>
          <p:nvPr/>
        </p:nvGrpSpPr>
        <p:grpSpPr>
          <a:xfrm>
            <a:off x="7601698" y="0"/>
            <a:ext cx="1542309" cy="1026600"/>
            <a:chOff x="4584423" y="155131"/>
            <a:chExt cx="1542309" cy="1026600"/>
          </a:xfrm>
        </p:grpSpPr>
        <p:pic>
          <p:nvPicPr>
            <p:cNvPr id="84" name="Google Shape;84;p5"/>
            <p:cNvPicPr preferRelativeResize="0"/>
            <p:nvPr/>
          </p:nvPicPr>
          <p:blipFill rotWithShape="1">
            <a:blip r:embed="rId4">
              <a:alphaModFix/>
            </a:blip>
            <a:srcRect b="0" l="0" r="0" t="0"/>
            <a:stretch/>
          </p:blipFill>
          <p:spPr>
            <a:xfrm>
              <a:off x="4584431" y="155131"/>
              <a:ext cx="1542300" cy="1026600"/>
            </a:xfrm>
            <a:prstGeom prst="rect">
              <a:avLst/>
            </a:prstGeom>
            <a:noFill/>
            <a:ln>
              <a:noFill/>
            </a:ln>
          </p:spPr>
        </p:pic>
        <p:sp>
          <p:nvSpPr>
            <p:cNvPr id="85" name="Google Shape;85;p5"/>
            <p:cNvSpPr/>
            <p:nvPr/>
          </p:nvSpPr>
          <p:spPr>
            <a:xfrm flipH="1">
              <a:off x="4584423" y="156777"/>
              <a:ext cx="1542300" cy="1023300"/>
            </a:xfrm>
            <a:prstGeom prst="rect">
              <a:avLst/>
            </a:prstGeom>
            <a:solidFill>
              <a:srgbClr val="DFA2A2">
                <a:alpha val="266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pic>
        <p:nvPicPr>
          <p:cNvPr id="86" name="Google Shape;86;p5"/>
          <p:cNvPicPr preferRelativeResize="0"/>
          <p:nvPr/>
        </p:nvPicPr>
        <p:blipFill rotWithShape="1">
          <a:blip r:embed="rId5">
            <a:alphaModFix/>
          </a:blip>
          <a:srcRect b="0" l="14587" r="19436" t="0"/>
          <a:stretch/>
        </p:blipFill>
        <p:spPr>
          <a:xfrm>
            <a:off x="7076325" y="1022475"/>
            <a:ext cx="2067600" cy="2099700"/>
          </a:xfrm>
          <a:prstGeom prst="rect">
            <a:avLst/>
          </a:prstGeom>
          <a:noFill/>
          <a:ln>
            <a:noFill/>
          </a:ln>
        </p:spPr>
      </p:pic>
      <p:grpSp>
        <p:nvGrpSpPr>
          <p:cNvPr id="87" name="Google Shape;87;p5"/>
          <p:cNvGrpSpPr/>
          <p:nvPr/>
        </p:nvGrpSpPr>
        <p:grpSpPr>
          <a:xfrm>
            <a:off x="8393116" y="3422725"/>
            <a:ext cx="476250" cy="476250"/>
            <a:chOff x="2221" y="400"/>
            <a:chExt cx="300" cy="300"/>
          </a:xfrm>
        </p:grpSpPr>
        <p:sp>
          <p:nvSpPr>
            <p:cNvPr id="88" name="Google Shape;88;p5"/>
            <p:cNvSpPr/>
            <p:nvPr/>
          </p:nvSpPr>
          <p:spPr>
            <a:xfrm>
              <a:off x="2221" y="400"/>
              <a:ext cx="300" cy="300"/>
            </a:xfrm>
            <a:custGeom>
              <a:rect b="b" l="l" r="r" t="t"/>
              <a:pathLst>
                <a:path extrusionOk="0" h="120000" w="120000">
                  <a:moveTo>
                    <a:pt x="119413" y="55749"/>
                  </a:moveTo>
                  <a:cubicBezTo>
                    <a:pt x="119780" y="53553"/>
                    <a:pt x="120000" y="51286"/>
                    <a:pt x="120000" y="49020"/>
                  </a:cubicBezTo>
                  <a:cubicBezTo>
                    <a:pt x="120000" y="31239"/>
                    <a:pt x="108417" y="15726"/>
                    <a:pt x="91044" y="7083"/>
                  </a:cubicBezTo>
                  <a:lnTo>
                    <a:pt x="91044" y="7083"/>
                  </a:lnTo>
                  <a:lnTo>
                    <a:pt x="89871" y="6517"/>
                  </a:lnTo>
                  <a:cubicBezTo>
                    <a:pt x="89651" y="6446"/>
                    <a:pt x="89358" y="6375"/>
                    <a:pt x="89138" y="6233"/>
                  </a:cubicBezTo>
                  <a:cubicBezTo>
                    <a:pt x="88552" y="5950"/>
                    <a:pt x="87892" y="5667"/>
                    <a:pt x="87306" y="5383"/>
                  </a:cubicBezTo>
                  <a:cubicBezTo>
                    <a:pt x="86866" y="5242"/>
                    <a:pt x="86499" y="5100"/>
                    <a:pt x="86133" y="4887"/>
                  </a:cubicBezTo>
                  <a:cubicBezTo>
                    <a:pt x="85106" y="4533"/>
                    <a:pt x="84080" y="4108"/>
                    <a:pt x="83054" y="3754"/>
                  </a:cubicBezTo>
                  <a:cubicBezTo>
                    <a:pt x="82761" y="3683"/>
                    <a:pt x="82541" y="3612"/>
                    <a:pt x="82321" y="3541"/>
                  </a:cubicBezTo>
                  <a:cubicBezTo>
                    <a:pt x="81441" y="3258"/>
                    <a:pt x="80488" y="2975"/>
                    <a:pt x="79609" y="2691"/>
                  </a:cubicBezTo>
                  <a:cubicBezTo>
                    <a:pt x="79315" y="2621"/>
                    <a:pt x="79095" y="2550"/>
                    <a:pt x="78802" y="2479"/>
                  </a:cubicBezTo>
                  <a:cubicBezTo>
                    <a:pt x="77776" y="2195"/>
                    <a:pt x="76676" y="1912"/>
                    <a:pt x="75650" y="1700"/>
                  </a:cubicBezTo>
                  <a:cubicBezTo>
                    <a:pt x="75577" y="1700"/>
                    <a:pt x="75503" y="1629"/>
                    <a:pt x="75430" y="1629"/>
                  </a:cubicBezTo>
                  <a:cubicBezTo>
                    <a:pt x="74184" y="1416"/>
                    <a:pt x="72938" y="1133"/>
                    <a:pt x="71692" y="920"/>
                  </a:cubicBezTo>
                  <a:cubicBezTo>
                    <a:pt x="71618" y="920"/>
                    <a:pt x="71618" y="920"/>
                    <a:pt x="71545" y="920"/>
                  </a:cubicBezTo>
                  <a:cubicBezTo>
                    <a:pt x="70445" y="708"/>
                    <a:pt x="69346" y="637"/>
                    <a:pt x="68173" y="495"/>
                  </a:cubicBezTo>
                  <a:cubicBezTo>
                    <a:pt x="67880" y="425"/>
                    <a:pt x="67660" y="425"/>
                    <a:pt x="67367" y="354"/>
                  </a:cubicBezTo>
                  <a:cubicBezTo>
                    <a:pt x="66414" y="283"/>
                    <a:pt x="65461" y="212"/>
                    <a:pt x="64508" y="141"/>
                  </a:cubicBezTo>
                  <a:cubicBezTo>
                    <a:pt x="64215" y="141"/>
                    <a:pt x="63921" y="141"/>
                    <a:pt x="63628" y="70"/>
                  </a:cubicBezTo>
                  <a:cubicBezTo>
                    <a:pt x="62382" y="70"/>
                    <a:pt x="61209" y="0"/>
                    <a:pt x="59963" y="0"/>
                  </a:cubicBezTo>
                  <a:cubicBezTo>
                    <a:pt x="58790" y="0"/>
                    <a:pt x="57544" y="70"/>
                    <a:pt x="56371" y="141"/>
                  </a:cubicBezTo>
                  <a:cubicBezTo>
                    <a:pt x="56078" y="141"/>
                    <a:pt x="55784" y="141"/>
                    <a:pt x="55491" y="212"/>
                  </a:cubicBezTo>
                  <a:cubicBezTo>
                    <a:pt x="54538" y="212"/>
                    <a:pt x="53585" y="354"/>
                    <a:pt x="52706" y="425"/>
                  </a:cubicBezTo>
                  <a:cubicBezTo>
                    <a:pt x="52412" y="425"/>
                    <a:pt x="52119" y="495"/>
                    <a:pt x="51826" y="495"/>
                  </a:cubicBezTo>
                  <a:cubicBezTo>
                    <a:pt x="50653" y="637"/>
                    <a:pt x="49554" y="779"/>
                    <a:pt x="48454" y="920"/>
                  </a:cubicBezTo>
                  <a:cubicBezTo>
                    <a:pt x="48381" y="920"/>
                    <a:pt x="48381" y="991"/>
                    <a:pt x="48307" y="991"/>
                  </a:cubicBezTo>
                  <a:cubicBezTo>
                    <a:pt x="47061" y="1133"/>
                    <a:pt x="45815" y="1416"/>
                    <a:pt x="44569" y="1629"/>
                  </a:cubicBezTo>
                  <a:cubicBezTo>
                    <a:pt x="44496" y="1700"/>
                    <a:pt x="44422" y="1700"/>
                    <a:pt x="44349" y="1700"/>
                  </a:cubicBezTo>
                  <a:cubicBezTo>
                    <a:pt x="43323" y="1983"/>
                    <a:pt x="42223" y="2195"/>
                    <a:pt x="41197" y="2479"/>
                  </a:cubicBezTo>
                  <a:cubicBezTo>
                    <a:pt x="40977" y="2550"/>
                    <a:pt x="40684" y="2621"/>
                    <a:pt x="40390" y="2691"/>
                  </a:cubicBezTo>
                  <a:cubicBezTo>
                    <a:pt x="39511" y="2975"/>
                    <a:pt x="38631" y="3258"/>
                    <a:pt x="37678" y="3541"/>
                  </a:cubicBezTo>
                  <a:cubicBezTo>
                    <a:pt x="37458" y="3612"/>
                    <a:pt x="37165" y="3754"/>
                    <a:pt x="36945" y="3825"/>
                  </a:cubicBezTo>
                  <a:cubicBezTo>
                    <a:pt x="35919" y="4179"/>
                    <a:pt x="34893" y="4533"/>
                    <a:pt x="33866" y="4958"/>
                  </a:cubicBezTo>
                  <a:cubicBezTo>
                    <a:pt x="33500" y="5100"/>
                    <a:pt x="33133" y="5242"/>
                    <a:pt x="32693" y="5383"/>
                  </a:cubicBezTo>
                  <a:cubicBezTo>
                    <a:pt x="32107" y="5667"/>
                    <a:pt x="31447" y="5950"/>
                    <a:pt x="30861" y="6233"/>
                  </a:cubicBezTo>
                  <a:cubicBezTo>
                    <a:pt x="30568" y="6304"/>
                    <a:pt x="30348" y="6446"/>
                    <a:pt x="30128" y="6517"/>
                  </a:cubicBezTo>
                  <a:lnTo>
                    <a:pt x="28955" y="7083"/>
                  </a:lnTo>
                  <a:lnTo>
                    <a:pt x="28955" y="7083"/>
                  </a:lnTo>
                  <a:cubicBezTo>
                    <a:pt x="11582" y="15726"/>
                    <a:pt x="0" y="31239"/>
                    <a:pt x="0" y="49020"/>
                  </a:cubicBezTo>
                  <a:cubicBezTo>
                    <a:pt x="0" y="51286"/>
                    <a:pt x="219" y="53553"/>
                    <a:pt x="586" y="55749"/>
                  </a:cubicBezTo>
                  <a:lnTo>
                    <a:pt x="586" y="55749"/>
                  </a:lnTo>
                  <a:cubicBezTo>
                    <a:pt x="4324" y="77922"/>
                    <a:pt x="26243" y="95348"/>
                    <a:pt x="53585" y="97685"/>
                  </a:cubicBezTo>
                  <a:cubicBezTo>
                    <a:pt x="52852" y="101015"/>
                    <a:pt x="50213" y="103707"/>
                    <a:pt x="46621" y="104415"/>
                  </a:cubicBezTo>
                  <a:lnTo>
                    <a:pt x="20671" y="109586"/>
                  </a:lnTo>
                  <a:lnTo>
                    <a:pt x="20671" y="111216"/>
                  </a:lnTo>
                  <a:cubicBezTo>
                    <a:pt x="20671" y="116033"/>
                    <a:pt x="24777" y="120000"/>
                    <a:pt x="29761" y="120000"/>
                  </a:cubicBezTo>
                  <a:cubicBezTo>
                    <a:pt x="30274" y="120000"/>
                    <a:pt x="30714" y="119929"/>
                    <a:pt x="31374" y="119858"/>
                  </a:cubicBezTo>
                  <a:cubicBezTo>
                    <a:pt x="50140" y="116033"/>
                    <a:pt x="69786" y="116033"/>
                    <a:pt x="88698" y="119858"/>
                  </a:cubicBezTo>
                  <a:cubicBezTo>
                    <a:pt x="89285" y="119929"/>
                    <a:pt x="89725" y="120000"/>
                    <a:pt x="90238" y="120000"/>
                  </a:cubicBezTo>
                  <a:cubicBezTo>
                    <a:pt x="92657" y="120000"/>
                    <a:pt x="94929" y="119079"/>
                    <a:pt x="96615" y="117449"/>
                  </a:cubicBezTo>
                  <a:cubicBezTo>
                    <a:pt x="98375" y="115749"/>
                    <a:pt x="99328" y="113553"/>
                    <a:pt x="99328" y="111216"/>
                  </a:cubicBezTo>
                  <a:lnTo>
                    <a:pt x="99328" y="109586"/>
                  </a:lnTo>
                  <a:lnTo>
                    <a:pt x="73304" y="104415"/>
                  </a:lnTo>
                  <a:cubicBezTo>
                    <a:pt x="69786" y="103707"/>
                    <a:pt x="67147" y="101015"/>
                    <a:pt x="66414" y="97685"/>
                  </a:cubicBezTo>
                  <a:cubicBezTo>
                    <a:pt x="93756" y="95348"/>
                    <a:pt x="115675" y="77922"/>
                    <a:pt x="119413" y="55749"/>
                  </a:cubicBezTo>
                  <a:lnTo>
                    <a:pt x="119413" y="55749"/>
                  </a:lnTo>
                  <a:close/>
                  <a:moveTo>
                    <a:pt x="115821" y="49020"/>
                  </a:moveTo>
                  <a:cubicBezTo>
                    <a:pt x="115821" y="50791"/>
                    <a:pt x="115675" y="52632"/>
                    <a:pt x="115455" y="54403"/>
                  </a:cubicBezTo>
                  <a:cubicBezTo>
                    <a:pt x="112083" y="56883"/>
                    <a:pt x="108417" y="59079"/>
                    <a:pt x="104679" y="61062"/>
                  </a:cubicBezTo>
                  <a:cubicBezTo>
                    <a:pt x="102480" y="54616"/>
                    <a:pt x="96175" y="50011"/>
                    <a:pt x="88992" y="50011"/>
                  </a:cubicBezTo>
                  <a:lnTo>
                    <a:pt x="74917" y="50011"/>
                  </a:lnTo>
                  <a:cubicBezTo>
                    <a:pt x="84520" y="44911"/>
                    <a:pt x="91044" y="35064"/>
                    <a:pt x="91044" y="23730"/>
                  </a:cubicBezTo>
                  <a:lnTo>
                    <a:pt x="91044" y="11617"/>
                  </a:lnTo>
                  <a:cubicBezTo>
                    <a:pt x="105998" y="19693"/>
                    <a:pt x="115821" y="33435"/>
                    <a:pt x="115821" y="49020"/>
                  </a:cubicBezTo>
                  <a:close/>
                  <a:moveTo>
                    <a:pt x="91264" y="66658"/>
                  </a:moveTo>
                  <a:cubicBezTo>
                    <a:pt x="88039" y="67721"/>
                    <a:pt x="84740" y="68642"/>
                    <a:pt x="81368" y="69350"/>
                  </a:cubicBezTo>
                  <a:cubicBezTo>
                    <a:pt x="81221" y="69421"/>
                    <a:pt x="81075" y="69421"/>
                    <a:pt x="80928" y="69492"/>
                  </a:cubicBezTo>
                  <a:cubicBezTo>
                    <a:pt x="79315" y="69846"/>
                    <a:pt x="77703" y="70129"/>
                    <a:pt x="76017" y="70413"/>
                  </a:cubicBezTo>
                  <a:cubicBezTo>
                    <a:pt x="76017" y="70413"/>
                    <a:pt x="75943" y="70413"/>
                    <a:pt x="75943" y="70413"/>
                  </a:cubicBezTo>
                  <a:cubicBezTo>
                    <a:pt x="74257" y="70696"/>
                    <a:pt x="72571" y="70909"/>
                    <a:pt x="70885" y="71050"/>
                  </a:cubicBezTo>
                  <a:cubicBezTo>
                    <a:pt x="70665" y="71121"/>
                    <a:pt x="70445" y="71121"/>
                    <a:pt x="70152" y="71121"/>
                  </a:cubicBezTo>
                  <a:cubicBezTo>
                    <a:pt x="68833" y="71263"/>
                    <a:pt x="67440" y="71404"/>
                    <a:pt x="66047" y="71475"/>
                  </a:cubicBezTo>
                  <a:cubicBezTo>
                    <a:pt x="65681" y="71475"/>
                    <a:pt x="65241" y="71546"/>
                    <a:pt x="64801" y="71546"/>
                  </a:cubicBezTo>
                  <a:cubicBezTo>
                    <a:pt x="63188" y="71617"/>
                    <a:pt x="61576" y="71688"/>
                    <a:pt x="59963" y="71688"/>
                  </a:cubicBezTo>
                  <a:cubicBezTo>
                    <a:pt x="58350" y="71688"/>
                    <a:pt x="56737" y="71617"/>
                    <a:pt x="55125" y="71546"/>
                  </a:cubicBezTo>
                  <a:cubicBezTo>
                    <a:pt x="54758" y="71546"/>
                    <a:pt x="54318" y="71546"/>
                    <a:pt x="53952" y="71475"/>
                  </a:cubicBezTo>
                  <a:cubicBezTo>
                    <a:pt x="52559" y="71404"/>
                    <a:pt x="51240" y="71334"/>
                    <a:pt x="49847" y="71192"/>
                  </a:cubicBezTo>
                  <a:cubicBezTo>
                    <a:pt x="49554" y="71121"/>
                    <a:pt x="49334" y="71121"/>
                    <a:pt x="49114" y="71121"/>
                  </a:cubicBezTo>
                  <a:cubicBezTo>
                    <a:pt x="47428" y="70909"/>
                    <a:pt x="45742" y="70696"/>
                    <a:pt x="44056" y="70413"/>
                  </a:cubicBezTo>
                  <a:lnTo>
                    <a:pt x="44056" y="70413"/>
                  </a:lnTo>
                  <a:cubicBezTo>
                    <a:pt x="42370" y="70200"/>
                    <a:pt x="40684" y="69846"/>
                    <a:pt x="39071" y="69492"/>
                  </a:cubicBezTo>
                  <a:cubicBezTo>
                    <a:pt x="38924" y="69492"/>
                    <a:pt x="38778" y="69421"/>
                    <a:pt x="38631" y="69421"/>
                  </a:cubicBezTo>
                  <a:cubicBezTo>
                    <a:pt x="31814" y="67933"/>
                    <a:pt x="25290" y="65808"/>
                    <a:pt x="19059" y="62904"/>
                  </a:cubicBezTo>
                  <a:cubicBezTo>
                    <a:pt x="20525" y="57733"/>
                    <a:pt x="25436" y="53978"/>
                    <a:pt x="31007" y="53978"/>
                  </a:cubicBezTo>
                  <a:lnTo>
                    <a:pt x="88992" y="53978"/>
                  </a:lnTo>
                  <a:cubicBezTo>
                    <a:pt x="94563" y="53978"/>
                    <a:pt x="99474" y="57733"/>
                    <a:pt x="100940" y="62904"/>
                  </a:cubicBezTo>
                  <a:cubicBezTo>
                    <a:pt x="97861" y="64321"/>
                    <a:pt x="94636" y="65596"/>
                    <a:pt x="91337" y="66658"/>
                  </a:cubicBezTo>
                  <a:cubicBezTo>
                    <a:pt x="91337" y="66658"/>
                    <a:pt x="91264" y="66658"/>
                    <a:pt x="91264" y="66658"/>
                  </a:cubicBezTo>
                  <a:close/>
                  <a:moveTo>
                    <a:pt x="33133" y="9634"/>
                  </a:moveTo>
                  <a:cubicBezTo>
                    <a:pt x="33133" y="9563"/>
                    <a:pt x="33133" y="9563"/>
                    <a:pt x="33207" y="9563"/>
                  </a:cubicBezTo>
                  <a:cubicBezTo>
                    <a:pt x="34160" y="9138"/>
                    <a:pt x="35113" y="8713"/>
                    <a:pt x="36139" y="8358"/>
                  </a:cubicBezTo>
                  <a:cubicBezTo>
                    <a:pt x="36285" y="8288"/>
                    <a:pt x="36359" y="8288"/>
                    <a:pt x="36505" y="8217"/>
                  </a:cubicBezTo>
                  <a:cubicBezTo>
                    <a:pt x="37385" y="7863"/>
                    <a:pt x="38265" y="7579"/>
                    <a:pt x="39218" y="7225"/>
                  </a:cubicBezTo>
                  <a:cubicBezTo>
                    <a:pt x="39364" y="7225"/>
                    <a:pt x="39584" y="7154"/>
                    <a:pt x="39731" y="7083"/>
                  </a:cubicBezTo>
                  <a:cubicBezTo>
                    <a:pt x="40684" y="6800"/>
                    <a:pt x="41637" y="6517"/>
                    <a:pt x="42590" y="6233"/>
                  </a:cubicBezTo>
                  <a:cubicBezTo>
                    <a:pt x="42736" y="6233"/>
                    <a:pt x="42736" y="6233"/>
                    <a:pt x="42810" y="6233"/>
                  </a:cubicBezTo>
                  <a:cubicBezTo>
                    <a:pt x="45009" y="5667"/>
                    <a:pt x="47208" y="5171"/>
                    <a:pt x="49407" y="4817"/>
                  </a:cubicBezTo>
                  <a:cubicBezTo>
                    <a:pt x="49554" y="4817"/>
                    <a:pt x="49700" y="4817"/>
                    <a:pt x="49847" y="4817"/>
                  </a:cubicBezTo>
                  <a:cubicBezTo>
                    <a:pt x="50726" y="4675"/>
                    <a:pt x="51679" y="4533"/>
                    <a:pt x="52632" y="4391"/>
                  </a:cubicBezTo>
                  <a:cubicBezTo>
                    <a:pt x="52852" y="4391"/>
                    <a:pt x="53145" y="4391"/>
                    <a:pt x="53365" y="4321"/>
                  </a:cubicBezTo>
                  <a:cubicBezTo>
                    <a:pt x="54245" y="4250"/>
                    <a:pt x="55051" y="4179"/>
                    <a:pt x="55931" y="4108"/>
                  </a:cubicBezTo>
                  <a:cubicBezTo>
                    <a:pt x="56224" y="4108"/>
                    <a:pt x="56444" y="4108"/>
                    <a:pt x="56737" y="4108"/>
                  </a:cubicBezTo>
                  <a:cubicBezTo>
                    <a:pt x="57837" y="4037"/>
                    <a:pt x="58863" y="4037"/>
                    <a:pt x="59963" y="4037"/>
                  </a:cubicBezTo>
                  <a:cubicBezTo>
                    <a:pt x="61062" y="4037"/>
                    <a:pt x="62162" y="4037"/>
                    <a:pt x="63262" y="4108"/>
                  </a:cubicBezTo>
                  <a:cubicBezTo>
                    <a:pt x="63555" y="4108"/>
                    <a:pt x="63848" y="4108"/>
                    <a:pt x="64141" y="4179"/>
                  </a:cubicBezTo>
                  <a:cubicBezTo>
                    <a:pt x="64948" y="4250"/>
                    <a:pt x="65754" y="4250"/>
                    <a:pt x="66634" y="4391"/>
                  </a:cubicBezTo>
                  <a:cubicBezTo>
                    <a:pt x="66927" y="4391"/>
                    <a:pt x="67147" y="4391"/>
                    <a:pt x="67440" y="4462"/>
                  </a:cubicBezTo>
                  <a:cubicBezTo>
                    <a:pt x="68320" y="4533"/>
                    <a:pt x="69273" y="4675"/>
                    <a:pt x="70226" y="4817"/>
                  </a:cubicBezTo>
                  <a:cubicBezTo>
                    <a:pt x="70372" y="4817"/>
                    <a:pt x="70519" y="4817"/>
                    <a:pt x="70592" y="4887"/>
                  </a:cubicBezTo>
                  <a:cubicBezTo>
                    <a:pt x="72864" y="5171"/>
                    <a:pt x="75064" y="5667"/>
                    <a:pt x="77189" y="6233"/>
                  </a:cubicBezTo>
                  <a:cubicBezTo>
                    <a:pt x="77263" y="6233"/>
                    <a:pt x="77336" y="6233"/>
                    <a:pt x="77409" y="6304"/>
                  </a:cubicBezTo>
                  <a:cubicBezTo>
                    <a:pt x="78362" y="6517"/>
                    <a:pt x="79315" y="6800"/>
                    <a:pt x="80268" y="7154"/>
                  </a:cubicBezTo>
                  <a:cubicBezTo>
                    <a:pt x="80488" y="7154"/>
                    <a:pt x="80635" y="7225"/>
                    <a:pt x="80781" y="7296"/>
                  </a:cubicBezTo>
                  <a:cubicBezTo>
                    <a:pt x="81734" y="7579"/>
                    <a:pt x="82614" y="7933"/>
                    <a:pt x="83567" y="8217"/>
                  </a:cubicBezTo>
                  <a:cubicBezTo>
                    <a:pt x="83640" y="8288"/>
                    <a:pt x="83787" y="8288"/>
                    <a:pt x="83860" y="8358"/>
                  </a:cubicBezTo>
                  <a:cubicBezTo>
                    <a:pt x="84886" y="8713"/>
                    <a:pt x="85839" y="9138"/>
                    <a:pt x="86866" y="9563"/>
                  </a:cubicBezTo>
                  <a:cubicBezTo>
                    <a:pt x="86866" y="9634"/>
                    <a:pt x="86866" y="9634"/>
                    <a:pt x="86939" y="9634"/>
                  </a:cubicBezTo>
                  <a:lnTo>
                    <a:pt x="86939" y="23730"/>
                  </a:lnTo>
                  <a:cubicBezTo>
                    <a:pt x="86939" y="38040"/>
                    <a:pt x="74844" y="49728"/>
                    <a:pt x="60036" y="49728"/>
                  </a:cubicBezTo>
                  <a:cubicBezTo>
                    <a:pt x="45229" y="49728"/>
                    <a:pt x="33133" y="38040"/>
                    <a:pt x="33133" y="23730"/>
                  </a:cubicBezTo>
                  <a:lnTo>
                    <a:pt x="33133" y="9634"/>
                  </a:lnTo>
                  <a:close/>
                  <a:moveTo>
                    <a:pt x="28955" y="11617"/>
                  </a:moveTo>
                  <a:lnTo>
                    <a:pt x="28955" y="23730"/>
                  </a:lnTo>
                  <a:cubicBezTo>
                    <a:pt x="28955" y="35064"/>
                    <a:pt x="35479" y="44911"/>
                    <a:pt x="45082" y="50011"/>
                  </a:cubicBezTo>
                  <a:lnTo>
                    <a:pt x="31007" y="50011"/>
                  </a:lnTo>
                  <a:cubicBezTo>
                    <a:pt x="23824" y="50011"/>
                    <a:pt x="17519" y="54616"/>
                    <a:pt x="15320" y="61062"/>
                  </a:cubicBezTo>
                  <a:cubicBezTo>
                    <a:pt x="11508" y="59079"/>
                    <a:pt x="7916" y="56883"/>
                    <a:pt x="4544" y="54403"/>
                  </a:cubicBezTo>
                  <a:cubicBezTo>
                    <a:pt x="4251" y="52632"/>
                    <a:pt x="4105" y="50791"/>
                    <a:pt x="4105" y="49020"/>
                  </a:cubicBezTo>
                  <a:cubicBezTo>
                    <a:pt x="4105" y="33435"/>
                    <a:pt x="14001" y="19693"/>
                    <a:pt x="28955" y="11617"/>
                  </a:cubicBezTo>
                  <a:close/>
                  <a:moveTo>
                    <a:pt x="62235" y="97969"/>
                  </a:moveTo>
                  <a:cubicBezTo>
                    <a:pt x="63042" y="103069"/>
                    <a:pt x="67147" y="107249"/>
                    <a:pt x="72498" y="108311"/>
                  </a:cubicBezTo>
                  <a:lnTo>
                    <a:pt x="94856" y="112774"/>
                  </a:lnTo>
                  <a:cubicBezTo>
                    <a:pt x="94636" y="113482"/>
                    <a:pt x="94270" y="114049"/>
                    <a:pt x="93683" y="114616"/>
                  </a:cubicBezTo>
                  <a:cubicBezTo>
                    <a:pt x="92730" y="115466"/>
                    <a:pt x="91557" y="115962"/>
                    <a:pt x="90238" y="115962"/>
                  </a:cubicBezTo>
                  <a:cubicBezTo>
                    <a:pt x="89945" y="115962"/>
                    <a:pt x="89651" y="115962"/>
                    <a:pt x="89505" y="115891"/>
                  </a:cubicBezTo>
                  <a:cubicBezTo>
                    <a:pt x="79828" y="113978"/>
                    <a:pt x="69859" y="112987"/>
                    <a:pt x="59963" y="112987"/>
                  </a:cubicBezTo>
                  <a:cubicBezTo>
                    <a:pt x="50140" y="112987"/>
                    <a:pt x="40171" y="113978"/>
                    <a:pt x="30568" y="115891"/>
                  </a:cubicBezTo>
                  <a:cubicBezTo>
                    <a:pt x="28075" y="116316"/>
                    <a:pt x="25876" y="114828"/>
                    <a:pt x="25070" y="112774"/>
                  </a:cubicBezTo>
                  <a:lnTo>
                    <a:pt x="47501" y="108311"/>
                  </a:lnTo>
                  <a:cubicBezTo>
                    <a:pt x="52852" y="107249"/>
                    <a:pt x="56884" y="103069"/>
                    <a:pt x="57764" y="97969"/>
                  </a:cubicBezTo>
                  <a:lnTo>
                    <a:pt x="62235" y="97969"/>
                  </a:lnTo>
                  <a:close/>
                  <a:moveTo>
                    <a:pt x="59963" y="94002"/>
                  </a:moveTo>
                  <a:cubicBezTo>
                    <a:pt x="34013" y="94002"/>
                    <a:pt x="12095" y="79622"/>
                    <a:pt x="5864" y="60212"/>
                  </a:cubicBezTo>
                  <a:cubicBezTo>
                    <a:pt x="8649" y="62054"/>
                    <a:pt x="11508" y="63683"/>
                    <a:pt x="14514" y="65171"/>
                  </a:cubicBezTo>
                  <a:lnTo>
                    <a:pt x="14514" y="65171"/>
                  </a:lnTo>
                  <a:lnTo>
                    <a:pt x="15907" y="65808"/>
                  </a:lnTo>
                  <a:cubicBezTo>
                    <a:pt x="15907" y="65808"/>
                    <a:pt x="15907" y="65808"/>
                    <a:pt x="15980" y="65879"/>
                  </a:cubicBezTo>
                  <a:cubicBezTo>
                    <a:pt x="19279" y="67438"/>
                    <a:pt x="22651" y="68854"/>
                    <a:pt x="26169" y="70059"/>
                  </a:cubicBezTo>
                  <a:cubicBezTo>
                    <a:pt x="26243" y="70059"/>
                    <a:pt x="26316" y="70059"/>
                    <a:pt x="26316" y="70129"/>
                  </a:cubicBezTo>
                  <a:cubicBezTo>
                    <a:pt x="29835" y="71263"/>
                    <a:pt x="33427" y="72325"/>
                    <a:pt x="37092" y="73105"/>
                  </a:cubicBezTo>
                  <a:cubicBezTo>
                    <a:pt x="37165" y="73105"/>
                    <a:pt x="37238" y="73175"/>
                    <a:pt x="37312" y="73175"/>
                  </a:cubicBezTo>
                  <a:cubicBezTo>
                    <a:pt x="38998" y="73530"/>
                    <a:pt x="40684" y="73884"/>
                    <a:pt x="42443" y="74167"/>
                  </a:cubicBezTo>
                  <a:cubicBezTo>
                    <a:pt x="42590" y="74167"/>
                    <a:pt x="42810" y="74167"/>
                    <a:pt x="42956" y="74238"/>
                  </a:cubicBezTo>
                  <a:cubicBezTo>
                    <a:pt x="44715" y="74521"/>
                    <a:pt x="46548" y="74805"/>
                    <a:pt x="48381" y="74946"/>
                  </a:cubicBezTo>
                  <a:cubicBezTo>
                    <a:pt x="48527" y="75017"/>
                    <a:pt x="48601" y="75017"/>
                    <a:pt x="48747" y="75017"/>
                  </a:cubicBezTo>
                  <a:cubicBezTo>
                    <a:pt x="50360" y="75159"/>
                    <a:pt x="51899" y="75301"/>
                    <a:pt x="53512" y="75442"/>
                  </a:cubicBezTo>
                  <a:cubicBezTo>
                    <a:pt x="53952" y="75442"/>
                    <a:pt x="54392" y="75442"/>
                    <a:pt x="54758" y="75513"/>
                  </a:cubicBezTo>
                  <a:cubicBezTo>
                    <a:pt x="56518" y="75584"/>
                    <a:pt x="58277" y="75655"/>
                    <a:pt x="59963" y="75655"/>
                  </a:cubicBezTo>
                  <a:cubicBezTo>
                    <a:pt x="61722" y="75655"/>
                    <a:pt x="63481" y="75584"/>
                    <a:pt x="65241" y="75513"/>
                  </a:cubicBezTo>
                  <a:cubicBezTo>
                    <a:pt x="65607" y="75442"/>
                    <a:pt x="66047" y="75442"/>
                    <a:pt x="66487" y="75442"/>
                  </a:cubicBezTo>
                  <a:cubicBezTo>
                    <a:pt x="68100" y="75301"/>
                    <a:pt x="69712" y="75159"/>
                    <a:pt x="71325" y="75017"/>
                  </a:cubicBezTo>
                  <a:cubicBezTo>
                    <a:pt x="71472" y="75017"/>
                    <a:pt x="71545" y="75017"/>
                    <a:pt x="71692" y="74946"/>
                  </a:cubicBezTo>
                  <a:cubicBezTo>
                    <a:pt x="73524" y="74805"/>
                    <a:pt x="75357" y="74521"/>
                    <a:pt x="77116" y="74238"/>
                  </a:cubicBezTo>
                  <a:lnTo>
                    <a:pt x="77483" y="74167"/>
                  </a:lnTo>
                  <a:cubicBezTo>
                    <a:pt x="86939" y="72609"/>
                    <a:pt x="96029" y="69704"/>
                    <a:pt x="104239" y="65737"/>
                  </a:cubicBezTo>
                  <a:lnTo>
                    <a:pt x="104239" y="65737"/>
                  </a:lnTo>
                  <a:lnTo>
                    <a:pt x="104239" y="65737"/>
                  </a:lnTo>
                  <a:cubicBezTo>
                    <a:pt x="107684" y="64108"/>
                    <a:pt x="110983" y="62266"/>
                    <a:pt x="114135" y="60212"/>
                  </a:cubicBezTo>
                  <a:cubicBezTo>
                    <a:pt x="107904" y="79622"/>
                    <a:pt x="85986" y="94002"/>
                    <a:pt x="59963" y="9400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5"/>
            <p:cNvSpPr/>
            <p:nvPr/>
          </p:nvSpPr>
          <p:spPr>
            <a:xfrm>
              <a:off x="2364" y="458"/>
              <a:ext cx="0" cy="0"/>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5"/>
            <p:cNvSpPr/>
            <p:nvPr/>
          </p:nvSpPr>
          <p:spPr>
            <a:xfrm>
              <a:off x="2402" y="458"/>
              <a:ext cx="0" cy="0"/>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5"/>
            <p:cNvSpPr/>
            <p:nvPr/>
          </p:nvSpPr>
          <p:spPr>
            <a:xfrm>
              <a:off x="2364" y="497"/>
              <a:ext cx="0" cy="0"/>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5"/>
            <p:cNvSpPr/>
            <p:nvPr/>
          </p:nvSpPr>
          <p:spPr>
            <a:xfrm>
              <a:off x="2402" y="497"/>
              <a:ext cx="0" cy="0"/>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5"/>
            <p:cNvSpPr/>
            <p:nvPr/>
          </p:nvSpPr>
          <p:spPr>
            <a:xfrm>
              <a:off x="2383" y="478"/>
              <a:ext cx="0" cy="0"/>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5"/>
            <p:cNvSpPr/>
            <p:nvPr/>
          </p:nvSpPr>
          <p:spPr>
            <a:xfrm>
              <a:off x="2422" y="478"/>
              <a:ext cx="0" cy="0"/>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5"/>
            <p:cNvSpPr/>
            <p:nvPr/>
          </p:nvSpPr>
          <p:spPr>
            <a:xfrm>
              <a:off x="2383" y="440"/>
              <a:ext cx="0" cy="0"/>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5"/>
            <p:cNvSpPr/>
            <p:nvPr/>
          </p:nvSpPr>
          <p:spPr>
            <a:xfrm>
              <a:off x="2422" y="440"/>
              <a:ext cx="0" cy="0"/>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5"/>
            <p:cNvSpPr/>
            <p:nvPr/>
          </p:nvSpPr>
          <p:spPr>
            <a:xfrm>
              <a:off x="2441" y="458"/>
              <a:ext cx="0" cy="0"/>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5"/>
            <p:cNvSpPr/>
            <p:nvPr/>
          </p:nvSpPr>
          <p:spPr>
            <a:xfrm>
              <a:off x="2441" y="497"/>
              <a:ext cx="0" cy="0"/>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99" name="Shape 99"/>
        <p:cNvGrpSpPr/>
        <p:nvPr/>
      </p:nvGrpSpPr>
      <p:grpSpPr>
        <a:xfrm>
          <a:off x="0" y="0"/>
          <a:ext cx="0" cy="0"/>
          <a:chOff x="0" y="0"/>
          <a:chExt cx="0" cy="0"/>
        </a:xfrm>
      </p:grpSpPr>
      <p:grpSp>
        <p:nvGrpSpPr>
          <p:cNvPr id="100" name="Google Shape;100;p6"/>
          <p:cNvGrpSpPr/>
          <p:nvPr/>
        </p:nvGrpSpPr>
        <p:grpSpPr>
          <a:xfrm>
            <a:off x="7075050" y="2072329"/>
            <a:ext cx="1037700" cy="1037700"/>
            <a:chOff x="7222423" y="2072329"/>
            <a:chExt cx="1037700" cy="1037700"/>
          </a:xfrm>
        </p:grpSpPr>
        <p:sp>
          <p:nvSpPr>
            <p:cNvPr id="101" name="Google Shape;101;p6"/>
            <p:cNvSpPr/>
            <p:nvPr/>
          </p:nvSpPr>
          <p:spPr>
            <a:xfrm>
              <a:off x="7222423" y="2072329"/>
              <a:ext cx="1037700" cy="1037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6"/>
            <p:cNvSpPr/>
            <p:nvPr/>
          </p:nvSpPr>
          <p:spPr>
            <a:xfrm>
              <a:off x="7395982" y="2244695"/>
              <a:ext cx="690600" cy="693000"/>
            </a:xfrm>
            <a:custGeom>
              <a:rect b="b" l="l" r="r" t="t"/>
              <a:pathLst>
                <a:path extrusionOk="0" h="120000" w="120000">
                  <a:moveTo>
                    <a:pt x="26645" y="0"/>
                  </a:moveTo>
                  <a:cubicBezTo>
                    <a:pt x="25092" y="0"/>
                    <a:pt x="23585" y="1133"/>
                    <a:pt x="23162" y="2645"/>
                  </a:cubicBezTo>
                  <a:cubicBezTo>
                    <a:pt x="22738" y="4157"/>
                    <a:pt x="23397" y="5905"/>
                    <a:pt x="24715" y="6708"/>
                  </a:cubicBezTo>
                  <a:cubicBezTo>
                    <a:pt x="27398" y="8456"/>
                    <a:pt x="29093" y="11433"/>
                    <a:pt x="29093" y="14881"/>
                  </a:cubicBezTo>
                  <a:cubicBezTo>
                    <a:pt x="29093" y="18330"/>
                    <a:pt x="27398" y="21259"/>
                    <a:pt x="24715" y="23007"/>
                  </a:cubicBezTo>
                  <a:cubicBezTo>
                    <a:pt x="23162" y="24047"/>
                    <a:pt x="22644" y="26456"/>
                    <a:pt x="23679" y="28062"/>
                  </a:cubicBezTo>
                  <a:cubicBezTo>
                    <a:pt x="24762" y="29622"/>
                    <a:pt x="27163" y="30141"/>
                    <a:pt x="28717" y="29102"/>
                  </a:cubicBezTo>
                  <a:cubicBezTo>
                    <a:pt x="33330" y="26031"/>
                    <a:pt x="36343" y="20787"/>
                    <a:pt x="36343" y="14881"/>
                  </a:cubicBezTo>
                  <a:cubicBezTo>
                    <a:pt x="36343" y="8976"/>
                    <a:pt x="33330" y="3685"/>
                    <a:pt x="28717" y="614"/>
                  </a:cubicBezTo>
                  <a:cubicBezTo>
                    <a:pt x="28105" y="236"/>
                    <a:pt x="27398" y="0"/>
                    <a:pt x="26645" y="0"/>
                  </a:cubicBezTo>
                  <a:close/>
                  <a:moveTo>
                    <a:pt x="47030" y="0"/>
                  </a:moveTo>
                  <a:cubicBezTo>
                    <a:pt x="45476" y="0"/>
                    <a:pt x="44017" y="1133"/>
                    <a:pt x="43546" y="2645"/>
                  </a:cubicBezTo>
                  <a:cubicBezTo>
                    <a:pt x="43122" y="4157"/>
                    <a:pt x="43781" y="5905"/>
                    <a:pt x="45100" y="6708"/>
                  </a:cubicBezTo>
                  <a:cubicBezTo>
                    <a:pt x="47783" y="8456"/>
                    <a:pt x="49478" y="11433"/>
                    <a:pt x="49478" y="14881"/>
                  </a:cubicBezTo>
                  <a:cubicBezTo>
                    <a:pt x="49478" y="18330"/>
                    <a:pt x="47783" y="21259"/>
                    <a:pt x="45100" y="23007"/>
                  </a:cubicBezTo>
                  <a:cubicBezTo>
                    <a:pt x="43546" y="24047"/>
                    <a:pt x="43028" y="26456"/>
                    <a:pt x="44064" y="28015"/>
                  </a:cubicBezTo>
                  <a:cubicBezTo>
                    <a:pt x="45100" y="29622"/>
                    <a:pt x="47500" y="30141"/>
                    <a:pt x="49101" y="29102"/>
                  </a:cubicBezTo>
                  <a:cubicBezTo>
                    <a:pt x="53668" y="26031"/>
                    <a:pt x="56681" y="20787"/>
                    <a:pt x="56681" y="14881"/>
                  </a:cubicBezTo>
                  <a:cubicBezTo>
                    <a:pt x="56681" y="8976"/>
                    <a:pt x="53668" y="3685"/>
                    <a:pt x="49101" y="614"/>
                  </a:cubicBezTo>
                  <a:cubicBezTo>
                    <a:pt x="48489" y="236"/>
                    <a:pt x="47783" y="0"/>
                    <a:pt x="47030" y="0"/>
                  </a:cubicBezTo>
                  <a:close/>
                  <a:moveTo>
                    <a:pt x="67414" y="0"/>
                  </a:moveTo>
                  <a:cubicBezTo>
                    <a:pt x="65861" y="0"/>
                    <a:pt x="64354" y="1133"/>
                    <a:pt x="63930" y="2645"/>
                  </a:cubicBezTo>
                  <a:cubicBezTo>
                    <a:pt x="63460" y="4157"/>
                    <a:pt x="64166" y="5905"/>
                    <a:pt x="65484" y="6708"/>
                  </a:cubicBezTo>
                  <a:cubicBezTo>
                    <a:pt x="68120" y="8456"/>
                    <a:pt x="69862" y="11433"/>
                    <a:pt x="69862" y="14881"/>
                  </a:cubicBezTo>
                  <a:cubicBezTo>
                    <a:pt x="69862" y="18330"/>
                    <a:pt x="68120" y="21259"/>
                    <a:pt x="65484" y="23007"/>
                  </a:cubicBezTo>
                  <a:cubicBezTo>
                    <a:pt x="63883" y="24047"/>
                    <a:pt x="63366" y="26456"/>
                    <a:pt x="64448" y="28015"/>
                  </a:cubicBezTo>
                  <a:cubicBezTo>
                    <a:pt x="65484" y="29622"/>
                    <a:pt x="67838" y="30141"/>
                    <a:pt x="69438" y="29102"/>
                  </a:cubicBezTo>
                  <a:cubicBezTo>
                    <a:pt x="74052" y="26031"/>
                    <a:pt x="77065" y="20787"/>
                    <a:pt x="77065" y="14881"/>
                  </a:cubicBezTo>
                  <a:cubicBezTo>
                    <a:pt x="77065" y="8976"/>
                    <a:pt x="74052" y="3685"/>
                    <a:pt x="69438" y="614"/>
                  </a:cubicBezTo>
                  <a:cubicBezTo>
                    <a:pt x="68826" y="236"/>
                    <a:pt x="68120" y="0"/>
                    <a:pt x="67414" y="0"/>
                  </a:cubicBezTo>
                  <a:close/>
                  <a:moveTo>
                    <a:pt x="43122" y="35196"/>
                  </a:moveTo>
                  <a:cubicBezTo>
                    <a:pt x="42887" y="35196"/>
                    <a:pt x="42652" y="35244"/>
                    <a:pt x="42416" y="35291"/>
                  </a:cubicBezTo>
                  <a:lnTo>
                    <a:pt x="13511" y="35291"/>
                  </a:lnTo>
                  <a:cubicBezTo>
                    <a:pt x="6120" y="35291"/>
                    <a:pt x="0" y="41385"/>
                    <a:pt x="0" y="48850"/>
                  </a:cubicBezTo>
                  <a:lnTo>
                    <a:pt x="0" y="51968"/>
                  </a:lnTo>
                  <a:cubicBezTo>
                    <a:pt x="0" y="77669"/>
                    <a:pt x="20714" y="98456"/>
                    <a:pt x="46324" y="98456"/>
                  </a:cubicBezTo>
                  <a:lnTo>
                    <a:pt x="53856" y="98456"/>
                  </a:lnTo>
                  <a:cubicBezTo>
                    <a:pt x="79419" y="98456"/>
                    <a:pt x="100133" y="77669"/>
                    <a:pt x="100133" y="51968"/>
                  </a:cubicBezTo>
                  <a:lnTo>
                    <a:pt x="100133" y="48850"/>
                  </a:lnTo>
                  <a:cubicBezTo>
                    <a:pt x="100133" y="41385"/>
                    <a:pt x="94060" y="35291"/>
                    <a:pt x="86669" y="35291"/>
                  </a:cubicBezTo>
                  <a:lnTo>
                    <a:pt x="54233" y="35291"/>
                  </a:lnTo>
                  <a:cubicBezTo>
                    <a:pt x="52349" y="35291"/>
                    <a:pt x="50561" y="36992"/>
                    <a:pt x="50561" y="38929"/>
                  </a:cubicBezTo>
                  <a:cubicBezTo>
                    <a:pt x="50561" y="40866"/>
                    <a:pt x="52349" y="42566"/>
                    <a:pt x="54233" y="42566"/>
                  </a:cubicBezTo>
                  <a:lnTo>
                    <a:pt x="86669" y="42566"/>
                  </a:lnTo>
                  <a:cubicBezTo>
                    <a:pt x="90200" y="42566"/>
                    <a:pt x="92930" y="45259"/>
                    <a:pt x="92930" y="48850"/>
                  </a:cubicBezTo>
                  <a:lnTo>
                    <a:pt x="92930" y="51968"/>
                  </a:lnTo>
                  <a:cubicBezTo>
                    <a:pt x="92930" y="73748"/>
                    <a:pt x="75559" y="91181"/>
                    <a:pt x="53856" y="91181"/>
                  </a:cubicBezTo>
                  <a:lnTo>
                    <a:pt x="46324" y="91181"/>
                  </a:lnTo>
                  <a:cubicBezTo>
                    <a:pt x="24621" y="91181"/>
                    <a:pt x="7249" y="73748"/>
                    <a:pt x="7249" y="51968"/>
                  </a:cubicBezTo>
                  <a:lnTo>
                    <a:pt x="7249" y="48850"/>
                  </a:lnTo>
                  <a:cubicBezTo>
                    <a:pt x="7249" y="45307"/>
                    <a:pt x="9980" y="42566"/>
                    <a:pt x="13511" y="42566"/>
                  </a:cubicBezTo>
                  <a:lnTo>
                    <a:pt x="39544" y="42566"/>
                  </a:lnTo>
                  <a:lnTo>
                    <a:pt x="39544" y="47669"/>
                  </a:lnTo>
                  <a:lnTo>
                    <a:pt x="37332" y="47669"/>
                  </a:lnTo>
                  <a:cubicBezTo>
                    <a:pt x="35449" y="47669"/>
                    <a:pt x="33707" y="49417"/>
                    <a:pt x="33707" y="51307"/>
                  </a:cubicBezTo>
                  <a:lnTo>
                    <a:pt x="33707" y="63543"/>
                  </a:lnTo>
                  <a:cubicBezTo>
                    <a:pt x="33707" y="65433"/>
                    <a:pt x="35449" y="67181"/>
                    <a:pt x="37332" y="67181"/>
                  </a:cubicBezTo>
                  <a:lnTo>
                    <a:pt x="49007" y="67181"/>
                  </a:lnTo>
                  <a:cubicBezTo>
                    <a:pt x="50890" y="67181"/>
                    <a:pt x="52585" y="65433"/>
                    <a:pt x="52585" y="63543"/>
                  </a:cubicBezTo>
                  <a:lnTo>
                    <a:pt x="52585" y="51307"/>
                  </a:lnTo>
                  <a:cubicBezTo>
                    <a:pt x="52585" y="49417"/>
                    <a:pt x="50890" y="47669"/>
                    <a:pt x="49007" y="47669"/>
                  </a:cubicBezTo>
                  <a:lnTo>
                    <a:pt x="46794" y="47669"/>
                  </a:lnTo>
                  <a:lnTo>
                    <a:pt x="46794" y="38881"/>
                  </a:lnTo>
                  <a:cubicBezTo>
                    <a:pt x="46794" y="36944"/>
                    <a:pt x="45052" y="35149"/>
                    <a:pt x="43122" y="35196"/>
                  </a:cubicBezTo>
                  <a:close/>
                  <a:moveTo>
                    <a:pt x="105688" y="38362"/>
                  </a:moveTo>
                  <a:cubicBezTo>
                    <a:pt x="103758" y="38456"/>
                    <a:pt x="102157" y="40299"/>
                    <a:pt x="102251" y="42188"/>
                  </a:cubicBezTo>
                  <a:cubicBezTo>
                    <a:pt x="102346" y="44078"/>
                    <a:pt x="104134" y="45732"/>
                    <a:pt x="106018" y="45637"/>
                  </a:cubicBezTo>
                  <a:cubicBezTo>
                    <a:pt x="109548" y="45637"/>
                    <a:pt x="112279" y="48377"/>
                    <a:pt x="112279" y="51921"/>
                  </a:cubicBezTo>
                  <a:lnTo>
                    <a:pt x="112279" y="66141"/>
                  </a:lnTo>
                  <a:cubicBezTo>
                    <a:pt x="112279" y="66236"/>
                    <a:pt x="112279" y="66330"/>
                    <a:pt x="112279" y="66425"/>
                  </a:cubicBezTo>
                  <a:cubicBezTo>
                    <a:pt x="112750" y="72614"/>
                    <a:pt x="111290" y="75212"/>
                    <a:pt x="108842" y="76960"/>
                  </a:cubicBezTo>
                  <a:cubicBezTo>
                    <a:pt x="106441" y="78708"/>
                    <a:pt x="102110" y="79559"/>
                    <a:pt x="96790" y="79559"/>
                  </a:cubicBezTo>
                  <a:cubicBezTo>
                    <a:pt x="94907" y="79511"/>
                    <a:pt x="93118" y="81259"/>
                    <a:pt x="93118" y="83196"/>
                  </a:cubicBezTo>
                  <a:cubicBezTo>
                    <a:pt x="93118" y="85086"/>
                    <a:pt x="94907" y="86834"/>
                    <a:pt x="96790" y="86834"/>
                  </a:cubicBezTo>
                  <a:cubicBezTo>
                    <a:pt x="102769" y="86834"/>
                    <a:pt x="108513" y="86125"/>
                    <a:pt x="113079" y="82866"/>
                  </a:cubicBezTo>
                  <a:cubicBezTo>
                    <a:pt x="117551" y="79606"/>
                    <a:pt x="120000" y="73795"/>
                    <a:pt x="119529" y="66141"/>
                  </a:cubicBezTo>
                  <a:cubicBezTo>
                    <a:pt x="119482" y="66047"/>
                    <a:pt x="119529" y="66000"/>
                    <a:pt x="119529" y="65905"/>
                  </a:cubicBezTo>
                  <a:lnTo>
                    <a:pt x="119529" y="51921"/>
                  </a:lnTo>
                  <a:cubicBezTo>
                    <a:pt x="119529" y="44503"/>
                    <a:pt x="113456" y="38362"/>
                    <a:pt x="106018" y="38362"/>
                  </a:cubicBezTo>
                  <a:cubicBezTo>
                    <a:pt x="105923" y="38362"/>
                    <a:pt x="105782" y="38362"/>
                    <a:pt x="105688" y="38362"/>
                  </a:cubicBezTo>
                  <a:close/>
                  <a:moveTo>
                    <a:pt x="40957" y="54944"/>
                  </a:moveTo>
                  <a:lnTo>
                    <a:pt x="45382" y="54944"/>
                  </a:lnTo>
                  <a:lnTo>
                    <a:pt x="45382" y="59905"/>
                  </a:lnTo>
                  <a:lnTo>
                    <a:pt x="40957" y="59905"/>
                  </a:lnTo>
                  <a:lnTo>
                    <a:pt x="40957" y="54944"/>
                  </a:lnTo>
                  <a:close/>
                  <a:moveTo>
                    <a:pt x="13511" y="102803"/>
                  </a:moveTo>
                  <a:cubicBezTo>
                    <a:pt x="6120" y="102803"/>
                    <a:pt x="0" y="108897"/>
                    <a:pt x="0" y="116314"/>
                  </a:cubicBezTo>
                  <a:cubicBezTo>
                    <a:pt x="0" y="118251"/>
                    <a:pt x="1741" y="120000"/>
                    <a:pt x="3624" y="120000"/>
                  </a:cubicBezTo>
                  <a:cubicBezTo>
                    <a:pt x="5555" y="120000"/>
                    <a:pt x="7249" y="118251"/>
                    <a:pt x="7249" y="116314"/>
                  </a:cubicBezTo>
                  <a:cubicBezTo>
                    <a:pt x="7249" y="112771"/>
                    <a:pt x="9980" y="110078"/>
                    <a:pt x="13511" y="110078"/>
                  </a:cubicBezTo>
                  <a:lnTo>
                    <a:pt x="86669" y="110078"/>
                  </a:lnTo>
                  <a:cubicBezTo>
                    <a:pt x="90200" y="110078"/>
                    <a:pt x="92930" y="112771"/>
                    <a:pt x="92930" y="116314"/>
                  </a:cubicBezTo>
                  <a:cubicBezTo>
                    <a:pt x="92883" y="118251"/>
                    <a:pt x="94625" y="120000"/>
                    <a:pt x="96555" y="120000"/>
                  </a:cubicBezTo>
                  <a:cubicBezTo>
                    <a:pt x="98438" y="120000"/>
                    <a:pt x="100180" y="118251"/>
                    <a:pt x="100133" y="116314"/>
                  </a:cubicBezTo>
                  <a:cubicBezTo>
                    <a:pt x="100133" y="108897"/>
                    <a:pt x="94060" y="102803"/>
                    <a:pt x="86669" y="102803"/>
                  </a:cubicBezTo>
                  <a:lnTo>
                    <a:pt x="13511" y="10280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sp>
        <p:nvSpPr>
          <p:cNvPr id="103" name="Google Shape;103;p6"/>
          <p:cNvSpPr txBox="1"/>
          <p:nvPr>
            <p:ph type="title"/>
          </p:nvPr>
        </p:nvSpPr>
        <p:spPr>
          <a:xfrm>
            <a:off x="1842475" y="1197075"/>
            <a:ext cx="4115399" cy="6219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7198A9"/>
              </a:buClr>
              <a:buSzPts val="1400"/>
              <a:buNone/>
              <a:defRPr b="0" i="0" sz="1400" u="none" cap="none" strike="noStrike">
                <a:solidFill>
                  <a:srgbClr val="7198A9"/>
                </a:solidFill>
              </a:defRPr>
            </a:lvl1pPr>
            <a:lvl2pPr indent="0" lvl="1">
              <a:spcBef>
                <a:spcPts val="0"/>
              </a:spcBef>
              <a:spcAft>
                <a:spcPts val="0"/>
              </a:spcAft>
              <a:buClr>
                <a:srgbClr val="7198A9"/>
              </a:buClr>
              <a:buSzPts val="1400"/>
              <a:buFont typeface="Arvo"/>
              <a:buNone/>
              <a:defRPr sz="1800">
                <a:solidFill>
                  <a:srgbClr val="7198A9"/>
                </a:solidFill>
                <a:latin typeface="Arvo"/>
                <a:ea typeface="Arvo"/>
                <a:cs typeface="Arvo"/>
                <a:sym typeface="Arvo"/>
              </a:defRPr>
            </a:lvl2pPr>
            <a:lvl3pPr indent="0" lvl="2">
              <a:spcBef>
                <a:spcPts val="0"/>
              </a:spcBef>
              <a:spcAft>
                <a:spcPts val="0"/>
              </a:spcAft>
              <a:buClr>
                <a:srgbClr val="7198A9"/>
              </a:buClr>
              <a:buSzPts val="1400"/>
              <a:buFont typeface="Arvo"/>
              <a:buNone/>
              <a:defRPr sz="1800">
                <a:solidFill>
                  <a:srgbClr val="7198A9"/>
                </a:solidFill>
                <a:latin typeface="Arvo"/>
                <a:ea typeface="Arvo"/>
                <a:cs typeface="Arvo"/>
                <a:sym typeface="Arvo"/>
              </a:defRPr>
            </a:lvl3pPr>
            <a:lvl4pPr indent="0" lvl="3">
              <a:spcBef>
                <a:spcPts val="0"/>
              </a:spcBef>
              <a:spcAft>
                <a:spcPts val="0"/>
              </a:spcAft>
              <a:buClr>
                <a:srgbClr val="7198A9"/>
              </a:buClr>
              <a:buSzPts val="1400"/>
              <a:buFont typeface="Arvo"/>
              <a:buNone/>
              <a:defRPr sz="1800">
                <a:solidFill>
                  <a:srgbClr val="7198A9"/>
                </a:solidFill>
                <a:latin typeface="Arvo"/>
                <a:ea typeface="Arvo"/>
                <a:cs typeface="Arvo"/>
                <a:sym typeface="Arvo"/>
              </a:defRPr>
            </a:lvl4pPr>
            <a:lvl5pPr indent="0" lvl="4">
              <a:spcBef>
                <a:spcPts val="0"/>
              </a:spcBef>
              <a:spcAft>
                <a:spcPts val="0"/>
              </a:spcAft>
              <a:buClr>
                <a:srgbClr val="7198A9"/>
              </a:buClr>
              <a:buSzPts val="1400"/>
              <a:buFont typeface="Arvo"/>
              <a:buNone/>
              <a:defRPr sz="1800">
                <a:solidFill>
                  <a:srgbClr val="7198A9"/>
                </a:solidFill>
                <a:latin typeface="Arvo"/>
                <a:ea typeface="Arvo"/>
                <a:cs typeface="Arvo"/>
                <a:sym typeface="Arvo"/>
              </a:defRPr>
            </a:lvl5pPr>
            <a:lvl6pPr indent="0" lvl="5">
              <a:spcBef>
                <a:spcPts val="0"/>
              </a:spcBef>
              <a:spcAft>
                <a:spcPts val="0"/>
              </a:spcAft>
              <a:buClr>
                <a:srgbClr val="7198A9"/>
              </a:buClr>
              <a:buSzPts val="1400"/>
              <a:buFont typeface="Arvo"/>
              <a:buNone/>
              <a:defRPr sz="1800">
                <a:solidFill>
                  <a:srgbClr val="7198A9"/>
                </a:solidFill>
                <a:latin typeface="Arvo"/>
                <a:ea typeface="Arvo"/>
                <a:cs typeface="Arvo"/>
                <a:sym typeface="Arvo"/>
              </a:defRPr>
            </a:lvl6pPr>
            <a:lvl7pPr indent="0" lvl="6">
              <a:spcBef>
                <a:spcPts val="0"/>
              </a:spcBef>
              <a:spcAft>
                <a:spcPts val="0"/>
              </a:spcAft>
              <a:buClr>
                <a:srgbClr val="7198A9"/>
              </a:buClr>
              <a:buSzPts val="1400"/>
              <a:buFont typeface="Arvo"/>
              <a:buNone/>
              <a:defRPr sz="1800">
                <a:solidFill>
                  <a:srgbClr val="7198A9"/>
                </a:solidFill>
                <a:latin typeface="Arvo"/>
                <a:ea typeface="Arvo"/>
                <a:cs typeface="Arvo"/>
                <a:sym typeface="Arvo"/>
              </a:defRPr>
            </a:lvl7pPr>
            <a:lvl8pPr indent="0" lvl="7">
              <a:spcBef>
                <a:spcPts val="0"/>
              </a:spcBef>
              <a:spcAft>
                <a:spcPts val="0"/>
              </a:spcAft>
              <a:buClr>
                <a:srgbClr val="7198A9"/>
              </a:buClr>
              <a:buSzPts val="1400"/>
              <a:buFont typeface="Arvo"/>
              <a:buNone/>
              <a:defRPr sz="1800">
                <a:solidFill>
                  <a:srgbClr val="7198A9"/>
                </a:solidFill>
                <a:latin typeface="Arvo"/>
                <a:ea typeface="Arvo"/>
                <a:cs typeface="Arvo"/>
                <a:sym typeface="Arvo"/>
              </a:defRPr>
            </a:lvl8pPr>
            <a:lvl9pPr indent="0" lvl="8">
              <a:spcBef>
                <a:spcPts val="0"/>
              </a:spcBef>
              <a:spcAft>
                <a:spcPts val="0"/>
              </a:spcAft>
              <a:buClr>
                <a:srgbClr val="7198A9"/>
              </a:buClr>
              <a:buSzPts val="1400"/>
              <a:buFont typeface="Arvo"/>
              <a:buNone/>
              <a:defRPr sz="1800">
                <a:solidFill>
                  <a:srgbClr val="7198A9"/>
                </a:solidFill>
                <a:latin typeface="Arvo"/>
                <a:ea typeface="Arvo"/>
                <a:cs typeface="Arvo"/>
                <a:sym typeface="Arvo"/>
              </a:defRPr>
            </a:lvl9pPr>
          </a:lstStyle>
          <a:p/>
        </p:txBody>
      </p:sp>
      <p:sp>
        <p:nvSpPr>
          <p:cNvPr id="104" name="Google Shape;104;p6"/>
          <p:cNvSpPr txBox="1"/>
          <p:nvPr>
            <p:ph idx="1" type="body"/>
          </p:nvPr>
        </p:nvSpPr>
        <p:spPr>
          <a:xfrm>
            <a:off x="1842475" y="1918281"/>
            <a:ext cx="4115399" cy="2702700"/>
          </a:xfrm>
          <a:prstGeom prst="rect">
            <a:avLst/>
          </a:prstGeom>
          <a:noFill/>
          <a:ln>
            <a:noFill/>
          </a:ln>
        </p:spPr>
        <p:txBody>
          <a:bodyPr anchorCtr="0" anchor="t" bIns="91425" lIns="91425" spcFirstLastPara="1" rIns="91425" wrap="square" tIns="91425">
            <a:noAutofit/>
          </a:bodyPr>
          <a:lstStyle>
            <a:lvl1pPr indent="-330200" lvl="0" marL="457200" marR="0" rtl="0" algn="l">
              <a:lnSpc>
                <a:spcPct val="100000"/>
              </a:lnSpc>
              <a:spcBef>
                <a:spcPts val="0"/>
              </a:spcBef>
              <a:spcAft>
                <a:spcPts val="0"/>
              </a:spcAft>
              <a:buClr>
                <a:srgbClr val="CEDBE0"/>
              </a:buClr>
              <a:buSzPts val="1600"/>
              <a:buChar char="■"/>
              <a:defRPr b="0" i="0" sz="1600" u="none" cap="none" strike="noStrike">
                <a:solidFill>
                  <a:srgbClr val="4D778A"/>
                </a:solidFill>
              </a:defRPr>
            </a:lvl1pPr>
            <a:lvl2pPr indent="-330200" lvl="1" marL="914400" marR="0" rtl="0" algn="l">
              <a:lnSpc>
                <a:spcPct val="100000"/>
              </a:lnSpc>
              <a:spcBef>
                <a:spcPts val="0"/>
              </a:spcBef>
              <a:spcAft>
                <a:spcPts val="0"/>
              </a:spcAft>
              <a:buClr>
                <a:srgbClr val="CEDBE0"/>
              </a:buClr>
              <a:buSzPts val="1600"/>
              <a:buChar char="□"/>
              <a:defRPr b="0" i="0" sz="1600" u="none" cap="none" strike="noStrike">
                <a:solidFill>
                  <a:srgbClr val="4D778A"/>
                </a:solidFill>
              </a:defRPr>
            </a:lvl2pPr>
            <a:lvl3pPr indent="-330200" lvl="2" marL="1371600" marR="0" rtl="0" algn="l">
              <a:lnSpc>
                <a:spcPct val="100000"/>
              </a:lnSpc>
              <a:spcBef>
                <a:spcPts val="0"/>
              </a:spcBef>
              <a:spcAft>
                <a:spcPts val="0"/>
              </a:spcAft>
              <a:buClr>
                <a:srgbClr val="CEDBE0"/>
              </a:buClr>
              <a:buSzPts val="1600"/>
              <a:buChar char="▫"/>
              <a:defRPr b="0" i="0" sz="1600" u="none" cap="none" strike="noStrike">
                <a:solidFill>
                  <a:srgbClr val="4D778A"/>
                </a:solidFill>
              </a:defRPr>
            </a:lvl3pPr>
            <a:lvl4pPr indent="-330200" lvl="3" marL="1828800" marR="0" rtl="0" algn="l">
              <a:lnSpc>
                <a:spcPct val="100000"/>
              </a:lnSpc>
              <a:spcBef>
                <a:spcPts val="0"/>
              </a:spcBef>
              <a:spcAft>
                <a:spcPts val="0"/>
              </a:spcAft>
              <a:buClr>
                <a:srgbClr val="CEDBE0"/>
              </a:buClr>
              <a:buSzPts val="1600"/>
              <a:buChar char="▫"/>
              <a:defRPr b="0" i="0" sz="1600" u="none" cap="none" strike="noStrike">
                <a:solidFill>
                  <a:srgbClr val="4D778A"/>
                </a:solidFill>
              </a:defRPr>
            </a:lvl4pPr>
            <a:lvl5pPr indent="-228600" lvl="4" marL="2286000" marR="0" rtl="0" algn="l">
              <a:lnSpc>
                <a:spcPct val="100000"/>
              </a:lnSpc>
              <a:spcBef>
                <a:spcPts val="0"/>
              </a:spcBef>
              <a:spcAft>
                <a:spcPts val="0"/>
              </a:spcAft>
              <a:buClr>
                <a:srgbClr val="4D778A"/>
              </a:buClr>
              <a:buSzPts val="1400"/>
              <a:buNone/>
              <a:defRPr b="0" i="0" sz="1600" u="none" cap="none" strike="noStrike">
                <a:solidFill>
                  <a:srgbClr val="4D778A"/>
                </a:solidFill>
              </a:defRPr>
            </a:lvl5pPr>
            <a:lvl6pPr indent="-228600" lvl="5" marL="2743200" marR="0" rtl="0" algn="l">
              <a:lnSpc>
                <a:spcPct val="100000"/>
              </a:lnSpc>
              <a:spcBef>
                <a:spcPts val="0"/>
              </a:spcBef>
              <a:spcAft>
                <a:spcPts val="0"/>
              </a:spcAft>
              <a:buClr>
                <a:srgbClr val="4D778A"/>
              </a:buClr>
              <a:buSzPts val="1400"/>
              <a:buNone/>
              <a:defRPr b="0" i="0" sz="1600" u="none" cap="none" strike="noStrike">
                <a:solidFill>
                  <a:srgbClr val="4D778A"/>
                </a:solidFill>
              </a:defRPr>
            </a:lvl6pPr>
            <a:lvl7pPr indent="-228600" lvl="6" marL="3200400" marR="0" rtl="0" algn="l">
              <a:lnSpc>
                <a:spcPct val="100000"/>
              </a:lnSpc>
              <a:spcBef>
                <a:spcPts val="0"/>
              </a:spcBef>
              <a:spcAft>
                <a:spcPts val="0"/>
              </a:spcAft>
              <a:buClr>
                <a:srgbClr val="4D778A"/>
              </a:buClr>
              <a:buSzPts val="1400"/>
              <a:buNone/>
              <a:defRPr b="0" i="0" sz="1600" u="none" cap="none" strike="noStrike">
                <a:solidFill>
                  <a:srgbClr val="4D778A"/>
                </a:solidFill>
              </a:defRPr>
            </a:lvl7pPr>
            <a:lvl8pPr indent="-228600" lvl="7" marL="3657600" marR="0" rtl="0" algn="l">
              <a:lnSpc>
                <a:spcPct val="100000"/>
              </a:lnSpc>
              <a:spcBef>
                <a:spcPts val="0"/>
              </a:spcBef>
              <a:spcAft>
                <a:spcPts val="0"/>
              </a:spcAft>
              <a:buClr>
                <a:srgbClr val="4D778A"/>
              </a:buClr>
              <a:buSzPts val="1400"/>
              <a:buNone/>
              <a:defRPr b="0" i="0" sz="1600" u="none" cap="none" strike="noStrike">
                <a:solidFill>
                  <a:srgbClr val="4D778A"/>
                </a:solidFill>
              </a:defRPr>
            </a:lvl8pPr>
            <a:lvl9pPr indent="-228600" lvl="8" marL="4114800" marR="0" rtl="0" algn="l">
              <a:lnSpc>
                <a:spcPct val="100000"/>
              </a:lnSpc>
              <a:spcBef>
                <a:spcPts val="0"/>
              </a:spcBef>
              <a:spcAft>
                <a:spcPts val="0"/>
              </a:spcAft>
              <a:buClr>
                <a:srgbClr val="4D778A"/>
              </a:buClr>
              <a:buSzPts val="1400"/>
              <a:buNone/>
              <a:defRPr b="0" i="0" sz="1600" u="none" cap="none" strike="noStrike">
                <a:solidFill>
                  <a:srgbClr val="4D778A"/>
                </a:solidFill>
              </a:defRPr>
            </a:lvl9pPr>
          </a:lstStyle>
          <a:p/>
        </p:txBody>
      </p:sp>
      <p:sp>
        <p:nvSpPr>
          <p:cNvPr id="105" name="Google Shape;105;p6"/>
          <p:cNvSpPr/>
          <p:nvPr/>
        </p:nvSpPr>
        <p:spPr>
          <a:xfrm>
            <a:off x="8109986" y="-9"/>
            <a:ext cx="1037700" cy="1037700"/>
          </a:xfrm>
          <a:prstGeom prst="rect">
            <a:avLst/>
          </a:prstGeom>
          <a:solidFill>
            <a:schemeClr val="accent2">
              <a:alpha val="4078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6"/>
          <p:cNvSpPr/>
          <p:nvPr/>
        </p:nvSpPr>
        <p:spPr>
          <a:xfrm>
            <a:off x="6551322" y="-9"/>
            <a:ext cx="518700" cy="518700"/>
          </a:xfrm>
          <a:prstGeom prst="rect">
            <a:avLst/>
          </a:prstGeom>
          <a:solidFill>
            <a:srgbClr val="AB792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6"/>
          <p:cNvSpPr/>
          <p:nvPr/>
        </p:nvSpPr>
        <p:spPr>
          <a:xfrm>
            <a:off x="8628985" y="-9"/>
            <a:ext cx="518700" cy="518700"/>
          </a:xfrm>
          <a:prstGeom prst="rect">
            <a:avLst/>
          </a:prstGeom>
          <a:solidFill>
            <a:srgbClr val="F7EBD5">
              <a:alpha val="4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6"/>
          <p:cNvSpPr/>
          <p:nvPr/>
        </p:nvSpPr>
        <p:spPr>
          <a:xfrm>
            <a:off x="6" y="3760766"/>
            <a:ext cx="1382700" cy="1382700"/>
          </a:xfrm>
          <a:prstGeom prst="rect">
            <a:avLst/>
          </a:prstGeom>
          <a:solidFill>
            <a:srgbClr val="E7C586">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6"/>
          <p:cNvSpPr/>
          <p:nvPr/>
        </p:nvSpPr>
        <p:spPr>
          <a:xfrm>
            <a:off x="6" y="4246818"/>
            <a:ext cx="896700" cy="896700"/>
          </a:xfrm>
          <a:prstGeom prst="rect">
            <a:avLst/>
          </a:prstGeom>
          <a:solidFill>
            <a:srgbClr val="AB7921">
              <a:alpha val="6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110" name="Google Shape;110;p6"/>
          <p:cNvSpPr/>
          <p:nvPr/>
        </p:nvSpPr>
        <p:spPr>
          <a:xfrm>
            <a:off x="6" y="4695285"/>
            <a:ext cx="448200" cy="448200"/>
          </a:xfrm>
          <a:prstGeom prst="rect">
            <a:avLst/>
          </a:prstGeom>
          <a:solidFill>
            <a:srgbClr val="725116">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nvGrpSpPr>
          <p:cNvPr id="111" name="Google Shape;111;p6"/>
          <p:cNvGrpSpPr/>
          <p:nvPr/>
        </p:nvGrpSpPr>
        <p:grpSpPr>
          <a:xfrm>
            <a:off x="8106093" y="3108512"/>
            <a:ext cx="1037757" cy="1037716"/>
            <a:chOff x="7957586" y="3108512"/>
            <a:chExt cx="1037757" cy="1037716"/>
          </a:xfrm>
        </p:grpSpPr>
        <p:sp>
          <p:nvSpPr>
            <p:cNvPr id="112" name="Google Shape;112;p6"/>
            <p:cNvSpPr/>
            <p:nvPr/>
          </p:nvSpPr>
          <p:spPr>
            <a:xfrm>
              <a:off x="7957586" y="3108512"/>
              <a:ext cx="1037700" cy="1037700"/>
            </a:xfrm>
            <a:prstGeom prst="rect">
              <a:avLst/>
            </a:prstGeom>
            <a:solidFill>
              <a:srgbClr val="725116">
                <a:alpha val="4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6"/>
            <p:cNvSpPr/>
            <p:nvPr/>
          </p:nvSpPr>
          <p:spPr>
            <a:xfrm>
              <a:off x="7959143" y="3110028"/>
              <a:ext cx="1036200" cy="1036200"/>
            </a:xfrm>
            <a:prstGeom prst="rtTriangle">
              <a:avLst/>
            </a:prstGeom>
            <a:solidFill>
              <a:srgbClr val="AB79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grpSp>
      <p:sp>
        <p:nvSpPr>
          <p:cNvPr id="114" name="Google Shape;114;p6"/>
          <p:cNvSpPr/>
          <p:nvPr/>
        </p:nvSpPr>
        <p:spPr>
          <a:xfrm rot="5400000">
            <a:off x="8106150" y="2072329"/>
            <a:ext cx="1037700" cy="1037700"/>
          </a:xfrm>
          <a:prstGeom prst="rect">
            <a:avLst/>
          </a:prstGeom>
          <a:solidFill>
            <a:srgbClr val="72511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6"/>
          <p:cNvSpPr/>
          <p:nvPr/>
        </p:nvSpPr>
        <p:spPr>
          <a:xfrm rot="5400000">
            <a:off x="8106150" y="2072329"/>
            <a:ext cx="1036200" cy="1036200"/>
          </a:xfrm>
          <a:prstGeom prst="rtTriangle">
            <a:avLst/>
          </a:prstGeom>
          <a:solidFill>
            <a:srgbClr val="EFD7AE">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pic>
        <p:nvPicPr>
          <p:cNvPr id="116" name="Google Shape;116;p6"/>
          <p:cNvPicPr preferRelativeResize="0"/>
          <p:nvPr/>
        </p:nvPicPr>
        <p:blipFill rotWithShape="1">
          <a:blip r:embed="rId2">
            <a:alphaModFix/>
          </a:blip>
          <a:srcRect b="0" l="12138" r="12836" t="0"/>
          <a:stretch/>
        </p:blipFill>
        <p:spPr>
          <a:xfrm>
            <a:off x="7075050" y="0"/>
            <a:ext cx="2068800" cy="20721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4">
  <p:cSld name="Blank 4">
    <p:spTree>
      <p:nvGrpSpPr>
        <p:cNvPr id="117" name="Shape 117"/>
        <p:cNvGrpSpPr/>
        <p:nvPr/>
      </p:nvGrpSpPr>
      <p:grpSpPr>
        <a:xfrm>
          <a:off x="0" y="0"/>
          <a:ext cx="0" cy="0"/>
          <a:chOff x="0" y="0"/>
          <a:chExt cx="0" cy="0"/>
        </a:xfrm>
      </p:grpSpPr>
      <p:sp>
        <p:nvSpPr>
          <p:cNvPr id="118" name="Google Shape;118;p7"/>
          <p:cNvSpPr/>
          <p:nvPr/>
        </p:nvSpPr>
        <p:spPr>
          <a:xfrm>
            <a:off x="7075050" y="2072329"/>
            <a:ext cx="1037700" cy="1037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7"/>
          <p:cNvSpPr/>
          <p:nvPr/>
        </p:nvSpPr>
        <p:spPr>
          <a:xfrm>
            <a:off x="7248609" y="2244695"/>
            <a:ext cx="690600" cy="693000"/>
          </a:xfrm>
          <a:custGeom>
            <a:rect b="b" l="l" r="r" t="t"/>
            <a:pathLst>
              <a:path extrusionOk="0" h="120000" w="120000">
                <a:moveTo>
                  <a:pt x="26645" y="0"/>
                </a:moveTo>
                <a:cubicBezTo>
                  <a:pt x="25092" y="0"/>
                  <a:pt x="23585" y="1133"/>
                  <a:pt x="23162" y="2645"/>
                </a:cubicBezTo>
                <a:cubicBezTo>
                  <a:pt x="22738" y="4157"/>
                  <a:pt x="23397" y="5905"/>
                  <a:pt x="24715" y="6708"/>
                </a:cubicBezTo>
                <a:cubicBezTo>
                  <a:pt x="27398" y="8456"/>
                  <a:pt x="29093" y="11433"/>
                  <a:pt x="29093" y="14881"/>
                </a:cubicBezTo>
                <a:cubicBezTo>
                  <a:pt x="29093" y="18330"/>
                  <a:pt x="27398" y="21259"/>
                  <a:pt x="24715" y="23007"/>
                </a:cubicBezTo>
                <a:cubicBezTo>
                  <a:pt x="23162" y="24047"/>
                  <a:pt x="22644" y="26456"/>
                  <a:pt x="23679" y="28062"/>
                </a:cubicBezTo>
                <a:cubicBezTo>
                  <a:pt x="24762" y="29622"/>
                  <a:pt x="27163" y="30141"/>
                  <a:pt x="28717" y="29102"/>
                </a:cubicBezTo>
                <a:cubicBezTo>
                  <a:pt x="33330" y="26031"/>
                  <a:pt x="36343" y="20787"/>
                  <a:pt x="36343" y="14881"/>
                </a:cubicBezTo>
                <a:cubicBezTo>
                  <a:pt x="36343" y="8976"/>
                  <a:pt x="33330" y="3685"/>
                  <a:pt x="28717" y="614"/>
                </a:cubicBezTo>
                <a:cubicBezTo>
                  <a:pt x="28105" y="236"/>
                  <a:pt x="27398" y="0"/>
                  <a:pt x="26645" y="0"/>
                </a:cubicBezTo>
                <a:close/>
                <a:moveTo>
                  <a:pt x="47030" y="0"/>
                </a:moveTo>
                <a:cubicBezTo>
                  <a:pt x="45476" y="0"/>
                  <a:pt x="44017" y="1133"/>
                  <a:pt x="43546" y="2645"/>
                </a:cubicBezTo>
                <a:cubicBezTo>
                  <a:pt x="43122" y="4157"/>
                  <a:pt x="43781" y="5905"/>
                  <a:pt x="45100" y="6708"/>
                </a:cubicBezTo>
                <a:cubicBezTo>
                  <a:pt x="47783" y="8456"/>
                  <a:pt x="49478" y="11433"/>
                  <a:pt x="49478" y="14881"/>
                </a:cubicBezTo>
                <a:cubicBezTo>
                  <a:pt x="49478" y="18330"/>
                  <a:pt x="47783" y="21259"/>
                  <a:pt x="45100" y="23007"/>
                </a:cubicBezTo>
                <a:cubicBezTo>
                  <a:pt x="43546" y="24047"/>
                  <a:pt x="43028" y="26456"/>
                  <a:pt x="44064" y="28015"/>
                </a:cubicBezTo>
                <a:cubicBezTo>
                  <a:pt x="45100" y="29622"/>
                  <a:pt x="47500" y="30141"/>
                  <a:pt x="49101" y="29102"/>
                </a:cubicBezTo>
                <a:cubicBezTo>
                  <a:pt x="53668" y="26031"/>
                  <a:pt x="56681" y="20787"/>
                  <a:pt x="56681" y="14881"/>
                </a:cubicBezTo>
                <a:cubicBezTo>
                  <a:pt x="56681" y="8976"/>
                  <a:pt x="53668" y="3685"/>
                  <a:pt x="49101" y="614"/>
                </a:cubicBezTo>
                <a:cubicBezTo>
                  <a:pt x="48489" y="236"/>
                  <a:pt x="47783" y="0"/>
                  <a:pt x="47030" y="0"/>
                </a:cubicBezTo>
                <a:close/>
                <a:moveTo>
                  <a:pt x="67414" y="0"/>
                </a:moveTo>
                <a:cubicBezTo>
                  <a:pt x="65861" y="0"/>
                  <a:pt x="64354" y="1133"/>
                  <a:pt x="63930" y="2645"/>
                </a:cubicBezTo>
                <a:cubicBezTo>
                  <a:pt x="63460" y="4157"/>
                  <a:pt x="64166" y="5905"/>
                  <a:pt x="65484" y="6708"/>
                </a:cubicBezTo>
                <a:cubicBezTo>
                  <a:pt x="68120" y="8456"/>
                  <a:pt x="69862" y="11433"/>
                  <a:pt x="69862" y="14881"/>
                </a:cubicBezTo>
                <a:cubicBezTo>
                  <a:pt x="69862" y="18330"/>
                  <a:pt x="68120" y="21259"/>
                  <a:pt x="65484" y="23007"/>
                </a:cubicBezTo>
                <a:cubicBezTo>
                  <a:pt x="63883" y="24047"/>
                  <a:pt x="63366" y="26456"/>
                  <a:pt x="64448" y="28015"/>
                </a:cubicBezTo>
                <a:cubicBezTo>
                  <a:pt x="65484" y="29622"/>
                  <a:pt x="67838" y="30141"/>
                  <a:pt x="69438" y="29102"/>
                </a:cubicBezTo>
                <a:cubicBezTo>
                  <a:pt x="74052" y="26031"/>
                  <a:pt x="77065" y="20787"/>
                  <a:pt x="77065" y="14881"/>
                </a:cubicBezTo>
                <a:cubicBezTo>
                  <a:pt x="77065" y="8976"/>
                  <a:pt x="74052" y="3685"/>
                  <a:pt x="69438" y="614"/>
                </a:cubicBezTo>
                <a:cubicBezTo>
                  <a:pt x="68826" y="236"/>
                  <a:pt x="68120" y="0"/>
                  <a:pt x="67414" y="0"/>
                </a:cubicBezTo>
                <a:close/>
                <a:moveTo>
                  <a:pt x="43122" y="35196"/>
                </a:moveTo>
                <a:cubicBezTo>
                  <a:pt x="42887" y="35196"/>
                  <a:pt x="42652" y="35244"/>
                  <a:pt x="42416" y="35291"/>
                </a:cubicBezTo>
                <a:lnTo>
                  <a:pt x="13511" y="35291"/>
                </a:lnTo>
                <a:cubicBezTo>
                  <a:pt x="6120" y="35291"/>
                  <a:pt x="0" y="41385"/>
                  <a:pt x="0" y="48850"/>
                </a:cubicBezTo>
                <a:lnTo>
                  <a:pt x="0" y="51968"/>
                </a:lnTo>
                <a:cubicBezTo>
                  <a:pt x="0" y="77669"/>
                  <a:pt x="20714" y="98456"/>
                  <a:pt x="46324" y="98456"/>
                </a:cubicBezTo>
                <a:lnTo>
                  <a:pt x="53856" y="98456"/>
                </a:lnTo>
                <a:cubicBezTo>
                  <a:pt x="79419" y="98456"/>
                  <a:pt x="100133" y="77669"/>
                  <a:pt x="100133" y="51968"/>
                </a:cubicBezTo>
                <a:lnTo>
                  <a:pt x="100133" y="48850"/>
                </a:lnTo>
                <a:cubicBezTo>
                  <a:pt x="100133" y="41385"/>
                  <a:pt x="94060" y="35291"/>
                  <a:pt x="86669" y="35291"/>
                </a:cubicBezTo>
                <a:lnTo>
                  <a:pt x="54233" y="35291"/>
                </a:lnTo>
                <a:cubicBezTo>
                  <a:pt x="52349" y="35291"/>
                  <a:pt x="50561" y="36992"/>
                  <a:pt x="50561" y="38929"/>
                </a:cubicBezTo>
                <a:cubicBezTo>
                  <a:pt x="50561" y="40866"/>
                  <a:pt x="52349" y="42566"/>
                  <a:pt x="54233" y="42566"/>
                </a:cubicBezTo>
                <a:lnTo>
                  <a:pt x="86669" y="42566"/>
                </a:lnTo>
                <a:cubicBezTo>
                  <a:pt x="90200" y="42566"/>
                  <a:pt x="92930" y="45259"/>
                  <a:pt x="92930" y="48850"/>
                </a:cubicBezTo>
                <a:lnTo>
                  <a:pt x="92930" y="51968"/>
                </a:lnTo>
                <a:cubicBezTo>
                  <a:pt x="92930" y="73748"/>
                  <a:pt x="75559" y="91181"/>
                  <a:pt x="53856" y="91181"/>
                </a:cubicBezTo>
                <a:lnTo>
                  <a:pt x="46324" y="91181"/>
                </a:lnTo>
                <a:cubicBezTo>
                  <a:pt x="24621" y="91181"/>
                  <a:pt x="7249" y="73748"/>
                  <a:pt x="7249" y="51968"/>
                </a:cubicBezTo>
                <a:lnTo>
                  <a:pt x="7249" y="48850"/>
                </a:lnTo>
                <a:cubicBezTo>
                  <a:pt x="7249" y="45307"/>
                  <a:pt x="9980" y="42566"/>
                  <a:pt x="13511" y="42566"/>
                </a:cubicBezTo>
                <a:lnTo>
                  <a:pt x="39544" y="42566"/>
                </a:lnTo>
                <a:lnTo>
                  <a:pt x="39544" y="47669"/>
                </a:lnTo>
                <a:lnTo>
                  <a:pt x="37332" y="47669"/>
                </a:lnTo>
                <a:cubicBezTo>
                  <a:pt x="35449" y="47669"/>
                  <a:pt x="33707" y="49417"/>
                  <a:pt x="33707" y="51307"/>
                </a:cubicBezTo>
                <a:lnTo>
                  <a:pt x="33707" y="63543"/>
                </a:lnTo>
                <a:cubicBezTo>
                  <a:pt x="33707" y="65433"/>
                  <a:pt x="35449" y="67181"/>
                  <a:pt x="37332" y="67181"/>
                </a:cubicBezTo>
                <a:lnTo>
                  <a:pt x="49007" y="67181"/>
                </a:lnTo>
                <a:cubicBezTo>
                  <a:pt x="50890" y="67181"/>
                  <a:pt x="52585" y="65433"/>
                  <a:pt x="52585" y="63543"/>
                </a:cubicBezTo>
                <a:lnTo>
                  <a:pt x="52585" y="51307"/>
                </a:lnTo>
                <a:cubicBezTo>
                  <a:pt x="52585" y="49417"/>
                  <a:pt x="50890" y="47669"/>
                  <a:pt x="49007" y="47669"/>
                </a:cubicBezTo>
                <a:lnTo>
                  <a:pt x="46794" y="47669"/>
                </a:lnTo>
                <a:lnTo>
                  <a:pt x="46794" y="38881"/>
                </a:lnTo>
                <a:cubicBezTo>
                  <a:pt x="46794" y="36944"/>
                  <a:pt x="45052" y="35149"/>
                  <a:pt x="43122" y="35196"/>
                </a:cubicBezTo>
                <a:close/>
                <a:moveTo>
                  <a:pt x="105688" y="38362"/>
                </a:moveTo>
                <a:cubicBezTo>
                  <a:pt x="103758" y="38456"/>
                  <a:pt x="102157" y="40299"/>
                  <a:pt x="102251" y="42188"/>
                </a:cubicBezTo>
                <a:cubicBezTo>
                  <a:pt x="102346" y="44078"/>
                  <a:pt x="104134" y="45732"/>
                  <a:pt x="106018" y="45637"/>
                </a:cubicBezTo>
                <a:cubicBezTo>
                  <a:pt x="109548" y="45637"/>
                  <a:pt x="112279" y="48377"/>
                  <a:pt x="112279" y="51921"/>
                </a:cubicBezTo>
                <a:lnTo>
                  <a:pt x="112279" y="66141"/>
                </a:lnTo>
                <a:cubicBezTo>
                  <a:pt x="112279" y="66236"/>
                  <a:pt x="112279" y="66330"/>
                  <a:pt x="112279" y="66425"/>
                </a:cubicBezTo>
                <a:cubicBezTo>
                  <a:pt x="112750" y="72614"/>
                  <a:pt x="111290" y="75212"/>
                  <a:pt x="108842" y="76960"/>
                </a:cubicBezTo>
                <a:cubicBezTo>
                  <a:pt x="106441" y="78708"/>
                  <a:pt x="102110" y="79559"/>
                  <a:pt x="96790" y="79559"/>
                </a:cubicBezTo>
                <a:cubicBezTo>
                  <a:pt x="94907" y="79511"/>
                  <a:pt x="93118" y="81259"/>
                  <a:pt x="93118" y="83196"/>
                </a:cubicBezTo>
                <a:cubicBezTo>
                  <a:pt x="93118" y="85086"/>
                  <a:pt x="94907" y="86834"/>
                  <a:pt x="96790" y="86834"/>
                </a:cubicBezTo>
                <a:cubicBezTo>
                  <a:pt x="102769" y="86834"/>
                  <a:pt x="108513" y="86125"/>
                  <a:pt x="113079" y="82866"/>
                </a:cubicBezTo>
                <a:cubicBezTo>
                  <a:pt x="117551" y="79606"/>
                  <a:pt x="120000" y="73795"/>
                  <a:pt x="119529" y="66141"/>
                </a:cubicBezTo>
                <a:cubicBezTo>
                  <a:pt x="119482" y="66047"/>
                  <a:pt x="119529" y="66000"/>
                  <a:pt x="119529" y="65905"/>
                </a:cubicBezTo>
                <a:lnTo>
                  <a:pt x="119529" y="51921"/>
                </a:lnTo>
                <a:cubicBezTo>
                  <a:pt x="119529" y="44503"/>
                  <a:pt x="113456" y="38362"/>
                  <a:pt x="106018" y="38362"/>
                </a:cubicBezTo>
                <a:cubicBezTo>
                  <a:pt x="105923" y="38362"/>
                  <a:pt x="105782" y="38362"/>
                  <a:pt x="105688" y="38362"/>
                </a:cubicBezTo>
                <a:close/>
                <a:moveTo>
                  <a:pt x="40957" y="54944"/>
                </a:moveTo>
                <a:lnTo>
                  <a:pt x="45382" y="54944"/>
                </a:lnTo>
                <a:lnTo>
                  <a:pt x="45382" y="59905"/>
                </a:lnTo>
                <a:lnTo>
                  <a:pt x="40957" y="59905"/>
                </a:lnTo>
                <a:lnTo>
                  <a:pt x="40957" y="54944"/>
                </a:lnTo>
                <a:close/>
                <a:moveTo>
                  <a:pt x="13511" y="102803"/>
                </a:moveTo>
                <a:cubicBezTo>
                  <a:pt x="6120" y="102803"/>
                  <a:pt x="0" y="108897"/>
                  <a:pt x="0" y="116314"/>
                </a:cubicBezTo>
                <a:cubicBezTo>
                  <a:pt x="0" y="118251"/>
                  <a:pt x="1741" y="120000"/>
                  <a:pt x="3624" y="120000"/>
                </a:cubicBezTo>
                <a:cubicBezTo>
                  <a:pt x="5555" y="120000"/>
                  <a:pt x="7249" y="118251"/>
                  <a:pt x="7249" y="116314"/>
                </a:cubicBezTo>
                <a:cubicBezTo>
                  <a:pt x="7249" y="112771"/>
                  <a:pt x="9980" y="110078"/>
                  <a:pt x="13511" y="110078"/>
                </a:cubicBezTo>
                <a:lnTo>
                  <a:pt x="86669" y="110078"/>
                </a:lnTo>
                <a:cubicBezTo>
                  <a:pt x="90200" y="110078"/>
                  <a:pt x="92930" y="112771"/>
                  <a:pt x="92930" y="116314"/>
                </a:cubicBezTo>
                <a:cubicBezTo>
                  <a:pt x="92883" y="118251"/>
                  <a:pt x="94625" y="120000"/>
                  <a:pt x="96555" y="120000"/>
                </a:cubicBezTo>
                <a:cubicBezTo>
                  <a:pt x="98438" y="120000"/>
                  <a:pt x="100180" y="118251"/>
                  <a:pt x="100133" y="116314"/>
                </a:cubicBezTo>
                <a:cubicBezTo>
                  <a:pt x="100133" y="108897"/>
                  <a:pt x="94060" y="102803"/>
                  <a:pt x="86669" y="102803"/>
                </a:cubicBezTo>
                <a:lnTo>
                  <a:pt x="13511" y="10280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7"/>
          <p:cNvSpPr/>
          <p:nvPr/>
        </p:nvSpPr>
        <p:spPr>
          <a:xfrm>
            <a:off x="8109986" y="-9"/>
            <a:ext cx="1037700" cy="1037700"/>
          </a:xfrm>
          <a:prstGeom prst="rect">
            <a:avLst/>
          </a:prstGeom>
          <a:solidFill>
            <a:schemeClr val="accent2">
              <a:alpha val="407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7"/>
          <p:cNvSpPr/>
          <p:nvPr/>
        </p:nvSpPr>
        <p:spPr>
          <a:xfrm>
            <a:off x="6551322" y="-9"/>
            <a:ext cx="518700" cy="518700"/>
          </a:xfrm>
          <a:prstGeom prst="rect">
            <a:avLst/>
          </a:prstGeom>
          <a:solidFill>
            <a:srgbClr val="AB792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7"/>
          <p:cNvSpPr/>
          <p:nvPr/>
        </p:nvSpPr>
        <p:spPr>
          <a:xfrm>
            <a:off x="8628985" y="-9"/>
            <a:ext cx="518700" cy="518700"/>
          </a:xfrm>
          <a:prstGeom prst="rect">
            <a:avLst/>
          </a:prstGeom>
          <a:solidFill>
            <a:srgbClr val="F7EBD5">
              <a:alpha val="407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7"/>
          <p:cNvSpPr/>
          <p:nvPr/>
        </p:nvSpPr>
        <p:spPr>
          <a:xfrm>
            <a:off x="6" y="3760766"/>
            <a:ext cx="1382700" cy="1382700"/>
          </a:xfrm>
          <a:prstGeom prst="rect">
            <a:avLst/>
          </a:prstGeom>
          <a:solidFill>
            <a:srgbClr val="E7C586">
              <a:alpha val="698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7"/>
          <p:cNvSpPr/>
          <p:nvPr/>
        </p:nvSpPr>
        <p:spPr>
          <a:xfrm>
            <a:off x="6" y="4246818"/>
            <a:ext cx="896700" cy="896700"/>
          </a:xfrm>
          <a:prstGeom prst="rect">
            <a:avLst/>
          </a:prstGeom>
          <a:solidFill>
            <a:srgbClr val="AB7921">
              <a:alpha val="698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125" name="Google Shape;125;p7"/>
          <p:cNvSpPr/>
          <p:nvPr/>
        </p:nvSpPr>
        <p:spPr>
          <a:xfrm>
            <a:off x="6" y="4695285"/>
            <a:ext cx="448200" cy="448200"/>
          </a:xfrm>
          <a:prstGeom prst="rect">
            <a:avLst/>
          </a:prstGeom>
          <a:solidFill>
            <a:srgbClr val="725116">
              <a:alpha val="698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nvGrpSpPr>
          <p:cNvPr id="126" name="Google Shape;126;p7"/>
          <p:cNvGrpSpPr/>
          <p:nvPr/>
        </p:nvGrpSpPr>
        <p:grpSpPr>
          <a:xfrm>
            <a:off x="8106093" y="3108512"/>
            <a:ext cx="1037757" cy="1037716"/>
            <a:chOff x="7957586" y="3108512"/>
            <a:chExt cx="1037757" cy="1037716"/>
          </a:xfrm>
        </p:grpSpPr>
        <p:sp>
          <p:nvSpPr>
            <p:cNvPr id="127" name="Google Shape;127;p7"/>
            <p:cNvSpPr/>
            <p:nvPr/>
          </p:nvSpPr>
          <p:spPr>
            <a:xfrm>
              <a:off x="7957586" y="3108512"/>
              <a:ext cx="1037700" cy="1037700"/>
            </a:xfrm>
            <a:prstGeom prst="rect">
              <a:avLst/>
            </a:prstGeom>
            <a:solidFill>
              <a:srgbClr val="725116">
                <a:alpha val="498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7"/>
            <p:cNvSpPr/>
            <p:nvPr/>
          </p:nvSpPr>
          <p:spPr>
            <a:xfrm>
              <a:off x="7959143" y="3110028"/>
              <a:ext cx="1036200" cy="1036200"/>
            </a:xfrm>
            <a:prstGeom prst="rtTriangle">
              <a:avLst/>
            </a:prstGeom>
            <a:solidFill>
              <a:srgbClr val="AB79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grpSp>
      <p:sp>
        <p:nvSpPr>
          <p:cNvPr id="129" name="Google Shape;129;p7"/>
          <p:cNvSpPr/>
          <p:nvPr/>
        </p:nvSpPr>
        <p:spPr>
          <a:xfrm rot="5400000">
            <a:off x="8106150" y="2072329"/>
            <a:ext cx="1037700" cy="1037700"/>
          </a:xfrm>
          <a:prstGeom prst="rect">
            <a:avLst/>
          </a:prstGeom>
          <a:solidFill>
            <a:srgbClr val="72511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7"/>
          <p:cNvSpPr/>
          <p:nvPr/>
        </p:nvSpPr>
        <p:spPr>
          <a:xfrm rot="5400000">
            <a:off x="8106150" y="2072329"/>
            <a:ext cx="1036200" cy="1036200"/>
          </a:xfrm>
          <a:prstGeom prst="rtTriangle">
            <a:avLst/>
          </a:prstGeom>
          <a:solidFill>
            <a:srgbClr val="EFD7AE">
              <a:alpha val="498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pic>
        <p:nvPicPr>
          <p:cNvPr id="131" name="Google Shape;131;p7"/>
          <p:cNvPicPr preferRelativeResize="0"/>
          <p:nvPr/>
        </p:nvPicPr>
        <p:blipFill rotWithShape="1">
          <a:blip r:embed="rId2">
            <a:alphaModFix/>
          </a:blip>
          <a:srcRect b="0" l="12138" r="12836" t="0"/>
          <a:stretch/>
        </p:blipFill>
        <p:spPr>
          <a:xfrm>
            <a:off x="7075050" y="0"/>
            <a:ext cx="2068800" cy="20721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 + 3 columns">
    <p:spTree>
      <p:nvGrpSpPr>
        <p:cNvPr id="132" name="Shape 132"/>
        <p:cNvGrpSpPr/>
        <p:nvPr/>
      </p:nvGrpSpPr>
      <p:grpSpPr>
        <a:xfrm>
          <a:off x="0" y="0"/>
          <a:ext cx="0" cy="0"/>
          <a:chOff x="0" y="0"/>
          <a:chExt cx="0" cy="0"/>
        </a:xfrm>
      </p:grpSpPr>
      <p:sp>
        <p:nvSpPr>
          <p:cNvPr id="133" name="Google Shape;133;p8"/>
          <p:cNvSpPr txBox="1"/>
          <p:nvPr>
            <p:ph type="title"/>
          </p:nvPr>
        </p:nvSpPr>
        <p:spPr>
          <a:xfrm>
            <a:off x="1842475" y="1197075"/>
            <a:ext cx="4441799" cy="6219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7198A9"/>
              </a:buClr>
              <a:buSzPts val="1400"/>
              <a:buNone/>
              <a:defRPr b="0" i="0" sz="1400" u="none" cap="none" strike="noStrike">
                <a:solidFill>
                  <a:srgbClr val="7198A9"/>
                </a:solidFill>
              </a:defRPr>
            </a:lvl1pPr>
            <a:lvl2pPr indent="0" lvl="1" rtl="0">
              <a:spcBef>
                <a:spcPts val="0"/>
              </a:spcBef>
              <a:spcAft>
                <a:spcPts val="0"/>
              </a:spcAft>
              <a:buClr>
                <a:srgbClr val="7198A9"/>
              </a:buClr>
              <a:buSzPts val="1400"/>
              <a:buFont typeface="Arvo"/>
              <a:buNone/>
              <a:defRPr sz="1800">
                <a:solidFill>
                  <a:srgbClr val="7198A9"/>
                </a:solidFill>
                <a:latin typeface="Arvo"/>
                <a:ea typeface="Arvo"/>
                <a:cs typeface="Arvo"/>
                <a:sym typeface="Arvo"/>
              </a:defRPr>
            </a:lvl2pPr>
            <a:lvl3pPr indent="0" lvl="2" rtl="0">
              <a:spcBef>
                <a:spcPts val="0"/>
              </a:spcBef>
              <a:spcAft>
                <a:spcPts val="0"/>
              </a:spcAft>
              <a:buClr>
                <a:srgbClr val="7198A9"/>
              </a:buClr>
              <a:buSzPts val="1400"/>
              <a:buFont typeface="Arvo"/>
              <a:buNone/>
              <a:defRPr sz="1800">
                <a:solidFill>
                  <a:srgbClr val="7198A9"/>
                </a:solidFill>
                <a:latin typeface="Arvo"/>
                <a:ea typeface="Arvo"/>
                <a:cs typeface="Arvo"/>
                <a:sym typeface="Arvo"/>
              </a:defRPr>
            </a:lvl3pPr>
            <a:lvl4pPr indent="0" lvl="3" rtl="0">
              <a:spcBef>
                <a:spcPts val="0"/>
              </a:spcBef>
              <a:spcAft>
                <a:spcPts val="0"/>
              </a:spcAft>
              <a:buClr>
                <a:srgbClr val="7198A9"/>
              </a:buClr>
              <a:buSzPts val="1400"/>
              <a:buFont typeface="Arvo"/>
              <a:buNone/>
              <a:defRPr sz="1800">
                <a:solidFill>
                  <a:srgbClr val="7198A9"/>
                </a:solidFill>
                <a:latin typeface="Arvo"/>
                <a:ea typeface="Arvo"/>
                <a:cs typeface="Arvo"/>
                <a:sym typeface="Arvo"/>
              </a:defRPr>
            </a:lvl4pPr>
            <a:lvl5pPr indent="0" lvl="4" rtl="0">
              <a:spcBef>
                <a:spcPts val="0"/>
              </a:spcBef>
              <a:spcAft>
                <a:spcPts val="0"/>
              </a:spcAft>
              <a:buClr>
                <a:srgbClr val="7198A9"/>
              </a:buClr>
              <a:buSzPts val="1400"/>
              <a:buFont typeface="Arvo"/>
              <a:buNone/>
              <a:defRPr sz="1800">
                <a:solidFill>
                  <a:srgbClr val="7198A9"/>
                </a:solidFill>
                <a:latin typeface="Arvo"/>
                <a:ea typeface="Arvo"/>
                <a:cs typeface="Arvo"/>
                <a:sym typeface="Arvo"/>
              </a:defRPr>
            </a:lvl5pPr>
            <a:lvl6pPr indent="0" lvl="5" rtl="0">
              <a:spcBef>
                <a:spcPts val="0"/>
              </a:spcBef>
              <a:spcAft>
                <a:spcPts val="0"/>
              </a:spcAft>
              <a:buClr>
                <a:srgbClr val="7198A9"/>
              </a:buClr>
              <a:buSzPts val="1400"/>
              <a:buFont typeface="Arvo"/>
              <a:buNone/>
              <a:defRPr sz="1800">
                <a:solidFill>
                  <a:srgbClr val="7198A9"/>
                </a:solidFill>
                <a:latin typeface="Arvo"/>
                <a:ea typeface="Arvo"/>
                <a:cs typeface="Arvo"/>
                <a:sym typeface="Arvo"/>
              </a:defRPr>
            </a:lvl6pPr>
            <a:lvl7pPr indent="0" lvl="6" rtl="0">
              <a:spcBef>
                <a:spcPts val="0"/>
              </a:spcBef>
              <a:spcAft>
                <a:spcPts val="0"/>
              </a:spcAft>
              <a:buClr>
                <a:srgbClr val="7198A9"/>
              </a:buClr>
              <a:buSzPts val="1400"/>
              <a:buFont typeface="Arvo"/>
              <a:buNone/>
              <a:defRPr sz="1800">
                <a:solidFill>
                  <a:srgbClr val="7198A9"/>
                </a:solidFill>
                <a:latin typeface="Arvo"/>
                <a:ea typeface="Arvo"/>
                <a:cs typeface="Arvo"/>
                <a:sym typeface="Arvo"/>
              </a:defRPr>
            </a:lvl7pPr>
            <a:lvl8pPr indent="0" lvl="7" rtl="0">
              <a:spcBef>
                <a:spcPts val="0"/>
              </a:spcBef>
              <a:spcAft>
                <a:spcPts val="0"/>
              </a:spcAft>
              <a:buClr>
                <a:srgbClr val="7198A9"/>
              </a:buClr>
              <a:buSzPts val="1400"/>
              <a:buFont typeface="Arvo"/>
              <a:buNone/>
              <a:defRPr sz="1800">
                <a:solidFill>
                  <a:srgbClr val="7198A9"/>
                </a:solidFill>
                <a:latin typeface="Arvo"/>
                <a:ea typeface="Arvo"/>
                <a:cs typeface="Arvo"/>
                <a:sym typeface="Arvo"/>
              </a:defRPr>
            </a:lvl8pPr>
            <a:lvl9pPr indent="0" lvl="8" rtl="0">
              <a:spcBef>
                <a:spcPts val="0"/>
              </a:spcBef>
              <a:spcAft>
                <a:spcPts val="0"/>
              </a:spcAft>
              <a:buClr>
                <a:srgbClr val="7198A9"/>
              </a:buClr>
              <a:buSzPts val="1400"/>
              <a:buFont typeface="Arvo"/>
              <a:buNone/>
              <a:defRPr sz="1800">
                <a:solidFill>
                  <a:srgbClr val="7198A9"/>
                </a:solidFill>
                <a:latin typeface="Arvo"/>
                <a:ea typeface="Arvo"/>
                <a:cs typeface="Arvo"/>
                <a:sym typeface="Arvo"/>
              </a:defRPr>
            </a:lvl9pPr>
          </a:lstStyle>
          <a:p/>
        </p:txBody>
      </p:sp>
      <p:sp>
        <p:nvSpPr>
          <p:cNvPr id="134" name="Google Shape;134;p8"/>
          <p:cNvSpPr txBox="1"/>
          <p:nvPr>
            <p:ph idx="1" type="body"/>
          </p:nvPr>
        </p:nvSpPr>
        <p:spPr>
          <a:xfrm>
            <a:off x="1842475" y="1818975"/>
            <a:ext cx="1431300" cy="3107099"/>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00000"/>
              </a:lnSpc>
              <a:spcBef>
                <a:spcPts val="0"/>
              </a:spcBef>
              <a:spcAft>
                <a:spcPts val="0"/>
              </a:spcAft>
              <a:buClr>
                <a:srgbClr val="CEDBE0"/>
              </a:buClr>
              <a:buSzPts val="1200"/>
              <a:buChar char="■"/>
              <a:defRPr b="0" i="0" sz="1200" u="none" cap="none" strike="noStrike">
                <a:solidFill>
                  <a:srgbClr val="4D778A"/>
                </a:solidFill>
              </a:defRPr>
            </a:lvl1pPr>
            <a:lvl2pPr indent="-304800" lvl="1" marL="914400" marR="0" rtl="0" algn="l">
              <a:lnSpc>
                <a:spcPct val="100000"/>
              </a:lnSpc>
              <a:spcBef>
                <a:spcPts val="0"/>
              </a:spcBef>
              <a:spcAft>
                <a:spcPts val="0"/>
              </a:spcAft>
              <a:buClr>
                <a:srgbClr val="CEDBE0"/>
              </a:buClr>
              <a:buSzPts val="1200"/>
              <a:buChar char="□"/>
              <a:defRPr b="0" i="0" sz="1200" u="none" cap="none" strike="noStrike">
                <a:solidFill>
                  <a:srgbClr val="4D778A"/>
                </a:solidFill>
              </a:defRPr>
            </a:lvl2pPr>
            <a:lvl3pPr indent="-304800" lvl="2" marL="1371600" marR="0" rtl="0" algn="l">
              <a:lnSpc>
                <a:spcPct val="100000"/>
              </a:lnSpc>
              <a:spcBef>
                <a:spcPts val="0"/>
              </a:spcBef>
              <a:spcAft>
                <a:spcPts val="0"/>
              </a:spcAft>
              <a:buClr>
                <a:srgbClr val="CEDBE0"/>
              </a:buClr>
              <a:buSzPts val="1200"/>
              <a:buChar char="▫"/>
              <a:defRPr b="0" i="0" sz="1200" u="none" cap="none" strike="noStrike">
                <a:solidFill>
                  <a:srgbClr val="4D778A"/>
                </a:solidFill>
              </a:defRPr>
            </a:lvl3pPr>
            <a:lvl4pPr indent="-304800" lvl="3" marL="1828800" marR="0" rtl="0" algn="l">
              <a:lnSpc>
                <a:spcPct val="100000"/>
              </a:lnSpc>
              <a:spcBef>
                <a:spcPts val="0"/>
              </a:spcBef>
              <a:spcAft>
                <a:spcPts val="0"/>
              </a:spcAft>
              <a:buClr>
                <a:srgbClr val="CEDBE0"/>
              </a:buClr>
              <a:buSzPts val="1200"/>
              <a:buChar char="▫"/>
              <a:defRPr b="0" i="0" sz="1200" u="none" cap="none" strike="noStrike">
                <a:solidFill>
                  <a:srgbClr val="4D778A"/>
                </a:solidFill>
              </a:defRPr>
            </a:lvl4pPr>
            <a:lvl5pPr indent="-228600" lvl="4" marL="2286000" marR="0" rtl="0" algn="l">
              <a:lnSpc>
                <a:spcPct val="100000"/>
              </a:lnSpc>
              <a:spcBef>
                <a:spcPts val="0"/>
              </a:spcBef>
              <a:spcAft>
                <a:spcPts val="0"/>
              </a:spcAft>
              <a:buClr>
                <a:srgbClr val="4D778A"/>
              </a:buClr>
              <a:buSzPts val="1400"/>
              <a:buNone/>
              <a:defRPr b="0" i="0" sz="1200" u="none" cap="none" strike="noStrike">
                <a:solidFill>
                  <a:srgbClr val="4D778A"/>
                </a:solidFill>
              </a:defRPr>
            </a:lvl5pPr>
            <a:lvl6pPr indent="-228600" lvl="5" marL="2743200" marR="0" rtl="0" algn="l">
              <a:lnSpc>
                <a:spcPct val="100000"/>
              </a:lnSpc>
              <a:spcBef>
                <a:spcPts val="0"/>
              </a:spcBef>
              <a:spcAft>
                <a:spcPts val="0"/>
              </a:spcAft>
              <a:buClr>
                <a:srgbClr val="4D778A"/>
              </a:buClr>
              <a:buSzPts val="1400"/>
              <a:buNone/>
              <a:defRPr b="0" i="0" sz="1200" u="none" cap="none" strike="noStrike">
                <a:solidFill>
                  <a:srgbClr val="4D778A"/>
                </a:solidFill>
              </a:defRPr>
            </a:lvl6pPr>
            <a:lvl7pPr indent="-228600" lvl="6" marL="3200400" marR="0" rtl="0" algn="l">
              <a:lnSpc>
                <a:spcPct val="100000"/>
              </a:lnSpc>
              <a:spcBef>
                <a:spcPts val="0"/>
              </a:spcBef>
              <a:spcAft>
                <a:spcPts val="0"/>
              </a:spcAft>
              <a:buClr>
                <a:srgbClr val="4D778A"/>
              </a:buClr>
              <a:buSzPts val="1400"/>
              <a:buNone/>
              <a:defRPr b="0" i="0" sz="1200" u="none" cap="none" strike="noStrike">
                <a:solidFill>
                  <a:srgbClr val="4D778A"/>
                </a:solidFill>
              </a:defRPr>
            </a:lvl7pPr>
            <a:lvl8pPr indent="-228600" lvl="7" marL="3657600" marR="0" rtl="0" algn="l">
              <a:lnSpc>
                <a:spcPct val="100000"/>
              </a:lnSpc>
              <a:spcBef>
                <a:spcPts val="0"/>
              </a:spcBef>
              <a:spcAft>
                <a:spcPts val="0"/>
              </a:spcAft>
              <a:buClr>
                <a:srgbClr val="4D778A"/>
              </a:buClr>
              <a:buSzPts val="1400"/>
              <a:buNone/>
              <a:defRPr b="0" i="0" sz="1200" u="none" cap="none" strike="noStrike">
                <a:solidFill>
                  <a:srgbClr val="4D778A"/>
                </a:solidFill>
              </a:defRPr>
            </a:lvl8pPr>
            <a:lvl9pPr indent="-228600" lvl="8" marL="4114800" marR="0" rtl="0" algn="l">
              <a:lnSpc>
                <a:spcPct val="100000"/>
              </a:lnSpc>
              <a:spcBef>
                <a:spcPts val="0"/>
              </a:spcBef>
              <a:spcAft>
                <a:spcPts val="0"/>
              </a:spcAft>
              <a:buClr>
                <a:srgbClr val="4D778A"/>
              </a:buClr>
              <a:buSzPts val="1400"/>
              <a:buNone/>
              <a:defRPr b="0" i="0" sz="1200" u="none" cap="none" strike="noStrike">
                <a:solidFill>
                  <a:srgbClr val="4D778A"/>
                </a:solidFill>
              </a:defRPr>
            </a:lvl9pPr>
          </a:lstStyle>
          <a:p/>
        </p:txBody>
      </p:sp>
      <p:sp>
        <p:nvSpPr>
          <p:cNvPr id="135" name="Google Shape;135;p8"/>
          <p:cNvSpPr txBox="1"/>
          <p:nvPr>
            <p:ph idx="2" type="body"/>
          </p:nvPr>
        </p:nvSpPr>
        <p:spPr>
          <a:xfrm>
            <a:off x="3347474" y="1818975"/>
            <a:ext cx="1431300" cy="3107099"/>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00000"/>
              </a:lnSpc>
              <a:spcBef>
                <a:spcPts val="0"/>
              </a:spcBef>
              <a:spcAft>
                <a:spcPts val="0"/>
              </a:spcAft>
              <a:buClr>
                <a:srgbClr val="CEDBE0"/>
              </a:buClr>
              <a:buSzPts val="1200"/>
              <a:buChar char="■"/>
              <a:defRPr b="0" i="0" sz="1200" u="none" cap="none" strike="noStrike">
                <a:solidFill>
                  <a:srgbClr val="4D778A"/>
                </a:solidFill>
              </a:defRPr>
            </a:lvl1pPr>
            <a:lvl2pPr indent="-304800" lvl="1" marL="914400" marR="0" rtl="0" algn="l">
              <a:lnSpc>
                <a:spcPct val="100000"/>
              </a:lnSpc>
              <a:spcBef>
                <a:spcPts val="0"/>
              </a:spcBef>
              <a:spcAft>
                <a:spcPts val="0"/>
              </a:spcAft>
              <a:buClr>
                <a:srgbClr val="CEDBE0"/>
              </a:buClr>
              <a:buSzPts val="1200"/>
              <a:buChar char="□"/>
              <a:defRPr b="0" i="0" sz="1200" u="none" cap="none" strike="noStrike">
                <a:solidFill>
                  <a:srgbClr val="4D778A"/>
                </a:solidFill>
              </a:defRPr>
            </a:lvl2pPr>
            <a:lvl3pPr indent="-304800" lvl="2" marL="1371600" marR="0" rtl="0" algn="l">
              <a:lnSpc>
                <a:spcPct val="100000"/>
              </a:lnSpc>
              <a:spcBef>
                <a:spcPts val="0"/>
              </a:spcBef>
              <a:spcAft>
                <a:spcPts val="0"/>
              </a:spcAft>
              <a:buClr>
                <a:srgbClr val="CEDBE0"/>
              </a:buClr>
              <a:buSzPts val="1200"/>
              <a:buChar char="▫"/>
              <a:defRPr b="0" i="0" sz="1200" u="none" cap="none" strike="noStrike">
                <a:solidFill>
                  <a:srgbClr val="4D778A"/>
                </a:solidFill>
              </a:defRPr>
            </a:lvl3pPr>
            <a:lvl4pPr indent="-304800" lvl="3" marL="1828800" marR="0" rtl="0" algn="l">
              <a:lnSpc>
                <a:spcPct val="100000"/>
              </a:lnSpc>
              <a:spcBef>
                <a:spcPts val="0"/>
              </a:spcBef>
              <a:spcAft>
                <a:spcPts val="0"/>
              </a:spcAft>
              <a:buClr>
                <a:srgbClr val="CEDBE0"/>
              </a:buClr>
              <a:buSzPts val="1200"/>
              <a:buChar char="▫"/>
              <a:defRPr b="0" i="0" sz="1200" u="none" cap="none" strike="noStrike">
                <a:solidFill>
                  <a:srgbClr val="4D778A"/>
                </a:solidFill>
              </a:defRPr>
            </a:lvl4pPr>
            <a:lvl5pPr indent="-228600" lvl="4" marL="2286000" marR="0" rtl="0" algn="l">
              <a:lnSpc>
                <a:spcPct val="100000"/>
              </a:lnSpc>
              <a:spcBef>
                <a:spcPts val="0"/>
              </a:spcBef>
              <a:spcAft>
                <a:spcPts val="0"/>
              </a:spcAft>
              <a:buClr>
                <a:srgbClr val="4D778A"/>
              </a:buClr>
              <a:buSzPts val="1400"/>
              <a:buNone/>
              <a:defRPr b="0" i="0" sz="1200" u="none" cap="none" strike="noStrike">
                <a:solidFill>
                  <a:srgbClr val="4D778A"/>
                </a:solidFill>
              </a:defRPr>
            </a:lvl5pPr>
            <a:lvl6pPr indent="-228600" lvl="5" marL="2743200" marR="0" rtl="0" algn="l">
              <a:lnSpc>
                <a:spcPct val="100000"/>
              </a:lnSpc>
              <a:spcBef>
                <a:spcPts val="0"/>
              </a:spcBef>
              <a:spcAft>
                <a:spcPts val="0"/>
              </a:spcAft>
              <a:buClr>
                <a:srgbClr val="4D778A"/>
              </a:buClr>
              <a:buSzPts val="1400"/>
              <a:buNone/>
              <a:defRPr b="0" i="0" sz="1200" u="none" cap="none" strike="noStrike">
                <a:solidFill>
                  <a:srgbClr val="4D778A"/>
                </a:solidFill>
              </a:defRPr>
            </a:lvl6pPr>
            <a:lvl7pPr indent="-228600" lvl="6" marL="3200400" marR="0" rtl="0" algn="l">
              <a:lnSpc>
                <a:spcPct val="100000"/>
              </a:lnSpc>
              <a:spcBef>
                <a:spcPts val="0"/>
              </a:spcBef>
              <a:spcAft>
                <a:spcPts val="0"/>
              </a:spcAft>
              <a:buClr>
                <a:srgbClr val="4D778A"/>
              </a:buClr>
              <a:buSzPts val="1400"/>
              <a:buNone/>
              <a:defRPr b="0" i="0" sz="1200" u="none" cap="none" strike="noStrike">
                <a:solidFill>
                  <a:srgbClr val="4D778A"/>
                </a:solidFill>
              </a:defRPr>
            </a:lvl7pPr>
            <a:lvl8pPr indent="-228600" lvl="7" marL="3657600" marR="0" rtl="0" algn="l">
              <a:lnSpc>
                <a:spcPct val="100000"/>
              </a:lnSpc>
              <a:spcBef>
                <a:spcPts val="0"/>
              </a:spcBef>
              <a:spcAft>
                <a:spcPts val="0"/>
              </a:spcAft>
              <a:buClr>
                <a:srgbClr val="4D778A"/>
              </a:buClr>
              <a:buSzPts val="1400"/>
              <a:buNone/>
              <a:defRPr b="0" i="0" sz="1200" u="none" cap="none" strike="noStrike">
                <a:solidFill>
                  <a:srgbClr val="4D778A"/>
                </a:solidFill>
              </a:defRPr>
            </a:lvl8pPr>
            <a:lvl9pPr indent="-228600" lvl="8" marL="4114800" marR="0" rtl="0" algn="l">
              <a:lnSpc>
                <a:spcPct val="100000"/>
              </a:lnSpc>
              <a:spcBef>
                <a:spcPts val="0"/>
              </a:spcBef>
              <a:spcAft>
                <a:spcPts val="0"/>
              </a:spcAft>
              <a:buClr>
                <a:srgbClr val="4D778A"/>
              </a:buClr>
              <a:buSzPts val="1400"/>
              <a:buNone/>
              <a:defRPr b="0" i="0" sz="1200" u="none" cap="none" strike="noStrike">
                <a:solidFill>
                  <a:srgbClr val="4D778A"/>
                </a:solidFill>
              </a:defRPr>
            </a:lvl9pPr>
          </a:lstStyle>
          <a:p/>
        </p:txBody>
      </p:sp>
      <p:sp>
        <p:nvSpPr>
          <p:cNvPr id="136" name="Google Shape;136;p8"/>
          <p:cNvSpPr txBox="1"/>
          <p:nvPr>
            <p:ph idx="3" type="body"/>
          </p:nvPr>
        </p:nvSpPr>
        <p:spPr>
          <a:xfrm>
            <a:off x="4852474" y="1818975"/>
            <a:ext cx="1431300" cy="3107099"/>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00000"/>
              </a:lnSpc>
              <a:spcBef>
                <a:spcPts val="0"/>
              </a:spcBef>
              <a:spcAft>
                <a:spcPts val="0"/>
              </a:spcAft>
              <a:buClr>
                <a:srgbClr val="CEDBE0"/>
              </a:buClr>
              <a:buSzPts val="1200"/>
              <a:buChar char="■"/>
              <a:defRPr b="0" i="0" sz="1200" u="none" cap="none" strike="noStrike">
                <a:solidFill>
                  <a:srgbClr val="4D778A"/>
                </a:solidFill>
              </a:defRPr>
            </a:lvl1pPr>
            <a:lvl2pPr indent="-304800" lvl="1" marL="914400" marR="0" rtl="0" algn="l">
              <a:lnSpc>
                <a:spcPct val="100000"/>
              </a:lnSpc>
              <a:spcBef>
                <a:spcPts val="0"/>
              </a:spcBef>
              <a:spcAft>
                <a:spcPts val="0"/>
              </a:spcAft>
              <a:buClr>
                <a:srgbClr val="CEDBE0"/>
              </a:buClr>
              <a:buSzPts val="1200"/>
              <a:buChar char="□"/>
              <a:defRPr b="0" i="0" sz="1200" u="none" cap="none" strike="noStrike">
                <a:solidFill>
                  <a:srgbClr val="4D778A"/>
                </a:solidFill>
              </a:defRPr>
            </a:lvl2pPr>
            <a:lvl3pPr indent="-304800" lvl="2" marL="1371600" marR="0" rtl="0" algn="l">
              <a:lnSpc>
                <a:spcPct val="100000"/>
              </a:lnSpc>
              <a:spcBef>
                <a:spcPts val="0"/>
              </a:spcBef>
              <a:spcAft>
                <a:spcPts val="0"/>
              </a:spcAft>
              <a:buClr>
                <a:srgbClr val="CEDBE0"/>
              </a:buClr>
              <a:buSzPts val="1200"/>
              <a:buChar char="▫"/>
              <a:defRPr b="0" i="0" sz="1200" u="none" cap="none" strike="noStrike">
                <a:solidFill>
                  <a:srgbClr val="4D778A"/>
                </a:solidFill>
              </a:defRPr>
            </a:lvl3pPr>
            <a:lvl4pPr indent="-304800" lvl="3" marL="1828800" marR="0" rtl="0" algn="l">
              <a:lnSpc>
                <a:spcPct val="100000"/>
              </a:lnSpc>
              <a:spcBef>
                <a:spcPts val="0"/>
              </a:spcBef>
              <a:spcAft>
                <a:spcPts val="0"/>
              </a:spcAft>
              <a:buClr>
                <a:srgbClr val="CEDBE0"/>
              </a:buClr>
              <a:buSzPts val="1200"/>
              <a:buChar char="▫"/>
              <a:defRPr b="0" i="0" sz="1200" u="none" cap="none" strike="noStrike">
                <a:solidFill>
                  <a:srgbClr val="4D778A"/>
                </a:solidFill>
              </a:defRPr>
            </a:lvl4pPr>
            <a:lvl5pPr indent="-228600" lvl="4" marL="2286000" marR="0" rtl="0" algn="l">
              <a:lnSpc>
                <a:spcPct val="100000"/>
              </a:lnSpc>
              <a:spcBef>
                <a:spcPts val="0"/>
              </a:spcBef>
              <a:spcAft>
                <a:spcPts val="0"/>
              </a:spcAft>
              <a:buClr>
                <a:srgbClr val="4D778A"/>
              </a:buClr>
              <a:buSzPts val="1400"/>
              <a:buNone/>
              <a:defRPr b="0" i="0" sz="1200" u="none" cap="none" strike="noStrike">
                <a:solidFill>
                  <a:srgbClr val="4D778A"/>
                </a:solidFill>
              </a:defRPr>
            </a:lvl5pPr>
            <a:lvl6pPr indent="-228600" lvl="5" marL="2743200" marR="0" rtl="0" algn="l">
              <a:lnSpc>
                <a:spcPct val="100000"/>
              </a:lnSpc>
              <a:spcBef>
                <a:spcPts val="0"/>
              </a:spcBef>
              <a:spcAft>
                <a:spcPts val="0"/>
              </a:spcAft>
              <a:buClr>
                <a:srgbClr val="4D778A"/>
              </a:buClr>
              <a:buSzPts val="1400"/>
              <a:buNone/>
              <a:defRPr b="0" i="0" sz="1200" u="none" cap="none" strike="noStrike">
                <a:solidFill>
                  <a:srgbClr val="4D778A"/>
                </a:solidFill>
              </a:defRPr>
            </a:lvl6pPr>
            <a:lvl7pPr indent="-228600" lvl="6" marL="3200400" marR="0" rtl="0" algn="l">
              <a:lnSpc>
                <a:spcPct val="100000"/>
              </a:lnSpc>
              <a:spcBef>
                <a:spcPts val="0"/>
              </a:spcBef>
              <a:spcAft>
                <a:spcPts val="0"/>
              </a:spcAft>
              <a:buClr>
                <a:srgbClr val="4D778A"/>
              </a:buClr>
              <a:buSzPts val="1400"/>
              <a:buNone/>
              <a:defRPr b="0" i="0" sz="1200" u="none" cap="none" strike="noStrike">
                <a:solidFill>
                  <a:srgbClr val="4D778A"/>
                </a:solidFill>
              </a:defRPr>
            </a:lvl7pPr>
            <a:lvl8pPr indent="-228600" lvl="7" marL="3657600" marR="0" rtl="0" algn="l">
              <a:lnSpc>
                <a:spcPct val="100000"/>
              </a:lnSpc>
              <a:spcBef>
                <a:spcPts val="0"/>
              </a:spcBef>
              <a:spcAft>
                <a:spcPts val="0"/>
              </a:spcAft>
              <a:buClr>
                <a:srgbClr val="4D778A"/>
              </a:buClr>
              <a:buSzPts val="1400"/>
              <a:buNone/>
              <a:defRPr b="0" i="0" sz="1200" u="none" cap="none" strike="noStrike">
                <a:solidFill>
                  <a:srgbClr val="4D778A"/>
                </a:solidFill>
              </a:defRPr>
            </a:lvl8pPr>
            <a:lvl9pPr indent="-228600" lvl="8" marL="4114800" marR="0" rtl="0" algn="l">
              <a:lnSpc>
                <a:spcPct val="100000"/>
              </a:lnSpc>
              <a:spcBef>
                <a:spcPts val="0"/>
              </a:spcBef>
              <a:spcAft>
                <a:spcPts val="0"/>
              </a:spcAft>
              <a:buClr>
                <a:srgbClr val="4D778A"/>
              </a:buClr>
              <a:buSzPts val="1400"/>
              <a:buNone/>
              <a:defRPr b="0" i="0" sz="1200" u="none" cap="none" strike="noStrike">
                <a:solidFill>
                  <a:srgbClr val="4D778A"/>
                </a:solidFill>
              </a:defRPr>
            </a:lvl9pPr>
          </a:lstStyle>
          <a:p/>
        </p:txBody>
      </p:sp>
      <p:sp>
        <p:nvSpPr>
          <p:cNvPr id="137" name="Google Shape;137;p8"/>
          <p:cNvSpPr/>
          <p:nvPr/>
        </p:nvSpPr>
        <p:spPr>
          <a:xfrm>
            <a:off x="98781" y="3478591"/>
            <a:ext cx="627300" cy="627300"/>
          </a:xfrm>
          <a:prstGeom prst="rect">
            <a:avLst/>
          </a:prstGeom>
          <a:solidFill>
            <a:srgbClr val="B0D85B">
              <a:alpha val="698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8"/>
          <p:cNvSpPr/>
          <p:nvPr/>
        </p:nvSpPr>
        <p:spPr>
          <a:xfrm>
            <a:off x="94644" y="4515991"/>
            <a:ext cx="627300" cy="627300"/>
          </a:xfrm>
          <a:prstGeom prst="rect">
            <a:avLst/>
          </a:prstGeom>
          <a:solidFill>
            <a:srgbClr val="B0D85B">
              <a:alpha val="698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8"/>
          <p:cNvSpPr/>
          <p:nvPr/>
        </p:nvSpPr>
        <p:spPr>
          <a:xfrm>
            <a:off x="-300" y="4624497"/>
            <a:ext cx="518700" cy="518700"/>
          </a:xfrm>
          <a:prstGeom prst="rect">
            <a:avLst/>
          </a:prstGeom>
          <a:solidFill>
            <a:srgbClr val="CEDBE0">
              <a:alpha val="847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8"/>
          <p:cNvSpPr/>
          <p:nvPr/>
        </p:nvSpPr>
        <p:spPr>
          <a:xfrm>
            <a:off x="-309" y="3587097"/>
            <a:ext cx="518700" cy="518700"/>
          </a:xfrm>
          <a:prstGeom prst="rect">
            <a:avLst/>
          </a:prstGeom>
          <a:solidFill>
            <a:srgbClr val="CEDBE0">
              <a:alpha val="847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8"/>
          <p:cNvSpPr/>
          <p:nvPr/>
        </p:nvSpPr>
        <p:spPr>
          <a:xfrm>
            <a:off x="617490" y="3992598"/>
            <a:ext cx="627300" cy="627300"/>
          </a:xfrm>
          <a:prstGeom prst="rect">
            <a:avLst/>
          </a:prstGeom>
          <a:solidFill>
            <a:srgbClr val="B0D85B">
              <a:alpha val="698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8"/>
          <p:cNvSpPr/>
          <p:nvPr/>
        </p:nvSpPr>
        <p:spPr>
          <a:xfrm>
            <a:off x="518400" y="4101104"/>
            <a:ext cx="518700" cy="518700"/>
          </a:xfrm>
          <a:prstGeom prst="rect">
            <a:avLst/>
          </a:prstGeom>
          <a:solidFill>
            <a:srgbClr val="CEDBE0">
              <a:alpha val="847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id="143" name="Google Shape;143;p8"/>
          <p:cNvPicPr preferRelativeResize="0"/>
          <p:nvPr/>
        </p:nvPicPr>
        <p:blipFill rotWithShape="1">
          <a:blip r:embed="rId2">
            <a:alphaModFix/>
          </a:blip>
          <a:srcRect b="0" l="0" r="0" t="0"/>
          <a:stretch/>
        </p:blipFill>
        <p:spPr>
          <a:xfrm>
            <a:off x="7071609" y="-9"/>
            <a:ext cx="2072400" cy="2072400"/>
          </a:xfrm>
          <a:prstGeom prst="rect">
            <a:avLst/>
          </a:prstGeom>
          <a:noFill/>
          <a:ln>
            <a:noFill/>
          </a:ln>
        </p:spPr>
      </p:pic>
      <p:sp>
        <p:nvSpPr>
          <p:cNvPr id="144" name="Google Shape;144;p8"/>
          <p:cNvSpPr/>
          <p:nvPr/>
        </p:nvSpPr>
        <p:spPr>
          <a:xfrm>
            <a:off x="6038752" y="-9"/>
            <a:ext cx="1037700" cy="1037700"/>
          </a:xfrm>
          <a:prstGeom prst="rect">
            <a:avLst/>
          </a:prstGeom>
          <a:solidFill>
            <a:schemeClr val="accent3">
              <a:alpha val="549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8"/>
          <p:cNvSpPr/>
          <p:nvPr/>
        </p:nvSpPr>
        <p:spPr>
          <a:xfrm>
            <a:off x="8106244" y="2071755"/>
            <a:ext cx="1037700" cy="1037700"/>
          </a:xfrm>
          <a:prstGeom prst="rect">
            <a:avLst/>
          </a:prstGeom>
          <a:solidFill>
            <a:schemeClr val="accent3">
              <a:alpha val="8471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8"/>
          <p:cNvSpPr/>
          <p:nvPr/>
        </p:nvSpPr>
        <p:spPr>
          <a:xfrm>
            <a:off x="8106310" y="1034626"/>
            <a:ext cx="1037700" cy="1037700"/>
          </a:xfrm>
          <a:prstGeom prst="rect">
            <a:avLst/>
          </a:prstGeom>
          <a:solidFill>
            <a:srgbClr val="CEDBE0">
              <a:alpha val="847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8"/>
          <p:cNvSpPr/>
          <p:nvPr/>
        </p:nvSpPr>
        <p:spPr>
          <a:xfrm>
            <a:off x="7068340" y="-9"/>
            <a:ext cx="518700" cy="518700"/>
          </a:xfrm>
          <a:prstGeom prst="rect">
            <a:avLst/>
          </a:prstGeom>
          <a:solidFill>
            <a:srgbClr val="CEDBE0">
              <a:alpha val="847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8"/>
          <p:cNvSpPr/>
          <p:nvPr/>
        </p:nvSpPr>
        <p:spPr>
          <a:xfrm>
            <a:off x="6163349" y="151991"/>
            <a:ext cx="788400" cy="733500"/>
          </a:xfrm>
          <a:custGeom>
            <a:rect b="b" l="l" r="r" t="t"/>
            <a:pathLst>
              <a:path extrusionOk="0" h="120000" w="120000">
                <a:moveTo>
                  <a:pt x="117907" y="43172"/>
                </a:moveTo>
                <a:cubicBezTo>
                  <a:pt x="116360" y="43515"/>
                  <a:pt x="88385" y="49550"/>
                  <a:pt x="70189" y="57694"/>
                </a:cubicBezTo>
                <a:cubicBezTo>
                  <a:pt x="61228" y="37923"/>
                  <a:pt x="20470" y="2992"/>
                  <a:pt x="18650" y="1422"/>
                </a:cubicBezTo>
                <a:lnTo>
                  <a:pt x="16967" y="0"/>
                </a:lnTo>
                <a:lnTo>
                  <a:pt x="16376" y="2207"/>
                </a:lnTo>
                <a:cubicBezTo>
                  <a:pt x="15693" y="4758"/>
                  <a:pt x="0" y="64562"/>
                  <a:pt x="5686" y="83499"/>
                </a:cubicBezTo>
                <a:cubicBezTo>
                  <a:pt x="10280" y="98953"/>
                  <a:pt x="23472" y="109304"/>
                  <a:pt x="38529" y="109304"/>
                </a:cubicBezTo>
                <a:cubicBezTo>
                  <a:pt x="40576" y="109304"/>
                  <a:pt x="42623" y="109108"/>
                  <a:pt x="44670" y="108667"/>
                </a:cubicBezTo>
                <a:cubicBezTo>
                  <a:pt x="46171" y="111905"/>
                  <a:pt x="47808" y="115192"/>
                  <a:pt x="49628" y="118528"/>
                </a:cubicBezTo>
                <a:lnTo>
                  <a:pt x="50128" y="119460"/>
                </a:lnTo>
                <a:lnTo>
                  <a:pt x="52949" y="114750"/>
                </a:lnTo>
                <a:cubicBezTo>
                  <a:pt x="53222" y="114260"/>
                  <a:pt x="54040" y="112739"/>
                  <a:pt x="54313" y="112346"/>
                </a:cubicBezTo>
                <a:cubicBezTo>
                  <a:pt x="54905" y="111414"/>
                  <a:pt x="55451" y="110482"/>
                  <a:pt x="56042" y="109648"/>
                </a:cubicBezTo>
                <a:cubicBezTo>
                  <a:pt x="56315" y="109206"/>
                  <a:pt x="56633" y="108765"/>
                  <a:pt x="56906" y="108372"/>
                </a:cubicBezTo>
                <a:cubicBezTo>
                  <a:pt x="57225" y="107931"/>
                  <a:pt x="57498" y="107489"/>
                  <a:pt x="57771" y="107097"/>
                </a:cubicBezTo>
                <a:cubicBezTo>
                  <a:pt x="73555" y="84480"/>
                  <a:pt x="90068" y="75061"/>
                  <a:pt x="90341" y="74914"/>
                </a:cubicBezTo>
                <a:cubicBezTo>
                  <a:pt x="90568" y="74717"/>
                  <a:pt x="91205" y="74374"/>
                  <a:pt x="91933" y="74521"/>
                </a:cubicBezTo>
                <a:lnTo>
                  <a:pt x="92024" y="74865"/>
                </a:lnTo>
                <a:cubicBezTo>
                  <a:pt x="92024" y="74963"/>
                  <a:pt x="91933" y="75110"/>
                  <a:pt x="91660" y="75257"/>
                </a:cubicBezTo>
                <a:cubicBezTo>
                  <a:pt x="90887" y="75699"/>
                  <a:pt x="74510" y="85069"/>
                  <a:pt x="58498" y="107931"/>
                </a:cubicBezTo>
                <a:cubicBezTo>
                  <a:pt x="58225" y="108372"/>
                  <a:pt x="57907" y="108765"/>
                  <a:pt x="57634" y="109206"/>
                </a:cubicBezTo>
                <a:cubicBezTo>
                  <a:pt x="57361" y="109648"/>
                  <a:pt x="57043" y="110040"/>
                  <a:pt x="56770" y="110482"/>
                </a:cubicBezTo>
                <a:cubicBezTo>
                  <a:pt x="56815" y="110531"/>
                  <a:pt x="56906" y="110629"/>
                  <a:pt x="56952" y="110727"/>
                </a:cubicBezTo>
                <a:cubicBezTo>
                  <a:pt x="57225" y="110973"/>
                  <a:pt x="57498" y="111218"/>
                  <a:pt x="57725" y="111463"/>
                </a:cubicBezTo>
                <a:cubicBezTo>
                  <a:pt x="58043" y="111757"/>
                  <a:pt x="58362" y="112101"/>
                  <a:pt x="58726" y="112395"/>
                </a:cubicBezTo>
                <a:cubicBezTo>
                  <a:pt x="64003" y="117301"/>
                  <a:pt x="70689" y="120000"/>
                  <a:pt x="77740" y="120000"/>
                </a:cubicBezTo>
                <a:cubicBezTo>
                  <a:pt x="85564" y="120000"/>
                  <a:pt x="92979" y="116713"/>
                  <a:pt x="98529" y="110727"/>
                </a:cubicBezTo>
                <a:cubicBezTo>
                  <a:pt x="109628" y="98757"/>
                  <a:pt x="119181" y="47195"/>
                  <a:pt x="119590" y="44987"/>
                </a:cubicBezTo>
                <a:lnTo>
                  <a:pt x="120000" y="42730"/>
                </a:lnTo>
                <a:lnTo>
                  <a:pt x="117907" y="43172"/>
                </a:lnTo>
                <a:close/>
                <a:moveTo>
                  <a:pt x="38529" y="106214"/>
                </a:moveTo>
                <a:cubicBezTo>
                  <a:pt x="24746" y="106214"/>
                  <a:pt x="12645" y="96696"/>
                  <a:pt x="8415" y="82567"/>
                </a:cubicBezTo>
                <a:cubicBezTo>
                  <a:pt x="3593" y="66475"/>
                  <a:pt x="15739" y="16533"/>
                  <a:pt x="18559" y="5347"/>
                </a:cubicBezTo>
                <a:cubicBezTo>
                  <a:pt x="26474" y="12264"/>
                  <a:pt x="59909" y="42093"/>
                  <a:pt x="67551" y="58871"/>
                </a:cubicBezTo>
                <a:cubicBezTo>
                  <a:pt x="63002" y="61128"/>
                  <a:pt x="59226" y="63483"/>
                  <a:pt x="56952" y="65887"/>
                </a:cubicBezTo>
                <a:cubicBezTo>
                  <a:pt x="51402" y="71872"/>
                  <a:pt x="48354" y="79820"/>
                  <a:pt x="48354" y="88307"/>
                </a:cubicBezTo>
                <a:cubicBezTo>
                  <a:pt x="48354" y="93556"/>
                  <a:pt x="49537" y="98560"/>
                  <a:pt x="51766" y="103074"/>
                </a:cubicBezTo>
                <a:cubicBezTo>
                  <a:pt x="51220" y="103319"/>
                  <a:pt x="50674" y="103565"/>
                  <a:pt x="50128" y="103810"/>
                </a:cubicBezTo>
                <a:cubicBezTo>
                  <a:pt x="36436" y="73491"/>
                  <a:pt x="36163" y="49501"/>
                  <a:pt x="36163" y="49206"/>
                </a:cubicBezTo>
                <a:cubicBezTo>
                  <a:pt x="36027" y="46459"/>
                  <a:pt x="34298" y="45429"/>
                  <a:pt x="32615" y="45478"/>
                </a:cubicBezTo>
                <a:cubicBezTo>
                  <a:pt x="31751" y="45527"/>
                  <a:pt x="30978" y="45919"/>
                  <a:pt x="30386" y="46606"/>
                </a:cubicBezTo>
                <a:cubicBezTo>
                  <a:pt x="29158" y="48078"/>
                  <a:pt x="29385" y="50580"/>
                  <a:pt x="29385" y="50727"/>
                </a:cubicBezTo>
                <a:cubicBezTo>
                  <a:pt x="29385" y="50973"/>
                  <a:pt x="29658" y="75208"/>
                  <a:pt x="43351" y="105821"/>
                </a:cubicBezTo>
                <a:cubicBezTo>
                  <a:pt x="41758" y="106067"/>
                  <a:pt x="40121" y="106214"/>
                  <a:pt x="38529" y="106214"/>
                </a:cubicBezTo>
                <a:close/>
                <a:moveTo>
                  <a:pt x="52039" y="110874"/>
                </a:moveTo>
                <a:cubicBezTo>
                  <a:pt x="51811" y="111316"/>
                  <a:pt x="51539" y="111757"/>
                  <a:pt x="51266" y="112199"/>
                </a:cubicBezTo>
                <a:cubicBezTo>
                  <a:pt x="50902" y="112739"/>
                  <a:pt x="50538" y="113327"/>
                  <a:pt x="50219" y="113916"/>
                </a:cubicBezTo>
                <a:cubicBezTo>
                  <a:pt x="49173" y="111954"/>
                  <a:pt x="48218" y="109991"/>
                  <a:pt x="47308" y="108078"/>
                </a:cubicBezTo>
                <a:cubicBezTo>
                  <a:pt x="47035" y="107587"/>
                  <a:pt x="46853" y="107097"/>
                  <a:pt x="46626" y="106606"/>
                </a:cubicBezTo>
                <a:cubicBezTo>
                  <a:pt x="46398" y="106165"/>
                  <a:pt x="46171" y="105723"/>
                  <a:pt x="45989" y="105233"/>
                </a:cubicBezTo>
                <a:cubicBezTo>
                  <a:pt x="32297" y="74963"/>
                  <a:pt x="31978" y="50973"/>
                  <a:pt x="31978" y="50580"/>
                </a:cubicBezTo>
                <a:cubicBezTo>
                  <a:pt x="31933" y="49942"/>
                  <a:pt x="32024" y="48863"/>
                  <a:pt x="32342" y="48470"/>
                </a:cubicBezTo>
                <a:cubicBezTo>
                  <a:pt x="32433" y="48372"/>
                  <a:pt x="32479" y="48323"/>
                  <a:pt x="32888" y="48274"/>
                </a:cubicBezTo>
                <a:cubicBezTo>
                  <a:pt x="33115" y="48274"/>
                  <a:pt x="33525" y="48274"/>
                  <a:pt x="33570" y="49255"/>
                </a:cubicBezTo>
                <a:cubicBezTo>
                  <a:pt x="33570" y="49550"/>
                  <a:pt x="33843" y="73982"/>
                  <a:pt x="47672" y="104742"/>
                </a:cubicBezTo>
                <a:cubicBezTo>
                  <a:pt x="47899" y="105183"/>
                  <a:pt x="48127" y="105674"/>
                  <a:pt x="48309" y="106165"/>
                </a:cubicBezTo>
                <a:cubicBezTo>
                  <a:pt x="48536" y="106606"/>
                  <a:pt x="48764" y="107097"/>
                  <a:pt x="48991" y="107538"/>
                </a:cubicBezTo>
                <a:cubicBezTo>
                  <a:pt x="49037" y="107538"/>
                  <a:pt x="49037" y="107538"/>
                  <a:pt x="49082" y="107538"/>
                </a:cubicBezTo>
                <a:cubicBezTo>
                  <a:pt x="49492" y="107391"/>
                  <a:pt x="49810" y="107195"/>
                  <a:pt x="50219" y="107048"/>
                </a:cubicBezTo>
                <a:cubicBezTo>
                  <a:pt x="50629" y="106901"/>
                  <a:pt x="51038" y="106753"/>
                  <a:pt x="51448" y="106557"/>
                </a:cubicBezTo>
                <a:cubicBezTo>
                  <a:pt x="51902" y="107538"/>
                  <a:pt x="52357" y="108569"/>
                  <a:pt x="52858" y="109550"/>
                </a:cubicBezTo>
                <a:cubicBezTo>
                  <a:pt x="52585" y="109991"/>
                  <a:pt x="52312" y="110433"/>
                  <a:pt x="52039" y="110874"/>
                </a:cubicBezTo>
                <a:close/>
                <a:moveTo>
                  <a:pt x="96482" y="108520"/>
                </a:moveTo>
                <a:cubicBezTo>
                  <a:pt x="91478" y="113916"/>
                  <a:pt x="84836" y="116909"/>
                  <a:pt x="77740" y="116909"/>
                </a:cubicBezTo>
                <a:cubicBezTo>
                  <a:pt x="71281" y="116909"/>
                  <a:pt x="65231" y="114407"/>
                  <a:pt x="60409" y="109893"/>
                </a:cubicBezTo>
                <a:cubicBezTo>
                  <a:pt x="76194" y="87277"/>
                  <a:pt x="92661" y="77857"/>
                  <a:pt x="92888" y="77759"/>
                </a:cubicBezTo>
                <a:cubicBezTo>
                  <a:pt x="94071" y="77023"/>
                  <a:pt x="94480" y="76140"/>
                  <a:pt x="94617" y="75502"/>
                </a:cubicBezTo>
                <a:cubicBezTo>
                  <a:pt x="94844" y="74227"/>
                  <a:pt x="94253" y="73197"/>
                  <a:pt x="94207" y="73197"/>
                </a:cubicBezTo>
                <a:cubicBezTo>
                  <a:pt x="93707" y="72166"/>
                  <a:pt x="92797" y="71578"/>
                  <a:pt x="91660" y="71578"/>
                </a:cubicBezTo>
                <a:cubicBezTo>
                  <a:pt x="90341" y="71578"/>
                  <a:pt x="89067" y="72412"/>
                  <a:pt x="89021" y="72461"/>
                </a:cubicBezTo>
                <a:cubicBezTo>
                  <a:pt x="88476" y="72755"/>
                  <a:pt x="80015" y="77563"/>
                  <a:pt x="69416" y="88601"/>
                </a:cubicBezTo>
                <a:cubicBezTo>
                  <a:pt x="67960" y="90073"/>
                  <a:pt x="66459" y="91741"/>
                  <a:pt x="64958" y="93507"/>
                </a:cubicBezTo>
                <a:cubicBezTo>
                  <a:pt x="63684" y="94930"/>
                  <a:pt x="62456" y="96451"/>
                  <a:pt x="61182" y="98021"/>
                </a:cubicBezTo>
                <a:cubicBezTo>
                  <a:pt x="59818" y="99738"/>
                  <a:pt x="58453" y="101504"/>
                  <a:pt x="57088" y="103417"/>
                </a:cubicBezTo>
                <a:cubicBezTo>
                  <a:pt x="56770" y="103859"/>
                  <a:pt x="56406" y="104300"/>
                  <a:pt x="56087" y="104791"/>
                </a:cubicBezTo>
                <a:cubicBezTo>
                  <a:pt x="55996" y="104644"/>
                  <a:pt x="55860" y="104448"/>
                  <a:pt x="55769" y="104300"/>
                </a:cubicBezTo>
                <a:cubicBezTo>
                  <a:pt x="55496" y="103908"/>
                  <a:pt x="55269" y="103466"/>
                  <a:pt x="54996" y="103025"/>
                </a:cubicBezTo>
                <a:cubicBezTo>
                  <a:pt x="54768" y="102583"/>
                  <a:pt x="54495" y="102142"/>
                  <a:pt x="54268" y="101651"/>
                </a:cubicBezTo>
                <a:cubicBezTo>
                  <a:pt x="52266" y="97579"/>
                  <a:pt x="51220" y="93017"/>
                  <a:pt x="51220" y="88307"/>
                </a:cubicBezTo>
                <a:cubicBezTo>
                  <a:pt x="51220" y="80654"/>
                  <a:pt x="53995" y="73491"/>
                  <a:pt x="58999" y="68094"/>
                </a:cubicBezTo>
                <a:cubicBezTo>
                  <a:pt x="61000" y="65936"/>
                  <a:pt x="64457" y="63777"/>
                  <a:pt x="68642" y="61766"/>
                </a:cubicBezTo>
                <a:cubicBezTo>
                  <a:pt x="69097" y="61520"/>
                  <a:pt x="69507" y="61324"/>
                  <a:pt x="69962" y="61128"/>
                </a:cubicBezTo>
                <a:cubicBezTo>
                  <a:pt x="70416" y="60883"/>
                  <a:pt x="70826" y="60686"/>
                  <a:pt x="71281" y="60490"/>
                </a:cubicBezTo>
                <a:cubicBezTo>
                  <a:pt x="86474" y="53769"/>
                  <a:pt x="109310" y="48274"/>
                  <a:pt x="116315" y="46655"/>
                </a:cubicBezTo>
                <a:cubicBezTo>
                  <a:pt x="114313" y="56909"/>
                  <a:pt x="105716" y="98560"/>
                  <a:pt x="96482" y="10852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8"/>
          <p:cNvSpPr/>
          <p:nvPr/>
        </p:nvSpPr>
        <p:spPr>
          <a:xfrm>
            <a:off x="8625309" y="2594465"/>
            <a:ext cx="518700" cy="518700"/>
          </a:xfrm>
          <a:prstGeom prst="rect">
            <a:avLst/>
          </a:prstGeom>
          <a:solidFill>
            <a:srgbClr val="B0D85B">
              <a:alpha val="698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0" name="Shape 150"/>
        <p:cNvGrpSpPr/>
        <p:nvPr/>
      </p:nvGrpSpPr>
      <p:grpSpPr>
        <a:xfrm>
          <a:off x="0" y="0"/>
          <a:ext cx="0" cy="0"/>
          <a:chOff x="0" y="0"/>
          <a:chExt cx="0" cy="0"/>
        </a:xfrm>
      </p:grpSpPr>
      <p:sp>
        <p:nvSpPr>
          <p:cNvPr id="151" name="Google Shape;151;p9"/>
          <p:cNvSpPr/>
          <p:nvPr/>
        </p:nvSpPr>
        <p:spPr>
          <a:xfrm>
            <a:off x="7588872" y="8"/>
            <a:ext cx="1037700" cy="10377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9"/>
          <p:cNvSpPr/>
          <p:nvPr/>
        </p:nvSpPr>
        <p:spPr>
          <a:xfrm>
            <a:off x="8625291" y="8"/>
            <a:ext cx="518700" cy="518700"/>
          </a:xfrm>
          <a:prstGeom prst="rect">
            <a:avLst/>
          </a:prstGeom>
          <a:solidFill>
            <a:schemeClr val="accent6">
              <a:alpha val="4078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9"/>
          <p:cNvSpPr/>
          <p:nvPr/>
        </p:nvSpPr>
        <p:spPr>
          <a:xfrm>
            <a:off x="515948" y="3663382"/>
            <a:ext cx="961407" cy="961407"/>
          </a:xfrm>
          <a:prstGeom prst="rect">
            <a:avLst/>
          </a:prstGeom>
          <a:solidFill>
            <a:srgbClr val="362C7C">
              <a:alpha val="4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9"/>
          <p:cNvSpPr txBox="1"/>
          <p:nvPr>
            <p:ph type="title"/>
          </p:nvPr>
        </p:nvSpPr>
        <p:spPr>
          <a:xfrm>
            <a:off x="1842475" y="1197075"/>
            <a:ext cx="4115400" cy="6219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7198A9"/>
              </a:buClr>
              <a:buSzPts val="1400"/>
              <a:buNone/>
              <a:defRPr b="0" i="0" sz="1400" u="none" cap="none" strike="noStrike">
                <a:solidFill>
                  <a:srgbClr val="7198A9"/>
                </a:solidFill>
              </a:defRPr>
            </a:lvl1pPr>
            <a:lvl2pPr indent="0" lvl="1">
              <a:spcBef>
                <a:spcPts val="0"/>
              </a:spcBef>
              <a:spcAft>
                <a:spcPts val="0"/>
              </a:spcAft>
              <a:buClr>
                <a:srgbClr val="7198A9"/>
              </a:buClr>
              <a:buSzPts val="1400"/>
              <a:buNone/>
              <a:defRPr sz="1800">
                <a:solidFill>
                  <a:srgbClr val="7198A9"/>
                </a:solidFill>
              </a:defRPr>
            </a:lvl2pPr>
            <a:lvl3pPr indent="0" lvl="2">
              <a:spcBef>
                <a:spcPts val="0"/>
              </a:spcBef>
              <a:spcAft>
                <a:spcPts val="0"/>
              </a:spcAft>
              <a:buClr>
                <a:srgbClr val="7198A9"/>
              </a:buClr>
              <a:buSzPts val="1400"/>
              <a:buNone/>
              <a:defRPr sz="1800">
                <a:solidFill>
                  <a:srgbClr val="7198A9"/>
                </a:solidFill>
              </a:defRPr>
            </a:lvl3pPr>
            <a:lvl4pPr indent="0" lvl="3">
              <a:spcBef>
                <a:spcPts val="0"/>
              </a:spcBef>
              <a:spcAft>
                <a:spcPts val="0"/>
              </a:spcAft>
              <a:buClr>
                <a:srgbClr val="7198A9"/>
              </a:buClr>
              <a:buSzPts val="1400"/>
              <a:buNone/>
              <a:defRPr sz="1800">
                <a:solidFill>
                  <a:srgbClr val="7198A9"/>
                </a:solidFill>
              </a:defRPr>
            </a:lvl4pPr>
            <a:lvl5pPr indent="0" lvl="4">
              <a:spcBef>
                <a:spcPts val="0"/>
              </a:spcBef>
              <a:spcAft>
                <a:spcPts val="0"/>
              </a:spcAft>
              <a:buClr>
                <a:srgbClr val="7198A9"/>
              </a:buClr>
              <a:buSzPts val="1400"/>
              <a:buNone/>
              <a:defRPr sz="1800">
                <a:solidFill>
                  <a:srgbClr val="7198A9"/>
                </a:solidFill>
              </a:defRPr>
            </a:lvl5pPr>
            <a:lvl6pPr indent="0" lvl="5">
              <a:spcBef>
                <a:spcPts val="0"/>
              </a:spcBef>
              <a:spcAft>
                <a:spcPts val="0"/>
              </a:spcAft>
              <a:buClr>
                <a:srgbClr val="7198A9"/>
              </a:buClr>
              <a:buSzPts val="1400"/>
              <a:buNone/>
              <a:defRPr sz="1800">
                <a:solidFill>
                  <a:srgbClr val="7198A9"/>
                </a:solidFill>
              </a:defRPr>
            </a:lvl6pPr>
            <a:lvl7pPr indent="0" lvl="6">
              <a:spcBef>
                <a:spcPts val="0"/>
              </a:spcBef>
              <a:spcAft>
                <a:spcPts val="0"/>
              </a:spcAft>
              <a:buClr>
                <a:srgbClr val="7198A9"/>
              </a:buClr>
              <a:buSzPts val="1400"/>
              <a:buNone/>
              <a:defRPr sz="1800">
                <a:solidFill>
                  <a:srgbClr val="7198A9"/>
                </a:solidFill>
              </a:defRPr>
            </a:lvl7pPr>
            <a:lvl8pPr indent="0" lvl="7">
              <a:spcBef>
                <a:spcPts val="0"/>
              </a:spcBef>
              <a:spcAft>
                <a:spcPts val="0"/>
              </a:spcAft>
              <a:buClr>
                <a:srgbClr val="7198A9"/>
              </a:buClr>
              <a:buSzPts val="1400"/>
              <a:buNone/>
              <a:defRPr sz="1800">
                <a:solidFill>
                  <a:srgbClr val="7198A9"/>
                </a:solidFill>
              </a:defRPr>
            </a:lvl8pPr>
            <a:lvl9pPr indent="0" lvl="8">
              <a:spcBef>
                <a:spcPts val="0"/>
              </a:spcBef>
              <a:spcAft>
                <a:spcPts val="0"/>
              </a:spcAft>
              <a:buClr>
                <a:srgbClr val="7198A9"/>
              </a:buClr>
              <a:buSzPts val="1400"/>
              <a:buNone/>
              <a:defRPr sz="1800">
                <a:solidFill>
                  <a:srgbClr val="7198A9"/>
                </a:solidFill>
              </a:defRPr>
            </a:lvl9pPr>
          </a:lstStyle>
          <a:p/>
        </p:txBody>
      </p:sp>
      <p:sp>
        <p:nvSpPr>
          <p:cNvPr id="155" name="Google Shape;155;p9"/>
          <p:cNvSpPr/>
          <p:nvPr/>
        </p:nvSpPr>
        <p:spPr>
          <a:xfrm>
            <a:off x="8101942" y="2545724"/>
            <a:ext cx="1037699" cy="1037699"/>
          </a:xfrm>
          <a:prstGeom prst="rect">
            <a:avLst/>
          </a:prstGeom>
          <a:solidFill>
            <a:schemeClr val="accent5">
              <a:alpha val="4980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9"/>
          <p:cNvSpPr/>
          <p:nvPr/>
        </p:nvSpPr>
        <p:spPr>
          <a:xfrm>
            <a:off x="6" y="4105794"/>
            <a:ext cx="1037699" cy="1037699"/>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9"/>
          <p:cNvSpPr/>
          <p:nvPr/>
        </p:nvSpPr>
        <p:spPr>
          <a:xfrm>
            <a:off x="519005" y="4105794"/>
            <a:ext cx="518700" cy="518700"/>
          </a:xfrm>
          <a:prstGeom prst="rect">
            <a:avLst/>
          </a:prstGeom>
          <a:solidFill>
            <a:srgbClr val="B8B2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9"/>
          <p:cNvSpPr/>
          <p:nvPr/>
        </p:nvSpPr>
        <p:spPr>
          <a:xfrm>
            <a:off x="-9" y="4624790"/>
            <a:ext cx="518700" cy="518700"/>
          </a:xfrm>
          <a:prstGeom prst="rect">
            <a:avLst/>
          </a:prstGeom>
          <a:solidFill>
            <a:schemeClr val="accent6">
              <a:alpha val="4078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nvGrpSpPr>
          <p:cNvPr id="159" name="Google Shape;159;p9"/>
          <p:cNvGrpSpPr/>
          <p:nvPr/>
        </p:nvGrpSpPr>
        <p:grpSpPr>
          <a:xfrm>
            <a:off x="8106291" y="518710"/>
            <a:ext cx="1037700" cy="1037700"/>
            <a:chOff x="8101952" y="518710"/>
            <a:chExt cx="1037700" cy="1037700"/>
          </a:xfrm>
        </p:grpSpPr>
        <p:sp>
          <p:nvSpPr>
            <p:cNvPr id="160" name="Google Shape;160;p9"/>
            <p:cNvSpPr/>
            <p:nvPr/>
          </p:nvSpPr>
          <p:spPr>
            <a:xfrm>
              <a:off x="8101952" y="518710"/>
              <a:ext cx="1037700" cy="1037700"/>
            </a:xfrm>
            <a:prstGeom prst="rect">
              <a:avLst/>
            </a:prstGeom>
            <a:solidFill>
              <a:srgbClr val="B8B2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nvGrpSpPr>
            <p:cNvPr id="161" name="Google Shape;161;p9"/>
            <p:cNvGrpSpPr/>
            <p:nvPr/>
          </p:nvGrpSpPr>
          <p:grpSpPr>
            <a:xfrm>
              <a:off x="8221027" y="584026"/>
              <a:ext cx="814388" cy="819150"/>
              <a:chOff x="2624" y="1276"/>
              <a:chExt cx="513" cy="516"/>
            </a:xfrm>
          </p:grpSpPr>
          <p:sp>
            <p:nvSpPr>
              <p:cNvPr id="162" name="Google Shape;162;p9"/>
              <p:cNvSpPr/>
              <p:nvPr/>
            </p:nvSpPr>
            <p:spPr>
              <a:xfrm>
                <a:off x="2765" y="1534"/>
                <a:ext cx="131" cy="71"/>
              </a:xfrm>
              <a:custGeom>
                <a:rect b="b" l="l" r="r" t="t"/>
                <a:pathLst>
                  <a:path extrusionOk="0" h="120000" w="120000">
                    <a:moveTo>
                      <a:pt x="0" y="17032"/>
                    </a:moveTo>
                    <a:lnTo>
                      <a:pt x="120000" y="17032"/>
                    </a:lnTo>
                    <a:lnTo>
                      <a:pt x="120000" y="0"/>
                    </a:lnTo>
                    <a:lnTo>
                      <a:pt x="0" y="0"/>
                    </a:lnTo>
                    <a:lnTo>
                      <a:pt x="0" y="17032"/>
                    </a:lnTo>
                    <a:close/>
                    <a:moveTo>
                      <a:pt x="0" y="68516"/>
                    </a:moveTo>
                    <a:lnTo>
                      <a:pt x="120000" y="68516"/>
                    </a:lnTo>
                    <a:lnTo>
                      <a:pt x="120000" y="51483"/>
                    </a:lnTo>
                    <a:lnTo>
                      <a:pt x="0" y="51483"/>
                    </a:lnTo>
                    <a:lnTo>
                      <a:pt x="0" y="68516"/>
                    </a:lnTo>
                    <a:close/>
                    <a:moveTo>
                      <a:pt x="0" y="120000"/>
                    </a:moveTo>
                    <a:lnTo>
                      <a:pt x="83125" y="120000"/>
                    </a:lnTo>
                    <a:lnTo>
                      <a:pt x="83125" y="102967"/>
                    </a:lnTo>
                    <a:lnTo>
                      <a:pt x="0" y="102967"/>
                    </a:lnTo>
                    <a:lnTo>
                      <a:pt x="0" y="12000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9"/>
              <p:cNvSpPr/>
              <p:nvPr/>
            </p:nvSpPr>
            <p:spPr>
              <a:xfrm>
                <a:off x="2944" y="1423"/>
                <a:ext cx="103" cy="71"/>
              </a:xfrm>
              <a:custGeom>
                <a:rect b="b" l="l" r="r" t="t"/>
                <a:pathLst>
                  <a:path extrusionOk="0" h="120000" w="120000">
                    <a:moveTo>
                      <a:pt x="38145" y="68516"/>
                    </a:moveTo>
                    <a:lnTo>
                      <a:pt x="119999" y="68516"/>
                    </a:lnTo>
                    <a:lnTo>
                      <a:pt x="119999" y="51483"/>
                    </a:lnTo>
                    <a:lnTo>
                      <a:pt x="30198" y="51483"/>
                    </a:lnTo>
                    <a:cubicBezTo>
                      <a:pt x="33112" y="57290"/>
                      <a:pt x="35496" y="62709"/>
                      <a:pt x="38145" y="68516"/>
                    </a:cubicBezTo>
                    <a:moveTo>
                      <a:pt x="55894" y="120000"/>
                    </a:moveTo>
                    <a:lnTo>
                      <a:pt x="96423" y="120000"/>
                    </a:lnTo>
                    <a:lnTo>
                      <a:pt x="96423" y="102967"/>
                    </a:lnTo>
                    <a:lnTo>
                      <a:pt x="50860" y="102967"/>
                    </a:lnTo>
                    <a:cubicBezTo>
                      <a:pt x="52715" y="108387"/>
                      <a:pt x="54304" y="114193"/>
                      <a:pt x="55894" y="120000"/>
                    </a:cubicBezTo>
                    <a:moveTo>
                      <a:pt x="0" y="0"/>
                    </a:moveTo>
                    <a:cubicBezTo>
                      <a:pt x="3973" y="5806"/>
                      <a:pt x="7682" y="11225"/>
                      <a:pt x="11390" y="17419"/>
                    </a:cubicBezTo>
                    <a:lnTo>
                      <a:pt x="119999" y="17419"/>
                    </a:lnTo>
                    <a:lnTo>
                      <a:pt x="119999" y="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9"/>
              <p:cNvSpPr/>
              <p:nvPr/>
            </p:nvSpPr>
            <p:spPr>
              <a:xfrm>
                <a:off x="2715" y="1534"/>
                <a:ext cx="30" cy="71"/>
              </a:xfrm>
              <a:custGeom>
                <a:rect b="b" l="l" r="r" t="t"/>
                <a:pathLst>
                  <a:path extrusionOk="0" h="120000" w="120000">
                    <a:moveTo>
                      <a:pt x="120000" y="0"/>
                    </a:moveTo>
                    <a:lnTo>
                      <a:pt x="79398" y="0"/>
                    </a:lnTo>
                    <a:lnTo>
                      <a:pt x="79398" y="17032"/>
                    </a:lnTo>
                    <a:lnTo>
                      <a:pt x="120000" y="17032"/>
                    </a:lnTo>
                    <a:lnTo>
                      <a:pt x="120000" y="0"/>
                    </a:lnTo>
                    <a:close/>
                    <a:moveTo>
                      <a:pt x="39699" y="34451"/>
                    </a:moveTo>
                    <a:lnTo>
                      <a:pt x="79398" y="34451"/>
                    </a:lnTo>
                    <a:lnTo>
                      <a:pt x="79398" y="17419"/>
                    </a:lnTo>
                    <a:lnTo>
                      <a:pt x="39699" y="17419"/>
                    </a:lnTo>
                    <a:lnTo>
                      <a:pt x="39699" y="34451"/>
                    </a:lnTo>
                    <a:close/>
                    <a:moveTo>
                      <a:pt x="120000" y="34451"/>
                    </a:moveTo>
                    <a:lnTo>
                      <a:pt x="79398" y="34451"/>
                    </a:lnTo>
                    <a:lnTo>
                      <a:pt x="79398" y="51483"/>
                    </a:lnTo>
                    <a:lnTo>
                      <a:pt x="120000" y="51483"/>
                    </a:lnTo>
                    <a:lnTo>
                      <a:pt x="120000" y="34451"/>
                    </a:lnTo>
                    <a:close/>
                    <a:moveTo>
                      <a:pt x="39699" y="102967"/>
                    </a:moveTo>
                    <a:lnTo>
                      <a:pt x="79398" y="102967"/>
                    </a:lnTo>
                    <a:lnTo>
                      <a:pt x="79398" y="85935"/>
                    </a:lnTo>
                    <a:lnTo>
                      <a:pt x="39699" y="85935"/>
                    </a:lnTo>
                    <a:lnTo>
                      <a:pt x="39699" y="102967"/>
                    </a:lnTo>
                    <a:close/>
                    <a:moveTo>
                      <a:pt x="39699" y="68516"/>
                    </a:moveTo>
                    <a:lnTo>
                      <a:pt x="79398" y="68516"/>
                    </a:lnTo>
                    <a:lnTo>
                      <a:pt x="79398" y="51483"/>
                    </a:lnTo>
                    <a:lnTo>
                      <a:pt x="39699" y="51483"/>
                    </a:lnTo>
                    <a:lnTo>
                      <a:pt x="39699" y="68516"/>
                    </a:lnTo>
                    <a:close/>
                    <a:moveTo>
                      <a:pt x="120000" y="68516"/>
                    </a:moveTo>
                    <a:lnTo>
                      <a:pt x="79398" y="68516"/>
                    </a:lnTo>
                    <a:lnTo>
                      <a:pt x="79398" y="85935"/>
                    </a:lnTo>
                    <a:lnTo>
                      <a:pt x="120000" y="85935"/>
                    </a:lnTo>
                    <a:lnTo>
                      <a:pt x="120000" y="68516"/>
                    </a:lnTo>
                    <a:close/>
                    <a:moveTo>
                      <a:pt x="0" y="17032"/>
                    </a:moveTo>
                    <a:lnTo>
                      <a:pt x="39699" y="17032"/>
                    </a:lnTo>
                    <a:lnTo>
                      <a:pt x="39699" y="0"/>
                    </a:lnTo>
                    <a:lnTo>
                      <a:pt x="0" y="0"/>
                    </a:lnTo>
                    <a:lnTo>
                      <a:pt x="0" y="17032"/>
                    </a:lnTo>
                    <a:close/>
                    <a:moveTo>
                      <a:pt x="0" y="51483"/>
                    </a:moveTo>
                    <a:lnTo>
                      <a:pt x="39699" y="51483"/>
                    </a:lnTo>
                    <a:lnTo>
                      <a:pt x="39699" y="34451"/>
                    </a:lnTo>
                    <a:lnTo>
                      <a:pt x="0" y="34451"/>
                    </a:lnTo>
                    <a:lnTo>
                      <a:pt x="0" y="51483"/>
                    </a:lnTo>
                    <a:close/>
                    <a:moveTo>
                      <a:pt x="0" y="85935"/>
                    </a:moveTo>
                    <a:lnTo>
                      <a:pt x="39699" y="85935"/>
                    </a:lnTo>
                    <a:lnTo>
                      <a:pt x="39699" y="68516"/>
                    </a:lnTo>
                    <a:lnTo>
                      <a:pt x="0" y="68516"/>
                    </a:lnTo>
                    <a:lnTo>
                      <a:pt x="0" y="85935"/>
                    </a:lnTo>
                    <a:close/>
                    <a:moveTo>
                      <a:pt x="120000" y="102967"/>
                    </a:moveTo>
                    <a:lnTo>
                      <a:pt x="79398" y="102967"/>
                    </a:lnTo>
                    <a:lnTo>
                      <a:pt x="79398" y="120000"/>
                    </a:lnTo>
                    <a:lnTo>
                      <a:pt x="120000" y="120000"/>
                    </a:lnTo>
                    <a:lnTo>
                      <a:pt x="120000" y="102967"/>
                    </a:lnTo>
                    <a:close/>
                    <a:moveTo>
                      <a:pt x="0" y="120000"/>
                    </a:moveTo>
                    <a:lnTo>
                      <a:pt x="39699" y="120000"/>
                    </a:lnTo>
                    <a:lnTo>
                      <a:pt x="39699" y="102967"/>
                    </a:lnTo>
                    <a:lnTo>
                      <a:pt x="0" y="102967"/>
                    </a:lnTo>
                    <a:lnTo>
                      <a:pt x="0" y="12000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9"/>
              <p:cNvSpPr/>
              <p:nvPr/>
            </p:nvSpPr>
            <p:spPr>
              <a:xfrm>
                <a:off x="2624" y="1276"/>
                <a:ext cx="513" cy="516"/>
              </a:xfrm>
              <a:custGeom>
                <a:rect b="b" l="l" r="r" t="t"/>
                <a:pathLst>
                  <a:path extrusionOk="0" h="120000" w="120000">
                    <a:moveTo>
                      <a:pt x="77643" y="0"/>
                    </a:moveTo>
                    <a:cubicBezTo>
                      <a:pt x="60053" y="0"/>
                      <a:pt x="44960" y="10788"/>
                      <a:pt x="38582" y="26093"/>
                    </a:cubicBezTo>
                    <a:cubicBezTo>
                      <a:pt x="16953" y="28007"/>
                      <a:pt x="0" y="46129"/>
                      <a:pt x="0" y="68237"/>
                    </a:cubicBezTo>
                    <a:lnTo>
                      <a:pt x="0" y="117661"/>
                    </a:lnTo>
                    <a:cubicBezTo>
                      <a:pt x="0" y="118937"/>
                      <a:pt x="1062" y="120000"/>
                      <a:pt x="2391" y="120000"/>
                    </a:cubicBezTo>
                    <a:cubicBezTo>
                      <a:pt x="3029" y="120000"/>
                      <a:pt x="3613" y="119734"/>
                      <a:pt x="4038" y="119309"/>
                    </a:cubicBezTo>
                    <a:lnTo>
                      <a:pt x="19503" y="103844"/>
                    </a:lnTo>
                    <a:cubicBezTo>
                      <a:pt x="26093" y="108095"/>
                      <a:pt x="33906" y="110593"/>
                      <a:pt x="42356" y="110593"/>
                    </a:cubicBezTo>
                    <a:cubicBezTo>
                      <a:pt x="60000" y="110593"/>
                      <a:pt x="75093" y="99805"/>
                      <a:pt x="81470" y="84499"/>
                    </a:cubicBezTo>
                    <a:cubicBezTo>
                      <a:pt x="88432" y="83914"/>
                      <a:pt x="94915" y="81576"/>
                      <a:pt x="100549" y="77962"/>
                    </a:cubicBezTo>
                    <a:lnTo>
                      <a:pt x="116014" y="93427"/>
                    </a:lnTo>
                    <a:cubicBezTo>
                      <a:pt x="116439" y="93852"/>
                      <a:pt x="117023" y="94118"/>
                      <a:pt x="117661" y="94118"/>
                    </a:cubicBezTo>
                    <a:cubicBezTo>
                      <a:pt x="118937" y="94118"/>
                      <a:pt x="120000" y="93055"/>
                      <a:pt x="120000" y="91780"/>
                    </a:cubicBezTo>
                    <a:lnTo>
                      <a:pt x="120000" y="42356"/>
                    </a:lnTo>
                    <a:cubicBezTo>
                      <a:pt x="120000" y="18972"/>
                      <a:pt x="101027" y="0"/>
                      <a:pt x="77643" y="0"/>
                    </a:cubicBezTo>
                    <a:moveTo>
                      <a:pt x="42356" y="105863"/>
                    </a:moveTo>
                    <a:cubicBezTo>
                      <a:pt x="33534" y="105863"/>
                      <a:pt x="25403" y="102834"/>
                      <a:pt x="18972" y="97732"/>
                    </a:cubicBezTo>
                    <a:lnTo>
                      <a:pt x="4729" y="111975"/>
                    </a:lnTo>
                    <a:lnTo>
                      <a:pt x="4729" y="68237"/>
                    </a:lnTo>
                    <a:cubicBezTo>
                      <a:pt x="4729" y="47457"/>
                      <a:pt x="21576" y="30611"/>
                      <a:pt x="42356" y="30611"/>
                    </a:cubicBezTo>
                    <a:cubicBezTo>
                      <a:pt x="63135" y="30611"/>
                      <a:pt x="80035" y="47457"/>
                      <a:pt x="80035" y="68237"/>
                    </a:cubicBezTo>
                    <a:cubicBezTo>
                      <a:pt x="80035" y="89016"/>
                      <a:pt x="63135" y="105863"/>
                      <a:pt x="42356" y="105863"/>
                    </a:cubicBezTo>
                    <a:moveTo>
                      <a:pt x="115323" y="86093"/>
                    </a:moveTo>
                    <a:lnTo>
                      <a:pt x="101027" y="71851"/>
                    </a:lnTo>
                    <a:cubicBezTo>
                      <a:pt x="95978" y="75890"/>
                      <a:pt x="89867" y="78600"/>
                      <a:pt x="83170" y="79610"/>
                    </a:cubicBezTo>
                    <a:cubicBezTo>
                      <a:pt x="84180" y="75996"/>
                      <a:pt x="84712" y="72170"/>
                      <a:pt x="84712" y="68237"/>
                    </a:cubicBezTo>
                    <a:cubicBezTo>
                      <a:pt x="84712" y="45332"/>
                      <a:pt x="66536" y="26678"/>
                      <a:pt x="43790" y="25934"/>
                    </a:cubicBezTo>
                    <a:cubicBezTo>
                      <a:pt x="49902" y="13392"/>
                      <a:pt x="62763" y="4729"/>
                      <a:pt x="77643" y="4729"/>
                    </a:cubicBezTo>
                    <a:cubicBezTo>
                      <a:pt x="98423" y="4729"/>
                      <a:pt x="115323" y="21576"/>
                      <a:pt x="115323" y="42356"/>
                    </a:cubicBezTo>
                    <a:lnTo>
                      <a:pt x="115323" y="8609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66" name="Google Shape;166;p9"/>
          <p:cNvGrpSpPr/>
          <p:nvPr/>
        </p:nvGrpSpPr>
        <p:grpSpPr>
          <a:xfrm>
            <a:off x="8106298" y="3609142"/>
            <a:ext cx="1037715" cy="1037700"/>
            <a:chOff x="8106298" y="3609142"/>
            <a:chExt cx="1037715" cy="1037700"/>
          </a:xfrm>
        </p:grpSpPr>
        <p:sp>
          <p:nvSpPr>
            <p:cNvPr id="167" name="Google Shape;167;p9"/>
            <p:cNvSpPr/>
            <p:nvPr/>
          </p:nvSpPr>
          <p:spPr>
            <a:xfrm>
              <a:off x="8106313" y="3609142"/>
              <a:ext cx="1037700" cy="1037700"/>
            </a:xfrm>
            <a:prstGeom prst="rect">
              <a:avLst/>
            </a:prstGeom>
            <a:solidFill>
              <a:schemeClr val="accent5">
                <a:alpha val="4980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9"/>
            <p:cNvSpPr/>
            <p:nvPr/>
          </p:nvSpPr>
          <p:spPr>
            <a:xfrm>
              <a:off x="8625313" y="3609142"/>
              <a:ext cx="518700" cy="518700"/>
            </a:xfrm>
            <a:prstGeom prst="rect">
              <a:avLst/>
            </a:prstGeom>
            <a:solidFill>
              <a:srgbClr val="B8B2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9"/>
            <p:cNvSpPr/>
            <p:nvPr/>
          </p:nvSpPr>
          <p:spPr>
            <a:xfrm>
              <a:off x="8106298" y="4128138"/>
              <a:ext cx="518700" cy="518700"/>
            </a:xfrm>
            <a:prstGeom prst="rect">
              <a:avLst/>
            </a:prstGeom>
            <a:solidFill>
              <a:schemeClr val="accent6">
                <a:alpha val="4078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grpSp>
        <p:nvGrpSpPr>
          <p:cNvPr id="170" name="Google Shape;170;p9"/>
          <p:cNvGrpSpPr/>
          <p:nvPr/>
        </p:nvGrpSpPr>
        <p:grpSpPr>
          <a:xfrm>
            <a:off x="7070021" y="1539761"/>
            <a:ext cx="2075404" cy="2069400"/>
            <a:chOff x="5663971" y="1537048"/>
            <a:chExt cx="2075404" cy="2069400"/>
          </a:xfrm>
        </p:grpSpPr>
        <p:sp>
          <p:nvSpPr>
            <p:cNvPr id="171" name="Google Shape;171;p9"/>
            <p:cNvSpPr/>
            <p:nvPr/>
          </p:nvSpPr>
          <p:spPr>
            <a:xfrm>
              <a:off x="5663975" y="1556400"/>
              <a:ext cx="2075400" cy="20499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id="172" name="Google Shape;172;p9"/>
            <p:cNvPicPr preferRelativeResize="0"/>
            <p:nvPr/>
          </p:nvPicPr>
          <p:blipFill rotWithShape="1">
            <a:blip r:embed="rId2">
              <a:alphaModFix amt="81000"/>
            </a:blip>
            <a:srcRect b="700" l="4230" r="28538" t="-701"/>
            <a:stretch/>
          </p:blipFill>
          <p:spPr>
            <a:xfrm>
              <a:off x="5663971" y="1537048"/>
              <a:ext cx="2075400" cy="2069400"/>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173" name="Shape 173"/>
        <p:cNvGrpSpPr/>
        <p:nvPr/>
      </p:nvGrpSpPr>
      <p:grpSpPr>
        <a:xfrm>
          <a:off x="0" y="0"/>
          <a:ext cx="0" cy="0"/>
          <a:chOff x="0" y="0"/>
          <a:chExt cx="0" cy="0"/>
        </a:xfrm>
      </p:grpSpPr>
      <p:sp>
        <p:nvSpPr>
          <p:cNvPr id="174" name="Google Shape;174;p10"/>
          <p:cNvSpPr/>
          <p:nvPr/>
        </p:nvSpPr>
        <p:spPr>
          <a:xfrm>
            <a:off x="8107794" y="3110112"/>
            <a:ext cx="1037699" cy="1037699"/>
          </a:xfrm>
          <a:prstGeom prst="rect">
            <a:avLst/>
          </a:prstGeom>
          <a:solidFill>
            <a:srgbClr val="DFA2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id="175" name="Google Shape;175;p10"/>
          <p:cNvPicPr preferRelativeResize="0"/>
          <p:nvPr/>
        </p:nvPicPr>
        <p:blipFill rotWithShape="1">
          <a:blip r:embed="rId2">
            <a:alphaModFix/>
          </a:blip>
          <a:srcRect b="0" l="0" r="0" t="0"/>
          <a:stretch/>
        </p:blipFill>
        <p:spPr>
          <a:xfrm>
            <a:off x="7070025" y="1037700"/>
            <a:ext cx="2084474" cy="2084474"/>
          </a:xfrm>
          <a:prstGeom prst="rect">
            <a:avLst/>
          </a:prstGeom>
          <a:noFill/>
          <a:ln>
            <a:noFill/>
          </a:ln>
        </p:spPr>
      </p:pic>
      <p:sp>
        <p:nvSpPr>
          <p:cNvPr id="176" name="Google Shape;176;p10"/>
          <p:cNvSpPr/>
          <p:nvPr/>
        </p:nvSpPr>
        <p:spPr>
          <a:xfrm>
            <a:off x="7070023" y="1037701"/>
            <a:ext cx="1037699" cy="1037699"/>
          </a:xfrm>
          <a:prstGeom prst="rect">
            <a:avLst/>
          </a:prstGeom>
          <a:solidFill>
            <a:srgbClr val="7198A9">
              <a:alpha val="4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10"/>
          <p:cNvSpPr/>
          <p:nvPr/>
        </p:nvSpPr>
        <p:spPr>
          <a:xfrm>
            <a:off x="7070023" y="42"/>
            <a:ext cx="542133" cy="1037699"/>
          </a:xfrm>
          <a:prstGeom prst="rect">
            <a:avLst/>
          </a:prstGeom>
          <a:solidFill>
            <a:srgbClr val="4B191A">
              <a:alpha val="4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10"/>
          <p:cNvSpPr/>
          <p:nvPr/>
        </p:nvSpPr>
        <p:spPr>
          <a:xfrm>
            <a:off x="6551322" y="-9"/>
            <a:ext cx="518700" cy="518700"/>
          </a:xfrm>
          <a:prstGeom prst="rect">
            <a:avLst/>
          </a:prstGeom>
          <a:solidFill>
            <a:srgbClr val="D07375">
              <a:alpha val="4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10"/>
          <p:cNvSpPr/>
          <p:nvPr/>
        </p:nvSpPr>
        <p:spPr>
          <a:xfrm>
            <a:off x="8107728" y="3122165"/>
            <a:ext cx="518700" cy="518700"/>
          </a:xfrm>
          <a:prstGeom prst="rect">
            <a:avLst/>
          </a:prstGeom>
          <a:solidFill>
            <a:srgbClr val="702627">
              <a:alpha val="4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id="180" name="Google Shape;180;p10"/>
          <p:cNvPicPr preferRelativeResize="0"/>
          <p:nvPr/>
        </p:nvPicPr>
        <p:blipFill rotWithShape="1">
          <a:blip r:embed="rId3">
            <a:alphaModFix/>
          </a:blip>
          <a:srcRect b="0" l="0" r="0" t="0"/>
          <a:stretch/>
        </p:blipFill>
        <p:spPr>
          <a:xfrm>
            <a:off x="8107734" y="-5"/>
            <a:ext cx="1037814" cy="1037812"/>
          </a:xfrm>
          <a:prstGeom prst="rect">
            <a:avLst/>
          </a:prstGeom>
          <a:noFill/>
          <a:ln>
            <a:noFill/>
          </a:ln>
        </p:spPr>
      </p:pic>
      <p:sp>
        <p:nvSpPr>
          <p:cNvPr id="181" name="Google Shape;181;p10"/>
          <p:cNvSpPr/>
          <p:nvPr/>
        </p:nvSpPr>
        <p:spPr>
          <a:xfrm>
            <a:off x="7349050" y="1316723"/>
            <a:ext cx="479648" cy="479648"/>
          </a:xfrm>
          <a:custGeom>
            <a:rect b="b" l="l" r="r" t="t"/>
            <a:pathLst>
              <a:path extrusionOk="0" fill="none" h="120000" w="120000">
                <a:moveTo>
                  <a:pt x="105040" y="30091"/>
                </a:moveTo>
                <a:lnTo>
                  <a:pt x="105040" y="30091"/>
                </a:lnTo>
                <a:lnTo>
                  <a:pt x="106320" y="28818"/>
                </a:lnTo>
                <a:lnTo>
                  <a:pt x="107780" y="28092"/>
                </a:lnTo>
                <a:lnTo>
                  <a:pt x="109420" y="27538"/>
                </a:lnTo>
                <a:lnTo>
                  <a:pt x="110880" y="27179"/>
                </a:lnTo>
                <a:lnTo>
                  <a:pt x="112520" y="26812"/>
                </a:lnTo>
                <a:lnTo>
                  <a:pt x="114159" y="26085"/>
                </a:lnTo>
                <a:lnTo>
                  <a:pt x="115619" y="25172"/>
                </a:lnTo>
                <a:lnTo>
                  <a:pt x="117259" y="23892"/>
                </a:lnTo>
                <a:lnTo>
                  <a:pt x="117259" y="23892"/>
                </a:lnTo>
                <a:lnTo>
                  <a:pt x="118539" y="22439"/>
                </a:lnTo>
                <a:lnTo>
                  <a:pt x="119266" y="20792"/>
                </a:lnTo>
                <a:lnTo>
                  <a:pt x="119812" y="18972"/>
                </a:lnTo>
                <a:lnTo>
                  <a:pt x="119992" y="16966"/>
                </a:lnTo>
                <a:lnTo>
                  <a:pt x="119992" y="16966"/>
                </a:lnTo>
                <a:lnTo>
                  <a:pt x="119812" y="15326"/>
                </a:lnTo>
                <a:lnTo>
                  <a:pt x="119633" y="13679"/>
                </a:lnTo>
                <a:lnTo>
                  <a:pt x="119086" y="12226"/>
                </a:lnTo>
                <a:lnTo>
                  <a:pt x="118352" y="10579"/>
                </a:lnTo>
                <a:lnTo>
                  <a:pt x="117626" y="9306"/>
                </a:lnTo>
                <a:lnTo>
                  <a:pt x="116713" y="7846"/>
                </a:lnTo>
                <a:lnTo>
                  <a:pt x="115799" y="6573"/>
                </a:lnTo>
                <a:lnTo>
                  <a:pt x="114706" y="5293"/>
                </a:lnTo>
                <a:lnTo>
                  <a:pt x="114706" y="5293"/>
                </a:lnTo>
                <a:lnTo>
                  <a:pt x="113433" y="4200"/>
                </a:lnTo>
                <a:lnTo>
                  <a:pt x="112153" y="3286"/>
                </a:lnTo>
                <a:lnTo>
                  <a:pt x="110693" y="2373"/>
                </a:lnTo>
                <a:lnTo>
                  <a:pt x="109240" y="1467"/>
                </a:lnTo>
                <a:lnTo>
                  <a:pt x="107780" y="920"/>
                </a:lnTo>
                <a:lnTo>
                  <a:pt x="106133" y="374"/>
                </a:lnTo>
                <a:lnTo>
                  <a:pt x="104680" y="187"/>
                </a:lnTo>
                <a:lnTo>
                  <a:pt x="103033" y="7"/>
                </a:lnTo>
                <a:lnTo>
                  <a:pt x="103033" y="7"/>
                </a:lnTo>
                <a:lnTo>
                  <a:pt x="101034" y="187"/>
                </a:lnTo>
                <a:lnTo>
                  <a:pt x="99207" y="733"/>
                </a:lnTo>
                <a:lnTo>
                  <a:pt x="97567" y="1467"/>
                </a:lnTo>
                <a:lnTo>
                  <a:pt x="96107" y="2740"/>
                </a:lnTo>
                <a:lnTo>
                  <a:pt x="96107" y="2740"/>
                </a:lnTo>
                <a:lnTo>
                  <a:pt x="94827" y="4200"/>
                </a:lnTo>
                <a:lnTo>
                  <a:pt x="93921" y="5840"/>
                </a:lnTo>
                <a:lnTo>
                  <a:pt x="93374" y="7300"/>
                </a:lnTo>
                <a:lnTo>
                  <a:pt x="93008" y="8939"/>
                </a:lnTo>
                <a:lnTo>
                  <a:pt x="92461" y="10579"/>
                </a:lnTo>
                <a:lnTo>
                  <a:pt x="91914" y="12039"/>
                </a:lnTo>
                <a:lnTo>
                  <a:pt x="91181" y="13679"/>
                </a:lnTo>
                <a:lnTo>
                  <a:pt x="89908" y="14959"/>
                </a:lnTo>
                <a:lnTo>
                  <a:pt x="89908" y="14959"/>
                </a:lnTo>
                <a:lnTo>
                  <a:pt x="87901" y="16966"/>
                </a:lnTo>
                <a:lnTo>
                  <a:pt x="86074" y="18239"/>
                </a:lnTo>
                <a:lnTo>
                  <a:pt x="84435" y="18972"/>
                </a:lnTo>
                <a:lnTo>
                  <a:pt x="82974" y="19332"/>
                </a:lnTo>
                <a:lnTo>
                  <a:pt x="81522" y="19332"/>
                </a:lnTo>
                <a:lnTo>
                  <a:pt x="80242" y="18972"/>
                </a:lnTo>
                <a:lnTo>
                  <a:pt x="78969" y="18059"/>
                </a:lnTo>
                <a:lnTo>
                  <a:pt x="77688" y="17146"/>
                </a:lnTo>
                <a:lnTo>
                  <a:pt x="76416" y="15686"/>
                </a:lnTo>
                <a:lnTo>
                  <a:pt x="75135" y="14233"/>
                </a:lnTo>
                <a:lnTo>
                  <a:pt x="72402" y="10579"/>
                </a:lnTo>
                <a:lnTo>
                  <a:pt x="69115" y="6573"/>
                </a:lnTo>
                <a:lnTo>
                  <a:pt x="67296" y="4380"/>
                </a:lnTo>
                <a:lnTo>
                  <a:pt x="65289" y="2193"/>
                </a:lnTo>
                <a:lnTo>
                  <a:pt x="65289" y="2193"/>
                </a:lnTo>
                <a:lnTo>
                  <a:pt x="64196" y="1280"/>
                </a:lnTo>
                <a:lnTo>
                  <a:pt x="62736" y="554"/>
                </a:lnTo>
                <a:lnTo>
                  <a:pt x="61463" y="187"/>
                </a:lnTo>
                <a:lnTo>
                  <a:pt x="60003" y="7"/>
                </a:lnTo>
                <a:lnTo>
                  <a:pt x="60003" y="7"/>
                </a:lnTo>
                <a:lnTo>
                  <a:pt x="59269" y="187"/>
                </a:lnTo>
                <a:lnTo>
                  <a:pt x="58176" y="733"/>
                </a:lnTo>
                <a:lnTo>
                  <a:pt x="54710" y="2740"/>
                </a:lnTo>
                <a:lnTo>
                  <a:pt x="52703" y="4020"/>
                </a:lnTo>
                <a:lnTo>
                  <a:pt x="50517" y="5660"/>
                </a:lnTo>
                <a:lnTo>
                  <a:pt x="48151" y="7300"/>
                </a:lnTo>
                <a:lnTo>
                  <a:pt x="45957" y="9306"/>
                </a:lnTo>
                <a:lnTo>
                  <a:pt x="43950" y="11313"/>
                </a:lnTo>
                <a:lnTo>
                  <a:pt x="42131" y="13499"/>
                </a:lnTo>
                <a:lnTo>
                  <a:pt x="40671" y="15686"/>
                </a:lnTo>
                <a:lnTo>
                  <a:pt x="40124" y="16786"/>
                </a:lnTo>
                <a:lnTo>
                  <a:pt x="39757" y="18059"/>
                </a:lnTo>
                <a:lnTo>
                  <a:pt x="39398" y="19152"/>
                </a:lnTo>
                <a:lnTo>
                  <a:pt x="39211" y="20245"/>
                </a:lnTo>
                <a:lnTo>
                  <a:pt x="39211" y="21338"/>
                </a:lnTo>
                <a:lnTo>
                  <a:pt x="39398" y="22619"/>
                </a:lnTo>
                <a:lnTo>
                  <a:pt x="39757" y="23712"/>
                </a:lnTo>
                <a:lnTo>
                  <a:pt x="40304" y="24805"/>
                </a:lnTo>
                <a:lnTo>
                  <a:pt x="41038" y="25898"/>
                </a:lnTo>
                <a:lnTo>
                  <a:pt x="41951" y="26991"/>
                </a:lnTo>
                <a:lnTo>
                  <a:pt x="41951" y="26991"/>
                </a:lnTo>
                <a:lnTo>
                  <a:pt x="43404" y="28092"/>
                </a:lnTo>
                <a:lnTo>
                  <a:pt x="44864" y="28818"/>
                </a:lnTo>
                <a:lnTo>
                  <a:pt x="46324" y="29545"/>
                </a:lnTo>
                <a:lnTo>
                  <a:pt x="47964" y="29912"/>
                </a:lnTo>
                <a:lnTo>
                  <a:pt x="49603" y="30278"/>
                </a:lnTo>
                <a:lnTo>
                  <a:pt x="51251" y="31005"/>
                </a:lnTo>
                <a:lnTo>
                  <a:pt x="52703" y="31738"/>
                </a:lnTo>
                <a:lnTo>
                  <a:pt x="54163" y="33011"/>
                </a:lnTo>
                <a:lnTo>
                  <a:pt x="54163" y="33011"/>
                </a:lnTo>
                <a:lnTo>
                  <a:pt x="55443" y="34471"/>
                </a:lnTo>
                <a:lnTo>
                  <a:pt x="56170" y="36111"/>
                </a:lnTo>
                <a:lnTo>
                  <a:pt x="56716" y="37938"/>
                </a:lnTo>
                <a:lnTo>
                  <a:pt x="56903" y="40124"/>
                </a:lnTo>
                <a:lnTo>
                  <a:pt x="56903" y="40124"/>
                </a:lnTo>
                <a:lnTo>
                  <a:pt x="56716" y="41584"/>
                </a:lnTo>
                <a:lnTo>
                  <a:pt x="56537" y="43224"/>
                </a:lnTo>
                <a:lnTo>
                  <a:pt x="55990" y="44684"/>
                </a:lnTo>
                <a:lnTo>
                  <a:pt x="55443" y="46144"/>
                </a:lnTo>
                <a:lnTo>
                  <a:pt x="54710" y="47597"/>
                </a:lnTo>
                <a:lnTo>
                  <a:pt x="53804" y="49057"/>
                </a:lnTo>
                <a:lnTo>
                  <a:pt x="52703" y="50337"/>
                </a:lnTo>
                <a:lnTo>
                  <a:pt x="51610" y="51610"/>
                </a:lnTo>
                <a:lnTo>
                  <a:pt x="51610" y="51610"/>
                </a:lnTo>
                <a:lnTo>
                  <a:pt x="50337" y="52703"/>
                </a:lnTo>
                <a:lnTo>
                  <a:pt x="49057" y="53804"/>
                </a:lnTo>
                <a:lnTo>
                  <a:pt x="47784" y="54530"/>
                </a:lnTo>
                <a:lnTo>
                  <a:pt x="46324" y="55443"/>
                </a:lnTo>
                <a:lnTo>
                  <a:pt x="44864" y="55990"/>
                </a:lnTo>
                <a:lnTo>
                  <a:pt x="43224" y="56537"/>
                </a:lnTo>
                <a:lnTo>
                  <a:pt x="41584" y="56716"/>
                </a:lnTo>
                <a:lnTo>
                  <a:pt x="40124" y="56903"/>
                </a:lnTo>
                <a:lnTo>
                  <a:pt x="40124" y="56903"/>
                </a:lnTo>
                <a:lnTo>
                  <a:pt x="38118" y="56716"/>
                </a:lnTo>
                <a:lnTo>
                  <a:pt x="36298" y="56170"/>
                </a:lnTo>
                <a:lnTo>
                  <a:pt x="34471" y="55443"/>
                </a:lnTo>
                <a:lnTo>
                  <a:pt x="33011" y="54163"/>
                </a:lnTo>
                <a:lnTo>
                  <a:pt x="33011" y="54163"/>
                </a:lnTo>
                <a:lnTo>
                  <a:pt x="31738" y="52703"/>
                </a:lnTo>
                <a:lnTo>
                  <a:pt x="30825" y="51063"/>
                </a:lnTo>
                <a:lnTo>
                  <a:pt x="30278" y="49424"/>
                </a:lnTo>
                <a:lnTo>
                  <a:pt x="29732" y="47784"/>
                </a:lnTo>
                <a:lnTo>
                  <a:pt x="29365" y="46324"/>
                </a:lnTo>
                <a:lnTo>
                  <a:pt x="28818" y="44864"/>
                </a:lnTo>
                <a:lnTo>
                  <a:pt x="28092" y="43404"/>
                </a:lnTo>
                <a:lnTo>
                  <a:pt x="26991" y="41944"/>
                </a:lnTo>
                <a:lnTo>
                  <a:pt x="26991" y="41944"/>
                </a:lnTo>
                <a:lnTo>
                  <a:pt x="25898" y="41038"/>
                </a:lnTo>
                <a:lnTo>
                  <a:pt x="24805" y="40304"/>
                </a:lnTo>
                <a:lnTo>
                  <a:pt x="23712" y="39757"/>
                </a:lnTo>
                <a:lnTo>
                  <a:pt x="22619" y="39398"/>
                </a:lnTo>
                <a:lnTo>
                  <a:pt x="21338" y="39211"/>
                </a:lnTo>
                <a:lnTo>
                  <a:pt x="20245" y="39211"/>
                </a:lnTo>
                <a:lnTo>
                  <a:pt x="19152" y="39398"/>
                </a:lnTo>
                <a:lnTo>
                  <a:pt x="18059" y="39757"/>
                </a:lnTo>
                <a:lnTo>
                  <a:pt x="16786" y="40124"/>
                </a:lnTo>
                <a:lnTo>
                  <a:pt x="15686" y="40671"/>
                </a:lnTo>
                <a:lnTo>
                  <a:pt x="13499" y="42131"/>
                </a:lnTo>
                <a:lnTo>
                  <a:pt x="11313" y="43950"/>
                </a:lnTo>
                <a:lnTo>
                  <a:pt x="9306" y="45957"/>
                </a:lnTo>
                <a:lnTo>
                  <a:pt x="7300" y="48151"/>
                </a:lnTo>
                <a:lnTo>
                  <a:pt x="5660" y="50517"/>
                </a:lnTo>
                <a:lnTo>
                  <a:pt x="4020" y="52703"/>
                </a:lnTo>
                <a:lnTo>
                  <a:pt x="2740" y="54710"/>
                </a:lnTo>
                <a:lnTo>
                  <a:pt x="733" y="58176"/>
                </a:lnTo>
                <a:lnTo>
                  <a:pt x="187" y="59269"/>
                </a:lnTo>
                <a:lnTo>
                  <a:pt x="7" y="60003"/>
                </a:lnTo>
                <a:lnTo>
                  <a:pt x="7" y="60003"/>
                </a:lnTo>
                <a:lnTo>
                  <a:pt x="187" y="61456"/>
                </a:lnTo>
                <a:lnTo>
                  <a:pt x="554" y="62736"/>
                </a:lnTo>
                <a:lnTo>
                  <a:pt x="1280" y="64196"/>
                </a:lnTo>
                <a:lnTo>
                  <a:pt x="2193" y="65289"/>
                </a:lnTo>
                <a:lnTo>
                  <a:pt x="2193" y="65289"/>
                </a:lnTo>
                <a:lnTo>
                  <a:pt x="4380" y="67296"/>
                </a:lnTo>
                <a:lnTo>
                  <a:pt x="6573" y="69115"/>
                </a:lnTo>
                <a:lnTo>
                  <a:pt x="10579" y="72402"/>
                </a:lnTo>
                <a:lnTo>
                  <a:pt x="14233" y="75135"/>
                </a:lnTo>
                <a:lnTo>
                  <a:pt x="15686" y="76416"/>
                </a:lnTo>
                <a:lnTo>
                  <a:pt x="17146" y="77688"/>
                </a:lnTo>
                <a:lnTo>
                  <a:pt x="18059" y="78969"/>
                </a:lnTo>
                <a:lnTo>
                  <a:pt x="18972" y="80242"/>
                </a:lnTo>
                <a:lnTo>
                  <a:pt x="19339" y="81522"/>
                </a:lnTo>
                <a:lnTo>
                  <a:pt x="19339" y="82974"/>
                </a:lnTo>
                <a:lnTo>
                  <a:pt x="18972" y="84435"/>
                </a:lnTo>
                <a:lnTo>
                  <a:pt x="18239" y="86074"/>
                </a:lnTo>
                <a:lnTo>
                  <a:pt x="16966" y="87901"/>
                </a:lnTo>
                <a:lnTo>
                  <a:pt x="14959" y="89908"/>
                </a:lnTo>
                <a:lnTo>
                  <a:pt x="14959" y="89908"/>
                </a:lnTo>
                <a:lnTo>
                  <a:pt x="13686" y="91181"/>
                </a:lnTo>
                <a:lnTo>
                  <a:pt x="12226" y="91914"/>
                </a:lnTo>
                <a:lnTo>
                  <a:pt x="10579" y="92461"/>
                </a:lnTo>
                <a:lnTo>
                  <a:pt x="9127" y="92828"/>
                </a:lnTo>
                <a:lnTo>
                  <a:pt x="7479" y="93187"/>
                </a:lnTo>
                <a:lnTo>
                  <a:pt x="5840" y="93921"/>
                </a:lnTo>
                <a:lnTo>
                  <a:pt x="4380" y="94827"/>
                </a:lnTo>
                <a:lnTo>
                  <a:pt x="2740" y="96107"/>
                </a:lnTo>
                <a:lnTo>
                  <a:pt x="2740" y="96107"/>
                </a:lnTo>
                <a:lnTo>
                  <a:pt x="1467" y="97567"/>
                </a:lnTo>
                <a:lnTo>
                  <a:pt x="733" y="99207"/>
                </a:lnTo>
                <a:lnTo>
                  <a:pt x="187" y="101027"/>
                </a:lnTo>
                <a:lnTo>
                  <a:pt x="7" y="103033"/>
                </a:lnTo>
                <a:lnTo>
                  <a:pt x="7" y="103033"/>
                </a:lnTo>
                <a:lnTo>
                  <a:pt x="187" y="104680"/>
                </a:lnTo>
                <a:lnTo>
                  <a:pt x="374" y="106320"/>
                </a:lnTo>
                <a:lnTo>
                  <a:pt x="920" y="107780"/>
                </a:lnTo>
                <a:lnTo>
                  <a:pt x="1647" y="109420"/>
                </a:lnTo>
                <a:lnTo>
                  <a:pt x="2380" y="110693"/>
                </a:lnTo>
                <a:lnTo>
                  <a:pt x="3286" y="112153"/>
                </a:lnTo>
                <a:lnTo>
                  <a:pt x="4200" y="113433"/>
                </a:lnTo>
                <a:lnTo>
                  <a:pt x="5293" y="114706"/>
                </a:lnTo>
                <a:lnTo>
                  <a:pt x="5293" y="114706"/>
                </a:lnTo>
                <a:lnTo>
                  <a:pt x="6573" y="115799"/>
                </a:lnTo>
                <a:lnTo>
                  <a:pt x="7846" y="116713"/>
                </a:lnTo>
                <a:lnTo>
                  <a:pt x="9306" y="117626"/>
                </a:lnTo>
                <a:lnTo>
                  <a:pt x="10766" y="118539"/>
                </a:lnTo>
                <a:lnTo>
                  <a:pt x="12226" y="119086"/>
                </a:lnTo>
                <a:lnTo>
                  <a:pt x="13866" y="119633"/>
                </a:lnTo>
                <a:lnTo>
                  <a:pt x="15326" y="119812"/>
                </a:lnTo>
                <a:lnTo>
                  <a:pt x="16966" y="119992"/>
                </a:lnTo>
                <a:lnTo>
                  <a:pt x="16966" y="119992"/>
                </a:lnTo>
                <a:lnTo>
                  <a:pt x="18972" y="119812"/>
                </a:lnTo>
                <a:lnTo>
                  <a:pt x="20792" y="119266"/>
                </a:lnTo>
                <a:lnTo>
                  <a:pt x="22439" y="118539"/>
                </a:lnTo>
                <a:lnTo>
                  <a:pt x="23892" y="117259"/>
                </a:lnTo>
                <a:lnTo>
                  <a:pt x="23892" y="117259"/>
                </a:lnTo>
                <a:lnTo>
                  <a:pt x="25172" y="115799"/>
                </a:lnTo>
                <a:lnTo>
                  <a:pt x="26085" y="114159"/>
                </a:lnTo>
                <a:lnTo>
                  <a:pt x="26632" y="112699"/>
                </a:lnTo>
                <a:lnTo>
                  <a:pt x="26991" y="111060"/>
                </a:lnTo>
                <a:lnTo>
                  <a:pt x="27546" y="109420"/>
                </a:lnTo>
                <a:lnTo>
                  <a:pt x="28092" y="107960"/>
                </a:lnTo>
                <a:lnTo>
                  <a:pt x="28818" y="106320"/>
                </a:lnTo>
                <a:lnTo>
                  <a:pt x="30091" y="105040"/>
                </a:lnTo>
                <a:lnTo>
                  <a:pt x="30091" y="105040"/>
                </a:lnTo>
                <a:lnTo>
                  <a:pt x="32098" y="103220"/>
                </a:lnTo>
                <a:lnTo>
                  <a:pt x="33925" y="101760"/>
                </a:lnTo>
                <a:lnTo>
                  <a:pt x="35564" y="101027"/>
                </a:lnTo>
                <a:lnTo>
                  <a:pt x="37025" y="100667"/>
                </a:lnTo>
                <a:lnTo>
                  <a:pt x="38485" y="100667"/>
                </a:lnTo>
                <a:lnTo>
                  <a:pt x="39757" y="101027"/>
                </a:lnTo>
                <a:lnTo>
                  <a:pt x="41038" y="101940"/>
                </a:lnTo>
                <a:lnTo>
                  <a:pt x="42311" y="102853"/>
                </a:lnTo>
                <a:lnTo>
                  <a:pt x="43591" y="104313"/>
                </a:lnTo>
                <a:lnTo>
                  <a:pt x="44864" y="105774"/>
                </a:lnTo>
                <a:lnTo>
                  <a:pt x="47604" y="109420"/>
                </a:lnTo>
                <a:lnTo>
                  <a:pt x="50884" y="113433"/>
                </a:lnTo>
                <a:lnTo>
                  <a:pt x="52703" y="115619"/>
                </a:lnTo>
                <a:lnTo>
                  <a:pt x="54710" y="117806"/>
                </a:lnTo>
                <a:lnTo>
                  <a:pt x="54710" y="117806"/>
                </a:lnTo>
                <a:lnTo>
                  <a:pt x="55810" y="118719"/>
                </a:lnTo>
                <a:lnTo>
                  <a:pt x="57263" y="119445"/>
                </a:lnTo>
                <a:lnTo>
                  <a:pt x="58543" y="119812"/>
                </a:lnTo>
                <a:lnTo>
                  <a:pt x="60003" y="119992"/>
                </a:lnTo>
                <a:lnTo>
                  <a:pt x="60003" y="119992"/>
                </a:lnTo>
                <a:lnTo>
                  <a:pt x="60730" y="119812"/>
                </a:lnTo>
                <a:lnTo>
                  <a:pt x="61823" y="119266"/>
                </a:lnTo>
                <a:lnTo>
                  <a:pt x="65289" y="117259"/>
                </a:lnTo>
                <a:lnTo>
                  <a:pt x="67296" y="115986"/>
                </a:lnTo>
                <a:lnTo>
                  <a:pt x="69482" y="114339"/>
                </a:lnTo>
                <a:lnTo>
                  <a:pt x="71856" y="112699"/>
                </a:lnTo>
                <a:lnTo>
                  <a:pt x="74042" y="110693"/>
                </a:lnTo>
                <a:lnTo>
                  <a:pt x="76049" y="108686"/>
                </a:lnTo>
                <a:lnTo>
                  <a:pt x="77868" y="106500"/>
                </a:lnTo>
                <a:lnTo>
                  <a:pt x="79328" y="104313"/>
                </a:lnTo>
                <a:lnTo>
                  <a:pt x="79875" y="103220"/>
                </a:lnTo>
                <a:lnTo>
                  <a:pt x="80242" y="101940"/>
                </a:lnTo>
                <a:lnTo>
                  <a:pt x="80608" y="100847"/>
                </a:lnTo>
                <a:lnTo>
                  <a:pt x="80788" y="99754"/>
                </a:lnTo>
                <a:lnTo>
                  <a:pt x="80788" y="98661"/>
                </a:lnTo>
                <a:lnTo>
                  <a:pt x="80608" y="97380"/>
                </a:lnTo>
                <a:lnTo>
                  <a:pt x="80242" y="96287"/>
                </a:lnTo>
                <a:lnTo>
                  <a:pt x="79695" y="95194"/>
                </a:lnTo>
                <a:lnTo>
                  <a:pt x="78969" y="94101"/>
                </a:lnTo>
                <a:lnTo>
                  <a:pt x="78055" y="93008"/>
                </a:lnTo>
                <a:lnTo>
                  <a:pt x="78055" y="93008"/>
                </a:lnTo>
                <a:lnTo>
                  <a:pt x="76595" y="91914"/>
                </a:lnTo>
                <a:lnTo>
                  <a:pt x="75135" y="91181"/>
                </a:lnTo>
                <a:lnTo>
                  <a:pt x="73675" y="90634"/>
                </a:lnTo>
                <a:lnTo>
                  <a:pt x="72035" y="90087"/>
                </a:lnTo>
                <a:lnTo>
                  <a:pt x="70396" y="89721"/>
                </a:lnTo>
                <a:lnTo>
                  <a:pt x="68756" y="88994"/>
                </a:lnTo>
                <a:lnTo>
                  <a:pt x="67296" y="88268"/>
                </a:lnTo>
                <a:lnTo>
                  <a:pt x="65836" y="86988"/>
                </a:lnTo>
                <a:lnTo>
                  <a:pt x="65836" y="86988"/>
                </a:lnTo>
                <a:lnTo>
                  <a:pt x="64563" y="85528"/>
                </a:lnTo>
                <a:lnTo>
                  <a:pt x="63829" y="83888"/>
                </a:lnTo>
                <a:lnTo>
                  <a:pt x="63283" y="82069"/>
                </a:lnTo>
                <a:lnTo>
                  <a:pt x="63103" y="79875"/>
                </a:lnTo>
                <a:lnTo>
                  <a:pt x="63103" y="79875"/>
                </a:lnTo>
                <a:lnTo>
                  <a:pt x="63283" y="78415"/>
                </a:lnTo>
                <a:lnTo>
                  <a:pt x="63462" y="76775"/>
                </a:lnTo>
                <a:lnTo>
                  <a:pt x="64009" y="75315"/>
                </a:lnTo>
                <a:lnTo>
                  <a:pt x="64563" y="73862"/>
                </a:lnTo>
                <a:lnTo>
                  <a:pt x="65289" y="72402"/>
                </a:lnTo>
                <a:lnTo>
                  <a:pt x="66203" y="70942"/>
                </a:lnTo>
                <a:lnTo>
                  <a:pt x="67296" y="69662"/>
                </a:lnTo>
                <a:lnTo>
                  <a:pt x="68389" y="68389"/>
                </a:lnTo>
                <a:lnTo>
                  <a:pt x="68389" y="68389"/>
                </a:lnTo>
                <a:lnTo>
                  <a:pt x="69662" y="67296"/>
                </a:lnTo>
                <a:lnTo>
                  <a:pt x="70942" y="66382"/>
                </a:lnTo>
                <a:lnTo>
                  <a:pt x="72215" y="65469"/>
                </a:lnTo>
                <a:lnTo>
                  <a:pt x="73675" y="64556"/>
                </a:lnTo>
                <a:lnTo>
                  <a:pt x="75135" y="64009"/>
                </a:lnTo>
                <a:lnTo>
                  <a:pt x="76775" y="63462"/>
                </a:lnTo>
                <a:lnTo>
                  <a:pt x="78422" y="63283"/>
                </a:lnTo>
                <a:lnTo>
                  <a:pt x="79875" y="63103"/>
                </a:lnTo>
                <a:lnTo>
                  <a:pt x="79875" y="63103"/>
                </a:lnTo>
                <a:lnTo>
                  <a:pt x="81881" y="63283"/>
                </a:lnTo>
                <a:lnTo>
                  <a:pt x="83708" y="63829"/>
                </a:lnTo>
                <a:lnTo>
                  <a:pt x="85528" y="64556"/>
                </a:lnTo>
                <a:lnTo>
                  <a:pt x="86988" y="65836"/>
                </a:lnTo>
                <a:lnTo>
                  <a:pt x="86988" y="65836"/>
                </a:lnTo>
                <a:lnTo>
                  <a:pt x="88268" y="67296"/>
                </a:lnTo>
                <a:lnTo>
                  <a:pt x="89174" y="68936"/>
                </a:lnTo>
                <a:lnTo>
                  <a:pt x="89728" y="70575"/>
                </a:lnTo>
                <a:lnTo>
                  <a:pt x="90275" y="72215"/>
                </a:lnTo>
                <a:lnTo>
                  <a:pt x="90634" y="73675"/>
                </a:lnTo>
                <a:lnTo>
                  <a:pt x="91181" y="75135"/>
                </a:lnTo>
                <a:lnTo>
                  <a:pt x="91914" y="76595"/>
                </a:lnTo>
                <a:lnTo>
                  <a:pt x="93008" y="78055"/>
                </a:lnTo>
                <a:lnTo>
                  <a:pt x="93008" y="78055"/>
                </a:lnTo>
                <a:lnTo>
                  <a:pt x="94101" y="78969"/>
                </a:lnTo>
                <a:lnTo>
                  <a:pt x="95194" y="79695"/>
                </a:lnTo>
                <a:lnTo>
                  <a:pt x="96287" y="80242"/>
                </a:lnTo>
                <a:lnTo>
                  <a:pt x="97380" y="80608"/>
                </a:lnTo>
                <a:lnTo>
                  <a:pt x="98661" y="80788"/>
                </a:lnTo>
                <a:lnTo>
                  <a:pt x="99754" y="80788"/>
                </a:lnTo>
                <a:lnTo>
                  <a:pt x="100847" y="80608"/>
                </a:lnTo>
                <a:lnTo>
                  <a:pt x="101940" y="80242"/>
                </a:lnTo>
                <a:lnTo>
                  <a:pt x="103220" y="79875"/>
                </a:lnTo>
                <a:lnTo>
                  <a:pt x="104313" y="79328"/>
                </a:lnTo>
                <a:lnTo>
                  <a:pt x="106500" y="77868"/>
                </a:lnTo>
                <a:lnTo>
                  <a:pt x="108686" y="76049"/>
                </a:lnTo>
                <a:lnTo>
                  <a:pt x="110693" y="74042"/>
                </a:lnTo>
                <a:lnTo>
                  <a:pt x="112699" y="71856"/>
                </a:lnTo>
                <a:lnTo>
                  <a:pt x="114339" y="69482"/>
                </a:lnTo>
                <a:lnTo>
                  <a:pt x="115986" y="67296"/>
                </a:lnTo>
                <a:lnTo>
                  <a:pt x="117259" y="65289"/>
                </a:lnTo>
                <a:lnTo>
                  <a:pt x="119266" y="61823"/>
                </a:lnTo>
                <a:lnTo>
                  <a:pt x="119812" y="60730"/>
                </a:lnTo>
                <a:lnTo>
                  <a:pt x="119992" y="60003"/>
                </a:lnTo>
                <a:lnTo>
                  <a:pt x="119992" y="60003"/>
                </a:lnTo>
                <a:lnTo>
                  <a:pt x="119812" y="58543"/>
                </a:lnTo>
                <a:lnTo>
                  <a:pt x="119445" y="57263"/>
                </a:lnTo>
                <a:lnTo>
                  <a:pt x="118719" y="55803"/>
                </a:lnTo>
                <a:lnTo>
                  <a:pt x="117806" y="54710"/>
                </a:lnTo>
                <a:lnTo>
                  <a:pt x="117806" y="54710"/>
                </a:lnTo>
                <a:lnTo>
                  <a:pt x="115619" y="52703"/>
                </a:lnTo>
                <a:lnTo>
                  <a:pt x="113433" y="50884"/>
                </a:lnTo>
                <a:lnTo>
                  <a:pt x="109420" y="47597"/>
                </a:lnTo>
                <a:lnTo>
                  <a:pt x="105774" y="44864"/>
                </a:lnTo>
                <a:lnTo>
                  <a:pt x="104313" y="43591"/>
                </a:lnTo>
                <a:lnTo>
                  <a:pt x="102853" y="42311"/>
                </a:lnTo>
                <a:lnTo>
                  <a:pt x="101940" y="41038"/>
                </a:lnTo>
                <a:lnTo>
                  <a:pt x="101034" y="39757"/>
                </a:lnTo>
                <a:lnTo>
                  <a:pt x="100667" y="38485"/>
                </a:lnTo>
                <a:lnTo>
                  <a:pt x="100667" y="37025"/>
                </a:lnTo>
                <a:lnTo>
                  <a:pt x="101034" y="35564"/>
                </a:lnTo>
                <a:lnTo>
                  <a:pt x="101760" y="33925"/>
                </a:lnTo>
                <a:lnTo>
                  <a:pt x="103033" y="32098"/>
                </a:lnTo>
                <a:lnTo>
                  <a:pt x="105040" y="30091"/>
                </a:lnTo>
                <a:lnTo>
                  <a:pt x="105040" y="30091"/>
                </a:lnTo>
                <a:close/>
              </a:path>
            </a:pathLst>
          </a:custGeom>
          <a:no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id="182" name="Google Shape;182;p10"/>
          <p:cNvPicPr preferRelativeResize="0"/>
          <p:nvPr/>
        </p:nvPicPr>
        <p:blipFill rotWithShape="1">
          <a:blip r:embed="rId4">
            <a:alphaModFix/>
          </a:blip>
          <a:srcRect b="0" l="14588" r="19433" t="0"/>
          <a:stretch/>
        </p:blipFill>
        <p:spPr>
          <a:xfrm>
            <a:off x="7065818" y="1022482"/>
            <a:ext cx="2078182" cy="2099617"/>
          </a:xfrm>
          <a:prstGeom prst="rect">
            <a:avLst/>
          </a:prstGeom>
          <a:noFill/>
          <a:ln>
            <a:noFill/>
          </a:ln>
        </p:spPr>
      </p:pic>
      <p:grpSp>
        <p:nvGrpSpPr>
          <p:cNvPr id="183" name="Google Shape;183;p10"/>
          <p:cNvGrpSpPr/>
          <p:nvPr/>
        </p:nvGrpSpPr>
        <p:grpSpPr>
          <a:xfrm>
            <a:off x="8336216" y="3279975"/>
            <a:ext cx="596900" cy="614363"/>
            <a:chOff x="2221" y="400"/>
            <a:chExt cx="376" cy="387"/>
          </a:xfrm>
        </p:grpSpPr>
        <p:sp>
          <p:nvSpPr>
            <p:cNvPr id="184" name="Google Shape;184;p10"/>
            <p:cNvSpPr/>
            <p:nvPr/>
          </p:nvSpPr>
          <p:spPr>
            <a:xfrm>
              <a:off x="2221" y="400"/>
              <a:ext cx="376" cy="387"/>
            </a:xfrm>
            <a:custGeom>
              <a:rect b="b" l="l" r="r" t="t"/>
              <a:pathLst>
                <a:path extrusionOk="0" h="120000" w="120000">
                  <a:moveTo>
                    <a:pt x="119413" y="55749"/>
                  </a:moveTo>
                  <a:cubicBezTo>
                    <a:pt x="119780" y="53553"/>
                    <a:pt x="120000" y="51286"/>
                    <a:pt x="120000" y="49020"/>
                  </a:cubicBezTo>
                  <a:cubicBezTo>
                    <a:pt x="120000" y="31239"/>
                    <a:pt x="108417" y="15726"/>
                    <a:pt x="91044" y="7083"/>
                  </a:cubicBezTo>
                  <a:lnTo>
                    <a:pt x="91044" y="7083"/>
                  </a:lnTo>
                  <a:lnTo>
                    <a:pt x="89871" y="6517"/>
                  </a:lnTo>
                  <a:cubicBezTo>
                    <a:pt x="89651" y="6446"/>
                    <a:pt x="89358" y="6375"/>
                    <a:pt x="89138" y="6233"/>
                  </a:cubicBezTo>
                  <a:cubicBezTo>
                    <a:pt x="88552" y="5950"/>
                    <a:pt x="87892" y="5667"/>
                    <a:pt x="87306" y="5383"/>
                  </a:cubicBezTo>
                  <a:cubicBezTo>
                    <a:pt x="86866" y="5242"/>
                    <a:pt x="86499" y="5100"/>
                    <a:pt x="86133" y="4887"/>
                  </a:cubicBezTo>
                  <a:cubicBezTo>
                    <a:pt x="85106" y="4533"/>
                    <a:pt x="84080" y="4108"/>
                    <a:pt x="83054" y="3754"/>
                  </a:cubicBezTo>
                  <a:cubicBezTo>
                    <a:pt x="82761" y="3683"/>
                    <a:pt x="82541" y="3612"/>
                    <a:pt x="82321" y="3541"/>
                  </a:cubicBezTo>
                  <a:cubicBezTo>
                    <a:pt x="81441" y="3258"/>
                    <a:pt x="80488" y="2975"/>
                    <a:pt x="79609" y="2691"/>
                  </a:cubicBezTo>
                  <a:cubicBezTo>
                    <a:pt x="79315" y="2621"/>
                    <a:pt x="79095" y="2550"/>
                    <a:pt x="78802" y="2479"/>
                  </a:cubicBezTo>
                  <a:cubicBezTo>
                    <a:pt x="77776" y="2195"/>
                    <a:pt x="76676" y="1912"/>
                    <a:pt x="75650" y="1700"/>
                  </a:cubicBezTo>
                  <a:cubicBezTo>
                    <a:pt x="75577" y="1700"/>
                    <a:pt x="75503" y="1629"/>
                    <a:pt x="75430" y="1629"/>
                  </a:cubicBezTo>
                  <a:cubicBezTo>
                    <a:pt x="74184" y="1416"/>
                    <a:pt x="72938" y="1133"/>
                    <a:pt x="71692" y="920"/>
                  </a:cubicBezTo>
                  <a:cubicBezTo>
                    <a:pt x="71618" y="920"/>
                    <a:pt x="71618" y="920"/>
                    <a:pt x="71545" y="920"/>
                  </a:cubicBezTo>
                  <a:cubicBezTo>
                    <a:pt x="70445" y="708"/>
                    <a:pt x="69346" y="637"/>
                    <a:pt x="68173" y="495"/>
                  </a:cubicBezTo>
                  <a:cubicBezTo>
                    <a:pt x="67880" y="425"/>
                    <a:pt x="67660" y="425"/>
                    <a:pt x="67367" y="354"/>
                  </a:cubicBezTo>
                  <a:cubicBezTo>
                    <a:pt x="66414" y="283"/>
                    <a:pt x="65461" y="212"/>
                    <a:pt x="64508" y="141"/>
                  </a:cubicBezTo>
                  <a:cubicBezTo>
                    <a:pt x="64215" y="141"/>
                    <a:pt x="63921" y="141"/>
                    <a:pt x="63628" y="70"/>
                  </a:cubicBezTo>
                  <a:cubicBezTo>
                    <a:pt x="62382" y="70"/>
                    <a:pt x="61209" y="0"/>
                    <a:pt x="59963" y="0"/>
                  </a:cubicBezTo>
                  <a:cubicBezTo>
                    <a:pt x="58790" y="0"/>
                    <a:pt x="57544" y="70"/>
                    <a:pt x="56371" y="141"/>
                  </a:cubicBezTo>
                  <a:cubicBezTo>
                    <a:pt x="56078" y="141"/>
                    <a:pt x="55784" y="141"/>
                    <a:pt x="55491" y="212"/>
                  </a:cubicBezTo>
                  <a:cubicBezTo>
                    <a:pt x="54538" y="212"/>
                    <a:pt x="53585" y="354"/>
                    <a:pt x="52706" y="425"/>
                  </a:cubicBezTo>
                  <a:cubicBezTo>
                    <a:pt x="52412" y="425"/>
                    <a:pt x="52119" y="495"/>
                    <a:pt x="51826" y="495"/>
                  </a:cubicBezTo>
                  <a:cubicBezTo>
                    <a:pt x="50653" y="637"/>
                    <a:pt x="49554" y="779"/>
                    <a:pt x="48454" y="920"/>
                  </a:cubicBezTo>
                  <a:cubicBezTo>
                    <a:pt x="48381" y="920"/>
                    <a:pt x="48381" y="991"/>
                    <a:pt x="48307" y="991"/>
                  </a:cubicBezTo>
                  <a:cubicBezTo>
                    <a:pt x="47061" y="1133"/>
                    <a:pt x="45815" y="1416"/>
                    <a:pt x="44569" y="1629"/>
                  </a:cubicBezTo>
                  <a:cubicBezTo>
                    <a:pt x="44496" y="1700"/>
                    <a:pt x="44422" y="1700"/>
                    <a:pt x="44349" y="1700"/>
                  </a:cubicBezTo>
                  <a:cubicBezTo>
                    <a:pt x="43323" y="1983"/>
                    <a:pt x="42223" y="2195"/>
                    <a:pt x="41197" y="2479"/>
                  </a:cubicBezTo>
                  <a:cubicBezTo>
                    <a:pt x="40977" y="2550"/>
                    <a:pt x="40684" y="2621"/>
                    <a:pt x="40390" y="2691"/>
                  </a:cubicBezTo>
                  <a:cubicBezTo>
                    <a:pt x="39511" y="2975"/>
                    <a:pt x="38631" y="3258"/>
                    <a:pt x="37678" y="3541"/>
                  </a:cubicBezTo>
                  <a:cubicBezTo>
                    <a:pt x="37458" y="3612"/>
                    <a:pt x="37165" y="3754"/>
                    <a:pt x="36945" y="3825"/>
                  </a:cubicBezTo>
                  <a:cubicBezTo>
                    <a:pt x="35919" y="4179"/>
                    <a:pt x="34893" y="4533"/>
                    <a:pt x="33866" y="4958"/>
                  </a:cubicBezTo>
                  <a:cubicBezTo>
                    <a:pt x="33500" y="5100"/>
                    <a:pt x="33133" y="5242"/>
                    <a:pt x="32693" y="5383"/>
                  </a:cubicBezTo>
                  <a:cubicBezTo>
                    <a:pt x="32107" y="5667"/>
                    <a:pt x="31447" y="5950"/>
                    <a:pt x="30861" y="6233"/>
                  </a:cubicBezTo>
                  <a:cubicBezTo>
                    <a:pt x="30568" y="6304"/>
                    <a:pt x="30348" y="6446"/>
                    <a:pt x="30128" y="6517"/>
                  </a:cubicBezTo>
                  <a:lnTo>
                    <a:pt x="28955" y="7083"/>
                  </a:lnTo>
                  <a:lnTo>
                    <a:pt x="28955" y="7083"/>
                  </a:lnTo>
                  <a:cubicBezTo>
                    <a:pt x="11582" y="15726"/>
                    <a:pt x="0" y="31239"/>
                    <a:pt x="0" y="49020"/>
                  </a:cubicBezTo>
                  <a:cubicBezTo>
                    <a:pt x="0" y="51286"/>
                    <a:pt x="219" y="53553"/>
                    <a:pt x="586" y="55749"/>
                  </a:cubicBezTo>
                  <a:lnTo>
                    <a:pt x="586" y="55749"/>
                  </a:lnTo>
                  <a:cubicBezTo>
                    <a:pt x="4324" y="77922"/>
                    <a:pt x="26243" y="95348"/>
                    <a:pt x="53585" y="97685"/>
                  </a:cubicBezTo>
                  <a:cubicBezTo>
                    <a:pt x="52852" y="101015"/>
                    <a:pt x="50213" y="103707"/>
                    <a:pt x="46621" y="104415"/>
                  </a:cubicBezTo>
                  <a:lnTo>
                    <a:pt x="20671" y="109586"/>
                  </a:lnTo>
                  <a:lnTo>
                    <a:pt x="20671" y="111216"/>
                  </a:lnTo>
                  <a:cubicBezTo>
                    <a:pt x="20671" y="116033"/>
                    <a:pt x="24777" y="120000"/>
                    <a:pt x="29761" y="120000"/>
                  </a:cubicBezTo>
                  <a:cubicBezTo>
                    <a:pt x="30274" y="120000"/>
                    <a:pt x="30714" y="119929"/>
                    <a:pt x="31374" y="119858"/>
                  </a:cubicBezTo>
                  <a:cubicBezTo>
                    <a:pt x="50140" y="116033"/>
                    <a:pt x="69786" y="116033"/>
                    <a:pt x="88698" y="119858"/>
                  </a:cubicBezTo>
                  <a:cubicBezTo>
                    <a:pt x="89285" y="119929"/>
                    <a:pt x="89725" y="120000"/>
                    <a:pt x="90238" y="120000"/>
                  </a:cubicBezTo>
                  <a:cubicBezTo>
                    <a:pt x="92657" y="120000"/>
                    <a:pt x="94929" y="119079"/>
                    <a:pt x="96615" y="117449"/>
                  </a:cubicBezTo>
                  <a:cubicBezTo>
                    <a:pt x="98375" y="115749"/>
                    <a:pt x="99328" y="113553"/>
                    <a:pt x="99328" y="111216"/>
                  </a:cubicBezTo>
                  <a:lnTo>
                    <a:pt x="99328" y="109586"/>
                  </a:lnTo>
                  <a:lnTo>
                    <a:pt x="73304" y="104415"/>
                  </a:lnTo>
                  <a:cubicBezTo>
                    <a:pt x="69786" y="103707"/>
                    <a:pt x="67147" y="101015"/>
                    <a:pt x="66414" y="97685"/>
                  </a:cubicBezTo>
                  <a:cubicBezTo>
                    <a:pt x="93756" y="95348"/>
                    <a:pt x="115675" y="77922"/>
                    <a:pt x="119413" y="55749"/>
                  </a:cubicBezTo>
                  <a:lnTo>
                    <a:pt x="119413" y="55749"/>
                  </a:lnTo>
                  <a:close/>
                  <a:moveTo>
                    <a:pt x="115821" y="49020"/>
                  </a:moveTo>
                  <a:cubicBezTo>
                    <a:pt x="115821" y="50791"/>
                    <a:pt x="115675" y="52632"/>
                    <a:pt x="115455" y="54403"/>
                  </a:cubicBezTo>
                  <a:cubicBezTo>
                    <a:pt x="112083" y="56883"/>
                    <a:pt x="108417" y="59079"/>
                    <a:pt x="104679" y="61062"/>
                  </a:cubicBezTo>
                  <a:cubicBezTo>
                    <a:pt x="102480" y="54616"/>
                    <a:pt x="96175" y="50011"/>
                    <a:pt x="88992" y="50011"/>
                  </a:cubicBezTo>
                  <a:lnTo>
                    <a:pt x="74917" y="50011"/>
                  </a:lnTo>
                  <a:cubicBezTo>
                    <a:pt x="84520" y="44911"/>
                    <a:pt x="91044" y="35064"/>
                    <a:pt x="91044" y="23730"/>
                  </a:cubicBezTo>
                  <a:lnTo>
                    <a:pt x="91044" y="11617"/>
                  </a:lnTo>
                  <a:cubicBezTo>
                    <a:pt x="105998" y="19693"/>
                    <a:pt x="115821" y="33435"/>
                    <a:pt x="115821" y="49020"/>
                  </a:cubicBezTo>
                  <a:close/>
                  <a:moveTo>
                    <a:pt x="91264" y="66658"/>
                  </a:moveTo>
                  <a:cubicBezTo>
                    <a:pt x="88039" y="67721"/>
                    <a:pt x="84740" y="68642"/>
                    <a:pt x="81368" y="69350"/>
                  </a:cubicBezTo>
                  <a:cubicBezTo>
                    <a:pt x="81221" y="69421"/>
                    <a:pt x="81075" y="69421"/>
                    <a:pt x="80928" y="69492"/>
                  </a:cubicBezTo>
                  <a:cubicBezTo>
                    <a:pt x="79315" y="69846"/>
                    <a:pt x="77703" y="70129"/>
                    <a:pt x="76017" y="70413"/>
                  </a:cubicBezTo>
                  <a:cubicBezTo>
                    <a:pt x="76017" y="70413"/>
                    <a:pt x="75943" y="70413"/>
                    <a:pt x="75943" y="70413"/>
                  </a:cubicBezTo>
                  <a:cubicBezTo>
                    <a:pt x="74257" y="70696"/>
                    <a:pt x="72571" y="70909"/>
                    <a:pt x="70885" y="71050"/>
                  </a:cubicBezTo>
                  <a:cubicBezTo>
                    <a:pt x="70665" y="71121"/>
                    <a:pt x="70445" y="71121"/>
                    <a:pt x="70152" y="71121"/>
                  </a:cubicBezTo>
                  <a:cubicBezTo>
                    <a:pt x="68833" y="71263"/>
                    <a:pt x="67440" y="71404"/>
                    <a:pt x="66047" y="71475"/>
                  </a:cubicBezTo>
                  <a:cubicBezTo>
                    <a:pt x="65681" y="71475"/>
                    <a:pt x="65241" y="71546"/>
                    <a:pt x="64801" y="71546"/>
                  </a:cubicBezTo>
                  <a:cubicBezTo>
                    <a:pt x="63188" y="71617"/>
                    <a:pt x="61576" y="71688"/>
                    <a:pt x="59963" y="71688"/>
                  </a:cubicBezTo>
                  <a:cubicBezTo>
                    <a:pt x="58350" y="71688"/>
                    <a:pt x="56737" y="71617"/>
                    <a:pt x="55125" y="71546"/>
                  </a:cubicBezTo>
                  <a:cubicBezTo>
                    <a:pt x="54758" y="71546"/>
                    <a:pt x="54318" y="71546"/>
                    <a:pt x="53952" y="71475"/>
                  </a:cubicBezTo>
                  <a:cubicBezTo>
                    <a:pt x="52559" y="71404"/>
                    <a:pt x="51240" y="71334"/>
                    <a:pt x="49847" y="71192"/>
                  </a:cubicBezTo>
                  <a:cubicBezTo>
                    <a:pt x="49554" y="71121"/>
                    <a:pt x="49334" y="71121"/>
                    <a:pt x="49114" y="71121"/>
                  </a:cubicBezTo>
                  <a:cubicBezTo>
                    <a:pt x="47428" y="70909"/>
                    <a:pt x="45742" y="70696"/>
                    <a:pt x="44056" y="70413"/>
                  </a:cubicBezTo>
                  <a:lnTo>
                    <a:pt x="44056" y="70413"/>
                  </a:lnTo>
                  <a:cubicBezTo>
                    <a:pt x="42370" y="70200"/>
                    <a:pt x="40684" y="69846"/>
                    <a:pt x="39071" y="69492"/>
                  </a:cubicBezTo>
                  <a:cubicBezTo>
                    <a:pt x="38924" y="69492"/>
                    <a:pt x="38778" y="69421"/>
                    <a:pt x="38631" y="69421"/>
                  </a:cubicBezTo>
                  <a:cubicBezTo>
                    <a:pt x="31814" y="67933"/>
                    <a:pt x="25290" y="65808"/>
                    <a:pt x="19059" y="62904"/>
                  </a:cubicBezTo>
                  <a:cubicBezTo>
                    <a:pt x="20525" y="57733"/>
                    <a:pt x="25436" y="53978"/>
                    <a:pt x="31007" y="53978"/>
                  </a:cubicBezTo>
                  <a:lnTo>
                    <a:pt x="88992" y="53978"/>
                  </a:lnTo>
                  <a:cubicBezTo>
                    <a:pt x="94563" y="53978"/>
                    <a:pt x="99474" y="57733"/>
                    <a:pt x="100940" y="62904"/>
                  </a:cubicBezTo>
                  <a:cubicBezTo>
                    <a:pt x="97861" y="64321"/>
                    <a:pt x="94636" y="65596"/>
                    <a:pt x="91337" y="66658"/>
                  </a:cubicBezTo>
                  <a:cubicBezTo>
                    <a:pt x="91337" y="66658"/>
                    <a:pt x="91264" y="66658"/>
                    <a:pt x="91264" y="66658"/>
                  </a:cubicBezTo>
                  <a:close/>
                  <a:moveTo>
                    <a:pt x="33133" y="9634"/>
                  </a:moveTo>
                  <a:cubicBezTo>
                    <a:pt x="33133" y="9563"/>
                    <a:pt x="33133" y="9563"/>
                    <a:pt x="33207" y="9563"/>
                  </a:cubicBezTo>
                  <a:cubicBezTo>
                    <a:pt x="34160" y="9138"/>
                    <a:pt x="35113" y="8713"/>
                    <a:pt x="36139" y="8358"/>
                  </a:cubicBezTo>
                  <a:cubicBezTo>
                    <a:pt x="36285" y="8288"/>
                    <a:pt x="36359" y="8288"/>
                    <a:pt x="36505" y="8217"/>
                  </a:cubicBezTo>
                  <a:cubicBezTo>
                    <a:pt x="37385" y="7863"/>
                    <a:pt x="38265" y="7579"/>
                    <a:pt x="39218" y="7225"/>
                  </a:cubicBezTo>
                  <a:cubicBezTo>
                    <a:pt x="39364" y="7225"/>
                    <a:pt x="39584" y="7154"/>
                    <a:pt x="39731" y="7083"/>
                  </a:cubicBezTo>
                  <a:cubicBezTo>
                    <a:pt x="40684" y="6800"/>
                    <a:pt x="41637" y="6517"/>
                    <a:pt x="42590" y="6233"/>
                  </a:cubicBezTo>
                  <a:cubicBezTo>
                    <a:pt x="42736" y="6233"/>
                    <a:pt x="42736" y="6233"/>
                    <a:pt x="42810" y="6233"/>
                  </a:cubicBezTo>
                  <a:cubicBezTo>
                    <a:pt x="45009" y="5667"/>
                    <a:pt x="47208" y="5171"/>
                    <a:pt x="49407" y="4817"/>
                  </a:cubicBezTo>
                  <a:cubicBezTo>
                    <a:pt x="49554" y="4817"/>
                    <a:pt x="49700" y="4817"/>
                    <a:pt x="49847" y="4817"/>
                  </a:cubicBezTo>
                  <a:cubicBezTo>
                    <a:pt x="50726" y="4675"/>
                    <a:pt x="51679" y="4533"/>
                    <a:pt x="52632" y="4391"/>
                  </a:cubicBezTo>
                  <a:cubicBezTo>
                    <a:pt x="52852" y="4391"/>
                    <a:pt x="53145" y="4391"/>
                    <a:pt x="53365" y="4321"/>
                  </a:cubicBezTo>
                  <a:cubicBezTo>
                    <a:pt x="54245" y="4250"/>
                    <a:pt x="55051" y="4179"/>
                    <a:pt x="55931" y="4108"/>
                  </a:cubicBezTo>
                  <a:cubicBezTo>
                    <a:pt x="56224" y="4108"/>
                    <a:pt x="56444" y="4108"/>
                    <a:pt x="56737" y="4108"/>
                  </a:cubicBezTo>
                  <a:cubicBezTo>
                    <a:pt x="57837" y="4037"/>
                    <a:pt x="58863" y="4037"/>
                    <a:pt x="59963" y="4037"/>
                  </a:cubicBezTo>
                  <a:cubicBezTo>
                    <a:pt x="61062" y="4037"/>
                    <a:pt x="62162" y="4037"/>
                    <a:pt x="63262" y="4108"/>
                  </a:cubicBezTo>
                  <a:cubicBezTo>
                    <a:pt x="63555" y="4108"/>
                    <a:pt x="63848" y="4108"/>
                    <a:pt x="64141" y="4179"/>
                  </a:cubicBezTo>
                  <a:cubicBezTo>
                    <a:pt x="64948" y="4250"/>
                    <a:pt x="65754" y="4250"/>
                    <a:pt x="66634" y="4391"/>
                  </a:cubicBezTo>
                  <a:cubicBezTo>
                    <a:pt x="66927" y="4391"/>
                    <a:pt x="67147" y="4391"/>
                    <a:pt x="67440" y="4462"/>
                  </a:cubicBezTo>
                  <a:cubicBezTo>
                    <a:pt x="68320" y="4533"/>
                    <a:pt x="69273" y="4675"/>
                    <a:pt x="70226" y="4817"/>
                  </a:cubicBezTo>
                  <a:cubicBezTo>
                    <a:pt x="70372" y="4817"/>
                    <a:pt x="70519" y="4817"/>
                    <a:pt x="70592" y="4887"/>
                  </a:cubicBezTo>
                  <a:cubicBezTo>
                    <a:pt x="72864" y="5171"/>
                    <a:pt x="75064" y="5667"/>
                    <a:pt x="77189" y="6233"/>
                  </a:cubicBezTo>
                  <a:cubicBezTo>
                    <a:pt x="77263" y="6233"/>
                    <a:pt x="77336" y="6233"/>
                    <a:pt x="77409" y="6304"/>
                  </a:cubicBezTo>
                  <a:cubicBezTo>
                    <a:pt x="78362" y="6517"/>
                    <a:pt x="79315" y="6800"/>
                    <a:pt x="80268" y="7154"/>
                  </a:cubicBezTo>
                  <a:cubicBezTo>
                    <a:pt x="80488" y="7154"/>
                    <a:pt x="80635" y="7225"/>
                    <a:pt x="80781" y="7296"/>
                  </a:cubicBezTo>
                  <a:cubicBezTo>
                    <a:pt x="81734" y="7579"/>
                    <a:pt x="82614" y="7933"/>
                    <a:pt x="83567" y="8217"/>
                  </a:cubicBezTo>
                  <a:cubicBezTo>
                    <a:pt x="83640" y="8288"/>
                    <a:pt x="83787" y="8288"/>
                    <a:pt x="83860" y="8358"/>
                  </a:cubicBezTo>
                  <a:cubicBezTo>
                    <a:pt x="84886" y="8713"/>
                    <a:pt x="85839" y="9138"/>
                    <a:pt x="86866" y="9563"/>
                  </a:cubicBezTo>
                  <a:cubicBezTo>
                    <a:pt x="86866" y="9634"/>
                    <a:pt x="86866" y="9634"/>
                    <a:pt x="86939" y="9634"/>
                  </a:cubicBezTo>
                  <a:lnTo>
                    <a:pt x="86939" y="23730"/>
                  </a:lnTo>
                  <a:cubicBezTo>
                    <a:pt x="86939" y="38040"/>
                    <a:pt x="74844" y="49728"/>
                    <a:pt x="60036" y="49728"/>
                  </a:cubicBezTo>
                  <a:cubicBezTo>
                    <a:pt x="45229" y="49728"/>
                    <a:pt x="33133" y="38040"/>
                    <a:pt x="33133" y="23730"/>
                  </a:cubicBezTo>
                  <a:lnTo>
                    <a:pt x="33133" y="9634"/>
                  </a:lnTo>
                  <a:close/>
                  <a:moveTo>
                    <a:pt x="28955" y="11617"/>
                  </a:moveTo>
                  <a:lnTo>
                    <a:pt x="28955" y="23730"/>
                  </a:lnTo>
                  <a:cubicBezTo>
                    <a:pt x="28955" y="35064"/>
                    <a:pt x="35479" y="44911"/>
                    <a:pt x="45082" y="50011"/>
                  </a:cubicBezTo>
                  <a:lnTo>
                    <a:pt x="31007" y="50011"/>
                  </a:lnTo>
                  <a:cubicBezTo>
                    <a:pt x="23824" y="50011"/>
                    <a:pt x="17519" y="54616"/>
                    <a:pt x="15320" y="61062"/>
                  </a:cubicBezTo>
                  <a:cubicBezTo>
                    <a:pt x="11508" y="59079"/>
                    <a:pt x="7916" y="56883"/>
                    <a:pt x="4544" y="54403"/>
                  </a:cubicBezTo>
                  <a:cubicBezTo>
                    <a:pt x="4251" y="52632"/>
                    <a:pt x="4105" y="50791"/>
                    <a:pt x="4105" y="49020"/>
                  </a:cubicBezTo>
                  <a:cubicBezTo>
                    <a:pt x="4105" y="33435"/>
                    <a:pt x="14001" y="19693"/>
                    <a:pt x="28955" y="11617"/>
                  </a:cubicBezTo>
                  <a:close/>
                  <a:moveTo>
                    <a:pt x="62235" y="97969"/>
                  </a:moveTo>
                  <a:cubicBezTo>
                    <a:pt x="63042" y="103069"/>
                    <a:pt x="67147" y="107249"/>
                    <a:pt x="72498" y="108311"/>
                  </a:cubicBezTo>
                  <a:lnTo>
                    <a:pt x="94856" y="112774"/>
                  </a:lnTo>
                  <a:cubicBezTo>
                    <a:pt x="94636" y="113482"/>
                    <a:pt x="94270" y="114049"/>
                    <a:pt x="93683" y="114616"/>
                  </a:cubicBezTo>
                  <a:cubicBezTo>
                    <a:pt x="92730" y="115466"/>
                    <a:pt x="91557" y="115962"/>
                    <a:pt x="90238" y="115962"/>
                  </a:cubicBezTo>
                  <a:cubicBezTo>
                    <a:pt x="89945" y="115962"/>
                    <a:pt x="89651" y="115962"/>
                    <a:pt x="89505" y="115891"/>
                  </a:cubicBezTo>
                  <a:cubicBezTo>
                    <a:pt x="79828" y="113978"/>
                    <a:pt x="69859" y="112987"/>
                    <a:pt x="59963" y="112987"/>
                  </a:cubicBezTo>
                  <a:cubicBezTo>
                    <a:pt x="50140" y="112987"/>
                    <a:pt x="40171" y="113978"/>
                    <a:pt x="30568" y="115891"/>
                  </a:cubicBezTo>
                  <a:cubicBezTo>
                    <a:pt x="28075" y="116316"/>
                    <a:pt x="25876" y="114828"/>
                    <a:pt x="25070" y="112774"/>
                  </a:cubicBezTo>
                  <a:lnTo>
                    <a:pt x="47501" y="108311"/>
                  </a:lnTo>
                  <a:cubicBezTo>
                    <a:pt x="52852" y="107249"/>
                    <a:pt x="56884" y="103069"/>
                    <a:pt x="57764" y="97969"/>
                  </a:cubicBezTo>
                  <a:lnTo>
                    <a:pt x="62235" y="97969"/>
                  </a:lnTo>
                  <a:close/>
                  <a:moveTo>
                    <a:pt x="59963" y="94002"/>
                  </a:moveTo>
                  <a:cubicBezTo>
                    <a:pt x="34013" y="94002"/>
                    <a:pt x="12095" y="79622"/>
                    <a:pt x="5864" y="60212"/>
                  </a:cubicBezTo>
                  <a:cubicBezTo>
                    <a:pt x="8649" y="62054"/>
                    <a:pt x="11508" y="63683"/>
                    <a:pt x="14514" y="65171"/>
                  </a:cubicBezTo>
                  <a:lnTo>
                    <a:pt x="14514" y="65171"/>
                  </a:lnTo>
                  <a:lnTo>
                    <a:pt x="15907" y="65808"/>
                  </a:lnTo>
                  <a:cubicBezTo>
                    <a:pt x="15907" y="65808"/>
                    <a:pt x="15907" y="65808"/>
                    <a:pt x="15980" y="65879"/>
                  </a:cubicBezTo>
                  <a:cubicBezTo>
                    <a:pt x="19279" y="67438"/>
                    <a:pt x="22651" y="68854"/>
                    <a:pt x="26169" y="70059"/>
                  </a:cubicBezTo>
                  <a:cubicBezTo>
                    <a:pt x="26243" y="70059"/>
                    <a:pt x="26316" y="70059"/>
                    <a:pt x="26316" y="70129"/>
                  </a:cubicBezTo>
                  <a:cubicBezTo>
                    <a:pt x="29835" y="71263"/>
                    <a:pt x="33427" y="72325"/>
                    <a:pt x="37092" y="73105"/>
                  </a:cubicBezTo>
                  <a:cubicBezTo>
                    <a:pt x="37165" y="73105"/>
                    <a:pt x="37238" y="73175"/>
                    <a:pt x="37312" y="73175"/>
                  </a:cubicBezTo>
                  <a:cubicBezTo>
                    <a:pt x="38998" y="73530"/>
                    <a:pt x="40684" y="73884"/>
                    <a:pt x="42443" y="74167"/>
                  </a:cubicBezTo>
                  <a:cubicBezTo>
                    <a:pt x="42590" y="74167"/>
                    <a:pt x="42810" y="74167"/>
                    <a:pt x="42956" y="74238"/>
                  </a:cubicBezTo>
                  <a:cubicBezTo>
                    <a:pt x="44715" y="74521"/>
                    <a:pt x="46548" y="74805"/>
                    <a:pt x="48381" y="74946"/>
                  </a:cubicBezTo>
                  <a:cubicBezTo>
                    <a:pt x="48527" y="75017"/>
                    <a:pt x="48601" y="75017"/>
                    <a:pt x="48747" y="75017"/>
                  </a:cubicBezTo>
                  <a:cubicBezTo>
                    <a:pt x="50360" y="75159"/>
                    <a:pt x="51899" y="75301"/>
                    <a:pt x="53512" y="75442"/>
                  </a:cubicBezTo>
                  <a:cubicBezTo>
                    <a:pt x="53952" y="75442"/>
                    <a:pt x="54392" y="75442"/>
                    <a:pt x="54758" y="75513"/>
                  </a:cubicBezTo>
                  <a:cubicBezTo>
                    <a:pt x="56518" y="75584"/>
                    <a:pt x="58277" y="75655"/>
                    <a:pt x="59963" y="75655"/>
                  </a:cubicBezTo>
                  <a:cubicBezTo>
                    <a:pt x="61722" y="75655"/>
                    <a:pt x="63481" y="75584"/>
                    <a:pt x="65241" y="75513"/>
                  </a:cubicBezTo>
                  <a:cubicBezTo>
                    <a:pt x="65607" y="75442"/>
                    <a:pt x="66047" y="75442"/>
                    <a:pt x="66487" y="75442"/>
                  </a:cubicBezTo>
                  <a:cubicBezTo>
                    <a:pt x="68100" y="75301"/>
                    <a:pt x="69712" y="75159"/>
                    <a:pt x="71325" y="75017"/>
                  </a:cubicBezTo>
                  <a:cubicBezTo>
                    <a:pt x="71472" y="75017"/>
                    <a:pt x="71545" y="75017"/>
                    <a:pt x="71692" y="74946"/>
                  </a:cubicBezTo>
                  <a:cubicBezTo>
                    <a:pt x="73524" y="74805"/>
                    <a:pt x="75357" y="74521"/>
                    <a:pt x="77116" y="74238"/>
                  </a:cubicBezTo>
                  <a:lnTo>
                    <a:pt x="77483" y="74167"/>
                  </a:lnTo>
                  <a:cubicBezTo>
                    <a:pt x="86939" y="72609"/>
                    <a:pt x="96029" y="69704"/>
                    <a:pt x="104239" y="65737"/>
                  </a:cubicBezTo>
                  <a:lnTo>
                    <a:pt x="104239" y="65737"/>
                  </a:lnTo>
                  <a:lnTo>
                    <a:pt x="104239" y="65737"/>
                  </a:lnTo>
                  <a:cubicBezTo>
                    <a:pt x="107684" y="64108"/>
                    <a:pt x="110983" y="62266"/>
                    <a:pt x="114135" y="60212"/>
                  </a:cubicBezTo>
                  <a:cubicBezTo>
                    <a:pt x="107904" y="79622"/>
                    <a:pt x="85986" y="94002"/>
                    <a:pt x="59963" y="9400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10"/>
            <p:cNvSpPr/>
            <p:nvPr/>
          </p:nvSpPr>
          <p:spPr>
            <a:xfrm>
              <a:off x="2364" y="458"/>
              <a:ext cx="12" cy="13"/>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10"/>
            <p:cNvSpPr/>
            <p:nvPr/>
          </p:nvSpPr>
          <p:spPr>
            <a:xfrm>
              <a:off x="2402" y="458"/>
              <a:ext cx="13" cy="13"/>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10"/>
            <p:cNvSpPr/>
            <p:nvPr/>
          </p:nvSpPr>
          <p:spPr>
            <a:xfrm>
              <a:off x="2364" y="497"/>
              <a:ext cx="12" cy="13"/>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10"/>
            <p:cNvSpPr/>
            <p:nvPr/>
          </p:nvSpPr>
          <p:spPr>
            <a:xfrm>
              <a:off x="2402" y="497"/>
              <a:ext cx="13" cy="13"/>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10"/>
            <p:cNvSpPr/>
            <p:nvPr/>
          </p:nvSpPr>
          <p:spPr>
            <a:xfrm>
              <a:off x="2383" y="478"/>
              <a:ext cx="13" cy="12"/>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10"/>
            <p:cNvSpPr/>
            <p:nvPr/>
          </p:nvSpPr>
          <p:spPr>
            <a:xfrm>
              <a:off x="2422" y="478"/>
              <a:ext cx="13" cy="12"/>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10"/>
            <p:cNvSpPr/>
            <p:nvPr/>
          </p:nvSpPr>
          <p:spPr>
            <a:xfrm>
              <a:off x="2383" y="440"/>
              <a:ext cx="13" cy="13"/>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10"/>
            <p:cNvSpPr/>
            <p:nvPr/>
          </p:nvSpPr>
          <p:spPr>
            <a:xfrm>
              <a:off x="2422" y="440"/>
              <a:ext cx="13" cy="13"/>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10"/>
            <p:cNvSpPr/>
            <p:nvPr/>
          </p:nvSpPr>
          <p:spPr>
            <a:xfrm>
              <a:off x="2441" y="458"/>
              <a:ext cx="13" cy="13"/>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10"/>
            <p:cNvSpPr/>
            <p:nvPr/>
          </p:nvSpPr>
          <p:spPr>
            <a:xfrm>
              <a:off x="2441" y="497"/>
              <a:ext cx="13" cy="13"/>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pic>
        <p:nvPicPr>
          <p:cNvPr id="195" name="Google Shape;195;p10"/>
          <p:cNvPicPr preferRelativeResize="0"/>
          <p:nvPr/>
        </p:nvPicPr>
        <p:blipFill rotWithShape="1">
          <a:blip r:embed="rId5">
            <a:alphaModFix/>
          </a:blip>
          <a:srcRect b="0" l="0" r="6981" t="0"/>
          <a:stretch/>
        </p:blipFill>
        <p:spPr>
          <a:xfrm>
            <a:off x="0" y="3587225"/>
            <a:ext cx="1959900" cy="1556400"/>
          </a:xfrm>
          <a:prstGeom prst="rect">
            <a:avLst/>
          </a:prstGeom>
          <a:noFill/>
          <a:ln>
            <a:noFill/>
          </a:ln>
        </p:spPr>
      </p:pic>
      <p:sp>
        <p:nvSpPr>
          <p:cNvPr id="196" name="Google Shape;196;p10"/>
          <p:cNvSpPr/>
          <p:nvPr/>
        </p:nvSpPr>
        <p:spPr>
          <a:xfrm flipH="1">
            <a:off x="779698" y="2806917"/>
            <a:ext cx="779700" cy="779700"/>
          </a:xfrm>
          <a:prstGeom prst="rect">
            <a:avLst/>
          </a:prstGeom>
          <a:solidFill>
            <a:srgbClr val="DFA2A2">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10"/>
          <p:cNvSpPr/>
          <p:nvPr/>
        </p:nvSpPr>
        <p:spPr>
          <a:xfrm flipH="1">
            <a:off x="0" y="2806925"/>
            <a:ext cx="779700" cy="779700"/>
          </a:xfrm>
          <a:prstGeom prst="rect">
            <a:avLst/>
          </a:prstGeom>
          <a:solidFill>
            <a:srgbClr val="4B191A">
              <a:alpha val="6470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10"/>
          <p:cNvSpPr/>
          <p:nvPr/>
        </p:nvSpPr>
        <p:spPr>
          <a:xfrm flipH="1">
            <a:off x="1175993" y="3587236"/>
            <a:ext cx="779700" cy="779700"/>
          </a:xfrm>
          <a:prstGeom prst="rect">
            <a:avLst/>
          </a:prstGeom>
          <a:solidFill>
            <a:srgbClr val="7198A9">
              <a:alpha val="4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10"/>
          <p:cNvSpPr/>
          <p:nvPr/>
        </p:nvSpPr>
        <p:spPr>
          <a:xfrm flipH="1">
            <a:off x="1559400" y="3197525"/>
            <a:ext cx="400500" cy="389700"/>
          </a:xfrm>
          <a:prstGeom prst="rect">
            <a:avLst/>
          </a:prstGeom>
          <a:solidFill>
            <a:srgbClr val="702627">
              <a:alpha val="4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nvGrpSpPr>
          <p:cNvPr id="200" name="Google Shape;200;p10"/>
          <p:cNvGrpSpPr/>
          <p:nvPr/>
        </p:nvGrpSpPr>
        <p:grpSpPr>
          <a:xfrm>
            <a:off x="12" y="2029926"/>
            <a:ext cx="1045500" cy="777000"/>
            <a:chOff x="87862" y="2028176"/>
            <a:chExt cx="1045500" cy="777000"/>
          </a:xfrm>
        </p:grpSpPr>
        <p:pic>
          <p:nvPicPr>
            <p:cNvPr id="201" name="Google Shape;201;p10"/>
            <p:cNvPicPr preferRelativeResize="0"/>
            <p:nvPr/>
          </p:nvPicPr>
          <p:blipFill rotWithShape="1">
            <a:blip r:embed="rId6">
              <a:alphaModFix/>
            </a:blip>
            <a:srcRect b="0" l="6803" r="3648" t="0"/>
            <a:stretch/>
          </p:blipFill>
          <p:spPr>
            <a:xfrm>
              <a:off x="87862" y="2028176"/>
              <a:ext cx="1044000" cy="777000"/>
            </a:xfrm>
            <a:prstGeom prst="rect">
              <a:avLst/>
            </a:prstGeom>
            <a:noFill/>
            <a:ln>
              <a:noFill/>
            </a:ln>
          </p:spPr>
        </p:pic>
        <p:sp>
          <p:nvSpPr>
            <p:cNvPr id="202" name="Google Shape;202;p10"/>
            <p:cNvSpPr/>
            <p:nvPr/>
          </p:nvSpPr>
          <p:spPr>
            <a:xfrm flipH="1">
              <a:off x="87862" y="2028176"/>
              <a:ext cx="1045500" cy="768900"/>
            </a:xfrm>
            <a:prstGeom prst="rect">
              <a:avLst/>
            </a:prstGeom>
            <a:solidFill>
              <a:srgbClr val="DFA2A2">
                <a:alpha val="2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pic>
        <p:nvPicPr>
          <p:cNvPr id="203" name="Google Shape;203;p10"/>
          <p:cNvPicPr preferRelativeResize="0"/>
          <p:nvPr/>
        </p:nvPicPr>
        <p:blipFill rotWithShape="1">
          <a:blip r:embed="rId7">
            <a:alphaModFix/>
          </a:blip>
          <a:srcRect b="0" l="0" r="0" t="0"/>
          <a:stretch/>
        </p:blipFill>
        <p:spPr>
          <a:xfrm>
            <a:off x="7612156" y="-2019"/>
            <a:ext cx="1542343" cy="1026515"/>
          </a:xfrm>
          <a:prstGeom prst="rect">
            <a:avLst/>
          </a:prstGeom>
          <a:noFill/>
          <a:ln>
            <a:noFill/>
          </a:ln>
        </p:spPr>
      </p:pic>
      <p:sp>
        <p:nvSpPr>
          <p:cNvPr id="204" name="Google Shape;204;p10"/>
          <p:cNvSpPr/>
          <p:nvPr/>
        </p:nvSpPr>
        <p:spPr>
          <a:xfrm flipH="1">
            <a:off x="7612155" y="-13948"/>
            <a:ext cx="1542343" cy="1023226"/>
          </a:xfrm>
          <a:prstGeom prst="rect">
            <a:avLst/>
          </a:prstGeom>
          <a:solidFill>
            <a:srgbClr val="DFA2A2">
              <a:alpha val="2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1.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842475" y="1197075"/>
            <a:ext cx="4115399" cy="6219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7198A9"/>
              </a:buClr>
              <a:buSzPts val="1400"/>
              <a:buFont typeface="Abel"/>
              <a:buNone/>
              <a:defRPr b="0" i="0" sz="1400" u="none" cap="none" strike="noStrike">
                <a:solidFill>
                  <a:srgbClr val="7198A9"/>
                </a:solidFill>
                <a:latin typeface="Abel"/>
                <a:ea typeface="Abel"/>
                <a:cs typeface="Abel"/>
                <a:sym typeface="Abel"/>
              </a:defRPr>
            </a:lvl1pPr>
            <a:lvl2pPr indent="0" lvl="1">
              <a:spcBef>
                <a:spcPts val="0"/>
              </a:spcBef>
              <a:spcAft>
                <a:spcPts val="0"/>
              </a:spcAft>
              <a:buClr>
                <a:srgbClr val="7198A9"/>
              </a:buClr>
              <a:buSzPts val="1400"/>
              <a:buFont typeface="Abel"/>
              <a:buNone/>
              <a:defRPr sz="1800">
                <a:solidFill>
                  <a:srgbClr val="7198A9"/>
                </a:solidFill>
                <a:latin typeface="Abel"/>
                <a:ea typeface="Abel"/>
                <a:cs typeface="Abel"/>
                <a:sym typeface="Abel"/>
              </a:defRPr>
            </a:lvl2pPr>
            <a:lvl3pPr indent="0" lvl="2">
              <a:spcBef>
                <a:spcPts val="0"/>
              </a:spcBef>
              <a:spcAft>
                <a:spcPts val="0"/>
              </a:spcAft>
              <a:buClr>
                <a:srgbClr val="7198A9"/>
              </a:buClr>
              <a:buSzPts val="1400"/>
              <a:buFont typeface="Abel"/>
              <a:buNone/>
              <a:defRPr sz="1800">
                <a:solidFill>
                  <a:srgbClr val="7198A9"/>
                </a:solidFill>
                <a:latin typeface="Abel"/>
                <a:ea typeface="Abel"/>
                <a:cs typeface="Abel"/>
                <a:sym typeface="Abel"/>
              </a:defRPr>
            </a:lvl3pPr>
            <a:lvl4pPr indent="0" lvl="3">
              <a:spcBef>
                <a:spcPts val="0"/>
              </a:spcBef>
              <a:spcAft>
                <a:spcPts val="0"/>
              </a:spcAft>
              <a:buClr>
                <a:srgbClr val="7198A9"/>
              </a:buClr>
              <a:buSzPts val="1400"/>
              <a:buFont typeface="Abel"/>
              <a:buNone/>
              <a:defRPr sz="1800">
                <a:solidFill>
                  <a:srgbClr val="7198A9"/>
                </a:solidFill>
                <a:latin typeface="Abel"/>
                <a:ea typeface="Abel"/>
                <a:cs typeface="Abel"/>
                <a:sym typeface="Abel"/>
              </a:defRPr>
            </a:lvl4pPr>
            <a:lvl5pPr indent="0" lvl="4">
              <a:spcBef>
                <a:spcPts val="0"/>
              </a:spcBef>
              <a:spcAft>
                <a:spcPts val="0"/>
              </a:spcAft>
              <a:buClr>
                <a:srgbClr val="7198A9"/>
              </a:buClr>
              <a:buSzPts val="1400"/>
              <a:buFont typeface="Abel"/>
              <a:buNone/>
              <a:defRPr sz="1800">
                <a:solidFill>
                  <a:srgbClr val="7198A9"/>
                </a:solidFill>
                <a:latin typeface="Abel"/>
                <a:ea typeface="Abel"/>
                <a:cs typeface="Abel"/>
                <a:sym typeface="Abel"/>
              </a:defRPr>
            </a:lvl5pPr>
            <a:lvl6pPr indent="0" lvl="5">
              <a:spcBef>
                <a:spcPts val="0"/>
              </a:spcBef>
              <a:spcAft>
                <a:spcPts val="0"/>
              </a:spcAft>
              <a:buClr>
                <a:srgbClr val="7198A9"/>
              </a:buClr>
              <a:buSzPts val="1400"/>
              <a:buFont typeface="Abel"/>
              <a:buNone/>
              <a:defRPr sz="1800">
                <a:solidFill>
                  <a:srgbClr val="7198A9"/>
                </a:solidFill>
                <a:latin typeface="Abel"/>
                <a:ea typeface="Abel"/>
                <a:cs typeface="Abel"/>
                <a:sym typeface="Abel"/>
              </a:defRPr>
            </a:lvl6pPr>
            <a:lvl7pPr indent="0" lvl="6">
              <a:spcBef>
                <a:spcPts val="0"/>
              </a:spcBef>
              <a:spcAft>
                <a:spcPts val="0"/>
              </a:spcAft>
              <a:buClr>
                <a:srgbClr val="7198A9"/>
              </a:buClr>
              <a:buSzPts val="1400"/>
              <a:buFont typeface="Abel"/>
              <a:buNone/>
              <a:defRPr sz="1800">
                <a:solidFill>
                  <a:srgbClr val="7198A9"/>
                </a:solidFill>
                <a:latin typeface="Abel"/>
                <a:ea typeface="Abel"/>
                <a:cs typeface="Abel"/>
                <a:sym typeface="Abel"/>
              </a:defRPr>
            </a:lvl7pPr>
            <a:lvl8pPr indent="0" lvl="7">
              <a:spcBef>
                <a:spcPts val="0"/>
              </a:spcBef>
              <a:spcAft>
                <a:spcPts val="0"/>
              </a:spcAft>
              <a:buClr>
                <a:srgbClr val="7198A9"/>
              </a:buClr>
              <a:buSzPts val="1400"/>
              <a:buFont typeface="Abel"/>
              <a:buNone/>
              <a:defRPr sz="1800">
                <a:solidFill>
                  <a:srgbClr val="7198A9"/>
                </a:solidFill>
                <a:latin typeface="Abel"/>
                <a:ea typeface="Abel"/>
                <a:cs typeface="Abel"/>
                <a:sym typeface="Abel"/>
              </a:defRPr>
            </a:lvl8pPr>
            <a:lvl9pPr indent="0" lvl="8">
              <a:spcBef>
                <a:spcPts val="0"/>
              </a:spcBef>
              <a:spcAft>
                <a:spcPts val="0"/>
              </a:spcAft>
              <a:buClr>
                <a:srgbClr val="7198A9"/>
              </a:buClr>
              <a:buSzPts val="1400"/>
              <a:buFont typeface="Abel"/>
              <a:buNone/>
              <a:defRPr sz="1800">
                <a:solidFill>
                  <a:srgbClr val="7198A9"/>
                </a:solidFill>
                <a:latin typeface="Abel"/>
                <a:ea typeface="Abel"/>
                <a:cs typeface="Abel"/>
                <a:sym typeface="Abel"/>
              </a:defRPr>
            </a:lvl9pPr>
          </a:lstStyle>
          <a:p/>
        </p:txBody>
      </p:sp>
      <p:sp>
        <p:nvSpPr>
          <p:cNvPr id="7" name="Google Shape;7;p1"/>
          <p:cNvSpPr txBox="1"/>
          <p:nvPr>
            <p:ph idx="1" type="body"/>
          </p:nvPr>
        </p:nvSpPr>
        <p:spPr>
          <a:xfrm>
            <a:off x="1842475" y="1918281"/>
            <a:ext cx="4115399" cy="2702700"/>
          </a:xfrm>
          <a:prstGeom prst="rect">
            <a:avLst/>
          </a:prstGeom>
          <a:noFill/>
          <a:ln>
            <a:noFill/>
          </a:ln>
        </p:spPr>
        <p:txBody>
          <a:bodyPr anchorCtr="0" anchor="t" bIns="91425" lIns="91425" spcFirstLastPara="1" rIns="91425" wrap="square" tIns="91425">
            <a:noAutofit/>
          </a:bodyPr>
          <a:lstStyle>
            <a:lvl1pPr indent="-330200" lvl="0" marL="457200" marR="0" rtl="0" algn="l">
              <a:lnSpc>
                <a:spcPct val="100000"/>
              </a:lnSpc>
              <a:spcBef>
                <a:spcPts val="600"/>
              </a:spcBef>
              <a:spcAft>
                <a:spcPts val="0"/>
              </a:spcAft>
              <a:buClr>
                <a:srgbClr val="CEDBE0"/>
              </a:buClr>
              <a:buSzPts val="1600"/>
              <a:buFont typeface="Ubuntu"/>
              <a:buChar char="■"/>
              <a:defRPr b="0" i="0" sz="1600" u="none" cap="none" strike="noStrike">
                <a:solidFill>
                  <a:srgbClr val="4D778A"/>
                </a:solidFill>
                <a:latin typeface="Ubuntu"/>
                <a:ea typeface="Ubuntu"/>
                <a:cs typeface="Ubuntu"/>
                <a:sym typeface="Ubuntu"/>
              </a:defRPr>
            </a:lvl1pPr>
            <a:lvl2pPr indent="-330200" lvl="1" marL="914400" marR="0" rtl="0" algn="l">
              <a:lnSpc>
                <a:spcPct val="100000"/>
              </a:lnSpc>
              <a:spcBef>
                <a:spcPts val="480"/>
              </a:spcBef>
              <a:spcAft>
                <a:spcPts val="0"/>
              </a:spcAft>
              <a:buClr>
                <a:srgbClr val="CEDBE0"/>
              </a:buClr>
              <a:buSzPts val="1600"/>
              <a:buFont typeface="Ubuntu"/>
              <a:buChar char="□"/>
              <a:defRPr b="0" i="0" sz="1600" u="none" cap="none" strike="noStrike">
                <a:solidFill>
                  <a:srgbClr val="4D778A"/>
                </a:solidFill>
                <a:latin typeface="Ubuntu"/>
                <a:ea typeface="Ubuntu"/>
                <a:cs typeface="Ubuntu"/>
                <a:sym typeface="Ubuntu"/>
              </a:defRPr>
            </a:lvl2pPr>
            <a:lvl3pPr indent="-330200" lvl="2" marL="1371600" marR="0" rtl="0" algn="l">
              <a:lnSpc>
                <a:spcPct val="100000"/>
              </a:lnSpc>
              <a:spcBef>
                <a:spcPts val="480"/>
              </a:spcBef>
              <a:spcAft>
                <a:spcPts val="0"/>
              </a:spcAft>
              <a:buClr>
                <a:srgbClr val="CEDBE0"/>
              </a:buClr>
              <a:buSzPts val="1600"/>
              <a:buFont typeface="Ubuntu"/>
              <a:buChar char="▫"/>
              <a:defRPr b="0" i="0" sz="1600" u="none" cap="none" strike="noStrike">
                <a:solidFill>
                  <a:srgbClr val="4D778A"/>
                </a:solidFill>
                <a:latin typeface="Ubuntu"/>
                <a:ea typeface="Ubuntu"/>
                <a:cs typeface="Ubuntu"/>
                <a:sym typeface="Ubuntu"/>
              </a:defRPr>
            </a:lvl3pPr>
            <a:lvl4pPr indent="-330200" lvl="3" marL="1828800" marR="0" rtl="0" algn="l">
              <a:lnSpc>
                <a:spcPct val="100000"/>
              </a:lnSpc>
              <a:spcBef>
                <a:spcPts val="360"/>
              </a:spcBef>
              <a:spcAft>
                <a:spcPts val="0"/>
              </a:spcAft>
              <a:buClr>
                <a:srgbClr val="CEDBE0"/>
              </a:buClr>
              <a:buSzPts val="1600"/>
              <a:buFont typeface="Ubuntu"/>
              <a:buChar char="▫"/>
              <a:defRPr b="0" i="0" sz="1600" u="none" cap="none" strike="noStrike">
                <a:solidFill>
                  <a:srgbClr val="4D778A"/>
                </a:solidFill>
                <a:latin typeface="Ubuntu"/>
                <a:ea typeface="Ubuntu"/>
                <a:cs typeface="Ubuntu"/>
                <a:sym typeface="Ubuntu"/>
              </a:defRPr>
            </a:lvl4pPr>
            <a:lvl5pPr indent="-228600" lvl="4" marL="2286000" marR="0" rtl="0" algn="l">
              <a:lnSpc>
                <a:spcPct val="100000"/>
              </a:lnSpc>
              <a:spcBef>
                <a:spcPts val="360"/>
              </a:spcBef>
              <a:spcAft>
                <a:spcPts val="0"/>
              </a:spcAft>
              <a:buClr>
                <a:srgbClr val="4D778A"/>
              </a:buClr>
              <a:buSzPts val="1400"/>
              <a:buFont typeface="Ubuntu"/>
              <a:buNone/>
              <a:defRPr b="0" i="0" sz="1600" u="none" cap="none" strike="noStrike">
                <a:solidFill>
                  <a:srgbClr val="4D778A"/>
                </a:solidFill>
                <a:latin typeface="Ubuntu"/>
                <a:ea typeface="Ubuntu"/>
                <a:cs typeface="Ubuntu"/>
                <a:sym typeface="Ubuntu"/>
              </a:defRPr>
            </a:lvl5pPr>
            <a:lvl6pPr indent="-228600" lvl="5" marL="2743200" marR="0" rtl="0" algn="l">
              <a:lnSpc>
                <a:spcPct val="100000"/>
              </a:lnSpc>
              <a:spcBef>
                <a:spcPts val="360"/>
              </a:spcBef>
              <a:spcAft>
                <a:spcPts val="0"/>
              </a:spcAft>
              <a:buClr>
                <a:srgbClr val="4D778A"/>
              </a:buClr>
              <a:buSzPts val="1400"/>
              <a:buFont typeface="Ubuntu"/>
              <a:buNone/>
              <a:defRPr b="0" i="0" sz="1600" u="none" cap="none" strike="noStrike">
                <a:solidFill>
                  <a:srgbClr val="4D778A"/>
                </a:solidFill>
                <a:latin typeface="Ubuntu"/>
                <a:ea typeface="Ubuntu"/>
                <a:cs typeface="Ubuntu"/>
                <a:sym typeface="Ubuntu"/>
              </a:defRPr>
            </a:lvl6pPr>
            <a:lvl7pPr indent="-228600" lvl="6" marL="3200400" marR="0" rtl="0" algn="l">
              <a:lnSpc>
                <a:spcPct val="100000"/>
              </a:lnSpc>
              <a:spcBef>
                <a:spcPts val="360"/>
              </a:spcBef>
              <a:spcAft>
                <a:spcPts val="0"/>
              </a:spcAft>
              <a:buClr>
                <a:srgbClr val="4D778A"/>
              </a:buClr>
              <a:buSzPts val="1400"/>
              <a:buFont typeface="Ubuntu"/>
              <a:buNone/>
              <a:defRPr b="0" i="0" sz="1600" u="none" cap="none" strike="noStrike">
                <a:solidFill>
                  <a:srgbClr val="4D778A"/>
                </a:solidFill>
                <a:latin typeface="Ubuntu"/>
                <a:ea typeface="Ubuntu"/>
                <a:cs typeface="Ubuntu"/>
                <a:sym typeface="Ubuntu"/>
              </a:defRPr>
            </a:lvl7pPr>
            <a:lvl8pPr indent="-228600" lvl="7" marL="3657600" marR="0" rtl="0" algn="l">
              <a:lnSpc>
                <a:spcPct val="100000"/>
              </a:lnSpc>
              <a:spcBef>
                <a:spcPts val="360"/>
              </a:spcBef>
              <a:spcAft>
                <a:spcPts val="0"/>
              </a:spcAft>
              <a:buClr>
                <a:srgbClr val="4D778A"/>
              </a:buClr>
              <a:buSzPts val="1400"/>
              <a:buFont typeface="Ubuntu"/>
              <a:buNone/>
              <a:defRPr b="0" i="0" sz="1600" u="none" cap="none" strike="noStrike">
                <a:solidFill>
                  <a:srgbClr val="4D778A"/>
                </a:solidFill>
                <a:latin typeface="Ubuntu"/>
                <a:ea typeface="Ubuntu"/>
                <a:cs typeface="Ubuntu"/>
                <a:sym typeface="Ubuntu"/>
              </a:defRPr>
            </a:lvl8pPr>
            <a:lvl9pPr indent="-228600" lvl="8" marL="4114800" marR="0" rtl="0" algn="l">
              <a:lnSpc>
                <a:spcPct val="100000"/>
              </a:lnSpc>
              <a:spcBef>
                <a:spcPts val="360"/>
              </a:spcBef>
              <a:spcAft>
                <a:spcPts val="0"/>
              </a:spcAft>
              <a:buClr>
                <a:srgbClr val="4D778A"/>
              </a:buClr>
              <a:buSzPts val="1400"/>
              <a:buFont typeface="Ubuntu"/>
              <a:buNone/>
              <a:defRPr b="0" i="0" sz="1600" u="none" cap="none" strike="noStrike">
                <a:solidFill>
                  <a:srgbClr val="4D778A"/>
                </a:solidFill>
                <a:latin typeface="Ubuntu"/>
                <a:ea typeface="Ubuntu"/>
                <a:cs typeface="Ubuntu"/>
                <a:sym typeface="Ubuntu"/>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44" name="Shape 244"/>
        <p:cNvGrpSpPr/>
        <p:nvPr/>
      </p:nvGrpSpPr>
      <p:grpSpPr>
        <a:xfrm>
          <a:off x="0" y="0"/>
          <a:ext cx="0" cy="0"/>
          <a:chOff x="0" y="0"/>
          <a:chExt cx="0" cy="0"/>
        </a:xfrm>
      </p:grpSpPr>
      <p:sp>
        <p:nvSpPr>
          <p:cNvPr id="245" name="Google Shape;245;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246" name="Google Shape;246;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247" name="Google Shape;247;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9.jp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2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2.png"/><Relationship Id="rId4" Type="http://schemas.openxmlformats.org/officeDocument/2006/relationships/hyperlink" Target="http://creativecommons.org/licenses/by/4.0/" TargetMode="External"/><Relationship Id="rId5" Type="http://schemas.openxmlformats.org/officeDocument/2006/relationships/image" Target="../media/image23.png"/><Relationship Id="rId6"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30.jpg"/><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27"/>
          <p:cNvSpPr/>
          <p:nvPr/>
        </p:nvSpPr>
        <p:spPr>
          <a:xfrm>
            <a:off x="5350950" y="3600450"/>
            <a:ext cx="2492700" cy="514500"/>
          </a:xfrm>
          <a:prstGeom prst="rect">
            <a:avLst/>
          </a:prstGeom>
          <a:solidFill>
            <a:srgbClr val="7F6000">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7"/>
          <p:cNvSpPr/>
          <p:nvPr/>
        </p:nvSpPr>
        <p:spPr>
          <a:xfrm>
            <a:off x="6296025" y="2171775"/>
            <a:ext cx="1547700" cy="1428600"/>
          </a:xfrm>
          <a:prstGeom prst="rect">
            <a:avLst/>
          </a:prstGeom>
          <a:solidFill>
            <a:srgbClr val="990000">
              <a:alpha val="2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7"/>
          <p:cNvSpPr/>
          <p:nvPr/>
        </p:nvSpPr>
        <p:spPr>
          <a:xfrm>
            <a:off x="6296025" y="1019175"/>
            <a:ext cx="1547700" cy="1152600"/>
          </a:xfrm>
          <a:prstGeom prst="rect">
            <a:avLst/>
          </a:prstGeom>
          <a:solidFill>
            <a:srgbClr val="3A81BA">
              <a:alpha val="2845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7"/>
          <p:cNvSpPr/>
          <p:nvPr/>
        </p:nvSpPr>
        <p:spPr>
          <a:xfrm>
            <a:off x="5350950" y="1014425"/>
            <a:ext cx="945000" cy="2586000"/>
          </a:xfrm>
          <a:prstGeom prst="rect">
            <a:avLst/>
          </a:prstGeom>
          <a:solidFill>
            <a:srgbClr val="BF9000">
              <a:alpha val="25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7"/>
          <p:cNvSpPr/>
          <p:nvPr/>
        </p:nvSpPr>
        <p:spPr>
          <a:xfrm>
            <a:off x="3314850" y="2448450"/>
            <a:ext cx="2036100" cy="1666500"/>
          </a:xfrm>
          <a:prstGeom prst="rect">
            <a:avLst/>
          </a:prstGeom>
          <a:solidFill>
            <a:srgbClr val="B0D85B">
              <a:alpha val="2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7"/>
          <p:cNvSpPr/>
          <p:nvPr/>
        </p:nvSpPr>
        <p:spPr>
          <a:xfrm>
            <a:off x="1293050" y="3152850"/>
            <a:ext cx="2036100" cy="962100"/>
          </a:xfrm>
          <a:prstGeom prst="rect">
            <a:avLst/>
          </a:prstGeom>
          <a:solidFill>
            <a:srgbClr val="B8B2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7"/>
          <p:cNvSpPr/>
          <p:nvPr/>
        </p:nvSpPr>
        <p:spPr>
          <a:xfrm>
            <a:off x="3329150" y="1014425"/>
            <a:ext cx="2021700" cy="1147800"/>
          </a:xfrm>
          <a:prstGeom prst="rect">
            <a:avLst/>
          </a:prstGeom>
          <a:solidFill>
            <a:srgbClr val="457AE6">
              <a:alpha val="698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7"/>
          <p:cNvSpPr/>
          <p:nvPr/>
        </p:nvSpPr>
        <p:spPr>
          <a:xfrm>
            <a:off x="1293050" y="1014425"/>
            <a:ext cx="2036100" cy="2138400"/>
          </a:xfrm>
          <a:prstGeom prst="rect">
            <a:avLst/>
          </a:prstGeom>
          <a:solidFill>
            <a:srgbClr val="CC0000">
              <a:alpha val="2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7"/>
          <p:cNvSpPr/>
          <p:nvPr/>
        </p:nvSpPr>
        <p:spPr>
          <a:xfrm>
            <a:off x="1657252" y="1842879"/>
            <a:ext cx="5895300" cy="723900"/>
          </a:xfrm>
          <a:prstGeom prst="rect">
            <a:avLst/>
          </a:prstGeom>
          <a:solidFill>
            <a:srgbClr val="000000">
              <a:alpha val="123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7"/>
          <p:cNvSpPr/>
          <p:nvPr/>
        </p:nvSpPr>
        <p:spPr>
          <a:xfrm>
            <a:off x="1591448" y="1790573"/>
            <a:ext cx="5895300" cy="7239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4200">
                <a:solidFill>
                  <a:srgbClr val="FFFFFF"/>
                </a:solidFill>
                <a:latin typeface="Abel"/>
                <a:ea typeface="Abel"/>
                <a:cs typeface="Abel"/>
                <a:sym typeface="Abel"/>
              </a:rPr>
              <a:t>Simple Pastel Presentation</a:t>
            </a:r>
            <a:endParaRPr b="1" sz="4200">
              <a:solidFill>
                <a:srgbClr val="FFFFFF"/>
              </a:solidFill>
              <a:latin typeface="Abel"/>
              <a:ea typeface="Abel"/>
              <a:cs typeface="Abel"/>
              <a:sym typeface="Abel"/>
            </a:endParaRPr>
          </a:p>
        </p:txBody>
      </p:sp>
      <p:sp>
        <p:nvSpPr>
          <p:cNvPr id="368" name="Google Shape;368;p27"/>
          <p:cNvSpPr/>
          <p:nvPr/>
        </p:nvSpPr>
        <p:spPr>
          <a:xfrm>
            <a:off x="5091641" y="2846604"/>
            <a:ext cx="2460900" cy="470700"/>
          </a:xfrm>
          <a:prstGeom prst="rect">
            <a:avLst/>
          </a:prstGeom>
          <a:solidFill>
            <a:srgbClr val="000000">
              <a:alpha val="123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Ubuntu"/>
              <a:ea typeface="Ubuntu"/>
              <a:cs typeface="Ubuntu"/>
              <a:sym typeface="Ubuntu"/>
            </a:endParaRPr>
          </a:p>
        </p:txBody>
      </p:sp>
      <p:sp>
        <p:nvSpPr>
          <p:cNvPr id="369" name="Google Shape;369;p27"/>
          <p:cNvSpPr/>
          <p:nvPr/>
        </p:nvSpPr>
        <p:spPr>
          <a:xfrm>
            <a:off x="5064173" y="2812599"/>
            <a:ext cx="2460900" cy="4707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Ubuntu"/>
                <a:ea typeface="Ubuntu"/>
                <a:cs typeface="Ubuntu"/>
                <a:sym typeface="Ubuntu"/>
              </a:rPr>
              <a:t>Made by FGST</a:t>
            </a:r>
            <a:endParaRPr b="1" sz="2400">
              <a:solidFill>
                <a:srgbClr val="FFFFFF"/>
              </a:solidFill>
              <a:latin typeface="Ubuntu"/>
              <a:ea typeface="Ubuntu"/>
              <a:cs typeface="Ubuntu"/>
              <a:sym typeface="Ubuntu"/>
            </a:endParaRPr>
          </a:p>
        </p:txBody>
      </p:sp>
      <p:sp>
        <p:nvSpPr>
          <p:cNvPr id="370" name="Google Shape;370;p27"/>
          <p:cNvSpPr/>
          <p:nvPr/>
        </p:nvSpPr>
        <p:spPr>
          <a:xfrm rot="7704908">
            <a:off x="4539036" y="2901750"/>
            <a:ext cx="318176" cy="301928"/>
          </a:xfrm>
          <a:prstGeom prst="halfFrame">
            <a:avLst>
              <a:gd fmla="val 23198" name="adj1"/>
              <a:gd fmla="val 22644" name="adj2"/>
            </a:avLst>
          </a:prstGeom>
          <a:solidFill>
            <a:srgbClr val="000000">
              <a:alpha val="123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71" name="Google Shape;371;p27"/>
          <p:cNvSpPr/>
          <p:nvPr/>
        </p:nvSpPr>
        <p:spPr>
          <a:xfrm rot="7704908">
            <a:off x="4515211" y="2896987"/>
            <a:ext cx="318176" cy="301928"/>
          </a:xfrm>
          <a:prstGeom prst="halfFrame">
            <a:avLst>
              <a:gd fmla="val 23198" name="adj1"/>
              <a:gd fmla="val 22644" name="adj2"/>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36"/>
          <p:cNvSpPr txBox="1"/>
          <p:nvPr>
            <p:ph type="title"/>
          </p:nvPr>
        </p:nvSpPr>
        <p:spPr>
          <a:xfrm>
            <a:off x="1842475" y="716750"/>
            <a:ext cx="4406400" cy="621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7198A9"/>
              </a:buClr>
              <a:buFont typeface="Arvo"/>
              <a:buNone/>
            </a:pPr>
            <a:r>
              <a:rPr b="0" i="0" lang="en" sz="1400" u="none" cap="none" strike="noStrike">
                <a:solidFill>
                  <a:srgbClr val="4D778A"/>
                </a:solidFill>
                <a:latin typeface="Ubuntu"/>
                <a:ea typeface="Ubuntu"/>
                <a:cs typeface="Ubuntu"/>
                <a:sym typeface="Ubuntu"/>
              </a:rPr>
              <a:t>You can split your content in columns</a:t>
            </a:r>
            <a:endParaRPr>
              <a:solidFill>
                <a:srgbClr val="4D778A"/>
              </a:solidFill>
              <a:latin typeface="Ubuntu"/>
              <a:ea typeface="Ubuntu"/>
              <a:cs typeface="Ubuntu"/>
              <a:sym typeface="Ubuntu"/>
            </a:endParaRPr>
          </a:p>
        </p:txBody>
      </p:sp>
      <p:sp>
        <p:nvSpPr>
          <p:cNvPr id="547" name="Google Shape;547;p36"/>
          <p:cNvSpPr txBox="1"/>
          <p:nvPr>
            <p:ph idx="2" type="body"/>
          </p:nvPr>
        </p:nvSpPr>
        <p:spPr>
          <a:xfrm>
            <a:off x="4063135" y="1818975"/>
            <a:ext cx="2185800" cy="3106799"/>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CEDBE0"/>
              </a:buClr>
              <a:buFont typeface="Muli"/>
              <a:buNone/>
            </a:pPr>
            <a:r>
              <a:rPr b="1" lang="en">
                <a:solidFill>
                  <a:srgbClr val="4A86E8"/>
                </a:solidFill>
              </a:rPr>
              <a:t>This is a sub-title</a:t>
            </a:r>
            <a:endParaRPr>
              <a:solidFill>
                <a:srgbClr val="4A86E8"/>
              </a:solidFill>
            </a:endParaRPr>
          </a:p>
          <a:p>
            <a:pPr indent="0" lvl="0" marL="0" rtl="0" algn="l">
              <a:spcBef>
                <a:spcPts val="0"/>
              </a:spcBef>
              <a:spcAft>
                <a:spcPts val="0"/>
              </a:spcAft>
              <a:buClr>
                <a:srgbClr val="CEDBE0"/>
              </a:buClr>
              <a:buFont typeface="Muli"/>
              <a:buNone/>
            </a:pPr>
            <a:r>
              <a:rPr lang="en"/>
              <a:t>Lorem ipsum dolor sit amet, consectetur adipiscing elit. Morbi egestas libero et lectus cursus scelerisque. Suspendisse eu nibh sed neque euismod molestie eu sed nisl. In convallis elit nec venenatis tincidunt.</a:t>
            </a:r>
            <a:endParaRPr/>
          </a:p>
        </p:txBody>
      </p:sp>
      <p:sp>
        <p:nvSpPr>
          <p:cNvPr id="548" name="Google Shape;548;p36"/>
          <p:cNvSpPr txBox="1"/>
          <p:nvPr>
            <p:ph type="title"/>
          </p:nvPr>
        </p:nvSpPr>
        <p:spPr>
          <a:xfrm>
            <a:off x="1842476" y="466700"/>
            <a:ext cx="4946700" cy="621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7198A9"/>
              </a:buClr>
              <a:buFont typeface="Arvo"/>
              <a:buNone/>
            </a:pPr>
            <a:r>
              <a:rPr lang="en" sz="3000">
                <a:solidFill>
                  <a:srgbClr val="4D778A"/>
                </a:solidFill>
              </a:rPr>
              <a:t>Two Columns Example</a:t>
            </a:r>
            <a:endParaRPr>
              <a:solidFill>
                <a:srgbClr val="4D778A"/>
              </a:solidFill>
            </a:endParaRPr>
          </a:p>
        </p:txBody>
      </p:sp>
      <p:sp>
        <p:nvSpPr>
          <p:cNvPr id="549" name="Google Shape;549;p36"/>
          <p:cNvSpPr txBox="1"/>
          <p:nvPr>
            <p:ph idx="1" type="body"/>
          </p:nvPr>
        </p:nvSpPr>
        <p:spPr>
          <a:xfrm>
            <a:off x="1842475" y="1818975"/>
            <a:ext cx="2172900" cy="310679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CEDBE0"/>
              </a:buClr>
              <a:buFont typeface="Muli"/>
              <a:buNone/>
            </a:pPr>
            <a:r>
              <a:rPr b="1" lang="en">
                <a:solidFill>
                  <a:srgbClr val="4A86E8"/>
                </a:solidFill>
              </a:rPr>
              <a:t>This is a sub-title</a:t>
            </a:r>
            <a:endParaRPr>
              <a:solidFill>
                <a:srgbClr val="4A86E8"/>
              </a:solidFill>
            </a:endParaRPr>
          </a:p>
          <a:p>
            <a:pPr indent="0" lvl="0" marL="0" marR="0" rtl="0" algn="l">
              <a:lnSpc>
                <a:spcPct val="100000"/>
              </a:lnSpc>
              <a:spcBef>
                <a:spcPts val="0"/>
              </a:spcBef>
              <a:spcAft>
                <a:spcPts val="0"/>
              </a:spcAft>
              <a:buClr>
                <a:srgbClr val="CEDBE0"/>
              </a:buClr>
              <a:buFont typeface="Muli"/>
              <a:buNone/>
            </a:pPr>
            <a:r>
              <a:rPr lang="en"/>
              <a:t>Lorem ipsum dolor sit amet, consectetur adipiscing elit. Morbi egestas libero et lectus cursus scelerisque. Suspendisse eu nibh sed neque euismod molestie eu sed nisl. In convallis elit nec venenatis tincidunt.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37"/>
          <p:cNvSpPr txBox="1"/>
          <p:nvPr>
            <p:ph idx="4294967295" type="body"/>
          </p:nvPr>
        </p:nvSpPr>
        <p:spPr>
          <a:xfrm>
            <a:off x="4852475" y="1685050"/>
            <a:ext cx="1505100" cy="31071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Clr>
                <a:srgbClr val="CEDBE0"/>
              </a:buClr>
              <a:buFont typeface="Muli"/>
              <a:buNone/>
            </a:pPr>
            <a:r>
              <a:rPr b="1" lang="en" sz="1200">
                <a:solidFill>
                  <a:srgbClr val="3D7F8B"/>
                </a:solidFill>
              </a:rPr>
              <a:t>This is a sub-title</a:t>
            </a:r>
            <a:endParaRPr sz="1200">
              <a:solidFill>
                <a:srgbClr val="3D7F8B"/>
              </a:solidFill>
            </a:endParaRPr>
          </a:p>
          <a:p>
            <a:pPr indent="0" lvl="0" marL="0" rtl="0" algn="l">
              <a:spcBef>
                <a:spcPts val="600"/>
              </a:spcBef>
              <a:spcAft>
                <a:spcPts val="0"/>
              </a:spcAft>
              <a:buClr>
                <a:srgbClr val="CEDBE0"/>
              </a:buClr>
              <a:buFont typeface="Muli"/>
              <a:buNone/>
            </a:pPr>
            <a:r>
              <a:rPr lang="en" sz="1200">
                <a:solidFill>
                  <a:srgbClr val="3D7F8B"/>
                </a:solidFill>
              </a:rPr>
              <a:t>Lorem ipsum dolor sit amet, consectetur adipiscing elit. Morbi egestas libero et lectus cursus scelerisque. Suspendisse eu nibh sed neque euismod molestie eu sed nisl.</a:t>
            </a:r>
            <a:endParaRPr sz="1200">
              <a:solidFill>
                <a:srgbClr val="3D7F8B"/>
              </a:solidFill>
            </a:endParaRPr>
          </a:p>
        </p:txBody>
      </p:sp>
      <p:sp>
        <p:nvSpPr>
          <p:cNvPr id="555" name="Google Shape;555;p37"/>
          <p:cNvSpPr txBox="1"/>
          <p:nvPr>
            <p:ph idx="4294967295" type="body"/>
          </p:nvPr>
        </p:nvSpPr>
        <p:spPr>
          <a:xfrm>
            <a:off x="3347475" y="1685050"/>
            <a:ext cx="1505100" cy="31071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Clr>
                <a:srgbClr val="CEDBE0"/>
              </a:buClr>
              <a:buFont typeface="Muli"/>
              <a:buNone/>
            </a:pPr>
            <a:r>
              <a:rPr b="1" lang="en" sz="1200">
                <a:solidFill>
                  <a:srgbClr val="3D7F8B"/>
                </a:solidFill>
              </a:rPr>
              <a:t>This is a sub-title</a:t>
            </a:r>
            <a:endParaRPr sz="1200">
              <a:solidFill>
                <a:srgbClr val="3D7F8B"/>
              </a:solidFill>
            </a:endParaRPr>
          </a:p>
          <a:p>
            <a:pPr indent="0" lvl="0" marL="0" rtl="0" algn="l">
              <a:spcBef>
                <a:spcPts val="600"/>
              </a:spcBef>
              <a:spcAft>
                <a:spcPts val="0"/>
              </a:spcAft>
              <a:buClr>
                <a:srgbClr val="CEDBE0"/>
              </a:buClr>
              <a:buFont typeface="Muli"/>
              <a:buNone/>
            </a:pPr>
            <a:r>
              <a:rPr lang="en" sz="1200">
                <a:solidFill>
                  <a:srgbClr val="3D7F8B"/>
                </a:solidFill>
              </a:rPr>
              <a:t>Lorem ipsum dolor sit amet, consectetur adipiscing elit. Morbi egestas libero et lectus cursus scelerisque. Suspendisse eu nibh sed neque euismod molestie eu sed nisl.</a:t>
            </a:r>
            <a:endParaRPr sz="1200">
              <a:solidFill>
                <a:srgbClr val="3D7F8B"/>
              </a:solidFill>
            </a:endParaRPr>
          </a:p>
        </p:txBody>
      </p:sp>
      <p:sp>
        <p:nvSpPr>
          <p:cNvPr id="556" name="Google Shape;556;p37"/>
          <p:cNvSpPr txBox="1"/>
          <p:nvPr>
            <p:ph idx="4294967295" type="title"/>
          </p:nvPr>
        </p:nvSpPr>
        <p:spPr>
          <a:xfrm>
            <a:off x="1842475" y="716750"/>
            <a:ext cx="4406400" cy="621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7198A9"/>
              </a:buClr>
              <a:buFont typeface="Arvo"/>
              <a:buNone/>
            </a:pPr>
            <a:r>
              <a:rPr b="0" i="0" lang="en" sz="1400" u="none" cap="none" strike="noStrike">
                <a:solidFill>
                  <a:srgbClr val="3D7F8B"/>
                </a:solidFill>
                <a:latin typeface="Ubuntu"/>
                <a:ea typeface="Ubuntu"/>
                <a:cs typeface="Ubuntu"/>
                <a:sym typeface="Ubuntu"/>
              </a:rPr>
              <a:t>You can split your content in columns</a:t>
            </a:r>
            <a:endParaRPr>
              <a:solidFill>
                <a:srgbClr val="3D7F8B"/>
              </a:solidFill>
              <a:latin typeface="Ubuntu"/>
              <a:ea typeface="Ubuntu"/>
              <a:cs typeface="Ubuntu"/>
              <a:sym typeface="Ubuntu"/>
            </a:endParaRPr>
          </a:p>
        </p:txBody>
      </p:sp>
      <p:sp>
        <p:nvSpPr>
          <p:cNvPr id="557" name="Google Shape;557;p37"/>
          <p:cNvSpPr txBox="1"/>
          <p:nvPr>
            <p:ph idx="4294967295" type="title"/>
          </p:nvPr>
        </p:nvSpPr>
        <p:spPr>
          <a:xfrm>
            <a:off x="1842476" y="466700"/>
            <a:ext cx="4946700" cy="621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7198A9"/>
              </a:buClr>
              <a:buFont typeface="Arvo"/>
              <a:buNone/>
            </a:pPr>
            <a:r>
              <a:rPr lang="en" sz="3000">
                <a:solidFill>
                  <a:srgbClr val="3D7F8B"/>
                </a:solidFill>
              </a:rPr>
              <a:t>Three Columns Example</a:t>
            </a:r>
            <a:endParaRPr>
              <a:solidFill>
                <a:srgbClr val="3D7F8B"/>
              </a:solidFill>
            </a:endParaRPr>
          </a:p>
        </p:txBody>
      </p:sp>
      <p:sp>
        <p:nvSpPr>
          <p:cNvPr id="558" name="Google Shape;558;p37"/>
          <p:cNvSpPr txBox="1"/>
          <p:nvPr>
            <p:ph idx="4294967295" type="body"/>
          </p:nvPr>
        </p:nvSpPr>
        <p:spPr>
          <a:xfrm>
            <a:off x="1842475" y="1685050"/>
            <a:ext cx="1505100" cy="31071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Clr>
                <a:srgbClr val="CEDBE0"/>
              </a:buClr>
              <a:buFont typeface="Muli"/>
              <a:buNone/>
            </a:pPr>
            <a:r>
              <a:rPr b="1" lang="en" sz="1200">
                <a:solidFill>
                  <a:srgbClr val="3D7F8B"/>
                </a:solidFill>
              </a:rPr>
              <a:t>This is a sub-title</a:t>
            </a:r>
            <a:endParaRPr sz="1200">
              <a:solidFill>
                <a:srgbClr val="3D7F8B"/>
              </a:solidFill>
            </a:endParaRPr>
          </a:p>
          <a:p>
            <a:pPr indent="0" lvl="0" marL="0" rtl="0" algn="l">
              <a:spcBef>
                <a:spcPts val="600"/>
              </a:spcBef>
              <a:spcAft>
                <a:spcPts val="0"/>
              </a:spcAft>
              <a:buClr>
                <a:srgbClr val="CEDBE0"/>
              </a:buClr>
              <a:buFont typeface="Muli"/>
              <a:buNone/>
            </a:pPr>
            <a:r>
              <a:rPr lang="en" sz="1200">
                <a:solidFill>
                  <a:srgbClr val="3D7F8B"/>
                </a:solidFill>
              </a:rPr>
              <a:t>Lorem ipsum dolor sit amet, consectetur adipiscing elit. Morbi egestas libero et lectus cursus scelerisque. Suspendisse eu nibh sed neque euismod molestie eu sed nisl.</a:t>
            </a:r>
            <a:endParaRPr sz="1200">
              <a:solidFill>
                <a:srgbClr val="3D7F8B"/>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38"/>
          <p:cNvSpPr txBox="1"/>
          <p:nvPr>
            <p:ph idx="3" type="body"/>
          </p:nvPr>
        </p:nvSpPr>
        <p:spPr>
          <a:xfrm>
            <a:off x="4852475" y="1382525"/>
            <a:ext cx="1505100" cy="171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CEDBE0"/>
              </a:buClr>
              <a:buFont typeface="Muli"/>
              <a:buNone/>
            </a:pPr>
            <a:r>
              <a:rPr b="1" lang="en" sz="1000">
                <a:solidFill>
                  <a:srgbClr val="B0D85B"/>
                </a:solidFill>
              </a:rPr>
              <a:t>This is a sub-title</a:t>
            </a:r>
            <a:endParaRPr sz="1000">
              <a:solidFill>
                <a:srgbClr val="B0D85B"/>
              </a:solidFill>
            </a:endParaRPr>
          </a:p>
          <a:p>
            <a:pPr indent="0" lvl="0" marL="0" rtl="0" algn="l">
              <a:spcBef>
                <a:spcPts val="0"/>
              </a:spcBef>
              <a:spcAft>
                <a:spcPts val="0"/>
              </a:spcAft>
              <a:buClr>
                <a:srgbClr val="CEDBE0"/>
              </a:buClr>
              <a:buFont typeface="Muli"/>
              <a:buNone/>
            </a:pPr>
            <a:r>
              <a:rPr lang="en" sz="1000"/>
              <a:t>Lorem ipsum dolor sit amet, consectetur adipiscing elit. Morbi egestas libero et lectus cursus scelerisque. Suspendisse eu nibh sed neque euismod molestie eu sed nisl.</a:t>
            </a:r>
            <a:endParaRPr sz="1000"/>
          </a:p>
        </p:txBody>
      </p:sp>
      <p:sp>
        <p:nvSpPr>
          <p:cNvPr id="564" name="Google Shape;564;p38"/>
          <p:cNvSpPr txBox="1"/>
          <p:nvPr>
            <p:ph idx="2" type="body"/>
          </p:nvPr>
        </p:nvSpPr>
        <p:spPr>
          <a:xfrm>
            <a:off x="3347475" y="1382525"/>
            <a:ext cx="1505100" cy="171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CEDBE0"/>
              </a:buClr>
              <a:buFont typeface="Muli"/>
              <a:buNone/>
            </a:pPr>
            <a:r>
              <a:rPr b="1" lang="en" sz="1000">
                <a:solidFill>
                  <a:srgbClr val="B0D85B"/>
                </a:solidFill>
              </a:rPr>
              <a:t>This is a sub-title</a:t>
            </a:r>
            <a:endParaRPr sz="1000">
              <a:solidFill>
                <a:srgbClr val="B0D85B"/>
              </a:solidFill>
            </a:endParaRPr>
          </a:p>
          <a:p>
            <a:pPr indent="0" lvl="0" marL="0" rtl="0" algn="l">
              <a:spcBef>
                <a:spcPts val="0"/>
              </a:spcBef>
              <a:spcAft>
                <a:spcPts val="0"/>
              </a:spcAft>
              <a:buClr>
                <a:srgbClr val="CEDBE0"/>
              </a:buClr>
              <a:buFont typeface="Muli"/>
              <a:buNone/>
            </a:pPr>
            <a:r>
              <a:rPr lang="en" sz="1000"/>
              <a:t>Lorem ipsum dolor sit amet, consectetur adipiscing elit. Morbi egestas libero et lectus cursus scelerisque. Suspendisse eu nibh sed neque euismod molestie eu sed nisl.</a:t>
            </a:r>
            <a:endParaRPr sz="1000"/>
          </a:p>
        </p:txBody>
      </p:sp>
      <p:sp>
        <p:nvSpPr>
          <p:cNvPr id="565" name="Google Shape;565;p38"/>
          <p:cNvSpPr txBox="1"/>
          <p:nvPr>
            <p:ph idx="1" type="body"/>
          </p:nvPr>
        </p:nvSpPr>
        <p:spPr>
          <a:xfrm>
            <a:off x="1842475" y="1382525"/>
            <a:ext cx="1505100" cy="171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CEDBE0"/>
              </a:buClr>
              <a:buFont typeface="Muli"/>
              <a:buNone/>
            </a:pPr>
            <a:r>
              <a:rPr b="1" lang="en" sz="1000">
                <a:solidFill>
                  <a:srgbClr val="B0D85B"/>
                </a:solidFill>
              </a:rPr>
              <a:t>This is a sub-title</a:t>
            </a:r>
            <a:endParaRPr sz="1000">
              <a:solidFill>
                <a:srgbClr val="B0D85B"/>
              </a:solidFill>
            </a:endParaRPr>
          </a:p>
          <a:p>
            <a:pPr indent="0" lvl="0" marL="0" marR="0" rtl="0" algn="l">
              <a:lnSpc>
                <a:spcPct val="100000"/>
              </a:lnSpc>
              <a:spcBef>
                <a:spcPts val="0"/>
              </a:spcBef>
              <a:spcAft>
                <a:spcPts val="0"/>
              </a:spcAft>
              <a:buClr>
                <a:srgbClr val="CEDBE0"/>
              </a:buClr>
              <a:buFont typeface="Muli"/>
              <a:buNone/>
            </a:pPr>
            <a:r>
              <a:rPr lang="en" sz="1000"/>
              <a:t>Lorem ipsum dolor sit amet, consectetur adipiscing elit. Morbi egestas libero et lectus cursus scelerisque. Suspendisse eu nibh sed neque euismod molestie eu sed nisl.</a:t>
            </a:r>
            <a:endParaRPr sz="1000"/>
          </a:p>
        </p:txBody>
      </p:sp>
      <p:sp>
        <p:nvSpPr>
          <p:cNvPr id="566" name="Google Shape;566;p38"/>
          <p:cNvSpPr txBox="1"/>
          <p:nvPr>
            <p:ph type="title"/>
          </p:nvPr>
        </p:nvSpPr>
        <p:spPr>
          <a:xfrm>
            <a:off x="1842475" y="716750"/>
            <a:ext cx="4406400" cy="621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7198A9"/>
              </a:buClr>
              <a:buFont typeface="Arvo"/>
              <a:buNone/>
            </a:pPr>
            <a:r>
              <a:rPr b="0" i="0" lang="en" sz="1400" u="none" cap="none" strike="noStrike">
                <a:solidFill>
                  <a:srgbClr val="6AA84F"/>
                </a:solidFill>
                <a:latin typeface="Ubuntu"/>
                <a:ea typeface="Ubuntu"/>
                <a:cs typeface="Ubuntu"/>
                <a:sym typeface="Ubuntu"/>
              </a:rPr>
              <a:t>You can split your content in columns</a:t>
            </a:r>
            <a:endParaRPr>
              <a:solidFill>
                <a:srgbClr val="6AA84F"/>
              </a:solidFill>
              <a:latin typeface="Ubuntu"/>
              <a:ea typeface="Ubuntu"/>
              <a:cs typeface="Ubuntu"/>
              <a:sym typeface="Ubuntu"/>
            </a:endParaRPr>
          </a:p>
        </p:txBody>
      </p:sp>
      <p:sp>
        <p:nvSpPr>
          <p:cNvPr id="567" name="Google Shape;567;p38"/>
          <p:cNvSpPr txBox="1"/>
          <p:nvPr>
            <p:ph type="title"/>
          </p:nvPr>
        </p:nvSpPr>
        <p:spPr>
          <a:xfrm>
            <a:off x="1842476" y="466700"/>
            <a:ext cx="4946700" cy="621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7198A9"/>
              </a:buClr>
              <a:buFont typeface="Arvo"/>
              <a:buNone/>
            </a:pPr>
            <a:r>
              <a:rPr lang="en" sz="3000">
                <a:solidFill>
                  <a:srgbClr val="B0D85B"/>
                </a:solidFill>
              </a:rPr>
              <a:t>Six Columns Example</a:t>
            </a:r>
            <a:endParaRPr>
              <a:solidFill>
                <a:srgbClr val="B0D85B"/>
              </a:solidFill>
            </a:endParaRPr>
          </a:p>
        </p:txBody>
      </p:sp>
      <p:sp>
        <p:nvSpPr>
          <p:cNvPr id="568" name="Google Shape;568;p38"/>
          <p:cNvSpPr txBox="1"/>
          <p:nvPr>
            <p:ph idx="3" type="body"/>
          </p:nvPr>
        </p:nvSpPr>
        <p:spPr>
          <a:xfrm>
            <a:off x="4852475" y="3189900"/>
            <a:ext cx="1505100" cy="171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CEDBE0"/>
              </a:buClr>
              <a:buFont typeface="Muli"/>
              <a:buNone/>
            </a:pPr>
            <a:r>
              <a:rPr b="1" lang="en" sz="1000">
                <a:solidFill>
                  <a:srgbClr val="B0D85B"/>
                </a:solidFill>
              </a:rPr>
              <a:t>This is a sub-title</a:t>
            </a:r>
            <a:endParaRPr sz="1000">
              <a:solidFill>
                <a:srgbClr val="B0D85B"/>
              </a:solidFill>
            </a:endParaRPr>
          </a:p>
          <a:p>
            <a:pPr indent="0" lvl="0" marL="0" rtl="0" algn="l">
              <a:spcBef>
                <a:spcPts val="0"/>
              </a:spcBef>
              <a:spcAft>
                <a:spcPts val="0"/>
              </a:spcAft>
              <a:buClr>
                <a:srgbClr val="CEDBE0"/>
              </a:buClr>
              <a:buFont typeface="Muli"/>
              <a:buNone/>
            </a:pPr>
            <a:r>
              <a:rPr lang="en" sz="1000"/>
              <a:t>Lorem ipsum dolor sit amet, consectetur adipiscing elit. Morbi egestas libero et lectus cursus scelerisque. Suspendisse eu nibh sed neque euismod molestie eu sed nisl.</a:t>
            </a:r>
            <a:endParaRPr sz="1000"/>
          </a:p>
        </p:txBody>
      </p:sp>
      <p:sp>
        <p:nvSpPr>
          <p:cNvPr id="569" name="Google Shape;569;p38"/>
          <p:cNvSpPr txBox="1"/>
          <p:nvPr>
            <p:ph idx="2" type="body"/>
          </p:nvPr>
        </p:nvSpPr>
        <p:spPr>
          <a:xfrm>
            <a:off x="3347475" y="3189900"/>
            <a:ext cx="1505100" cy="171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CEDBE0"/>
              </a:buClr>
              <a:buFont typeface="Muli"/>
              <a:buNone/>
            </a:pPr>
            <a:r>
              <a:rPr b="1" lang="en" sz="1000">
                <a:solidFill>
                  <a:srgbClr val="B0D85B"/>
                </a:solidFill>
              </a:rPr>
              <a:t>This is a sub-title</a:t>
            </a:r>
            <a:endParaRPr sz="1000">
              <a:solidFill>
                <a:srgbClr val="B0D85B"/>
              </a:solidFill>
            </a:endParaRPr>
          </a:p>
          <a:p>
            <a:pPr indent="0" lvl="0" marL="0" rtl="0" algn="l">
              <a:spcBef>
                <a:spcPts val="0"/>
              </a:spcBef>
              <a:spcAft>
                <a:spcPts val="0"/>
              </a:spcAft>
              <a:buClr>
                <a:srgbClr val="CEDBE0"/>
              </a:buClr>
              <a:buFont typeface="Muli"/>
              <a:buNone/>
            </a:pPr>
            <a:r>
              <a:rPr lang="en" sz="1000"/>
              <a:t>Lorem ipsum dolor sit amet, consectetur adipiscing elit. Morbi egestas libero et lectus cursus scelerisque. Suspendisse eu nibh sed neque euismod molestie eu sed nisl.</a:t>
            </a:r>
            <a:endParaRPr sz="1000"/>
          </a:p>
        </p:txBody>
      </p:sp>
      <p:sp>
        <p:nvSpPr>
          <p:cNvPr id="570" name="Google Shape;570;p38"/>
          <p:cNvSpPr txBox="1"/>
          <p:nvPr>
            <p:ph idx="1" type="body"/>
          </p:nvPr>
        </p:nvSpPr>
        <p:spPr>
          <a:xfrm>
            <a:off x="1842475" y="3189900"/>
            <a:ext cx="1505100" cy="171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CEDBE0"/>
              </a:buClr>
              <a:buFont typeface="Muli"/>
              <a:buNone/>
            </a:pPr>
            <a:r>
              <a:rPr b="1" lang="en" sz="1000">
                <a:solidFill>
                  <a:srgbClr val="B0D85B"/>
                </a:solidFill>
              </a:rPr>
              <a:t>This is a sub-title</a:t>
            </a:r>
            <a:endParaRPr sz="1000">
              <a:solidFill>
                <a:srgbClr val="B0D85B"/>
              </a:solidFill>
            </a:endParaRPr>
          </a:p>
          <a:p>
            <a:pPr indent="0" lvl="0" marL="0" marR="0" rtl="0" algn="l">
              <a:lnSpc>
                <a:spcPct val="100000"/>
              </a:lnSpc>
              <a:spcBef>
                <a:spcPts val="0"/>
              </a:spcBef>
              <a:spcAft>
                <a:spcPts val="0"/>
              </a:spcAft>
              <a:buClr>
                <a:srgbClr val="CEDBE0"/>
              </a:buClr>
              <a:buFont typeface="Muli"/>
              <a:buNone/>
            </a:pPr>
            <a:r>
              <a:rPr lang="en" sz="1000"/>
              <a:t>Lorem ipsum dolor sit amet, consectetur adipiscing elit. Morbi egestas libero et lectus cursus scelerisque. Suspendisse eu nibh sed neque euismod molestie eu sed nisl.</a:t>
            </a:r>
            <a:endParaRPr sz="10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39"/>
          <p:cNvSpPr txBox="1"/>
          <p:nvPr>
            <p:ph type="title"/>
          </p:nvPr>
        </p:nvSpPr>
        <p:spPr>
          <a:xfrm>
            <a:off x="3832600" y="1742675"/>
            <a:ext cx="3102000" cy="8292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7198A9"/>
              </a:buClr>
              <a:buFont typeface="Arvo"/>
              <a:buNone/>
            </a:pPr>
            <a:r>
              <a:rPr b="0" i="0" lang="en" sz="2400" u="none" cap="none" strike="noStrike">
                <a:solidFill>
                  <a:srgbClr val="F1C232"/>
                </a:solidFill>
              </a:rPr>
              <a:t>A picture is worth a thousand words</a:t>
            </a:r>
            <a:endParaRPr sz="2400">
              <a:solidFill>
                <a:srgbClr val="F1C232"/>
              </a:solidFill>
            </a:endParaRPr>
          </a:p>
        </p:txBody>
      </p:sp>
      <p:sp>
        <p:nvSpPr>
          <p:cNvPr id="576" name="Google Shape;576;p39"/>
          <p:cNvSpPr txBox="1"/>
          <p:nvPr>
            <p:ph idx="1" type="body"/>
          </p:nvPr>
        </p:nvSpPr>
        <p:spPr>
          <a:xfrm>
            <a:off x="3832600" y="2711850"/>
            <a:ext cx="3102000" cy="92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CEDBE0"/>
              </a:buClr>
              <a:buFont typeface="Muli"/>
              <a:buNone/>
            </a:pPr>
            <a:r>
              <a:rPr lang="en" sz="1400">
                <a:solidFill>
                  <a:srgbClr val="BF9000"/>
                </a:solidFill>
              </a:rPr>
              <a:t>Use a picture to map an important concept with a metaphor. Use high quality images that do not pixelate.</a:t>
            </a:r>
            <a:endParaRPr>
              <a:solidFill>
                <a:srgbClr val="BF9000"/>
              </a:solidFill>
            </a:endParaRPr>
          </a:p>
        </p:txBody>
      </p:sp>
      <p:pic>
        <p:nvPicPr>
          <p:cNvPr id="577" name="Google Shape;577;p39"/>
          <p:cNvPicPr preferRelativeResize="0"/>
          <p:nvPr/>
        </p:nvPicPr>
        <p:blipFill rotWithShape="1">
          <a:blip r:embed="rId3">
            <a:alphaModFix/>
          </a:blip>
          <a:srcRect b="0" l="0" r="0" t="0"/>
          <a:stretch/>
        </p:blipFill>
        <p:spPr>
          <a:xfrm>
            <a:off x="0" y="0"/>
            <a:ext cx="3633600" cy="3633600"/>
          </a:xfrm>
          <a:prstGeom prst="rect">
            <a:avLst/>
          </a:prstGeom>
          <a:noFill/>
          <a:ln>
            <a:noFill/>
          </a:ln>
        </p:spPr>
      </p:pic>
      <p:pic>
        <p:nvPicPr>
          <p:cNvPr descr="5393053549_c9d9217fbe_o.jpg" id="578" name="Google Shape;578;p39"/>
          <p:cNvPicPr preferRelativeResize="0"/>
          <p:nvPr/>
        </p:nvPicPr>
        <p:blipFill rotWithShape="1">
          <a:blip r:embed="rId4">
            <a:alphaModFix/>
          </a:blip>
          <a:srcRect b="0" l="14102" r="19408" t="0"/>
          <a:stretch/>
        </p:blipFill>
        <p:spPr>
          <a:xfrm>
            <a:off x="0" y="0"/>
            <a:ext cx="3633596" cy="3633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2" name="Shape 582"/>
        <p:cNvGrpSpPr/>
        <p:nvPr/>
      </p:nvGrpSpPr>
      <p:grpSpPr>
        <a:xfrm>
          <a:off x="0" y="0"/>
          <a:ext cx="0" cy="0"/>
          <a:chOff x="0" y="0"/>
          <a:chExt cx="0" cy="0"/>
        </a:xfrm>
      </p:grpSpPr>
      <p:sp>
        <p:nvSpPr>
          <p:cNvPr id="583" name="Google Shape;583;p40"/>
          <p:cNvSpPr/>
          <p:nvPr/>
        </p:nvSpPr>
        <p:spPr>
          <a:xfrm>
            <a:off x="229023" y="246425"/>
            <a:ext cx="3033300" cy="1859700"/>
          </a:xfrm>
          <a:prstGeom prst="rect">
            <a:avLst/>
          </a:prstGeom>
          <a:solidFill>
            <a:srgbClr val="7198A9">
              <a:alpha val="40784"/>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Font typeface="Arial"/>
              <a:buNone/>
            </a:pPr>
            <a:r>
              <a:rPr lang="en" sz="3000">
                <a:solidFill>
                  <a:srgbClr val="FFFFFF"/>
                </a:solidFill>
                <a:latin typeface="Abel"/>
                <a:ea typeface="Abel"/>
                <a:cs typeface="Abel"/>
                <a:sym typeface="Abel"/>
              </a:rPr>
              <a:t>Use an Image Background for full Impact</a:t>
            </a:r>
            <a:endParaRPr sz="3000">
              <a:latin typeface="Abel"/>
              <a:ea typeface="Abel"/>
              <a:cs typeface="Abel"/>
              <a:sym typeface="Abe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41"/>
          <p:cNvSpPr/>
          <p:nvPr/>
        </p:nvSpPr>
        <p:spPr>
          <a:xfrm rot="-5400000">
            <a:off x="1006490" y="2115036"/>
            <a:ext cx="964958" cy="1346256"/>
          </a:xfrm>
          <a:prstGeom prst="flowChartOffpageConnector">
            <a:avLst/>
          </a:prstGeom>
          <a:solidFill>
            <a:srgbClr val="B8B2E3"/>
          </a:solidFill>
          <a:ln cap="flat" cmpd="sng" w="9525">
            <a:solidFill>
              <a:srgbClr val="B8B2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41"/>
          <p:cNvSpPr/>
          <p:nvPr/>
        </p:nvSpPr>
        <p:spPr>
          <a:xfrm>
            <a:off x="5304195" y="2301996"/>
            <a:ext cx="1362713" cy="972422"/>
          </a:xfrm>
          <a:custGeom>
            <a:rect b="b" l="l" r="r" t="t"/>
            <a:pathLst>
              <a:path extrusionOk="0" h="56007" w="78486">
                <a:moveTo>
                  <a:pt x="0" y="56007"/>
                </a:moveTo>
                <a:lnTo>
                  <a:pt x="16383" y="27813"/>
                </a:lnTo>
                <a:lnTo>
                  <a:pt x="762" y="0"/>
                </a:lnTo>
                <a:lnTo>
                  <a:pt x="78486" y="0"/>
                </a:lnTo>
                <a:lnTo>
                  <a:pt x="78486" y="56007"/>
                </a:lnTo>
                <a:close/>
              </a:path>
            </a:pathLst>
          </a:custGeom>
          <a:solidFill>
            <a:schemeClr val="accent5"/>
          </a:solidFill>
          <a:ln>
            <a:noFill/>
          </a:ln>
        </p:spPr>
      </p:sp>
      <p:sp>
        <p:nvSpPr>
          <p:cNvPr id="590" name="Google Shape;590;p41"/>
          <p:cNvSpPr/>
          <p:nvPr/>
        </p:nvSpPr>
        <p:spPr>
          <a:xfrm>
            <a:off x="2162097" y="2298680"/>
            <a:ext cx="1565091" cy="979054"/>
          </a:xfrm>
          <a:custGeom>
            <a:rect b="b" l="l" r="r" t="t"/>
            <a:pathLst>
              <a:path extrusionOk="0" h="56389" w="90142">
                <a:moveTo>
                  <a:pt x="0" y="0"/>
                </a:moveTo>
                <a:lnTo>
                  <a:pt x="73914" y="0"/>
                </a:lnTo>
                <a:lnTo>
                  <a:pt x="90142" y="28107"/>
                </a:lnTo>
                <a:lnTo>
                  <a:pt x="73813" y="56389"/>
                </a:lnTo>
                <a:lnTo>
                  <a:pt x="0" y="56389"/>
                </a:lnTo>
                <a:lnTo>
                  <a:pt x="16140" y="28434"/>
                </a:lnTo>
                <a:close/>
              </a:path>
            </a:pathLst>
          </a:custGeom>
          <a:solidFill>
            <a:schemeClr val="accent5"/>
          </a:solidFill>
          <a:ln>
            <a:noFill/>
          </a:ln>
        </p:spPr>
      </p:sp>
      <p:sp>
        <p:nvSpPr>
          <p:cNvPr id="591" name="Google Shape;591;p41"/>
          <p:cNvSpPr/>
          <p:nvPr/>
        </p:nvSpPr>
        <p:spPr>
          <a:xfrm>
            <a:off x="3727070" y="2298680"/>
            <a:ext cx="1565091" cy="979054"/>
          </a:xfrm>
          <a:custGeom>
            <a:rect b="b" l="l" r="r" t="t"/>
            <a:pathLst>
              <a:path extrusionOk="0" h="56389" w="90142">
                <a:moveTo>
                  <a:pt x="0" y="0"/>
                </a:moveTo>
                <a:lnTo>
                  <a:pt x="73914" y="0"/>
                </a:lnTo>
                <a:lnTo>
                  <a:pt x="90142" y="28107"/>
                </a:lnTo>
                <a:lnTo>
                  <a:pt x="73813" y="56389"/>
                </a:lnTo>
                <a:lnTo>
                  <a:pt x="0" y="56389"/>
                </a:lnTo>
                <a:lnTo>
                  <a:pt x="16140" y="28434"/>
                </a:lnTo>
                <a:close/>
              </a:path>
            </a:pathLst>
          </a:custGeom>
          <a:solidFill>
            <a:srgbClr val="B8B2E3"/>
          </a:solidFill>
          <a:ln cap="flat" cmpd="sng" w="9525">
            <a:solidFill>
              <a:srgbClr val="B8B2E3"/>
            </a:solidFill>
            <a:prstDash val="solid"/>
            <a:round/>
            <a:headEnd len="med" w="med" type="none"/>
            <a:tailEnd len="med" w="med" type="none"/>
          </a:ln>
        </p:spPr>
      </p:sp>
      <p:sp>
        <p:nvSpPr>
          <p:cNvPr id="592" name="Google Shape;592;p41"/>
          <p:cNvSpPr txBox="1"/>
          <p:nvPr/>
        </p:nvSpPr>
        <p:spPr>
          <a:xfrm>
            <a:off x="814325" y="1918775"/>
            <a:ext cx="1807500" cy="2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351C75"/>
                </a:solidFill>
                <a:latin typeface="Ubuntu"/>
                <a:ea typeface="Ubuntu"/>
                <a:cs typeface="Ubuntu"/>
                <a:sym typeface="Ubuntu"/>
              </a:rPr>
              <a:t>This is a placeholder</a:t>
            </a:r>
            <a:endParaRPr sz="1200">
              <a:solidFill>
                <a:srgbClr val="351C75"/>
              </a:solidFill>
              <a:latin typeface="Ubuntu"/>
              <a:ea typeface="Ubuntu"/>
              <a:cs typeface="Ubuntu"/>
              <a:sym typeface="Ubuntu"/>
            </a:endParaRPr>
          </a:p>
        </p:txBody>
      </p:sp>
      <p:sp>
        <p:nvSpPr>
          <p:cNvPr id="593" name="Google Shape;593;p41"/>
          <p:cNvSpPr txBox="1"/>
          <p:nvPr/>
        </p:nvSpPr>
        <p:spPr>
          <a:xfrm>
            <a:off x="814330" y="1640900"/>
            <a:ext cx="1137900" cy="2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674EA7"/>
                </a:solidFill>
                <a:latin typeface="Abel"/>
                <a:ea typeface="Abel"/>
                <a:cs typeface="Abel"/>
                <a:sym typeface="Abel"/>
              </a:rPr>
              <a:t>Title Text</a:t>
            </a:r>
            <a:endParaRPr sz="1800">
              <a:solidFill>
                <a:srgbClr val="674EA7"/>
              </a:solidFill>
              <a:latin typeface="Abel"/>
              <a:ea typeface="Abel"/>
              <a:cs typeface="Abel"/>
              <a:sym typeface="Abel"/>
            </a:endParaRPr>
          </a:p>
        </p:txBody>
      </p:sp>
      <p:sp>
        <p:nvSpPr>
          <p:cNvPr id="594" name="Google Shape;594;p41"/>
          <p:cNvSpPr txBox="1"/>
          <p:nvPr/>
        </p:nvSpPr>
        <p:spPr>
          <a:xfrm>
            <a:off x="959800" y="2591877"/>
            <a:ext cx="846600" cy="39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Abel"/>
                <a:ea typeface="Abel"/>
                <a:cs typeface="Abel"/>
                <a:sym typeface="Abel"/>
              </a:rPr>
              <a:t>Step 1</a:t>
            </a:r>
            <a:endParaRPr b="1" sz="1800">
              <a:solidFill>
                <a:srgbClr val="FFFFFF"/>
              </a:solidFill>
              <a:latin typeface="Abel"/>
              <a:ea typeface="Abel"/>
              <a:cs typeface="Abel"/>
              <a:sym typeface="Abel"/>
            </a:endParaRPr>
          </a:p>
        </p:txBody>
      </p:sp>
      <p:sp>
        <p:nvSpPr>
          <p:cNvPr id="595" name="Google Shape;595;p41"/>
          <p:cNvSpPr txBox="1"/>
          <p:nvPr/>
        </p:nvSpPr>
        <p:spPr>
          <a:xfrm>
            <a:off x="2552360" y="2591877"/>
            <a:ext cx="846600" cy="39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Abel"/>
                <a:ea typeface="Abel"/>
                <a:cs typeface="Abel"/>
                <a:sym typeface="Abel"/>
              </a:rPr>
              <a:t>Step 2</a:t>
            </a:r>
            <a:endParaRPr b="1" sz="1800">
              <a:solidFill>
                <a:srgbClr val="FFFFFF"/>
              </a:solidFill>
              <a:latin typeface="Abel"/>
              <a:ea typeface="Abel"/>
              <a:cs typeface="Abel"/>
              <a:sym typeface="Abel"/>
            </a:endParaRPr>
          </a:p>
        </p:txBody>
      </p:sp>
      <p:sp>
        <p:nvSpPr>
          <p:cNvPr id="596" name="Google Shape;596;p41"/>
          <p:cNvSpPr txBox="1"/>
          <p:nvPr/>
        </p:nvSpPr>
        <p:spPr>
          <a:xfrm>
            <a:off x="4092298" y="2591877"/>
            <a:ext cx="846600" cy="39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Abel"/>
                <a:ea typeface="Abel"/>
                <a:cs typeface="Abel"/>
                <a:sym typeface="Abel"/>
              </a:rPr>
              <a:t>Step 3</a:t>
            </a:r>
            <a:endParaRPr b="1" sz="1800">
              <a:solidFill>
                <a:srgbClr val="FFFFFF"/>
              </a:solidFill>
              <a:latin typeface="Abel"/>
              <a:ea typeface="Abel"/>
              <a:cs typeface="Abel"/>
              <a:sym typeface="Abel"/>
            </a:endParaRPr>
          </a:p>
        </p:txBody>
      </p:sp>
      <p:sp>
        <p:nvSpPr>
          <p:cNvPr id="597" name="Google Shape;597;p41"/>
          <p:cNvSpPr txBox="1"/>
          <p:nvPr/>
        </p:nvSpPr>
        <p:spPr>
          <a:xfrm>
            <a:off x="5725709" y="2591877"/>
            <a:ext cx="846600" cy="39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Abel"/>
                <a:ea typeface="Abel"/>
                <a:cs typeface="Abel"/>
                <a:sym typeface="Abel"/>
              </a:rPr>
              <a:t>Step 4</a:t>
            </a:r>
            <a:endParaRPr b="1" sz="1800">
              <a:solidFill>
                <a:srgbClr val="FFFFFF"/>
              </a:solidFill>
              <a:latin typeface="Abel"/>
              <a:ea typeface="Abel"/>
              <a:cs typeface="Abel"/>
              <a:sym typeface="Abel"/>
            </a:endParaRPr>
          </a:p>
        </p:txBody>
      </p:sp>
      <p:sp>
        <p:nvSpPr>
          <p:cNvPr id="598" name="Google Shape;598;p41"/>
          <p:cNvSpPr txBox="1"/>
          <p:nvPr/>
        </p:nvSpPr>
        <p:spPr>
          <a:xfrm>
            <a:off x="2193200" y="3606375"/>
            <a:ext cx="1807500" cy="24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200">
                <a:solidFill>
                  <a:srgbClr val="674EA7"/>
                </a:solidFill>
                <a:latin typeface="Ubuntu"/>
                <a:ea typeface="Ubuntu"/>
                <a:cs typeface="Ubuntu"/>
                <a:sym typeface="Ubuntu"/>
              </a:rPr>
              <a:t>This is a </a:t>
            </a:r>
            <a:r>
              <a:rPr lang="en" sz="1200">
                <a:solidFill>
                  <a:srgbClr val="351C75"/>
                </a:solidFill>
                <a:latin typeface="Ubuntu"/>
                <a:ea typeface="Ubuntu"/>
                <a:cs typeface="Ubuntu"/>
                <a:sym typeface="Ubuntu"/>
              </a:rPr>
              <a:t>placeholder</a:t>
            </a:r>
            <a:endParaRPr sz="1200">
              <a:solidFill>
                <a:srgbClr val="351C75"/>
              </a:solidFill>
              <a:latin typeface="Ubuntu"/>
              <a:ea typeface="Ubuntu"/>
              <a:cs typeface="Ubuntu"/>
              <a:sym typeface="Ubuntu"/>
            </a:endParaRPr>
          </a:p>
        </p:txBody>
      </p:sp>
      <p:sp>
        <p:nvSpPr>
          <p:cNvPr id="599" name="Google Shape;599;p41"/>
          <p:cNvSpPr txBox="1"/>
          <p:nvPr/>
        </p:nvSpPr>
        <p:spPr>
          <a:xfrm>
            <a:off x="2193204" y="3328523"/>
            <a:ext cx="1137900" cy="24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800">
                <a:solidFill>
                  <a:srgbClr val="674EA7"/>
                </a:solidFill>
                <a:latin typeface="Abel"/>
                <a:ea typeface="Abel"/>
                <a:cs typeface="Abel"/>
                <a:sym typeface="Abel"/>
              </a:rPr>
              <a:t>Title Text</a:t>
            </a:r>
            <a:endParaRPr sz="1800">
              <a:solidFill>
                <a:srgbClr val="674EA7"/>
              </a:solidFill>
              <a:latin typeface="Abel"/>
              <a:ea typeface="Abel"/>
              <a:cs typeface="Abel"/>
              <a:sym typeface="Abel"/>
            </a:endParaRPr>
          </a:p>
        </p:txBody>
      </p:sp>
      <p:sp>
        <p:nvSpPr>
          <p:cNvPr id="600" name="Google Shape;600;p41"/>
          <p:cNvSpPr txBox="1"/>
          <p:nvPr/>
        </p:nvSpPr>
        <p:spPr>
          <a:xfrm>
            <a:off x="3727075" y="1918775"/>
            <a:ext cx="1807500" cy="2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351C75"/>
                </a:solidFill>
                <a:latin typeface="Ubuntu"/>
                <a:ea typeface="Ubuntu"/>
                <a:cs typeface="Ubuntu"/>
                <a:sym typeface="Ubuntu"/>
              </a:rPr>
              <a:t>This is a placeholder</a:t>
            </a:r>
            <a:endParaRPr sz="1200">
              <a:solidFill>
                <a:srgbClr val="351C75"/>
              </a:solidFill>
              <a:latin typeface="Ubuntu"/>
              <a:ea typeface="Ubuntu"/>
              <a:cs typeface="Ubuntu"/>
              <a:sym typeface="Ubuntu"/>
            </a:endParaRPr>
          </a:p>
        </p:txBody>
      </p:sp>
      <p:sp>
        <p:nvSpPr>
          <p:cNvPr id="601" name="Google Shape;601;p41"/>
          <p:cNvSpPr txBox="1"/>
          <p:nvPr/>
        </p:nvSpPr>
        <p:spPr>
          <a:xfrm>
            <a:off x="3727077" y="1640900"/>
            <a:ext cx="1137900" cy="2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674EA7"/>
                </a:solidFill>
                <a:latin typeface="Abel"/>
                <a:ea typeface="Abel"/>
                <a:cs typeface="Abel"/>
                <a:sym typeface="Abel"/>
              </a:rPr>
              <a:t>Title Text</a:t>
            </a:r>
            <a:endParaRPr sz="1800">
              <a:solidFill>
                <a:srgbClr val="674EA7"/>
              </a:solidFill>
              <a:latin typeface="Abel"/>
              <a:ea typeface="Abel"/>
              <a:cs typeface="Abel"/>
              <a:sym typeface="Abel"/>
            </a:endParaRPr>
          </a:p>
        </p:txBody>
      </p:sp>
      <p:sp>
        <p:nvSpPr>
          <p:cNvPr id="602" name="Google Shape;602;p41"/>
          <p:cNvSpPr txBox="1"/>
          <p:nvPr/>
        </p:nvSpPr>
        <p:spPr>
          <a:xfrm>
            <a:off x="5366576" y="3606375"/>
            <a:ext cx="1807500" cy="24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200">
                <a:solidFill>
                  <a:srgbClr val="674EA7"/>
                </a:solidFill>
                <a:latin typeface="Ubuntu"/>
                <a:ea typeface="Ubuntu"/>
                <a:cs typeface="Ubuntu"/>
                <a:sym typeface="Ubuntu"/>
              </a:rPr>
              <a:t>This is a </a:t>
            </a:r>
            <a:r>
              <a:rPr lang="en" sz="1200">
                <a:solidFill>
                  <a:srgbClr val="351C75"/>
                </a:solidFill>
                <a:latin typeface="Ubuntu"/>
                <a:ea typeface="Ubuntu"/>
                <a:cs typeface="Ubuntu"/>
                <a:sym typeface="Ubuntu"/>
              </a:rPr>
              <a:t>placeholder</a:t>
            </a:r>
            <a:endParaRPr sz="1200">
              <a:solidFill>
                <a:srgbClr val="351C75"/>
              </a:solidFill>
              <a:latin typeface="Ubuntu"/>
              <a:ea typeface="Ubuntu"/>
              <a:cs typeface="Ubuntu"/>
              <a:sym typeface="Ubuntu"/>
            </a:endParaRPr>
          </a:p>
        </p:txBody>
      </p:sp>
      <p:sp>
        <p:nvSpPr>
          <p:cNvPr id="603" name="Google Shape;603;p41"/>
          <p:cNvSpPr txBox="1"/>
          <p:nvPr/>
        </p:nvSpPr>
        <p:spPr>
          <a:xfrm>
            <a:off x="5366570" y="3328523"/>
            <a:ext cx="1137900" cy="24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800">
                <a:solidFill>
                  <a:srgbClr val="674EA7"/>
                </a:solidFill>
                <a:latin typeface="Abel"/>
                <a:ea typeface="Abel"/>
                <a:cs typeface="Abel"/>
                <a:sym typeface="Abel"/>
              </a:rPr>
              <a:t>Title Text</a:t>
            </a:r>
            <a:endParaRPr sz="1800">
              <a:solidFill>
                <a:srgbClr val="674EA7"/>
              </a:solidFill>
              <a:latin typeface="Abel"/>
              <a:ea typeface="Abel"/>
              <a:cs typeface="Abel"/>
              <a:sym typeface="Abel"/>
            </a:endParaRPr>
          </a:p>
        </p:txBody>
      </p:sp>
      <p:sp>
        <p:nvSpPr>
          <p:cNvPr id="604" name="Google Shape;604;p41"/>
          <p:cNvSpPr txBox="1"/>
          <p:nvPr>
            <p:ph type="title"/>
          </p:nvPr>
        </p:nvSpPr>
        <p:spPr>
          <a:xfrm>
            <a:off x="387900" y="206475"/>
            <a:ext cx="4946700" cy="621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7198A9"/>
              </a:buClr>
              <a:buFont typeface="Arvo"/>
              <a:buNone/>
            </a:pPr>
            <a:r>
              <a:rPr lang="en" sz="3000">
                <a:solidFill>
                  <a:srgbClr val="674EA7"/>
                </a:solidFill>
              </a:rPr>
              <a:t>The Process</a:t>
            </a:r>
            <a:endParaRPr>
              <a:solidFill>
                <a:srgbClr val="674EA7"/>
              </a:solidFill>
            </a:endParaRPr>
          </a:p>
        </p:txBody>
      </p:sp>
      <p:sp>
        <p:nvSpPr>
          <p:cNvPr id="605" name="Google Shape;605;p41"/>
          <p:cNvSpPr txBox="1"/>
          <p:nvPr/>
        </p:nvSpPr>
        <p:spPr>
          <a:xfrm>
            <a:off x="387900" y="711750"/>
            <a:ext cx="6652800" cy="328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
                <a:solidFill>
                  <a:srgbClr val="351C75"/>
                </a:solidFill>
                <a:latin typeface="Ubuntu"/>
                <a:ea typeface="Ubuntu"/>
                <a:cs typeface="Ubuntu"/>
                <a:sym typeface="Ubuntu"/>
              </a:rPr>
              <a:t>Use Diagrams to describe ideas</a:t>
            </a:r>
            <a:endParaRPr sz="1200">
              <a:solidFill>
                <a:srgbClr val="351C75"/>
              </a:solidFill>
              <a:latin typeface="Ubuntu"/>
              <a:ea typeface="Ubuntu"/>
              <a:cs typeface="Ubuntu"/>
              <a:sym typeface="Ubuntu"/>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grpSp>
        <p:nvGrpSpPr>
          <p:cNvPr id="610" name="Google Shape;610;p42"/>
          <p:cNvGrpSpPr/>
          <p:nvPr/>
        </p:nvGrpSpPr>
        <p:grpSpPr>
          <a:xfrm>
            <a:off x="1035702" y="2075575"/>
            <a:ext cx="6310597" cy="2031498"/>
            <a:chOff x="594200" y="1694575"/>
            <a:chExt cx="6310597" cy="2031498"/>
          </a:xfrm>
        </p:grpSpPr>
        <p:sp>
          <p:nvSpPr>
            <p:cNvPr id="611" name="Google Shape;611;p42"/>
            <p:cNvSpPr/>
            <p:nvPr/>
          </p:nvSpPr>
          <p:spPr>
            <a:xfrm>
              <a:off x="966649" y="2255402"/>
              <a:ext cx="727200" cy="727200"/>
            </a:xfrm>
            <a:prstGeom prst="donut">
              <a:avLst>
                <a:gd fmla="val 12366" name="adj"/>
              </a:avLst>
            </a:prstGeom>
            <a:solidFill>
              <a:schemeClr val="accent4"/>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42"/>
            <p:cNvSpPr/>
            <p:nvPr/>
          </p:nvSpPr>
          <p:spPr>
            <a:xfrm>
              <a:off x="1799577" y="2442837"/>
              <a:ext cx="352500" cy="352500"/>
            </a:xfrm>
            <a:prstGeom prst="ellipse">
              <a:avLst/>
            </a:prstGeom>
            <a:solidFill>
              <a:schemeClr val="accent4"/>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42"/>
            <p:cNvSpPr/>
            <p:nvPr/>
          </p:nvSpPr>
          <p:spPr>
            <a:xfrm>
              <a:off x="2257940" y="2442837"/>
              <a:ext cx="352500" cy="352500"/>
            </a:xfrm>
            <a:prstGeom prst="ellipse">
              <a:avLst/>
            </a:prstGeom>
            <a:solidFill>
              <a:schemeClr val="accent4"/>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614" name="Google Shape;614;p42"/>
            <p:cNvSpPr/>
            <p:nvPr/>
          </p:nvSpPr>
          <p:spPr>
            <a:xfrm>
              <a:off x="2716303" y="2442837"/>
              <a:ext cx="352500" cy="352500"/>
            </a:xfrm>
            <a:prstGeom prst="ellipse">
              <a:avLst/>
            </a:prstGeom>
            <a:solidFill>
              <a:schemeClr val="accent4"/>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615" name="Google Shape;615;p42"/>
            <p:cNvSpPr/>
            <p:nvPr/>
          </p:nvSpPr>
          <p:spPr>
            <a:xfrm>
              <a:off x="3174666" y="2442837"/>
              <a:ext cx="352500" cy="352500"/>
            </a:xfrm>
            <a:prstGeom prst="ellipse">
              <a:avLst/>
            </a:prstGeom>
            <a:solidFill>
              <a:schemeClr val="accent4"/>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616" name="Google Shape;616;p42"/>
            <p:cNvSpPr/>
            <p:nvPr/>
          </p:nvSpPr>
          <p:spPr>
            <a:xfrm>
              <a:off x="3633028" y="2255402"/>
              <a:ext cx="727200" cy="727200"/>
            </a:xfrm>
            <a:prstGeom prst="donut">
              <a:avLst>
                <a:gd fmla="val 12366" name="adj"/>
              </a:avLst>
            </a:prstGeom>
            <a:solidFill>
              <a:schemeClr val="accent4"/>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617" name="Google Shape;617;p42"/>
            <p:cNvSpPr/>
            <p:nvPr/>
          </p:nvSpPr>
          <p:spPr>
            <a:xfrm>
              <a:off x="4465957" y="2442687"/>
              <a:ext cx="352500" cy="352500"/>
            </a:xfrm>
            <a:prstGeom prst="ellipse">
              <a:avLst/>
            </a:prstGeom>
            <a:solidFill>
              <a:schemeClr val="accent4"/>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42"/>
            <p:cNvSpPr/>
            <p:nvPr/>
          </p:nvSpPr>
          <p:spPr>
            <a:xfrm>
              <a:off x="4924320" y="2442837"/>
              <a:ext cx="352500" cy="352500"/>
            </a:xfrm>
            <a:prstGeom prst="ellipse">
              <a:avLst/>
            </a:prstGeom>
            <a:solidFill>
              <a:schemeClr val="accent4"/>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619" name="Google Shape;619;p42"/>
            <p:cNvSpPr/>
            <p:nvPr/>
          </p:nvSpPr>
          <p:spPr>
            <a:xfrm>
              <a:off x="5382682" y="2442687"/>
              <a:ext cx="352500" cy="352500"/>
            </a:xfrm>
            <a:prstGeom prst="ellipse">
              <a:avLst/>
            </a:prstGeom>
            <a:solidFill>
              <a:schemeClr val="accent4"/>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620" name="Google Shape;620;p42"/>
            <p:cNvSpPr/>
            <p:nvPr/>
          </p:nvSpPr>
          <p:spPr>
            <a:xfrm>
              <a:off x="5841045" y="2255402"/>
              <a:ext cx="727200" cy="727200"/>
            </a:xfrm>
            <a:prstGeom prst="donut">
              <a:avLst>
                <a:gd fmla="val 12366" name="adj"/>
              </a:avLst>
            </a:prstGeom>
            <a:solidFill>
              <a:schemeClr val="accent4"/>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42"/>
            <p:cNvSpPr txBox="1"/>
            <p:nvPr/>
          </p:nvSpPr>
          <p:spPr>
            <a:xfrm rot="703">
              <a:off x="594200" y="1694885"/>
              <a:ext cx="1466400" cy="49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accent4"/>
                  </a:solidFill>
                  <a:latin typeface="Abel"/>
                  <a:ea typeface="Abel"/>
                  <a:cs typeface="Abel"/>
                  <a:sym typeface="Abel"/>
                </a:rPr>
                <a:t>Milestone 1</a:t>
              </a:r>
              <a:endParaRPr b="1" sz="1800">
                <a:solidFill>
                  <a:schemeClr val="accent4"/>
                </a:solidFill>
                <a:latin typeface="Abel"/>
                <a:ea typeface="Abel"/>
                <a:cs typeface="Abel"/>
                <a:sym typeface="Abel"/>
              </a:endParaRPr>
            </a:p>
          </p:txBody>
        </p:sp>
        <p:sp>
          <p:nvSpPr>
            <p:cNvPr id="622" name="Google Shape;622;p42"/>
            <p:cNvSpPr txBox="1"/>
            <p:nvPr/>
          </p:nvSpPr>
          <p:spPr>
            <a:xfrm rot="1333">
              <a:off x="3236220" y="1694875"/>
              <a:ext cx="1546800" cy="49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accent4"/>
                  </a:solidFill>
                  <a:latin typeface="Abel"/>
                  <a:ea typeface="Abel"/>
                  <a:cs typeface="Abel"/>
                  <a:sym typeface="Abel"/>
                </a:rPr>
                <a:t>Milestone 2</a:t>
              </a:r>
              <a:endParaRPr b="1" sz="1800">
                <a:solidFill>
                  <a:schemeClr val="accent4"/>
                </a:solidFill>
                <a:latin typeface="Abel"/>
                <a:ea typeface="Abel"/>
                <a:cs typeface="Abel"/>
                <a:sym typeface="Abel"/>
              </a:endParaRPr>
            </a:p>
          </p:txBody>
        </p:sp>
        <p:sp>
          <p:nvSpPr>
            <p:cNvPr id="623" name="Google Shape;623;p42"/>
            <p:cNvSpPr txBox="1"/>
            <p:nvPr/>
          </p:nvSpPr>
          <p:spPr>
            <a:xfrm rot="1333">
              <a:off x="5357996" y="1694875"/>
              <a:ext cx="1546800" cy="49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accent4"/>
                  </a:solidFill>
                  <a:latin typeface="Abel"/>
                  <a:ea typeface="Abel"/>
                  <a:cs typeface="Abel"/>
                  <a:sym typeface="Abel"/>
                </a:rPr>
                <a:t>Milestone 3</a:t>
              </a:r>
              <a:endParaRPr b="1" sz="1800">
                <a:solidFill>
                  <a:schemeClr val="accent4"/>
                </a:solidFill>
                <a:latin typeface="Abel"/>
                <a:ea typeface="Abel"/>
                <a:cs typeface="Abel"/>
                <a:sym typeface="Abel"/>
              </a:endParaRPr>
            </a:p>
          </p:txBody>
        </p:sp>
        <p:sp>
          <p:nvSpPr>
            <p:cNvPr id="624" name="Google Shape;624;p42"/>
            <p:cNvSpPr txBox="1"/>
            <p:nvPr/>
          </p:nvSpPr>
          <p:spPr>
            <a:xfrm rot="-4498616">
              <a:off x="1484514" y="3046378"/>
              <a:ext cx="773124" cy="352792"/>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468793"/>
                  </a:solidFill>
                  <a:latin typeface="Ubuntu"/>
                  <a:ea typeface="Ubuntu"/>
                  <a:cs typeface="Ubuntu"/>
                  <a:sym typeface="Ubuntu"/>
                </a:rPr>
                <a:t>Goal 1</a:t>
              </a:r>
              <a:endParaRPr>
                <a:solidFill>
                  <a:srgbClr val="468793"/>
                </a:solidFill>
                <a:latin typeface="Ubuntu"/>
                <a:ea typeface="Ubuntu"/>
                <a:cs typeface="Ubuntu"/>
                <a:sym typeface="Ubuntu"/>
              </a:endParaRPr>
            </a:p>
          </p:txBody>
        </p:sp>
        <p:sp>
          <p:nvSpPr>
            <p:cNvPr id="625" name="Google Shape;625;p42"/>
            <p:cNvSpPr txBox="1"/>
            <p:nvPr/>
          </p:nvSpPr>
          <p:spPr>
            <a:xfrm rot="-4499108">
              <a:off x="1932283" y="3063753"/>
              <a:ext cx="809435" cy="352792"/>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468793"/>
                  </a:solidFill>
                  <a:latin typeface="Ubuntu"/>
                  <a:ea typeface="Ubuntu"/>
                  <a:cs typeface="Ubuntu"/>
                  <a:sym typeface="Ubuntu"/>
                </a:rPr>
                <a:t>Goal 2</a:t>
              </a:r>
              <a:endParaRPr>
                <a:solidFill>
                  <a:srgbClr val="468793"/>
                </a:solidFill>
                <a:latin typeface="Ubuntu"/>
                <a:ea typeface="Ubuntu"/>
                <a:cs typeface="Ubuntu"/>
                <a:sym typeface="Ubuntu"/>
              </a:endParaRPr>
            </a:p>
          </p:txBody>
        </p:sp>
        <p:sp>
          <p:nvSpPr>
            <p:cNvPr id="626" name="Google Shape;626;p42"/>
            <p:cNvSpPr txBox="1"/>
            <p:nvPr/>
          </p:nvSpPr>
          <p:spPr>
            <a:xfrm rot="-4498985">
              <a:off x="2382576" y="3079377"/>
              <a:ext cx="841746" cy="352792"/>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468793"/>
                  </a:solidFill>
                  <a:latin typeface="Ubuntu"/>
                  <a:ea typeface="Ubuntu"/>
                  <a:cs typeface="Ubuntu"/>
                  <a:sym typeface="Ubuntu"/>
                </a:rPr>
                <a:t>Goal 3</a:t>
              </a:r>
              <a:endParaRPr>
                <a:solidFill>
                  <a:srgbClr val="468793"/>
                </a:solidFill>
                <a:latin typeface="Ubuntu"/>
                <a:ea typeface="Ubuntu"/>
                <a:cs typeface="Ubuntu"/>
                <a:sym typeface="Ubuntu"/>
              </a:endParaRPr>
            </a:p>
          </p:txBody>
        </p:sp>
        <p:sp>
          <p:nvSpPr>
            <p:cNvPr id="627" name="Google Shape;627;p42"/>
            <p:cNvSpPr txBox="1"/>
            <p:nvPr/>
          </p:nvSpPr>
          <p:spPr>
            <a:xfrm rot="-4499986">
              <a:off x="2876594" y="3061303"/>
              <a:ext cx="804411" cy="352792"/>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468793"/>
                  </a:solidFill>
                  <a:latin typeface="Ubuntu"/>
                  <a:ea typeface="Ubuntu"/>
                  <a:cs typeface="Ubuntu"/>
                  <a:sym typeface="Ubuntu"/>
                </a:rPr>
                <a:t>Goal 4</a:t>
              </a:r>
              <a:endParaRPr>
                <a:solidFill>
                  <a:srgbClr val="468793"/>
                </a:solidFill>
                <a:latin typeface="Ubuntu"/>
                <a:ea typeface="Ubuntu"/>
                <a:cs typeface="Ubuntu"/>
                <a:sym typeface="Ubuntu"/>
              </a:endParaRPr>
            </a:p>
          </p:txBody>
        </p:sp>
        <p:sp>
          <p:nvSpPr>
            <p:cNvPr id="628" name="Google Shape;628;p42"/>
            <p:cNvSpPr txBox="1"/>
            <p:nvPr/>
          </p:nvSpPr>
          <p:spPr>
            <a:xfrm rot="-4499518">
              <a:off x="4095352" y="3070678"/>
              <a:ext cx="823697" cy="352792"/>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468793"/>
                  </a:solidFill>
                  <a:latin typeface="Ubuntu"/>
                  <a:ea typeface="Ubuntu"/>
                  <a:cs typeface="Ubuntu"/>
                  <a:sym typeface="Ubuntu"/>
                </a:rPr>
                <a:t>Goal 5</a:t>
              </a:r>
              <a:endParaRPr>
                <a:solidFill>
                  <a:srgbClr val="468793"/>
                </a:solidFill>
                <a:latin typeface="Ubuntu"/>
                <a:ea typeface="Ubuntu"/>
                <a:cs typeface="Ubuntu"/>
                <a:sym typeface="Ubuntu"/>
              </a:endParaRPr>
            </a:p>
          </p:txBody>
        </p:sp>
        <p:sp>
          <p:nvSpPr>
            <p:cNvPr id="629" name="Google Shape;629;p42"/>
            <p:cNvSpPr txBox="1"/>
            <p:nvPr/>
          </p:nvSpPr>
          <p:spPr>
            <a:xfrm rot="-4499406">
              <a:off x="4542743" y="3088427"/>
              <a:ext cx="860665" cy="352792"/>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468793"/>
                  </a:solidFill>
                  <a:latin typeface="Ubuntu"/>
                  <a:ea typeface="Ubuntu"/>
                  <a:cs typeface="Ubuntu"/>
                  <a:sym typeface="Ubuntu"/>
                </a:rPr>
                <a:t>Goal 6</a:t>
              </a:r>
              <a:endParaRPr>
                <a:solidFill>
                  <a:srgbClr val="468793"/>
                </a:solidFill>
                <a:latin typeface="Ubuntu"/>
                <a:ea typeface="Ubuntu"/>
                <a:cs typeface="Ubuntu"/>
                <a:sym typeface="Ubuntu"/>
              </a:endParaRPr>
            </a:p>
          </p:txBody>
        </p:sp>
        <p:sp>
          <p:nvSpPr>
            <p:cNvPr id="630" name="Google Shape;630;p42"/>
            <p:cNvSpPr txBox="1"/>
            <p:nvPr/>
          </p:nvSpPr>
          <p:spPr>
            <a:xfrm rot="-4499438">
              <a:off x="5045412" y="3063927"/>
              <a:ext cx="809725" cy="352792"/>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468793"/>
                  </a:solidFill>
                  <a:latin typeface="Ubuntu"/>
                  <a:ea typeface="Ubuntu"/>
                  <a:cs typeface="Ubuntu"/>
                  <a:sym typeface="Ubuntu"/>
                </a:rPr>
                <a:t>Goal 7</a:t>
              </a:r>
              <a:endParaRPr>
                <a:solidFill>
                  <a:srgbClr val="468793"/>
                </a:solidFill>
                <a:latin typeface="Ubuntu"/>
                <a:ea typeface="Ubuntu"/>
                <a:cs typeface="Ubuntu"/>
                <a:sym typeface="Ubuntu"/>
              </a:endParaRPr>
            </a:p>
          </p:txBody>
        </p:sp>
      </p:grpSp>
      <p:sp>
        <p:nvSpPr>
          <p:cNvPr id="631" name="Google Shape;631;p42"/>
          <p:cNvSpPr txBox="1"/>
          <p:nvPr>
            <p:ph idx="4294967295" type="title"/>
          </p:nvPr>
        </p:nvSpPr>
        <p:spPr>
          <a:xfrm>
            <a:off x="387900" y="206475"/>
            <a:ext cx="4946700" cy="621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7198A9"/>
              </a:buClr>
              <a:buFont typeface="Arvo"/>
              <a:buNone/>
            </a:pPr>
            <a:r>
              <a:rPr lang="en" sz="3000">
                <a:solidFill>
                  <a:schemeClr val="accent4"/>
                </a:solidFill>
              </a:rPr>
              <a:t>The Roadmap</a:t>
            </a:r>
            <a:endParaRPr>
              <a:solidFill>
                <a:schemeClr val="accent4"/>
              </a:solidFill>
            </a:endParaRPr>
          </a:p>
        </p:txBody>
      </p:sp>
      <p:sp>
        <p:nvSpPr>
          <p:cNvPr id="632" name="Google Shape;632;p42"/>
          <p:cNvSpPr txBox="1"/>
          <p:nvPr/>
        </p:nvSpPr>
        <p:spPr>
          <a:xfrm>
            <a:off x="387900" y="711750"/>
            <a:ext cx="6652800" cy="328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
                <a:solidFill>
                  <a:srgbClr val="468793"/>
                </a:solidFill>
                <a:latin typeface="Ubuntu"/>
                <a:ea typeface="Ubuntu"/>
                <a:cs typeface="Ubuntu"/>
                <a:sym typeface="Ubuntu"/>
              </a:rPr>
              <a:t>Use timelines to describe milestones and goals</a:t>
            </a:r>
            <a:endParaRPr sz="1200">
              <a:solidFill>
                <a:srgbClr val="468793"/>
              </a:solidFill>
              <a:latin typeface="Ubuntu"/>
              <a:ea typeface="Ubuntu"/>
              <a:cs typeface="Ubuntu"/>
              <a:sym typeface="Ubuntu"/>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graphicFrame>
        <p:nvGraphicFramePr>
          <p:cNvPr id="637" name="Google Shape;637;p43"/>
          <p:cNvGraphicFramePr/>
          <p:nvPr/>
        </p:nvGraphicFramePr>
        <p:xfrm>
          <a:off x="2048275" y="1512975"/>
          <a:ext cx="3000000" cy="3000000"/>
        </p:xfrm>
        <a:graphic>
          <a:graphicData uri="http://schemas.openxmlformats.org/drawingml/2006/table">
            <a:tbl>
              <a:tblPr>
                <a:noFill/>
                <a:tableStyleId>{73215747-7AA7-411F-A49B-E474199BFDF9}</a:tableStyleId>
              </a:tblPr>
              <a:tblGrid>
                <a:gridCol w="973475"/>
                <a:gridCol w="973475"/>
                <a:gridCol w="973475"/>
                <a:gridCol w="973475"/>
                <a:gridCol w="973475"/>
              </a:tblGrid>
              <a:tr h="448275">
                <a:tc>
                  <a:txBody>
                    <a:bodyPr/>
                    <a:lstStyle/>
                    <a:p>
                      <a:pPr indent="0" lvl="0" marL="0" rtl="0" algn="l">
                        <a:spcBef>
                          <a:spcPts val="0"/>
                        </a:spcBef>
                        <a:spcAft>
                          <a:spcPts val="0"/>
                        </a:spcAft>
                        <a:buNone/>
                      </a:pPr>
                      <a:r>
                        <a:t/>
                      </a:r>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FFFFFF"/>
                          </a:solidFill>
                          <a:latin typeface="Abel"/>
                          <a:ea typeface="Abel"/>
                          <a:cs typeface="Abel"/>
                          <a:sym typeface="Abel"/>
                        </a:rPr>
                        <a:t>Column 1</a:t>
                      </a:r>
                      <a:endParaRPr b="1">
                        <a:solidFill>
                          <a:srgbClr val="FFFFFF"/>
                        </a:solidFill>
                        <a:latin typeface="Abel"/>
                        <a:ea typeface="Abel"/>
                        <a:cs typeface="Abel"/>
                        <a:sym typeface="Abe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C0000"/>
                    </a:solidFill>
                  </a:tcPr>
                </a:tc>
                <a:tc>
                  <a:txBody>
                    <a:bodyPr/>
                    <a:lstStyle/>
                    <a:p>
                      <a:pPr indent="0" lvl="0" marL="0" rtl="0" algn="ctr">
                        <a:spcBef>
                          <a:spcPts val="0"/>
                        </a:spcBef>
                        <a:spcAft>
                          <a:spcPts val="0"/>
                        </a:spcAft>
                        <a:buNone/>
                      </a:pPr>
                      <a:r>
                        <a:rPr b="1" lang="en">
                          <a:solidFill>
                            <a:srgbClr val="FFFFFF"/>
                          </a:solidFill>
                          <a:latin typeface="Abel"/>
                          <a:ea typeface="Abel"/>
                          <a:cs typeface="Abel"/>
                          <a:sym typeface="Abel"/>
                        </a:rPr>
                        <a:t>Column 2</a:t>
                      </a:r>
                      <a:endParaRPr b="1">
                        <a:solidFill>
                          <a:srgbClr val="FFFFFF"/>
                        </a:solidFill>
                        <a:latin typeface="Abel"/>
                        <a:ea typeface="Abel"/>
                        <a:cs typeface="Abel"/>
                        <a:sym typeface="Abe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C0000"/>
                    </a:solidFill>
                  </a:tcPr>
                </a:tc>
                <a:tc>
                  <a:txBody>
                    <a:bodyPr/>
                    <a:lstStyle/>
                    <a:p>
                      <a:pPr indent="0" lvl="0" marL="0" rtl="0" algn="ctr">
                        <a:spcBef>
                          <a:spcPts val="0"/>
                        </a:spcBef>
                        <a:spcAft>
                          <a:spcPts val="0"/>
                        </a:spcAft>
                        <a:buNone/>
                      </a:pPr>
                      <a:r>
                        <a:rPr b="1" lang="en">
                          <a:solidFill>
                            <a:srgbClr val="FFFFFF"/>
                          </a:solidFill>
                          <a:latin typeface="Abel"/>
                          <a:ea typeface="Abel"/>
                          <a:cs typeface="Abel"/>
                          <a:sym typeface="Abel"/>
                        </a:rPr>
                        <a:t>Column 3</a:t>
                      </a:r>
                      <a:endParaRPr b="1">
                        <a:solidFill>
                          <a:srgbClr val="FFFFFF"/>
                        </a:solidFill>
                        <a:latin typeface="Abel"/>
                        <a:ea typeface="Abel"/>
                        <a:cs typeface="Abel"/>
                        <a:sym typeface="Abe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C0000"/>
                    </a:solidFill>
                  </a:tcPr>
                </a:tc>
                <a:tc>
                  <a:txBody>
                    <a:bodyPr/>
                    <a:lstStyle/>
                    <a:p>
                      <a:pPr indent="0" lvl="0" marL="0" rtl="0" algn="ctr">
                        <a:spcBef>
                          <a:spcPts val="0"/>
                        </a:spcBef>
                        <a:spcAft>
                          <a:spcPts val="0"/>
                        </a:spcAft>
                        <a:buNone/>
                      </a:pPr>
                      <a:r>
                        <a:rPr b="1" lang="en">
                          <a:solidFill>
                            <a:srgbClr val="FFFFFF"/>
                          </a:solidFill>
                          <a:latin typeface="Abel"/>
                          <a:ea typeface="Abel"/>
                          <a:cs typeface="Abel"/>
                          <a:sym typeface="Abel"/>
                        </a:rPr>
                        <a:t>Column 4</a:t>
                      </a:r>
                      <a:endParaRPr b="1">
                        <a:solidFill>
                          <a:srgbClr val="FFFFFF"/>
                        </a:solidFill>
                        <a:latin typeface="Abel"/>
                        <a:ea typeface="Abel"/>
                        <a:cs typeface="Abel"/>
                        <a:sym typeface="Abe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C0000"/>
                    </a:solidFill>
                  </a:tcPr>
                </a:tc>
              </a:tr>
              <a:tr h="448275">
                <a:tc>
                  <a:txBody>
                    <a:bodyPr/>
                    <a:lstStyle/>
                    <a:p>
                      <a:pPr indent="0" lvl="0" marL="0" rtl="0" algn="ctr">
                        <a:spcBef>
                          <a:spcPts val="0"/>
                        </a:spcBef>
                        <a:spcAft>
                          <a:spcPts val="0"/>
                        </a:spcAft>
                        <a:buNone/>
                      </a:pPr>
                      <a:r>
                        <a:rPr b="1" lang="en">
                          <a:solidFill>
                            <a:srgbClr val="FFFFFF"/>
                          </a:solidFill>
                          <a:latin typeface="Abel"/>
                          <a:ea typeface="Abel"/>
                          <a:cs typeface="Abel"/>
                          <a:sym typeface="Abel"/>
                        </a:rPr>
                        <a:t>Row 1</a:t>
                      </a:r>
                      <a:endParaRPr b="1">
                        <a:solidFill>
                          <a:srgbClr val="FFFFFF"/>
                        </a:solidFill>
                        <a:latin typeface="Abel"/>
                        <a:ea typeface="Abel"/>
                        <a:cs typeface="Abel"/>
                        <a:sym typeface="Abe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D7E6B"/>
                    </a:solidFill>
                  </a:tcPr>
                </a:tc>
                <a:tc>
                  <a:txBody>
                    <a:bodyPr/>
                    <a:lstStyle/>
                    <a:p>
                      <a:pPr indent="0" lvl="0" marL="0" rtl="0" algn="l">
                        <a:spcBef>
                          <a:spcPts val="0"/>
                        </a:spcBef>
                        <a:spcAft>
                          <a:spcPts val="0"/>
                        </a:spcAft>
                        <a:buNone/>
                      </a:pPr>
                      <a:r>
                        <a:rPr lang="en" sz="1000">
                          <a:latin typeface="Ubuntu"/>
                          <a:ea typeface="Ubuntu"/>
                          <a:cs typeface="Ubuntu"/>
                          <a:sym typeface="Ubuntu"/>
                        </a:rPr>
                        <a:t>This is your text.</a:t>
                      </a:r>
                      <a:endParaRPr sz="1000">
                        <a:latin typeface="Ubuntu"/>
                        <a:ea typeface="Ubuntu"/>
                        <a:cs typeface="Ubuntu"/>
                        <a:sym typeface="Ubuntu"/>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000">
                          <a:solidFill>
                            <a:srgbClr val="000000"/>
                          </a:solidFill>
                          <a:latin typeface="Ubuntu"/>
                          <a:ea typeface="Ubuntu"/>
                          <a:cs typeface="Ubuntu"/>
                          <a:sym typeface="Ubuntu"/>
                        </a:rPr>
                        <a:t>This is your text.</a:t>
                      </a:r>
                      <a:endParaRPr sz="1000">
                        <a:latin typeface="Ubuntu"/>
                        <a:ea typeface="Ubuntu"/>
                        <a:cs typeface="Ubuntu"/>
                        <a:sym typeface="Ubuntu"/>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000">
                          <a:solidFill>
                            <a:srgbClr val="000000"/>
                          </a:solidFill>
                          <a:latin typeface="Ubuntu"/>
                          <a:ea typeface="Ubuntu"/>
                          <a:cs typeface="Ubuntu"/>
                          <a:sym typeface="Ubuntu"/>
                        </a:rPr>
                        <a:t>This is your text.</a:t>
                      </a:r>
                      <a:endParaRPr sz="1000">
                        <a:latin typeface="Ubuntu"/>
                        <a:ea typeface="Ubuntu"/>
                        <a:cs typeface="Ubuntu"/>
                        <a:sym typeface="Ubuntu"/>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000">
                          <a:solidFill>
                            <a:srgbClr val="000000"/>
                          </a:solidFill>
                          <a:latin typeface="Ubuntu"/>
                          <a:ea typeface="Ubuntu"/>
                          <a:cs typeface="Ubuntu"/>
                          <a:sym typeface="Ubuntu"/>
                        </a:rPr>
                        <a:t>This is your text.</a:t>
                      </a:r>
                      <a:endParaRPr sz="1000">
                        <a:latin typeface="Ubuntu"/>
                        <a:ea typeface="Ubuntu"/>
                        <a:cs typeface="Ubuntu"/>
                        <a:sym typeface="Ubuntu"/>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EFEF"/>
                    </a:solidFill>
                  </a:tcPr>
                </a:tc>
              </a:tr>
              <a:tr h="448275">
                <a:tc>
                  <a:txBody>
                    <a:bodyPr/>
                    <a:lstStyle/>
                    <a:p>
                      <a:pPr indent="0" lvl="0" marL="0" rtl="0" algn="ctr">
                        <a:spcBef>
                          <a:spcPts val="0"/>
                        </a:spcBef>
                        <a:spcAft>
                          <a:spcPts val="0"/>
                        </a:spcAft>
                        <a:buNone/>
                      </a:pPr>
                      <a:r>
                        <a:rPr b="1" lang="en">
                          <a:solidFill>
                            <a:srgbClr val="FFFFFF"/>
                          </a:solidFill>
                          <a:latin typeface="Abel"/>
                          <a:ea typeface="Abel"/>
                          <a:cs typeface="Abel"/>
                          <a:sym typeface="Abel"/>
                        </a:rPr>
                        <a:t>Row 2</a:t>
                      </a:r>
                      <a:endParaRPr b="1">
                        <a:solidFill>
                          <a:srgbClr val="FFFFFF"/>
                        </a:solidFill>
                        <a:latin typeface="Abel"/>
                        <a:ea typeface="Abel"/>
                        <a:cs typeface="Abel"/>
                        <a:sym typeface="Abe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D7E6B"/>
                    </a:solidFill>
                  </a:tcPr>
                </a:tc>
                <a:tc>
                  <a:txBody>
                    <a:bodyPr/>
                    <a:lstStyle/>
                    <a:p>
                      <a:pPr indent="0" lvl="0" marL="0" rtl="0" algn="l">
                        <a:spcBef>
                          <a:spcPts val="0"/>
                        </a:spcBef>
                        <a:spcAft>
                          <a:spcPts val="0"/>
                        </a:spcAft>
                        <a:buNone/>
                      </a:pPr>
                      <a:r>
                        <a:rPr lang="en" sz="1000">
                          <a:solidFill>
                            <a:srgbClr val="000000"/>
                          </a:solidFill>
                          <a:latin typeface="Ubuntu"/>
                          <a:ea typeface="Ubuntu"/>
                          <a:cs typeface="Ubuntu"/>
                          <a:sym typeface="Ubuntu"/>
                        </a:rPr>
                        <a:t>This is your text.</a:t>
                      </a:r>
                      <a:endParaRPr sz="1000">
                        <a:latin typeface="Ubuntu"/>
                        <a:ea typeface="Ubuntu"/>
                        <a:cs typeface="Ubuntu"/>
                        <a:sym typeface="Ubuntu"/>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000">
                          <a:solidFill>
                            <a:srgbClr val="000000"/>
                          </a:solidFill>
                          <a:latin typeface="Ubuntu"/>
                          <a:ea typeface="Ubuntu"/>
                          <a:cs typeface="Ubuntu"/>
                          <a:sym typeface="Ubuntu"/>
                        </a:rPr>
                        <a:t>This is your text.</a:t>
                      </a:r>
                      <a:endParaRPr sz="1000">
                        <a:latin typeface="Ubuntu"/>
                        <a:ea typeface="Ubuntu"/>
                        <a:cs typeface="Ubuntu"/>
                        <a:sym typeface="Ubuntu"/>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000">
                          <a:solidFill>
                            <a:srgbClr val="000000"/>
                          </a:solidFill>
                          <a:latin typeface="Ubuntu"/>
                          <a:ea typeface="Ubuntu"/>
                          <a:cs typeface="Ubuntu"/>
                          <a:sym typeface="Ubuntu"/>
                        </a:rPr>
                        <a:t>This is your text.</a:t>
                      </a:r>
                      <a:endParaRPr sz="1000">
                        <a:latin typeface="Ubuntu"/>
                        <a:ea typeface="Ubuntu"/>
                        <a:cs typeface="Ubuntu"/>
                        <a:sym typeface="Ubuntu"/>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000">
                          <a:solidFill>
                            <a:srgbClr val="000000"/>
                          </a:solidFill>
                          <a:latin typeface="Ubuntu"/>
                          <a:ea typeface="Ubuntu"/>
                          <a:cs typeface="Ubuntu"/>
                          <a:sym typeface="Ubuntu"/>
                        </a:rPr>
                        <a:t>This is your text.</a:t>
                      </a:r>
                      <a:endParaRPr sz="1000">
                        <a:latin typeface="Ubuntu"/>
                        <a:ea typeface="Ubuntu"/>
                        <a:cs typeface="Ubuntu"/>
                        <a:sym typeface="Ubuntu"/>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FF"/>
                    </a:solidFill>
                  </a:tcPr>
                </a:tc>
              </a:tr>
              <a:tr h="448275">
                <a:tc>
                  <a:txBody>
                    <a:bodyPr/>
                    <a:lstStyle/>
                    <a:p>
                      <a:pPr indent="0" lvl="0" marL="0" rtl="0" algn="ctr">
                        <a:spcBef>
                          <a:spcPts val="0"/>
                        </a:spcBef>
                        <a:spcAft>
                          <a:spcPts val="0"/>
                        </a:spcAft>
                        <a:buNone/>
                      </a:pPr>
                      <a:r>
                        <a:rPr b="1" lang="en">
                          <a:solidFill>
                            <a:srgbClr val="FFFFFF"/>
                          </a:solidFill>
                          <a:latin typeface="Abel"/>
                          <a:ea typeface="Abel"/>
                          <a:cs typeface="Abel"/>
                          <a:sym typeface="Abel"/>
                        </a:rPr>
                        <a:t>Row 3</a:t>
                      </a:r>
                      <a:endParaRPr b="1">
                        <a:solidFill>
                          <a:srgbClr val="FFFFFF"/>
                        </a:solidFill>
                        <a:latin typeface="Abel"/>
                        <a:ea typeface="Abel"/>
                        <a:cs typeface="Abel"/>
                        <a:sym typeface="Abe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D7E6B"/>
                    </a:solidFill>
                  </a:tcPr>
                </a:tc>
                <a:tc>
                  <a:txBody>
                    <a:bodyPr/>
                    <a:lstStyle/>
                    <a:p>
                      <a:pPr indent="0" lvl="0" marL="0" rtl="0" algn="l">
                        <a:spcBef>
                          <a:spcPts val="0"/>
                        </a:spcBef>
                        <a:spcAft>
                          <a:spcPts val="0"/>
                        </a:spcAft>
                        <a:buNone/>
                      </a:pPr>
                      <a:r>
                        <a:rPr lang="en" sz="1000">
                          <a:solidFill>
                            <a:srgbClr val="000000"/>
                          </a:solidFill>
                          <a:latin typeface="Ubuntu"/>
                          <a:ea typeface="Ubuntu"/>
                          <a:cs typeface="Ubuntu"/>
                          <a:sym typeface="Ubuntu"/>
                        </a:rPr>
                        <a:t>This is your text.</a:t>
                      </a:r>
                      <a:endParaRPr sz="1000">
                        <a:latin typeface="Ubuntu"/>
                        <a:ea typeface="Ubuntu"/>
                        <a:cs typeface="Ubuntu"/>
                        <a:sym typeface="Ubuntu"/>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000">
                          <a:solidFill>
                            <a:srgbClr val="000000"/>
                          </a:solidFill>
                          <a:latin typeface="Ubuntu"/>
                          <a:ea typeface="Ubuntu"/>
                          <a:cs typeface="Ubuntu"/>
                          <a:sym typeface="Ubuntu"/>
                        </a:rPr>
                        <a:t>This is your text.</a:t>
                      </a:r>
                      <a:endParaRPr sz="1000">
                        <a:latin typeface="Ubuntu"/>
                        <a:ea typeface="Ubuntu"/>
                        <a:cs typeface="Ubuntu"/>
                        <a:sym typeface="Ubuntu"/>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000">
                          <a:solidFill>
                            <a:srgbClr val="000000"/>
                          </a:solidFill>
                          <a:latin typeface="Ubuntu"/>
                          <a:ea typeface="Ubuntu"/>
                          <a:cs typeface="Ubuntu"/>
                          <a:sym typeface="Ubuntu"/>
                        </a:rPr>
                        <a:t>This is your text.</a:t>
                      </a:r>
                      <a:endParaRPr sz="1000">
                        <a:latin typeface="Ubuntu"/>
                        <a:ea typeface="Ubuntu"/>
                        <a:cs typeface="Ubuntu"/>
                        <a:sym typeface="Ubuntu"/>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000">
                          <a:solidFill>
                            <a:srgbClr val="000000"/>
                          </a:solidFill>
                          <a:latin typeface="Ubuntu"/>
                          <a:ea typeface="Ubuntu"/>
                          <a:cs typeface="Ubuntu"/>
                          <a:sym typeface="Ubuntu"/>
                        </a:rPr>
                        <a:t>This is your text.</a:t>
                      </a:r>
                      <a:endParaRPr sz="1000">
                        <a:latin typeface="Ubuntu"/>
                        <a:ea typeface="Ubuntu"/>
                        <a:cs typeface="Ubuntu"/>
                        <a:sym typeface="Ubuntu"/>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EFEF"/>
                    </a:solidFill>
                  </a:tcPr>
                </a:tc>
              </a:tr>
              <a:tr h="448275">
                <a:tc>
                  <a:txBody>
                    <a:bodyPr/>
                    <a:lstStyle/>
                    <a:p>
                      <a:pPr indent="0" lvl="0" marL="0" rtl="0" algn="ctr">
                        <a:spcBef>
                          <a:spcPts val="0"/>
                        </a:spcBef>
                        <a:spcAft>
                          <a:spcPts val="0"/>
                        </a:spcAft>
                        <a:buNone/>
                      </a:pPr>
                      <a:r>
                        <a:rPr b="1" lang="en">
                          <a:solidFill>
                            <a:srgbClr val="FFFFFF"/>
                          </a:solidFill>
                          <a:latin typeface="Abel"/>
                          <a:ea typeface="Abel"/>
                          <a:cs typeface="Abel"/>
                          <a:sym typeface="Abel"/>
                        </a:rPr>
                        <a:t>Row 4</a:t>
                      </a:r>
                      <a:endParaRPr b="1">
                        <a:solidFill>
                          <a:srgbClr val="FFFFFF"/>
                        </a:solidFill>
                        <a:latin typeface="Abel"/>
                        <a:ea typeface="Abel"/>
                        <a:cs typeface="Abel"/>
                        <a:sym typeface="Abe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D7E6B"/>
                    </a:solidFill>
                  </a:tcPr>
                </a:tc>
                <a:tc>
                  <a:txBody>
                    <a:bodyPr/>
                    <a:lstStyle/>
                    <a:p>
                      <a:pPr indent="0" lvl="0" marL="0" rtl="0" algn="l">
                        <a:spcBef>
                          <a:spcPts val="0"/>
                        </a:spcBef>
                        <a:spcAft>
                          <a:spcPts val="0"/>
                        </a:spcAft>
                        <a:buNone/>
                      </a:pPr>
                      <a:r>
                        <a:rPr lang="en" sz="1000">
                          <a:solidFill>
                            <a:srgbClr val="000000"/>
                          </a:solidFill>
                          <a:latin typeface="Ubuntu"/>
                          <a:ea typeface="Ubuntu"/>
                          <a:cs typeface="Ubuntu"/>
                          <a:sym typeface="Ubuntu"/>
                        </a:rPr>
                        <a:t>This is your text.</a:t>
                      </a:r>
                      <a:endParaRPr sz="1000">
                        <a:latin typeface="Ubuntu"/>
                        <a:ea typeface="Ubuntu"/>
                        <a:cs typeface="Ubuntu"/>
                        <a:sym typeface="Ubuntu"/>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000">
                          <a:solidFill>
                            <a:srgbClr val="000000"/>
                          </a:solidFill>
                          <a:latin typeface="Ubuntu"/>
                          <a:ea typeface="Ubuntu"/>
                          <a:cs typeface="Ubuntu"/>
                          <a:sym typeface="Ubuntu"/>
                        </a:rPr>
                        <a:t>This is your text.</a:t>
                      </a:r>
                      <a:endParaRPr sz="1000">
                        <a:latin typeface="Ubuntu"/>
                        <a:ea typeface="Ubuntu"/>
                        <a:cs typeface="Ubuntu"/>
                        <a:sym typeface="Ubuntu"/>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000">
                          <a:solidFill>
                            <a:srgbClr val="000000"/>
                          </a:solidFill>
                          <a:latin typeface="Ubuntu"/>
                          <a:ea typeface="Ubuntu"/>
                          <a:cs typeface="Ubuntu"/>
                          <a:sym typeface="Ubuntu"/>
                        </a:rPr>
                        <a:t>This is your text.</a:t>
                      </a:r>
                      <a:endParaRPr sz="1000">
                        <a:latin typeface="Ubuntu"/>
                        <a:ea typeface="Ubuntu"/>
                        <a:cs typeface="Ubuntu"/>
                        <a:sym typeface="Ubuntu"/>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000">
                          <a:solidFill>
                            <a:srgbClr val="000000"/>
                          </a:solidFill>
                          <a:latin typeface="Ubuntu"/>
                          <a:ea typeface="Ubuntu"/>
                          <a:cs typeface="Ubuntu"/>
                          <a:sym typeface="Ubuntu"/>
                        </a:rPr>
                        <a:t>This is your text.</a:t>
                      </a:r>
                      <a:endParaRPr sz="1000">
                        <a:latin typeface="Ubuntu"/>
                        <a:ea typeface="Ubuntu"/>
                        <a:cs typeface="Ubuntu"/>
                        <a:sym typeface="Ubuntu"/>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FF"/>
                    </a:solidFill>
                  </a:tcPr>
                </a:tc>
              </a:tr>
              <a:tr h="448275">
                <a:tc>
                  <a:txBody>
                    <a:bodyPr/>
                    <a:lstStyle/>
                    <a:p>
                      <a:pPr indent="0" lvl="0" marL="0" rtl="0" algn="ctr">
                        <a:spcBef>
                          <a:spcPts val="0"/>
                        </a:spcBef>
                        <a:spcAft>
                          <a:spcPts val="0"/>
                        </a:spcAft>
                        <a:buNone/>
                      </a:pPr>
                      <a:r>
                        <a:rPr b="1" lang="en">
                          <a:solidFill>
                            <a:srgbClr val="FFFFFF"/>
                          </a:solidFill>
                          <a:latin typeface="Abel"/>
                          <a:ea typeface="Abel"/>
                          <a:cs typeface="Abel"/>
                          <a:sym typeface="Abel"/>
                        </a:rPr>
                        <a:t>Row 5</a:t>
                      </a:r>
                      <a:endParaRPr b="1">
                        <a:solidFill>
                          <a:srgbClr val="FFFFFF"/>
                        </a:solidFill>
                        <a:latin typeface="Abel"/>
                        <a:ea typeface="Abel"/>
                        <a:cs typeface="Abel"/>
                        <a:sym typeface="Abe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D7E6B"/>
                    </a:solidFill>
                  </a:tcPr>
                </a:tc>
                <a:tc>
                  <a:txBody>
                    <a:bodyPr/>
                    <a:lstStyle/>
                    <a:p>
                      <a:pPr indent="0" lvl="0" marL="0" rtl="0" algn="l">
                        <a:spcBef>
                          <a:spcPts val="0"/>
                        </a:spcBef>
                        <a:spcAft>
                          <a:spcPts val="0"/>
                        </a:spcAft>
                        <a:buNone/>
                      </a:pPr>
                      <a:r>
                        <a:rPr lang="en" sz="1000">
                          <a:solidFill>
                            <a:srgbClr val="000000"/>
                          </a:solidFill>
                          <a:latin typeface="Ubuntu"/>
                          <a:ea typeface="Ubuntu"/>
                          <a:cs typeface="Ubuntu"/>
                          <a:sym typeface="Ubuntu"/>
                        </a:rPr>
                        <a:t>This is your text.</a:t>
                      </a:r>
                      <a:endParaRPr sz="1000">
                        <a:latin typeface="Ubuntu"/>
                        <a:ea typeface="Ubuntu"/>
                        <a:cs typeface="Ubuntu"/>
                        <a:sym typeface="Ubuntu"/>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000">
                          <a:solidFill>
                            <a:srgbClr val="000000"/>
                          </a:solidFill>
                          <a:latin typeface="Ubuntu"/>
                          <a:ea typeface="Ubuntu"/>
                          <a:cs typeface="Ubuntu"/>
                          <a:sym typeface="Ubuntu"/>
                        </a:rPr>
                        <a:t>This is your text.</a:t>
                      </a:r>
                      <a:endParaRPr sz="1000">
                        <a:latin typeface="Ubuntu"/>
                        <a:ea typeface="Ubuntu"/>
                        <a:cs typeface="Ubuntu"/>
                        <a:sym typeface="Ubuntu"/>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000">
                          <a:solidFill>
                            <a:srgbClr val="000000"/>
                          </a:solidFill>
                          <a:latin typeface="Ubuntu"/>
                          <a:ea typeface="Ubuntu"/>
                          <a:cs typeface="Ubuntu"/>
                          <a:sym typeface="Ubuntu"/>
                        </a:rPr>
                        <a:t>This is your text.</a:t>
                      </a:r>
                      <a:endParaRPr sz="1000">
                        <a:latin typeface="Ubuntu"/>
                        <a:ea typeface="Ubuntu"/>
                        <a:cs typeface="Ubuntu"/>
                        <a:sym typeface="Ubuntu"/>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000">
                          <a:solidFill>
                            <a:srgbClr val="000000"/>
                          </a:solidFill>
                          <a:latin typeface="Ubuntu"/>
                          <a:ea typeface="Ubuntu"/>
                          <a:cs typeface="Ubuntu"/>
                          <a:sym typeface="Ubuntu"/>
                        </a:rPr>
                        <a:t>This is your text.</a:t>
                      </a:r>
                      <a:endParaRPr sz="1000">
                        <a:latin typeface="Ubuntu"/>
                        <a:ea typeface="Ubuntu"/>
                        <a:cs typeface="Ubuntu"/>
                        <a:sym typeface="Ubuntu"/>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EFEF"/>
                    </a:solidFill>
                  </a:tcPr>
                </a:tc>
              </a:tr>
            </a:tbl>
          </a:graphicData>
        </a:graphic>
      </p:graphicFrame>
      <p:sp>
        <p:nvSpPr>
          <p:cNvPr id="638" name="Google Shape;638;p43"/>
          <p:cNvSpPr txBox="1"/>
          <p:nvPr>
            <p:ph idx="4294967295" type="title"/>
          </p:nvPr>
        </p:nvSpPr>
        <p:spPr>
          <a:xfrm>
            <a:off x="387900" y="206475"/>
            <a:ext cx="4946700" cy="621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7198A9"/>
              </a:buClr>
              <a:buFont typeface="Arvo"/>
              <a:buNone/>
            </a:pPr>
            <a:r>
              <a:rPr lang="en" sz="3000">
                <a:solidFill>
                  <a:srgbClr val="CC0000"/>
                </a:solidFill>
              </a:rPr>
              <a:t>Data Table</a:t>
            </a:r>
            <a:endParaRPr>
              <a:solidFill>
                <a:srgbClr val="CC0000"/>
              </a:solidFill>
            </a:endParaRPr>
          </a:p>
        </p:txBody>
      </p:sp>
      <p:sp>
        <p:nvSpPr>
          <p:cNvPr id="639" name="Google Shape;639;p43"/>
          <p:cNvSpPr txBox="1"/>
          <p:nvPr/>
        </p:nvSpPr>
        <p:spPr>
          <a:xfrm>
            <a:off x="387900" y="711750"/>
            <a:ext cx="6652800" cy="328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
                <a:solidFill>
                  <a:srgbClr val="E06666"/>
                </a:solidFill>
                <a:latin typeface="Ubuntu"/>
                <a:ea typeface="Ubuntu"/>
                <a:cs typeface="Ubuntu"/>
                <a:sym typeface="Ubuntu"/>
              </a:rPr>
              <a:t>Use tables for complex Data</a:t>
            </a:r>
            <a:endParaRPr sz="1200">
              <a:solidFill>
                <a:srgbClr val="E06666"/>
              </a:solidFill>
              <a:latin typeface="Ubuntu"/>
              <a:ea typeface="Ubuntu"/>
              <a:cs typeface="Ubuntu"/>
              <a:sym typeface="Ubuntu"/>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44"/>
          <p:cNvSpPr txBox="1"/>
          <p:nvPr/>
        </p:nvSpPr>
        <p:spPr>
          <a:xfrm>
            <a:off x="387900" y="711750"/>
            <a:ext cx="6652800" cy="328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
                <a:solidFill>
                  <a:srgbClr val="6AA84F"/>
                </a:solidFill>
                <a:latin typeface="Ubuntu"/>
                <a:ea typeface="Ubuntu"/>
                <a:cs typeface="Ubuntu"/>
                <a:sym typeface="Ubuntu"/>
              </a:rPr>
              <a:t>Locate your points of interest</a:t>
            </a:r>
            <a:endParaRPr sz="1200">
              <a:solidFill>
                <a:srgbClr val="6AA84F"/>
              </a:solidFill>
              <a:latin typeface="Ubuntu"/>
              <a:ea typeface="Ubuntu"/>
              <a:cs typeface="Ubuntu"/>
              <a:sym typeface="Ubuntu"/>
            </a:endParaRPr>
          </a:p>
        </p:txBody>
      </p:sp>
      <p:sp>
        <p:nvSpPr>
          <p:cNvPr id="645" name="Google Shape;645;p44"/>
          <p:cNvSpPr txBox="1"/>
          <p:nvPr>
            <p:ph idx="4294967295" type="title"/>
          </p:nvPr>
        </p:nvSpPr>
        <p:spPr>
          <a:xfrm>
            <a:off x="387900" y="206475"/>
            <a:ext cx="4946700" cy="621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7198A9"/>
              </a:buClr>
              <a:buFont typeface="Arvo"/>
              <a:buNone/>
            </a:pPr>
            <a:r>
              <a:rPr lang="en" sz="3000">
                <a:solidFill>
                  <a:srgbClr val="B0D85B"/>
                </a:solidFill>
              </a:rPr>
              <a:t>Maps</a:t>
            </a:r>
            <a:endParaRPr>
              <a:solidFill>
                <a:srgbClr val="B0D85B"/>
              </a:solidFill>
            </a:endParaRPr>
          </a:p>
        </p:txBody>
      </p:sp>
      <p:grpSp>
        <p:nvGrpSpPr>
          <p:cNvPr id="646" name="Google Shape;646;p44"/>
          <p:cNvGrpSpPr/>
          <p:nvPr/>
        </p:nvGrpSpPr>
        <p:grpSpPr>
          <a:xfrm>
            <a:off x="642626" y="1523639"/>
            <a:ext cx="6371333" cy="3177898"/>
            <a:chOff x="1345376" y="1562153"/>
            <a:chExt cx="5240876" cy="2614048"/>
          </a:xfrm>
        </p:grpSpPr>
        <p:grpSp>
          <p:nvGrpSpPr>
            <p:cNvPr id="647" name="Google Shape;647;p44"/>
            <p:cNvGrpSpPr/>
            <p:nvPr/>
          </p:nvGrpSpPr>
          <p:grpSpPr>
            <a:xfrm>
              <a:off x="3549131" y="2667779"/>
              <a:ext cx="999332" cy="1119596"/>
              <a:chOff x="5357220" y="3485722"/>
              <a:chExt cx="1635300" cy="1832100"/>
            </a:xfrm>
          </p:grpSpPr>
          <p:sp>
            <p:nvSpPr>
              <p:cNvPr id="648" name="Google Shape;648;p44"/>
              <p:cNvSpPr/>
              <p:nvPr/>
            </p:nvSpPr>
            <p:spPr>
              <a:xfrm>
                <a:off x="6797630" y="4733387"/>
                <a:ext cx="174000" cy="337800"/>
              </a:xfrm>
              <a:custGeom>
                <a:rect b="b" l="l" r="r" t="t"/>
                <a:pathLst>
                  <a:path extrusionOk="0" h="120000" w="120000">
                    <a:moveTo>
                      <a:pt x="97142" y="0"/>
                    </a:moveTo>
                    <a:lnTo>
                      <a:pt x="105714" y="2944"/>
                    </a:lnTo>
                    <a:lnTo>
                      <a:pt x="111428" y="8834"/>
                    </a:lnTo>
                    <a:lnTo>
                      <a:pt x="115714" y="15460"/>
                    </a:lnTo>
                    <a:lnTo>
                      <a:pt x="118571" y="22822"/>
                    </a:lnTo>
                    <a:lnTo>
                      <a:pt x="120000" y="28711"/>
                    </a:lnTo>
                    <a:lnTo>
                      <a:pt x="120000" y="33865"/>
                    </a:lnTo>
                    <a:lnTo>
                      <a:pt x="118571" y="32392"/>
                    </a:lnTo>
                    <a:lnTo>
                      <a:pt x="115714" y="32392"/>
                    </a:lnTo>
                    <a:lnTo>
                      <a:pt x="112857" y="31656"/>
                    </a:lnTo>
                    <a:lnTo>
                      <a:pt x="111428" y="31656"/>
                    </a:lnTo>
                    <a:lnTo>
                      <a:pt x="110000" y="47852"/>
                    </a:lnTo>
                    <a:lnTo>
                      <a:pt x="102857" y="60368"/>
                    </a:lnTo>
                    <a:lnTo>
                      <a:pt x="94285" y="73619"/>
                    </a:lnTo>
                    <a:lnTo>
                      <a:pt x="84285" y="85398"/>
                    </a:lnTo>
                    <a:lnTo>
                      <a:pt x="68571" y="107484"/>
                    </a:lnTo>
                    <a:lnTo>
                      <a:pt x="60000" y="114110"/>
                    </a:lnTo>
                    <a:lnTo>
                      <a:pt x="48571" y="117791"/>
                    </a:lnTo>
                    <a:lnTo>
                      <a:pt x="34285" y="120000"/>
                    </a:lnTo>
                    <a:lnTo>
                      <a:pt x="24285" y="117791"/>
                    </a:lnTo>
                    <a:lnTo>
                      <a:pt x="14285" y="114110"/>
                    </a:lnTo>
                    <a:lnTo>
                      <a:pt x="7142" y="108957"/>
                    </a:lnTo>
                    <a:lnTo>
                      <a:pt x="5714" y="103067"/>
                    </a:lnTo>
                    <a:lnTo>
                      <a:pt x="5714" y="100122"/>
                    </a:lnTo>
                    <a:lnTo>
                      <a:pt x="7142" y="98650"/>
                    </a:lnTo>
                    <a:lnTo>
                      <a:pt x="7142" y="95705"/>
                    </a:lnTo>
                    <a:lnTo>
                      <a:pt x="4285" y="93496"/>
                    </a:lnTo>
                    <a:lnTo>
                      <a:pt x="2857" y="92024"/>
                    </a:lnTo>
                    <a:lnTo>
                      <a:pt x="0" y="89079"/>
                    </a:lnTo>
                    <a:lnTo>
                      <a:pt x="0" y="82453"/>
                    </a:lnTo>
                    <a:lnTo>
                      <a:pt x="11428" y="77300"/>
                    </a:lnTo>
                    <a:lnTo>
                      <a:pt x="12857" y="77300"/>
                    </a:lnTo>
                    <a:lnTo>
                      <a:pt x="12857" y="76564"/>
                    </a:lnTo>
                    <a:lnTo>
                      <a:pt x="14285" y="75092"/>
                    </a:lnTo>
                    <a:lnTo>
                      <a:pt x="17142" y="73619"/>
                    </a:lnTo>
                    <a:lnTo>
                      <a:pt x="20000" y="67730"/>
                    </a:lnTo>
                    <a:lnTo>
                      <a:pt x="21428" y="66257"/>
                    </a:lnTo>
                    <a:lnTo>
                      <a:pt x="24285" y="64785"/>
                    </a:lnTo>
                    <a:lnTo>
                      <a:pt x="24285" y="64049"/>
                    </a:lnTo>
                    <a:lnTo>
                      <a:pt x="21428" y="59631"/>
                    </a:lnTo>
                    <a:lnTo>
                      <a:pt x="17142" y="53742"/>
                    </a:lnTo>
                    <a:lnTo>
                      <a:pt x="14285" y="48588"/>
                    </a:lnTo>
                    <a:lnTo>
                      <a:pt x="17142" y="41226"/>
                    </a:lnTo>
                    <a:lnTo>
                      <a:pt x="24285" y="36073"/>
                    </a:lnTo>
                    <a:lnTo>
                      <a:pt x="32857" y="33865"/>
                    </a:lnTo>
                    <a:lnTo>
                      <a:pt x="41428" y="31656"/>
                    </a:lnTo>
                    <a:lnTo>
                      <a:pt x="52857" y="28711"/>
                    </a:lnTo>
                    <a:lnTo>
                      <a:pt x="62857" y="25030"/>
                    </a:lnTo>
                    <a:lnTo>
                      <a:pt x="75714" y="19877"/>
                    </a:lnTo>
                    <a:lnTo>
                      <a:pt x="84285" y="13987"/>
                    </a:lnTo>
                    <a:lnTo>
                      <a:pt x="94285" y="9570"/>
                    </a:lnTo>
                    <a:lnTo>
                      <a:pt x="95714" y="7361"/>
                    </a:lnTo>
                    <a:lnTo>
                      <a:pt x="95714" y="3680"/>
                    </a:lnTo>
                    <a:lnTo>
                      <a:pt x="97142" y="2208"/>
                    </a:lnTo>
                    <a:lnTo>
                      <a:pt x="97142"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FFFFFF"/>
                  </a:solidFill>
                  <a:latin typeface="Calibri"/>
                  <a:ea typeface="Calibri"/>
                  <a:cs typeface="Calibri"/>
                  <a:sym typeface="Calibri"/>
                </a:endParaRPr>
              </a:p>
            </p:txBody>
          </p:sp>
          <p:sp>
            <p:nvSpPr>
              <p:cNvPr id="649" name="Google Shape;649;p44"/>
              <p:cNvSpPr/>
              <p:nvPr/>
            </p:nvSpPr>
            <p:spPr>
              <a:xfrm>
                <a:off x="5357220" y="3485722"/>
                <a:ext cx="1635300" cy="1832100"/>
              </a:xfrm>
              <a:custGeom>
                <a:rect b="b" l="l" r="r" t="t"/>
                <a:pathLst>
                  <a:path extrusionOk="0" h="120000" w="120000">
                    <a:moveTo>
                      <a:pt x="46996" y="0"/>
                    </a:moveTo>
                    <a:lnTo>
                      <a:pt x="47756" y="0"/>
                    </a:lnTo>
                    <a:lnTo>
                      <a:pt x="48060" y="135"/>
                    </a:lnTo>
                    <a:lnTo>
                      <a:pt x="48365" y="271"/>
                    </a:lnTo>
                    <a:lnTo>
                      <a:pt x="48517" y="678"/>
                    </a:lnTo>
                    <a:lnTo>
                      <a:pt x="48821" y="950"/>
                    </a:lnTo>
                    <a:lnTo>
                      <a:pt x="49429" y="950"/>
                    </a:lnTo>
                    <a:lnTo>
                      <a:pt x="49885" y="678"/>
                    </a:lnTo>
                    <a:lnTo>
                      <a:pt x="50038" y="678"/>
                    </a:lnTo>
                    <a:lnTo>
                      <a:pt x="50038" y="950"/>
                    </a:lnTo>
                    <a:lnTo>
                      <a:pt x="49277" y="1628"/>
                    </a:lnTo>
                    <a:lnTo>
                      <a:pt x="49277" y="2443"/>
                    </a:lnTo>
                    <a:lnTo>
                      <a:pt x="49429" y="2579"/>
                    </a:lnTo>
                    <a:lnTo>
                      <a:pt x="49885" y="2714"/>
                    </a:lnTo>
                    <a:lnTo>
                      <a:pt x="50038" y="2850"/>
                    </a:lnTo>
                    <a:lnTo>
                      <a:pt x="50038" y="3800"/>
                    </a:lnTo>
                    <a:lnTo>
                      <a:pt x="49885" y="4072"/>
                    </a:lnTo>
                    <a:lnTo>
                      <a:pt x="49429" y="4615"/>
                    </a:lnTo>
                    <a:lnTo>
                      <a:pt x="49277" y="4886"/>
                    </a:lnTo>
                    <a:lnTo>
                      <a:pt x="49277" y="5429"/>
                    </a:lnTo>
                    <a:lnTo>
                      <a:pt x="49429" y="6108"/>
                    </a:lnTo>
                    <a:lnTo>
                      <a:pt x="50038" y="7194"/>
                    </a:lnTo>
                    <a:lnTo>
                      <a:pt x="50798" y="7601"/>
                    </a:lnTo>
                    <a:lnTo>
                      <a:pt x="51558" y="7873"/>
                    </a:lnTo>
                    <a:lnTo>
                      <a:pt x="52167" y="8009"/>
                    </a:lnTo>
                    <a:lnTo>
                      <a:pt x="53840" y="8009"/>
                    </a:lnTo>
                    <a:lnTo>
                      <a:pt x="55513" y="8416"/>
                    </a:lnTo>
                    <a:lnTo>
                      <a:pt x="57034" y="9230"/>
                    </a:lnTo>
                    <a:lnTo>
                      <a:pt x="60076" y="11266"/>
                    </a:lnTo>
                    <a:lnTo>
                      <a:pt x="61596" y="12081"/>
                    </a:lnTo>
                    <a:lnTo>
                      <a:pt x="63726" y="12488"/>
                    </a:lnTo>
                    <a:lnTo>
                      <a:pt x="64182" y="12488"/>
                    </a:lnTo>
                    <a:lnTo>
                      <a:pt x="64486" y="12217"/>
                    </a:lnTo>
                    <a:lnTo>
                      <a:pt x="64790" y="11945"/>
                    </a:lnTo>
                    <a:lnTo>
                      <a:pt x="65095" y="11809"/>
                    </a:lnTo>
                    <a:lnTo>
                      <a:pt x="65095" y="10452"/>
                    </a:lnTo>
                    <a:lnTo>
                      <a:pt x="65247" y="9366"/>
                    </a:lnTo>
                    <a:lnTo>
                      <a:pt x="66007" y="8823"/>
                    </a:lnTo>
                    <a:lnTo>
                      <a:pt x="67224" y="8552"/>
                    </a:lnTo>
                    <a:lnTo>
                      <a:pt x="68593" y="8144"/>
                    </a:lnTo>
                    <a:lnTo>
                      <a:pt x="70114" y="8144"/>
                    </a:lnTo>
                    <a:lnTo>
                      <a:pt x="70114" y="8687"/>
                    </a:lnTo>
                    <a:lnTo>
                      <a:pt x="70266" y="8823"/>
                    </a:lnTo>
                    <a:lnTo>
                      <a:pt x="70418" y="9230"/>
                    </a:lnTo>
                    <a:lnTo>
                      <a:pt x="70874" y="9366"/>
                    </a:lnTo>
                    <a:lnTo>
                      <a:pt x="71026" y="9502"/>
                    </a:lnTo>
                    <a:lnTo>
                      <a:pt x="71787" y="9909"/>
                    </a:lnTo>
                    <a:lnTo>
                      <a:pt x="73307" y="9909"/>
                    </a:lnTo>
                    <a:lnTo>
                      <a:pt x="73916" y="10045"/>
                    </a:lnTo>
                    <a:lnTo>
                      <a:pt x="76045" y="10723"/>
                    </a:lnTo>
                    <a:lnTo>
                      <a:pt x="78479" y="11402"/>
                    </a:lnTo>
                    <a:lnTo>
                      <a:pt x="80760" y="11538"/>
                    </a:lnTo>
                    <a:lnTo>
                      <a:pt x="82129" y="11402"/>
                    </a:lnTo>
                    <a:lnTo>
                      <a:pt x="83041" y="11131"/>
                    </a:lnTo>
                    <a:lnTo>
                      <a:pt x="85323" y="10723"/>
                    </a:lnTo>
                    <a:lnTo>
                      <a:pt x="86539" y="10859"/>
                    </a:lnTo>
                    <a:lnTo>
                      <a:pt x="87452" y="11266"/>
                    </a:lnTo>
                    <a:lnTo>
                      <a:pt x="88517" y="11402"/>
                    </a:lnTo>
                    <a:lnTo>
                      <a:pt x="89277" y="11402"/>
                    </a:lnTo>
                    <a:lnTo>
                      <a:pt x="89733" y="11266"/>
                    </a:lnTo>
                    <a:lnTo>
                      <a:pt x="89885" y="11266"/>
                    </a:lnTo>
                    <a:lnTo>
                      <a:pt x="90342" y="11131"/>
                    </a:lnTo>
                    <a:lnTo>
                      <a:pt x="91406" y="12760"/>
                    </a:lnTo>
                    <a:lnTo>
                      <a:pt x="91558" y="13846"/>
                    </a:lnTo>
                    <a:lnTo>
                      <a:pt x="91406" y="14524"/>
                    </a:lnTo>
                    <a:lnTo>
                      <a:pt x="91102" y="15339"/>
                    </a:lnTo>
                    <a:lnTo>
                      <a:pt x="90646" y="16425"/>
                    </a:lnTo>
                    <a:lnTo>
                      <a:pt x="90342" y="17104"/>
                    </a:lnTo>
                    <a:lnTo>
                      <a:pt x="89277" y="16561"/>
                    </a:lnTo>
                    <a:lnTo>
                      <a:pt x="88517" y="15475"/>
                    </a:lnTo>
                    <a:lnTo>
                      <a:pt x="87604" y="14389"/>
                    </a:lnTo>
                    <a:lnTo>
                      <a:pt x="86844" y="13438"/>
                    </a:lnTo>
                    <a:lnTo>
                      <a:pt x="86844" y="14389"/>
                    </a:lnTo>
                    <a:lnTo>
                      <a:pt x="92775" y="23755"/>
                    </a:lnTo>
                    <a:lnTo>
                      <a:pt x="92775" y="24705"/>
                    </a:lnTo>
                    <a:lnTo>
                      <a:pt x="93536" y="25927"/>
                    </a:lnTo>
                    <a:lnTo>
                      <a:pt x="94448" y="27149"/>
                    </a:lnTo>
                    <a:lnTo>
                      <a:pt x="95209" y="27828"/>
                    </a:lnTo>
                    <a:lnTo>
                      <a:pt x="95209" y="30950"/>
                    </a:lnTo>
                    <a:lnTo>
                      <a:pt x="95665" y="31357"/>
                    </a:lnTo>
                    <a:lnTo>
                      <a:pt x="95817" y="31764"/>
                    </a:lnTo>
                    <a:lnTo>
                      <a:pt x="96425" y="32036"/>
                    </a:lnTo>
                    <a:lnTo>
                      <a:pt x="96730" y="32443"/>
                    </a:lnTo>
                    <a:lnTo>
                      <a:pt x="97186" y="32579"/>
                    </a:lnTo>
                    <a:lnTo>
                      <a:pt x="97794" y="32986"/>
                    </a:lnTo>
                    <a:lnTo>
                      <a:pt x="98098" y="33393"/>
                    </a:lnTo>
                    <a:lnTo>
                      <a:pt x="98707" y="34751"/>
                    </a:lnTo>
                    <a:lnTo>
                      <a:pt x="98859" y="35972"/>
                    </a:lnTo>
                    <a:lnTo>
                      <a:pt x="99619" y="37194"/>
                    </a:lnTo>
                    <a:lnTo>
                      <a:pt x="100228" y="37601"/>
                    </a:lnTo>
                    <a:lnTo>
                      <a:pt x="100532" y="37873"/>
                    </a:lnTo>
                    <a:lnTo>
                      <a:pt x="102357" y="38959"/>
                    </a:lnTo>
                    <a:lnTo>
                      <a:pt x="103117" y="39638"/>
                    </a:lnTo>
                    <a:lnTo>
                      <a:pt x="103574" y="40588"/>
                    </a:lnTo>
                    <a:lnTo>
                      <a:pt x="104638" y="41538"/>
                    </a:lnTo>
                    <a:lnTo>
                      <a:pt x="106007" y="41809"/>
                    </a:lnTo>
                    <a:lnTo>
                      <a:pt x="106007" y="42217"/>
                    </a:lnTo>
                    <a:lnTo>
                      <a:pt x="106159" y="42488"/>
                    </a:lnTo>
                    <a:lnTo>
                      <a:pt x="106159" y="43167"/>
                    </a:lnTo>
                    <a:lnTo>
                      <a:pt x="106007" y="43574"/>
                    </a:lnTo>
                    <a:lnTo>
                      <a:pt x="106311" y="43846"/>
                    </a:lnTo>
                    <a:lnTo>
                      <a:pt x="106463" y="44253"/>
                    </a:lnTo>
                    <a:lnTo>
                      <a:pt x="106920" y="44660"/>
                    </a:lnTo>
                    <a:lnTo>
                      <a:pt x="107224" y="45067"/>
                    </a:lnTo>
                    <a:lnTo>
                      <a:pt x="107680" y="45610"/>
                    </a:lnTo>
                    <a:lnTo>
                      <a:pt x="108288" y="45746"/>
                    </a:lnTo>
                    <a:lnTo>
                      <a:pt x="108593" y="45882"/>
                    </a:lnTo>
                    <a:lnTo>
                      <a:pt x="109049" y="45882"/>
                    </a:lnTo>
                    <a:lnTo>
                      <a:pt x="109353" y="45746"/>
                    </a:lnTo>
                    <a:lnTo>
                      <a:pt x="109505" y="45610"/>
                    </a:lnTo>
                    <a:lnTo>
                      <a:pt x="109809" y="45203"/>
                    </a:lnTo>
                    <a:lnTo>
                      <a:pt x="109961" y="45067"/>
                    </a:lnTo>
                    <a:lnTo>
                      <a:pt x="110266" y="44932"/>
                    </a:lnTo>
                    <a:lnTo>
                      <a:pt x="112851" y="44932"/>
                    </a:lnTo>
                    <a:lnTo>
                      <a:pt x="116197" y="44253"/>
                    </a:lnTo>
                    <a:lnTo>
                      <a:pt x="119695" y="43303"/>
                    </a:lnTo>
                    <a:lnTo>
                      <a:pt x="120000" y="43981"/>
                    </a:lnTo>
                    <a:lnTo>
                      <a:pt x="119695" y="46561"/>
                    </a:lnTo>
                    <a:lnTo>
                      <a:pt x="118479" y="49140"/>
                    </a:lnTo>
                    <a:lnTo>
                      <a:pt x="117262" y="51583"/>
                    </a:lnTo>
                    <a:lnTo>
                      <a:pt x="115893" y="53212"/>
                    </a:lnTo>
                    <a:lnTo>
                      <a:pt x="114068" y="55520"/>
                    </a:lnTo>
                    <a:lnTo>
                      <a:pt x="112851" y="57420"/>
                    </a:lnTo>
                    <a:lnTo>
                      <a:pt x="110874" y="59049"/>
                    </a:lnTo>
                    <a:lnTo>
                      <a:pt x="108745" y="60407"/>
                    </a:lnTo>
                    <a:lnTo>
                      <a:pt x="106768" y="61493"/>
                    </a:lnTo>
                    <a:lnTo>
                      <a:pt x="104790" y="62714"/>
                    </a:lnTo>
                    <a:lnTo>
                      <a:pt x="103117" y="64072"/>
                    </a:lnTo>
                    <a:lnTo>
                      <a:pt x="101749" y="65565"/>
                    </a:lnTo>
                    <a:lnTo>
                      <a:pt x="100836" y="67737"/>
                    </a:lnTo>
                    <a:lnTo>
                      <a:pt x="100228" y="68687"/>
                    </a:lnTo>
                    <a:lnTo>
                      <a:pt x="99619" y="69366"/>
                    </a:lnTo>
                    <a:lnTo>
                      <a:pt x="98859" y="70045"/>
                    </a:lnTo>
                    <a:lnTo>
                      <a:pt x="98707" y="70995"/>
                    </a:lnTo>
                    <a:lnTo>
                      <a:pt x="98859" y="72488"/>
                    </a:lnTo>
                    <a:lnTo>
                      <a:pt x="99011" y="73710"/>
                    </a:lnTo>
                    <a:lnTo>
                      <a:pt x="99315" y="75339"/>
                    </a:lnTo>
                    <a:lnTo>
                      <a:pt x="99619" y="76425"/>
                    </a:lnTo>
                    <a:lnTo>
                      <a:pt x="100380" y="77511"/>
                    </a:lnTo>
                    <a:lnTo>
                      <a:pt x="101140" y="78325"/>
                    </a:lnTo>
                    <a:lnTo>
                      <a:pt x="101596" y="79004"/>
                    </a:lnTo>
                    <a:lnTo>
                      <a:pt x="101596" y="79411"/>
                    </a:lnTo>
                    <a:lnTo>
                      <a:pt x="101292" y="79547"/>
                    </a:lnTo>
                    <a:lnTo>
                      <a:pt x="101140" y="79954"/>
                    </a:lnTo>
                    <a:lnTo>
                      <a:pt x="101140" y="82805"/>
                    </a:lnTo>
                    <a:lnTo>
                      <a:pt x="100988" y="84841"/>
                    </a:lnTo>
                    <a:lnTo>
                      <a:pt x="101292" y="85520"/>
                    </a:lnTo>
                    <a:lnTo>
                      <a:pt x="101292" y="85927"/>
                    </a:lnTo>
                    <a:lnTo>
                      <a:pt x="100988" y="87285"/>
                    </a:lnTo>
                    <a:lnTo>
                      <a:pt x="100076" y="88235"/>
                    </a:lnTo>
                    <a:lnTo>
                      <a:pt x="98859" y="89049"/>
                    </a:lnTo>
                    <a:lnTo>
                      <a:pt x="97338" y="90000"/>
                    </a:lnTo>
                    <a:lnTo>
                      <a:pt x="95665" y="90542"/>
                    </a:lnTo>
                    <a:lnTo>
                      <a:pt x="94296" y="91357"/>
                    </a:lnTo>
                    <a:lnTo>
                      <a:pt x="93079" y="92171"/>
                    </a:lnTo>
                    <a:lnTo>
                      <a:pt x="92623" y="93393"/>
                    </a:lnTo>
                    <a:lnTo>
                      <a:pt x="92015" y="93529"/>
                    </a:lnTo>
                    <a:lnTo>
                      <a:pt x="91558" y="93936"/>
                    </a:lnTo>
                    <a:lnTo>
                      <a:pt x="91102" y="94208"/>
                    </a:lnTo>
                    <a:lnTo>
                      <a:pt x="90798" y="94751"/>
                    </a:lnTo>
                    <a:lnTo>
                      <a:pt x="90646" y="95022"/>
                    </a:lnTo>
                    <a:lnTo>
                      <a:pt x="90798" y="95972"/>
                    </a:lnTo>
                    <a:lnTo>
                      <a:pt x="91558" y="96787"/>
                    </a:lnTo>
                    <a:lnTo>
                      <a:pt x="92167" y="97601"/>
                    </a:lnTo>
                    <a:lnTo>
                      <a:pt x="92319" y="98687"/>
                    </a:lnTo>
                    <a:lnTo>
                      <a:pt x="92319" y="99909"/>
                    </a:lnTo>
                    <a:lnTo>
                      <a:pt x="92167" y="101131"/>
                    </a:lnTo>
                    <a:lnTo>
                      <a:pt x="92015" y="101945"/>
                    </a:lnTo>
                    <a:lnTo>
                      <a:pt x="91863" y="102081"/>
                    </a:lnTo>
                    <a:lnTo>
                      <a:pt x="91406" y="102217"/>
                    </a:lnTo>
                    <a:lnTo>
                      <a:pt x="90038" y="102217"/>
                    </a:lnTo>
                    <a:lnTo>
                      <a:pt x="88365" y="103438"/>
                    </a:lnTo>
                    <a:lnTo>
                      <a:pt x="86996" y="104932"/>
                    </a:lnTo>
                    <a:lnTo>
                      <a:pt x="87452" y="105203"/>
                    </a:lnTo>
                    <a:lnTo>
                      <a:pt x="87756" y="105475"/>
                    </a:lnTo>
                    <a:lnTo>
                      <a:pt x="88060" y="105882"/>
                    </a:lnTo>
                    <a:lnTo>
                      <a:pt x="88060" y="106153"/>
                    </a:lnTo>
                    <a:lnTo>
                      <a:pt x="87604" y="107511"/>
                    </a:lnTo>
                    <a:lnTo>
                      <a:pt x="86539" y="108733"/>
                    </a:lnTo>
                    <a:lnTo>
                      <a:pt x="85475" y="109547"/>
                    </a:lnTo>
                    <a:lnTo>
                      <a:pt x="84562" y="110769"/>
                    </a:lnTo>
                    <a:lnTo>
                      <a:pt x="83041" y="113212"/>
                    </a:lnTo>
                    <a:lnTo>
                      <a:pt x="81673" y="114841"/>
                    </a:lnTo>
                    <a:lnTo>
                      <a:pt x="80152" y="116199"/>
                    </a:lnTo>
                    <a:lnTo>
                      <a:pt x="78326" y="117692"/>
                    </a:lnTo>
                    <a:lnTo>
                      <a:pt x="77718" y="117828"/>
                    </a:lnTo>
                    <a:lnTo>
                      <a:pt x="76806" y="117828"/>
                    </a:lnTo>
                    <a:lnTo>
                      <a:pt x="76197" y="117963"/>
                    </a:lnTo>
                    <a:lnTo>
                      <a:pt x="75741" y="117963"/>
                    </a:lnTo>
                    <a:lnTo>
                      <a:pt x="75589" y="118099"/>
                    </a:lnTo>
                    <a:lnTo>
                      <a:pt x="75437" y="118506"/>
                    </a:lnTo>
                    <a:lnTo>
                      <a:pt x="74828" y="118642"/>
                    </a:lnTo>
                    <a:lnTo>
                      <a:pt x="74068" y="119049"/>
                    </a:lnTo>
                    <a:lnTo>
                      <a:pt x="73307" y="119049"/>
                    </a:lnTo>
                    <a:lnTo>
                      <a:pt x="72851" y="118778"/>
                    </a:lnTo>
                    <a:lnTo>
                      <a:pt x="72547" y="118506"/>
                    </a:lnTo>
                    <a:lnTo>
                      <a:pt x="72091" y="118371"/>
                    </a:lnTo>
                    <a:lnTo>
                      <a:pt x="71787" y="118371"/>
                    </a:lnTo>
                    <a:lnTo>
                      <a:pt x="70114" y="118642"/>
                    </a:lnTo>
                    <a:lnTo>
                      <a:pt x="67072" y="119728"/>
                    </a:lnTo>
                    <a:lnTo>
                      <a:pt x="65247" y="120000"/>
                    </a:lnTo>
                    <a:lnTo>
                      <a:pt x="64182" y="119728"/>
                    </a:lnTo>
                    <a:lnTo>
                      <a:pt x="63422" y="119049"/>
                    </a:lnTo>
                    <a:lnTo>
                      <a:pt x="62965" y="119049"/>
                    </a:lnTo>
                    <a:lnTo>
                      <a:pt x="62813" y="119185"/>
                    </a:lnTo>
                    <a:lnTo>
                      <a:pt x="62357" y="117692"/>
                    </a:lnTo>
                    <a:lnTo>
                      <a:pt x="61596" y="116470"/>
                    </a:lnTo>
                    <a:lnTo>
                      <a:pt x="62053" y="116063"/>
                    </a:lnTo>
                    <a:lnTo>
                      <a:pt x="62357" y="115384"/>
                    </a:lnTo>
                    <a:lnTo>
                      <a:pt x="62357" y="114841"/>
                    </a:lnTo>
                    <a:lnTo>
                      <a:pt x="62205" y="114162"/>
                    </a:lnTo>
                    <a:lnTo>
                      <a:pt x="61444" y="113212"/>
                    </a:lnTo>
                    <a:lnTo>
                      <a:pt x="60836" y="112533"/>
                    </a:lnTo>
                    <a:lnTo>
                      <a:pt x="60380" y="111990"/>
                    </a:lnTo>
                    <a:lnTo>
                      <a:pt x="57642" y="107918"/>
                    </a:lnTo>
                    <a:lnTo>
                      <a:pt x="56577" y="105610"/>
                    </a:lnTo>
                    <a:lnTo>
                      <a:pt x="55817" y="103167"/>
                    </a:lnTo>
                    <a:lnTo>
                      <a:pt x="55361" y="100316"/>
                    </a:lnTo>
                    <a:lnTo>
                      <a:pt x="55361" y="98552"/>
                    </a:lnTo>
                    <a:lnTo>
                      <a:pt x="55057" y="98144"/>
                    </a:lnTo>
                    <a:lnTo>
                      <a:pt x="54752" y="97873"/>
                    </a:lnTo>
                    <a:lnTo>
                      <a:pt x="53992" y="97194"/>
                    </a:lnTo>
                    <a:lnTo>
                      <a:pt x="52623" y="95294"/>
                    </a:lnTo>
                    <a:lnTo>
                      <a:pt x="51711" y="93257"/>
                    </a:lnTo>
                    <a:lnTo>
                      <a:pt x="50950" y="91221"/>
                    </a:lnTo>
                    <a:lnTo>
                      <a:pt x="50646" y="88778"/>
                    </a:lnTo>
                    <a:lnTo>
                      <a:pt x="50798" y="87013"/>
                    </a:lnTo>
                    <a:lnTo>
                      <a:pt x="51558" y="85656"/>
                    </a:lnTo>
                    <a:lnTo>
                      <a:pt x="52471" y="84570"/>
                    </a:lnTo>
                    <a:lnTo>
                      <a:pt x="53536" y="83484"/>
                    </a:lnTo>
                    <a:lnTo>
                      <a:pt x="54296" y="82398"/>
                    </a:lnTo>
                    <a:lnTo>
                      <a:pt x="54448" y="81040"/>
                    </a:lnTo>
                    <a:lnTo>
                      <a:pt x="54296" y="79954"/>
                    </a:lnTo>
                    <a:lnTo>
                      <a:pt x="53840" y="78868"/>
                    </a:lnTo>
                    <a:lnTo>
                      <a:pt x="53688" y="77782"/>
                    </a:lnTo>
                    <a:lnTo>
                      <a:pt x="53231" y="76018"/>
                    </a:lnTo>
                    <a:lnTo>
                      <a:pt x="52623" y="74389"/>
                    </a:lnTo>
                    <a:lnTo>
                      <a:pt x="52167" y="73167"/>
                    </a:lnTo>
                    <a:lnTo>
                      <a:pt x="51711" y="72217"/>
                    </a:lnTo>
                    <a:lnTo>
                      <a:pt x="51558" y="70995"/>
                    </a:lnTo>
                    <a:lnTo>
                      <a:pt x="50950" y="70045"/>
                    </a:lnTo>
                    <a:lnTo>
                      <a:pt x="49885" y="68823"/>
                    </a:lnTo>
                    <a:lnTo>
                      <a:pt x="48517" y="67737"/>
                    </a:lnTo>
                    <a:lnTo>
                      <a:pt x="47148" y="66380"/>
                    </a:lnTo>
                    <a:lnTo>
                      <a:pt x="46235" y="65158"/>
                    </a:lnTo>
                    <a:lnTo>
                      <a:pt x="45779" y="63665"/>
                    </a:lnTo>
                    <a:lnTo>
                      <a:pt x="45779" y="63393"/>
                    </a:lnTo>
                    <a:lnTo>
                      <a:pt x="46083" y="62850"/>
                    </a:lnTo>
                    <a:lnTo>
                      <a:pt x="46387" y="62307"/>
                    </a:lnTo>
                    <a:lnTo>
                      <a:pt x="46844" y="61900"/>
                    </a:lnTo>
                    <a:lnTo>
                      <a:pt x="46996" y="61628"/>
                    </a:lnTo>
                    <a:lnTo>
                      <a:pt x="47300" y="61493"/>
                    </a:lnTo>
                    <a:lnTo>
                      <a:pt x="47148" y="61085"/>
                    </a:lnTo>
                    <a:lnTo>
                      <a:pt x="47148" y="60814"/>
                    </a:lnTo>
                    <a:lnTo>
                      <a:pt x="47300" y="60814"/>
                    </a:lnTo>
                    <a:lnTo>
                      <a:pt x="47300" y="59728"/>
                    </a:lnTo>
                    <a:lnTo>
                      <a:pt x="47604" y="58506"/>
                    </a:lnTo>
                    <a:lnTo>
                      <a:pt x="47908" y="57828"/>
                    </a:lnTo>
                    <a:lnTo>
                      <a:pt x="47300" y="56877"/>
                    </a:lnTo>
                    <a:lnTo>
                      <a:pt x="46539" y="56199"/>
                    </a:lnTo>
                    <a:lnTo>
                      <a:pt x="45475" y="55656"/>
                    </a:lnTo>
                    <a:lnTo>
                      <a:pt x="44106" y="55520"/>
                    </a:lnTo>
                    <a:lnTo>
                      <a:pt x="41368" y="55520"/>
                    </a:lnTo>
                    <a:lnTo>
                      <a:pt x="40456" y="55113"/>
                    </a:lnTo>
                    <a:lnTo>
                      <a:pt x="38935" y="53484"/>
                    </a:lnTo>
                    <a:lnTo>
                      <a:pt x="38022" y="52533"/>
                    </a:lnTo>
                    <a:lnTo>
                      <a:pt x="36653" y="52262"/>
                    </a:lnTo>
                    <a:lnTo>
                      <a:pt x="34372" y="52398"/>
                    </a:lnTo>
                    <a:lnTo>
                      <a:pt x="32547" y="52941"/>
                    </a:lnTo>
                    <a:lnTo>
                      <a:pt x="30570" y="53619"/>
                    </a:lnTo>
                    <a:lnTo>
                      <a:pt x="28288" y="54298"/>
                    </a:lnTo>
                    <a:lnTo>
                      <a:pt x="27376" y="55113"/>
                    </a:lnTo>
                    <a:lnTo>
                      <a:pt x="26768" y="55113"/>
                    </a:lnTo>
                    <a:lnTo>
                      <a:pt x="25551" y="54977"/>
                    </a:lnTo>
                    <a:lnTo>
                      <a:pt x="24334" y="54434"/>
                    </a:lnTo>
                    <a:lnTo>
                      <a:pt x="22965" y="54298"/>
                    </a:lnTo>
                    <a:lnTo>
                      <a:pt x="21444" y="54434"/>
                    </a:lnTo>
                    <a:lnTo>
                      <a:pt x="20076" y="54977"/>
                    </a:lnTo>
                    <a:lnTo>
                      <a:pt x="18707" y="55248"/>
                    </a:lnTo>
                    <a:lnTo>
                      <a:pt x="17186" y="55520"/>
                    </a:lnTo>
                    <a:lnTo>
                      <a:pt x="16577" y="55520"/>
                    </a:lnTo>
                    <a:lnTo>
                      <a:pt x="15513" y="55113"/>
                    </a:lnTo>
                    <a:lnTo>
                      <a:pt x="15361" y="54977"/>
                    </a:lnTo>
                    <a:lnTo>
                      <a:pt x="13840" y="53891"/>
                    </a:lnTo>
                    <a:lnTo>
                      <a:pt x="9885" y="51583"/>
                    </a:lnTo>
                    <a:lnTo>
                      <a:pt x="8669" y="50226"/>
                    </a:lnTo>
                    <a:lnTo>
                      <a:pt x="7604" y="48597"/>
                    </a:lnTo>
                    <a:lnTo>
                      <a:pt x="6692" y="47239"/>
                    </a:lnTo>
                    <a:lnTo>
                      <a:pt x="5627" y="46018"/>
                    </a:lnTo>
                    <a:lnTo>
                      <a:pt x="5019" y="45746"/>
                    </a:lnTo>
                    <a:lnTo>
                      <a:pt x="4106" y="45067"/>
                    </a:lnTo>
                    <a:lnTo>
                      <a:pt x="2889" y="44253"/>
                    </a:lnTo>
                    <a:lnTo>
                      <a:pt x="2129" y="43574"/>
                    </a:lnTo>
                    <a:lnTo>
                      <a:pt x="1825" y="43031"/>
                    </a:lnTo>
                    <a:lnTo>
                      <a:pt x="912" y="42352"/>
                    </a:lnTo>
                    <a:lnTo>
                      <a:pt x="1216" y="42352"/>
                    </a:lnTo>
                    <a:lnTo>
                      <a:pt x="1216" y="41809"/>
                    </a:lnTo>
                    <a:lnTo>
                      <a:pt x="912" y="41266"/>
                    </a:lnTo>
                    <a:lnTo>
                      <a:pt x="912" y="40452"/>
                    </a:lnTo>
                    <a:lnTo>
                      <a:pt x="760" y="39909"/>
                    </a:lnTo>
                    <a:lnTo>
                      <a:pt x="456" y="39230"/>
                    </a:lnTo>
                    <a:lnTo>
                      <a:pt x="0" y="38687"/>
                    </a:lnTo>
                    <a:lnTo>
                      <a:pt x="912" y="37873"/>
                    </a:lnTo>
                    <a:lnTo>
                      <a:pt x="1825" y="36515"/>
                    </a:lnTo>
                    <a:lnTo>
                      <a:pt x="2281" y="35022"/>
                    </a:lnTo>
                    <a:lnTo>
                      <a:pt x="2585" y="33665"/>
                    </a:lnTo>
                    <a:lnTo>
                      <a:pt x="2129" y="31357"/>
                    </a:lnTo>
                    <a:lnTo>
                      <a:pt x="1825" y="29457"/>
                    </a:lnTo>
                    <a:lnTo>
                      <a:pt x="1368" y="27420"/>
                    </a:lnTo>
                    <a:lnTo>
                      <a:pt x="1520" y="27013"/>
                    </a:lnTo>
                    <a:lnTo>
                      <a:pt x="1825" y="26606"/>
                    </a:lnTo>
                    <a:lnTo>
                      <a:pt x="2129" y="26063"/>
                    </a:lnTo>
                    <a:lnTo>
                      <a:pt x="2585" y="25791"/>
                    </a:lnTo>
                    <a:lnTo>
                      <a:pt x="2889" y="25248"/>
                    </a:lnTo>
                    <a:lnTo>
                      <a:pt x="3041" y="24977"/>
                    </a:lnTo>
                    <a:lnTo>
                      <a:pt x="4258" y="22533"/>
                    </a:lnTo>
                    <a:lnTo>
                      <a:pt x="5779" y="20090"/>
                    </a:lnTo>
                    <a:lnTo>
                      <a:pt x="7300" y="17918"/>
                    </a:lnTo>
                    <a:lnTo>
                      <a:pt x="8060" y="17375"/>
                    </a:lnTo>
                    <a:lnTo>
                      <a:pt x="9885" y="16696"/>
                    </a:lnTo>
                    <a:lnTo>
                      <a:pt x="10646" y="16425"/>
                    </a:lnTo>
                    <a:lnTo>
                      <a:pt x="11254" y="16018"/>
                    </a:lnTo>
                    <a:lnTo>
                      <a:pt x="12015" y="15475"/>
                    </a:lnTo>
                    <a:lnTo>
                      <a:pt x="13231" y="14524"/>
                    </a:lnTo>
                    <a:lnTo>
                      <a:pt x="13536" y="13981"/>
                    </a:lnTo>
                    <a:lnTo>
                      <a:pt x="13992" y="12624"/>
                    </a:lnTo>
                    <a:lnTo>
                      <a:pt x="13992" y="11538"/>
                    </a:lnTo>
                    <a:lnTo>
                      <a:pt x="14144" y="10588"/>
                    </a:lnTo>
                    <a:lnTo>
                      <a:pt x="14752" y="9502"/>
                    </a:lnTo>
                    <a:lnTo>
                      <a:pt x="17186" y="6923"/>
                    </a:lnTo>
                    <a:lnTo>
                      <a:pt x="19923" y="4479"/>
                    </a:lnTo>
                    <a:lnTo>
                      <a:pt x="19619" y="4479"/>
                    </a:lnTo>
                    <a:lnTo>
                      <a:pt x="20076" y="3936"/>
                    </a:lnTo>
                    <a:lnTo>
                      <a:pt x="20228" y="3529"/>
                    </a:lnTo>
                    <a:lnTo>
                      <a:pt x="20988" y="2850"/>
                    </a:lnTo>
                    <a:lnTo>
                      <a:pt x="23574" y="3936"/>
                    </a:lnTo>
                    <a:lnTo>
                      <a:pt x="26311" y="4208"/>
                    </a:lnTo>
                    <a:lnTo>
                      <a:pt x="26920" y="4208"/>
                    </a:lnTo>
                    <a:lnTo>
                      <a:pt x="27528" y="3936"/>
                    </a:lnTo>
                    <a:lnTo>
                      <a:pt x="27832" y="3800"/>
                    </a:lnTo>
                    <a:lnTo>
                      <a:pt x="28288" y="3393"/>
                    </a:lnTo>
                    <a:lnTo>
                      <a:pt x="28593" y="3257"/>
                    </a:lnTo>
                    <a:lnTo>
                      <a:pt x="30722" y="2443"/>
                    </a:lnTo>
                    <a:lnTo>
                      <a:pt x="33307" y="1493"/>
                    </a:lnTo>
                    <a:lnTo>
                      <a:pt x="35893" y="814"/>
                    </a:lnTo>
                    <a:lnTo>
                      <a:pt x="38326" y="678"/>
                    </a:lnTo>
                    <a:lnTo>
                      <a:pt x="38935" y="678"/>
                    </a:lnTo>
                    <a:lnTo>
                      <a:pt x="39543" y="814"/>
                    </a:lnTo>
                    <a:lnTo>
                      <a:pt x="40152" y="1221"/>
                    </a:lnTo>
                    <a:lnTo>
                      <a:pt x="40456" y="1221"/>
                    </a:lnTo>
                    <a:lnTo>
                      <a:pt x="41064" y="950"/>
                    </a:lnTo>
                    <a:lnTo>
                      <a:pt x="41368" y="814"/>
                    </a:lnTo>
                    <a:lnTo>
                      <a:pt x="43193" y="271"/>
                    </a:lnTo>
                    <a:lnTo>
                      <a:pt x="43802" y="271"/>
                    </a:lnTo>
                    <a:lnTo>
                      <a:pt x="44106" y="542"/>
                    </a:lnTo>
                    <a:lnTo>
                      <a:pt x="44562" y="814"/>
                    </a:lnTo>
                    <a:lnTo>
                      <a:pt x="45475" y="814"/>
                    </a:lnTo>
                    <a:lnTo>
                      <a:pt x="45779" y="678"/>
                    </a:lnTo>
                    <a:lnTo>
                      <a:pt x="46083" y="542"/>
                    </a:lnTo>
                    <a:lnTo>
                      <a:pt x="46387" y="271"/>
                    </a:lnTo>
                    <a:lnTo>
                      <a:pt x="46539" y="135"/>
                    </a:lnTo>
                    <a:lnTo>
                      <a:pt x="46996"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650" name="Google Shape;650;p44"/>
            <p:cNvGrpSpPr/>
            <p:nvPr/>
          </p:nvGrpSpPr>
          <p:grpSpPr>
            <a:xfrm>
              <a:off x="2611902" y="3070538"/>
              <a:ext cx="685104" cy="1105663"/>
              <a:chOff x="3823545" y="4144788"/>
              <a:chExt cx="1121100" cy="1809300"/>
            </a:xfrm>
          </p:grpSpPr>
          <p:sp>
            <p:nvSpPr>
              <p:cNvPr id="651" name="Google Shape;651;p44"/>
              <p:cNvSpPr/>
              <p:nvPr/>
            </p:nvSpPr>
            <p:spPr>
              <a:xfrm>
                <a:off x="4296083" y="4184164"/>
                <a:ext cx="16500" cy="18600"/>
              </a:xfrm>
              <a:custGeom>
                <a:rect b="b" l="l" r="r" t="t"/>
                <a:pathLst>
                  <a:path extrusionOk="0" h="120000" w="120000">
                    <a:moveTo>
                      <a:pt x="75000" y="0"/>
                    </a:moveTo>
                    <a:lnTo>
                      <a:pt x="120000" y="0"/>
                    </a:lnTo>
                    <a:lnTo>
                      <a:pt x="120000" y="66666"/>
                    </a:lnTo>
                    <a:lnTo>
                      <a:pt x="105000" y="80000"/>
                    </a:lnTo>
                    <a:lnTo>
                      <a:pt x="75000" y="120000"/>
                    </a:lnTo>
                    <a:lnTo>
                      <a:pt x="0" y="120000"/>
                    </a:lnTo>
                    <a:lnTo>
                      <a:pt x="0" y="66666"/>
                    </a:lnTo>
                    <a:lnTo>
                      <a:pt x="30000" y="26666"/>
                    </a:lnTo>
                    <a:lnTo>
                      <a:pt x="60000" y="13333"/>
                    </a:lnTo>
                    <a:lnTo>
                      <a:pt x="75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52" name="Google Shape;652;p44"/>
              <p:cNvSpPr/>
              <p:nvPr/>
            </p:nvSpPr>
            <p:spPr>
              <a:xfrm>
                <a:off x="3997638" y="5527166"/>
                <a:ext cx="18600" cy="49800"/>
              </a:xfrm>
              <a:custGeom>
                <a:rect b="b" l="l" r="r" t="t"/>
                <a:pathLst>
                  <a:path extrusionOk="0" h="120000" w="120000">
                    <a:moveTo>
                      <a:pt x="53333" y="0"/>
                    </a:moveTo>
                    <a:lnTo>
                      <a:pt x="80000" y="5000"/>
                    </a:lnTo>
                    <a:lnTo>
                      <a:pt x="120000" y="20000"/>
                    </a:lnTo>
                    <a:lnTo>
                      <a:pt x="120000" y="45000"/>
                    </a:lnTo>
                    <a:lnTo>
                      <a:pt x="106666" y="50000"/>
                    </a:lnTo>
                    <a:lnTo>
                      <a:pt x="106666" y="120000"/>
                    </a:lnTo>
                    <a:lnTo>
                      <a:pt x="53333" y="120000"/>
                    </a:lnTo>
                    <a:lnTo>
                      <a:pt x="13333" y="105000"/>
                    </a:lnTo>
                    <a:lnTo>
                      <a:pt x="0" y="95000"/>
                    </a:lnTo>
                    <a:lnTo>
                      <a:pt x="0" y="50000"/>
                    </a:lnTo>
                    <a:lnTo>
                      <a:pt x="13333" y="35000"/>
                    </a:lnTo>
                    <a:lnTo>
                      <a:pt x="13333" y="25000"/>
                    </a:lnTo>
                    <a:lnTo>
                      <a:pt x="40000" y="10000"/>
                    </a:lnTo>
                    <a:lnTo>
                      <a:pt x="53333" y="5000"/>
                    </a:lnTo>
                    <a:lnTo>
                      <a:pt x="53333"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53" name="Google Shape;653;p44"/>
              <p:cNvSpPr/>
              <p:nvPr/>
            </p:nvSpPr>
            <p:spPr>
              <a:xfrm>
                <a:off x="3823545" y="4144788"/>
                <a:ext cx="1121100" cy="1809300"/>
              </a:xfrm>
              <a:custGeom>
                <a:rect b="b" l="l" r="r" t="t"/>
                <a:pathLst>
                  <a:path extrusionOk="0" h="120000" w="120000">
                    <a:moveTo>
                      <a:pt x="24842" y="0"/>
                    </a:moveTo>
                    <a:lnTo>
                      <a:pt x="25508" y="0"/>
                    </a:lnTo>
                    <a:lnTo>
                      <a:pt x="25951" y="412"/>
                    </a:lnTo>
                    <a:lnTo>
                      <a:pt x="26173" y="549"/>
                    </a:lnTo>
                    <a:lnTo>
                      <a:pt x="26173" y="824"/>
                    </a:lnTo>
                    <a:lnTo>
                      <a:pt x="25508" y="1237"/>
                    </a:lnTo>
                    <a:lnTo>
                      <a:pt x="25286" y="1237"/>
                    </a:lnTo>
                    <a:lnTo>
                      <a:pt x="24842" y="2611"/>
                    </a:lnTo>
                    <a:lnTo>
                      <a:pt x="24399" y="3161"/>
                    </a:lnTo>
                    <a:lnTo>
                      <a:pt x="24399" y="3986"/>
                    </a:lnTo>
                    <a:lnTo>
                      <a:pt x="24842" y="4398"/>
                    </a:lnTo>
                    <a:lnTo>
                      <a:pt x="25064" y="4810"/>
                    </a:lnTo>
                    <a:lnTo>
                      <a:pt x="25286" y="5085"/>
                    </a:lnTo>
                    <a:lnTo>
                      <a:pt x="25951" y="5223"/>
                    </a:lnTo>
                    <a:lnTo>
                      <a:pt x="26173" y="5223"/>
                    </a:lnTo>
                    <a:lnTo>
                      <a:pt x="26395" y="4810"/>
                    </a:lnTo>
                    <a:lnTo>
                      <a:pt x="26617" y="4673"/>
                    </a:lnTo>
                    <a:lnTo>
                      <a:pt x="26617" y="3848"/>
                    </a:lnTo>
                    <a:lnTo>
                      <a:pt x="26173" y="3436"/>
                    </a:lnTo>
                    <a:lnTo>
                      <a:pt x="25951" y="3161"/>
                    </a:lnTo>
                    <a:lnTo>
                      <a:pt x="25951" y="2199"/>
                    </a:lnTo>
                    <a:lnTo>
                      <a:pt x="26173" y="2061"/>
                    </a:lnTo>
                    <a:lnTo>
                      <a:pt x="27282" y="1786"/>
                    </a:lnTo>
                    <a:lnTo>
                      <a:pt x="27504" y="1786"/>
                    </a:lnTo>
                    <a:lnTo>
                      <a:pt x="28170" y="1512"/>
                    </a:lnTo>
                    <a:lnTo>
                      <a:pt x="29944" y="1512"/>
                    </a:lnTo>
                    <a:lnTo>
                      <a:pt x="29722" y="1237"/>
                    </a:lnTo>
                    <a:lnTo>
                      <a:pt x="29500" y="1237"/>
                    </a:lnTo>
                    <a:lnTo>
                      <a:pt x="29279" y="1099"/>
                    </a:lnTo>
                    <a:lnTo>
                      <a:pt x="28613" y="824"/>
                    </a:lnTo>
                    <a:lnTo>
                      <a:pt x="28391" y="824"/>
                    </a:lnTo>
                    <a:lnTo>
                      <a:pt x="28391" y="549"/>
                    </a:lnTo>
                    <a:lnTo>
                      <a:pt x="29944" y="549"/>
                    </a:lnTo>
                    <a:lnTo>
                      <a:pt x="30388" y="824"/>
                    </a:lnTo>
                    <a:lnTo>
                      <a:pt x="31497" y="1512"/>
                    </a:lnTo>
                    <a:lnTo>
                      <a:pt x="32384" y="1786"/>
                    </a:lnTo>
                    <a:lnTo>
                      <a:pt x="32828" y="1786"/>
                    </a:lnTo>
                    <a:lnTo>
                      <a:pt x="33715" y="1924"/>
                    </a:lnTo>
                    <a:lnTo>
                      <a:pt x="33715" y="2199"/>
                    </a:lnTo>
                    <a:lnTo>
                      <a:pt x="33937" y="2611"/>
                    </a:lnTo>
                    <a:lnTo>
                      <a:pt x="34602" y="2749"/>
                    </a:lnTo>
                    <a:lnTo>
                      <a:pt x="34824" y="2886"/>
                    </a:lnTo>
                    <a:lnTo>
                      <a:pt x="39704" y="2886"/>
                    </a:lnTo>
                    <a:lnTo>
                      <a:pt x="39704" y="3161"/>
                    </a:lnTo>
                    <a:lnTo>
                      <a:pt x="40369" y="3298"/>
                    </a:lnTo>
                    <a:lnTo>
                      <a:pt x="40591" y="3436"/>
                    </a:lnTo>
                    <a:lnTo>
                      <a:pt x="43031" y="3436"/>
                    </a:lnTo>
                    <a:lnTo>
                      <a:pt x="44140" y="2749"/>
                    </a:lnTo>
                    <a:lnTo>
                      <a:pt x="44584" y="2749"/>
                    </a:lnTo>
                    <a:lnTo>
                      <a:pt x="45027" y="2611"/>
                    </a:lnTo>
                    <a:lnTo>
                      <a:pt x="45693" y="2611"/>
                    </a:lnTo>
                    <a:lnTo>
                      <a:pt x="46136" y="2474"/>
                    </a:lnTo>
                    <a:lnTo>
                      <a:pt x="47911" y="2474"/>
                    </a:lnTo>
                    <a:lnTo>
                      <a:pt x="48354" y="2611"/>
                    </a:lnTo>
                    <a:lnTo>
                      <a:pt x="49020" y="2611"/>
                    </a:lnTo>
                    <a:lnTo>
                      <a:pt x="48798" y="2749"/>
                    </a:lnTo>
                    <a:lnTo>
                      <a:pt x="47911" y="2749"/>
                    </a:lnTo>
                    <a:lnTo>
                      <a:pt x="47911" y="3161"/>
                    </a:lnTo>
                    <a:lnTo>
                      <a:pt x="48133" y="3436"/>
                    </a:lnTo>
                    <a:lnTo>
                      <a:pt x="48798" y="3848"/>
                    </a:lnTo>
                    <a:lnTo>
                      <a:pt x="50351" y="4123"/>
                    </a:lnTo>
                    <a:lnTo>
                      <a:pt x="51016" y="4398"/>
                    </a:lnTo>
                    <a:lnTo>
                      <a:pt x="51682" y="4536"/>
                    </a:lnTo>
                    <a:lnTo>
                      <a:pt x="52347" y="4673"/>
                    </a:lnTo>
                    <a:lnTo>
                      <a:pt x="52569" y="4810"/>
                    </a:lnTo>
                    <a:lnTo>
                      <a:pt x="52569" y="5498"/>
                    </a:lnTo>
                    <a:lnTo>
                      <a:pt x="52791" y="5910"/>
                    </a:lnTo>
                    <a:lnTo>
                      <a:pt x="52791" y="6185"/>
                    </a:lnTo>
                    <a:lnTo>
                      <a:pt x="55452" y="6185"/>
                    </a:lnTo>
                    <a:lnTo>
                      <a:pt x="56118" y="6597"/>
                    </a:lnTo>
                    <a:lnTo>
                      <a:pt x="57227" y="7285"/>
                    </a:lnTo>
                    <a:lnTo>
                      <a:pt x="57892" y="7422"/>
                    </a:lnTo>
                    <a:lnTo>
                      <a:pt x="59001" y="8522"/>
                    </a:lnTo>
                    <a:lnTo>
                      <a:pt x="59445" y="8659"/>
                    </a:lnTo>
                    <a:lnTo>
                      <a:pt x="60332" y="8797"/>
                    </a:lnTo>
                    <a:lnTo>
                      <a:pt x="61219" y="9484"/>
                    </a:lnTo>
                    <a:lnTo>
                      <a:pt x="62329" y="10034"/>
                    </a:lnTo>
                    <a:lnTo>
                      <a:pt x="67430" y="10584"/>
                    </a:lnTo>
                    <a:lnTo>
                      <a:pt x="69648" y="10584"/>
                    </a:lnTo>
                    <a:lnTo>
                      <a:pt x="70092" y="10721"/>
                    </a:lnTo>
                    <a:lnTo>
                      <a:pt x="71866" y="11134"/>
                    </a:lnTo>
                    <a:lnTo>
                      <a:pt x="72532" y="11134"/>
                    </a:lnTo>
                    <a:lnTo>
                      <a:pt x="72532" y="11271"/>
                    </a:lnTo>
                    <a:lnTo>
                      <a:pt x="73197" y="11271"/>
                    </a:lnTo>
                    <a:lnTo>
                      <a:pt x="74306" y="11546"/>
                    </a:lnTo>
                    <a:lnTo>
                      <a:pt x="75415" y="12233"/>
                    </a:lnTo>
                    <a:lnTo>
                      <a:pt x="76746" y="12920"/>
                    </a:lnTo>
                    <a:lnTo>
                      <a:pt x="77855" y="13333"/>
                    </a:lnTo>
                    <a:lnTo>
                      <a:pt x="78299" y="14432"/>
                    </a:lnTo>
                    <a:lnTo>
                      <a:pt x="78964" y="15395"/>
                    </a:lnTo>
                    <a:lnTo>
                      <a:pt x="79630" y="16494"/>
                    </a:lnTo>
                    <a:lnTo>
                      <a:pt x="80517" y="16907"/>
                    </a:lnTo>
                    <a:lnTo>
                      <a:pt x="80739" y="16907"/>
                    </a:lnTo>
                    <a:lnTo>
                      <a:pt x="81182" y="17319"/>
                    </a:lnTo>
                    <a:lnTo>
                      <a:pt x="81182" y="17457"/>
                    </a:lnTo>
                    <a:lnTo>
                      <a:pt x="80073" y="18281"/>
                    </a:lnTo>
                    <a:lnTo>
                      <a:pt x="78743" y="18969"/>
                    </a:lnTo>
                    <a:lnTo>
                      <a:pt x="77634" y="19931"/>
                    </a:lnTo>
                    <a:lnTo>
                      <a:pt x="77190" y="20893"/>
                    </a:lnTo>
                    <a:lnTo>
                      <a:pt x="77190" y="21168"/>
                    </a:lnTo>
                    <a:lnTo>
                      <a:pt x="77634" y="21443"/>
                    </a:lnTo>
                    <a:lnTo>
                      <a:pt x="78521" y="21443"/>
                    </a:lnTo>
                    <a:lnTo>
                      <a:pt x="79408" y="21855"/>
                    </a:lnTo>
                    <a:lnTo>
                      <a:pt x="79852" y="22817"/>
                    </a:lnTo>
                    <a:lnTo>
                      <a:pt x="82070" y="22817"/>
                    </a:lnTo>
                    <a:lnTo>
                      <a:pt x="82070" y="22955"/>
                    </a:lnTo>
                    <a:lnTo>
                      <a:pt x="82735" y="23367"/>
                    </a:lnTo>
                    <a:lnTo>
                      <a:pt x="83401" y="22817"/>
                    </a:lnTo>
                    <a:lnTo>
                      <a:pt x="84510" y="21855"/>
                    </a:lnTo>
                    <a:lnTo>
                      <a:pt x="86284" y="20756"/>
                    </a:lnTo>
                    <a:lnTo>
                      <a:pt x="87171" y="20756"/>
                    </a:lnTo>
                    <a:lnTo>
                      <a:pt x="88502" y="20893"/>
                    </a:lnTo>
                    <a:lnTo>
                      <a:pt x="90055" y="21305"/>
                    </a:lnTo>
                    <a:lnTo>
                      <a:pt x="93604" y="22268"/>
                    </a:lnTo>
                    <a:lnTo>
                      <a:pt x="93826" y="22268"/>
                    </a:lnTo>
                    <a:lnTo>
                      <a:pt x="94269" y="22542"/>
                    </a:lnTo>
                    <a:lnTo>
                      <a:pt x="94713" y="22680"/>
                    </a:lnTo>
                    <a:lnTo>
                      <a:pt x="94713" y="22817"/>
                    </a:lnTo>
                    <a:lnTo>
                      <a:pt x="94935" y="23367"/>
                    </a:lnTo>
                    <a:lnTo>
                      <a:pt x="94935" y="24192"/>
                    </a:lnTo>
                    <a:lnTo>
                      <a:pt x="95378" y="24192"/>
                    </a:lnTo>
                    <a:lnTo>
                      <a:pt x="96487" y="23917"/>
                    </a:lnTo>
                    <a:lnTo>
                      <a:pt x="97153" y="23505"/>
                    </a:lnTo>
                    <a:lnTo>
                      <a:pt x="98484" y="23505"/>
                    </a:lnTo>
                    <a:lnTo>
                      <a:pt x="99149" y="23917"/>
                    </a:lnTo>
                    <a:lnTo>
                      <a:pt x="100258" y="24192"/>
                    </a:lnTo>
                    <a:lnTo>
                      <a:pt x="100702" y="24604"/>
                    </a:lnTo>
                    <a:lnTo>
                      <a:pt x="101589" y="24604"/>
                    </a:lnTo>
                    <a:lnTo>
                      <a:pt x="104916" y="24192"/>
                    </a:lnTo>
                    <a:lnTo>
                      <a:pt x="107356" y="24742"/>
                    </a:lnTo>
                    <a:lnTo>
                      <a:pt x="109353" y="25017"/>
                    </a:lnTo>
                    <a:lnTo>
                      <a:pt x="110240" y="25841"/>
                    </a:lnTo>
                    <a:lnTo>
                      <a:pt x="111571" y="26666"/>
                    </a:lnTo>
                    <a:lnTo>
                      <a:pt x="112902" y="27353"/>
                    </a:lnTo>
                    <a:lnTo>
                      <a:pt x="114454" y="27903"/>
                    </a:lnTo>
                    <a:lnTo>
                      <a:pt x="117781" y="27903"/>
                    </a:lnTo>
                    <a:lnTo>
                      <a:pt x="119112" y="28316"/>
                    </a:lnTo>
                    <a:lnTo>
                      <a:pt x="119556" y="29415"/>
                    </a:lnTo>
                    <a:lnTo>
                      <a:pt x="120000" y="30652"/>
                    </a:lnTo>
                    <a:lnTo>
                      <a:pt x="119556" y="32714"/>
                    </a:lnTo>
                    <a:lnTo>
                      <a:pt x="118447" y="34364"/>
                    </a:lnTo>
                    <a:lnTo>
                      <a:pt x="117116" y="35601"/>
                    </a:lnTo>
                    <a:lnTo>
                      <a:pt x="115563" y="36838"/>
                    </a:lnTo>
                    <a:lnTo>
                      <a:pt x="113789" y="38213"/>
                    </a:lnTo>
                    <a:lnTo>
                      <a:pt x="112680" y="38900"/>
                    </a:lnTo>
                    <a:lnTo>
                      <a:pt x="112458" y="39312"/>
                    </a:lnTo>
                    <a:lnTo>
                      <a:pt x="111127" y="40137"/>
                    </a:lnTo>
                    <a:lnTo>
                      <a:pt x="110240" y="40412"/>
                    </a:lnTo>
                    <a:lnTo>
                      <a:pt x="109574" y="40824"/>
                    </a:lnTo>
                    <a:lnTo>
                      <a:pt x="109131" y="41649"/>
                    </a:lnTo>
                    <a:lnTo>
                      <a:pt x="109131" y="42611"/>
                    </a:lnTo>
                    <a:lnTo>
                      <a:pt x="109353" y="43711"/>
                    </a:lnTo>
                    <a:lnTo>
                      <a:pt x="109574" y="44810"/>
                    </a:lnTo>
                    <a:lnTo>
                      <a:pt x="109574" y="45498"/>
                    </a:lnTo>
                    <a:lnTo>
                      <a:pt x="109131" y="46185"/>
                    </a:lnTo>
                    <a:lnTo>
                      <a:pt x="108909" y="46872"/>
                    </a:lnTo>
                    <a:lnTo>
                      <a:pt x="108909" y="47697"/>
                    </a:lnTo>
                    <a:lnTo>
                      <a:pt x="108465" y="47972"/>
                    </a:lnTo>
                    <a:lnTo>
                      <a:pt x="108465" y="48109"/>
                    </a:lnTo>
                    <a:lnTo>
                      <a:pt x="108022" y="48384"/>
                    </a:lnTo>
                    <a:lnTo>
                      <a:pt x="107356" y="49484"/>
                    </a:lnTo>
                    <a:lnTo>
                      <a:pt x="107356" y="50309"/>
                    </a:lnTo>
                    <a:lnTo>
                      <a:pt x="107134" y="50859"/>
                    </a:lnTo>
                    <a:lnTo>
                      <a:pt x="107134" y="51134"/>
                    </a:lnTo>
                    <a:lnTo>
                      <a:pt x="106913" y="51408"/>
                    </a:lnTo>
                    <a:lnTo>
                      <a:pt x="105804" y="52371"/>
                    </a:lnTo>
                    <a:lnTo>
                      <a:pt x="104916" y="53333"/>
                    </a:lnTo>
                    <a:lnTo>
                      <a:pt x="103807" y="54295"/>
                    </a:lnTo>
                    <a:lnTo>
                      <a:pt x="103585" y="54707"/>
                    </a:lnTo>
                    <a:lnTo>
                      <a:pt x="103585" y="54982"/>
                    </a:lnTo>
                    <a:lnTo>
                      <a:pt x="103142" y="55395"/>
                    </a:lnTo>
                    <a:lnTo>
                      <a:pt x="103142" y="55532"/>
                    </a:lnTo>
                    <a:lnTo>
                      <a:pt x="102698" y="55807"/>
                    </a:lnTo>
                    <a:lnTo>
                      <a:pt x="102033" y="56357"/>
                    </a:lnTo>
                    <a:lnTo>
                      <a:pt x="101367" y="56769"/>
                    </a:lnTo>
                    <a:lnTo>
                      <a:pt x="100258" y="56907"/>
                    </a:lnTo>
                    <a:lnTo>
                      <a:pt x="99371" y="57044"/>
                    </a:lnTo>
                    <a:lnTo>
                      <a:pt x="97153" y="57044"/>
                    </a:lnTo>
                    <a:lnTo>
                      <a:pt x="94935" y="57457"/>
                    </a:lnTo>
                    <a:lnTo>
                      <a:pt x="94048" y="57869"/>
                    </a:lnTo>
                    <a:lnTo>
                      <a:pt x="92495" y="58694"/>
                    </a:lnTo>
                    <a:lnTo>
                      <a:pt x="90720" y="58969"/>
                    </a:lnTo>
                    <a:lnTo>
                      <a:pt x="89390" y="59106"/>
                    </a:lnTo>
                    <a:lnTo>
                      <a:pt x="86728" y="60756"/>
                    </a:lnTo>
                    <a:lnTo>
                      <a:pt x="85175" y="61168"/>
                    </a:lnTo>
                    <a:lnTo>
                      <a:pt x="84510" y="61718"/>
                    </a:lnTo>
                    <a:lnTo>
                      <a:pt x="84288" y="62130"/>
                    </a:lnTo>
                    <a:lnTo>
                      <a:pt x="84288" y="66391"/>
                    </a:lnTo>
                    <a:lnTo>
                      <a:pt x="82070" y="67628"/>
                    </a:lnTo>
                    <a:lnTo>
                      <a:pt x="80739" y="69140"/>
                    </a:lnTo>
                    <a:lnTo>
                      <a:pt x="80517" y="69690"/>
                    </a:lnTo>
                    <a:lnTo>
                      <a:pt x="79852" y="70378"/>
                    </a:lnTo>
                    <a:lnTo>
                      <a:pt x="79408" y="70927"/>
                    </a:lnTo>
                    <a:lnTo>
                      <a:pt x="77634" y="72164"/>
                    </a:lnTo>
                    <a:lnTo>
                      <a:pt x="74528" y="73951"/>
                    </a:lnTo>
                    <a:lnTo>
                      <a:pt x="73419" y="75189"/>
                    </a:lnTo>
                    <a:lnTo>
                      <a:pt x="72532" y="76288"/>
                    </a:lnTo>
                    <a:lnTo>
                      <a:pt x="71423" y="77525"/>
                    </a:lnTo>
                    <a:lnTo>
                      <a:pt x="70092" y="78213"/>
                    </a:lnTo>
                    <a:lnTo>
                      <a:pt x="67874" y="78487"/>
                    </a:lnTo>
                    <a:lnTo>
                      <a:pt x="66765" y="78487"/>
                    </a:lnTo>
                    <a:lnTo>
                      <a:pt x="65878" y="78350"/>
                    </a:lnTo>
                    <a:lnTo>
                      <a:pt x="64768" y="78213"/>
                    </a:lnTo>
                    <a:lnTo>
                      <a:pt x="64325" y="77938"/>
                    </a:lnTo>
                    <a:lnTo>
                      <a:pt x="63659" y="77938"/>
                    </a:lnTo>
                    <a:lnTo>
                      <a:pt x="62550" y="77800"/>
                    </a:lnTo>
                    <a:lnTo>
                      <a:pt x="60998" y="77525"/>
                    </a:lnTo>
                    <a:lnTo>
                      <a:pt x="59889" y="77250"/>
                    </a:lnTo>
                    <a:lnTo>
                      <a:pt x="59223" y="77663"/>
                    </a:lnTo>
                    <a:lnTo>
                      <a:pt x="60110" y="78213"/>
                    </a:lnTo>
                    <a:lnTo>
                      <a:pt x="60554" y="78350"/>
                    </a:lnTo>
                    <a:lnTo>
                      <a:pt x="60998" y="78487"/>
                    </a:lnTo>
                    <a:lnTo>
                      <a:pt x="61441" y="79587"/>
                    </a:lnTo>
                    <a:lnTo>
                      <a:pt x="61885" y="80274"/>
                    </a:lnTo>
                    <a:lnTo>
                      <a:pt x="62107" y="80549"/>
                    </a:lnTo>
                    <a:lnTo>
                      <a:pt x="62329" y="80824"/>
                    </a:lnTo>
                    <a:lnTo>
                      <a:pt x="62994" y="80962"/>
                    </a:lnTo>
                    <a:lnTo>
                      <a:pt x="63216" y="81099"/>
                    </a:lnTo>
                    <a:lnTo>
                      <a:pt x="63659" y="81237"/>
                    </a:lnTo>
                    <a:lnTo>
                      <a:pt x="63659" y="82336"/>
                    </a:lnTo>
                    <a:lnTo>
                      <a:pt x="63216" y="83024"/>
                    </a:lnTo>
                    <a:lnTo>
                      <a:pt x="62550" y="83573"/>
                    </a:lnTo>
                    <a:lnTo>
                      <a:pt x="61441" y="84261"/>
                    </a:lnTo>
                    <a:lnTo>
                      <a:pt x="60998" y="84673"/>
                    </a:lnTo>
                    <a:lnTo>
                      <a:pt x="59223" y="85223"/>
                    </a:lnTo>
                    <a:lnTo>
                      <a:pt x="57227" y="85635"/>
                    </a:lnTo>
                    <a:lnTo>
                      <a:pt x="55009" y="85773"/>
                    </a:lnTo>
                    <a:lnTo>
                      <a:pt x="53678" y="85910"/>
                    </a:lnTo>
                    <a:lnTo>
                      <a:pt x="52347" y="85773"/>
                    </a:lnTo>
                    <a:lnTo>
                      <a:pt x="51016" y="85773"/>
                    </a:lnTo>
                    <a:lnTo>
                      <a:pt x="50129" y="85910"/>
                    </a:lnTo>
                    <a:lnTo>
                      <a:pt x="49463" y="86597"/>
                    </a:lnTo>
                    <a:lnTo>
                      <a:pt x="49242" y="87560"/>
                    </a:lnTo>
                    <a:lnTo>
                      <a:pt x="49242" y="88384"/>
                    </a:lnTo>
                    <a:lnTo>
                      <a:pt x="49020" y="89209"/>
                    </a:lnTo>
                    <a:lnTo>
                      <a:pt x="49020" y="89759"/>
                    </a:lnTo>
                    <a:lnTo>
                      <a:pt x="48133" y="90309"/>
                    </a:lnTo>
                    <a:lnTo>
                      <a:pt x="47689" y="90446"/>
                    </a:lnTo>
                    <a:lnTo>
                      <a:pt x="46136" y="90446"/>
                    </a:lnTo>
                    <a:lnTo>
                      <a:pt x="45693" y="90309"/>
                    </a:lnTo>
                    <a:lnTo>
                      <a:pt x="44805" y="90034"/>
                    </a:lnTo>
                    <a:lnTo>
                      <a:pt x="44140" y="89759"/>
                    </a:lnTo>
                    <a:lnTo>
                      <a:pt x="43696" y="89621"/>
                    </a:lnTo>
                    <a:lnTo>
                      <a:pt x="42587" y="89621"/>
                    </a:lnTo>
                    <a:lnTo>
                      <a:pt x="42365" y="89896"/>
                    </a:lnTo>
                    <a:lnTo>
                      <a:pt x="41922" y="90034"/>
                    </a:lnTo>
                    <a:lnTo>
                      <a:pt x="41922" y="90721"/>
                    </a:lnTo>
                    <a:lnTo>
                      <a:pt x="42365" y="91271"/>
                    </a:lnTo>
                    <a:lnTo>
                      <a:pt x="42587" y="91683"/>
                    </a:lnTo>
                    <a:lnTo>
                      <a:pt x="43031" y="92233"/>
                    </a:lnTo>
                    <a:lnTo>
                      <a:pt x="43475" y="92371"/>
                    </a:lnTo>
                    <a:lnTo>
                      <a:pt x="43918" y="92508"/>
                    </a:lnTo>
                    <a:lnTo>
                      <a:pt x="44140" y="92508"/>
                    </a:lnTo>
                    <a:lnTo>
                      <a:pt x="44805" y="92371"/>
                    </a:lnTo>
                    <a:lnTo>
                      <a:pt x="45027" y="92233"/>
                    </a:lnTo>
                    <a:lnTo>
                      <a:pt x="45249" y="92233"/>
                    </a:lnTo>
                    <a:lnTo>
                      <a:pt x="45914" y="92508"/>
                    </a:lnTo>
                    <a:lnTo>
                      <a:pt x="45914" y="92920"/>
                    </a:lnTo>
                    <a:lnTo>
                      <a:pt x="45693" y="93195"/>
                    </a:lnTo>
                    <a:lnTo>
                      <a:pt x="45249" y="93333"/>
                    </a:lnTo>
                    <a:lnTo>
                      <a:pt x="44584" y="93333"/>
                    </a:lnTo>
                    <a:lnTo>
                      <a:pt x="43918" y="93195"/>
                    </a:lnTo>
                    <a:lnTo>
                      <a:pt x="43475" y="92920"/>
                    </a:lnTo>
                    <a:lnTo>
                      <a:pt x="42809" y="92920"/>
                    </a:lnTo>
                    <a:lnTo>
                      <a:pt x="42809" y="93195"/>
                    </a:lnTo>
                    <a:lnTo>
                      <a:pt x="43031" y="93608"/>
                    </a:lnTo>
                    <a:lnTo>
                      <a:pt x="43475" y="93745"/>
                    </a:lnTo>
                    <a:lnTo>
                      <a:pt x="43696" y="93745"/>
                    </a:lnTo>
                    <a:lnTo>
                      <a:pt x="42587" y="94707"/>
                    </a:lnTo>
                    <a:lnTo>
                      <a:pt x="41922" y="95945"/>
                    </a:lnTo>
                    <a:lnTo>
                      <a:pt x="41700" y="97182"/>
                    </a:lnTo>
                    <a:lnTo>
                      <a:pt x="41478" y="97594"/>
                    </a:lnTo>
                    <a:lnTo>
                      <a:pt x="41256" y="97731"/>
                    </a:lnTo>
                    <a:lnTo>
                      <a:pt x="40591" y="97869"/>
                    </a:lnTo>
                    <a:lnTo>
                      <a:pt x="39260" y="97869"/>
                    </a:lnTo>
                    <a:lnTo>
                      <a:pt x="38373" y="98006"/>
                    </a:lnTo>
                    <a:lnTo>
                      <a:pt x="37486" y="98419"/>
                    </a:lnTo>
                    <a:lnTo>
                      <a:pt x="37042" y="98969"/>
                    </a:lnTo>
                    <a:lnTo>
                      <a:pt x="36377" y="99931"/>
                    </a:lnTo>
                    <a:lnTo>
                      <a:pt x="37042" y="101030"/>
                    </a:lnTo>
                    <a:lnTo>
                      <a:pt x="37929" y="101443"/>
                    </a:lnTo>
                    <a:lnTo>
                      <a:pt x="39260" y="101855"/>
                    </a:lnTo>
                    <a:lnTo>
                      <a:pt x="40147" y="102130"/>
                    </a:lnTo>
                    <a:lnTo>
                      <a:pt x="40591" y="103092"/>
                    </a:lnTo>
                    <a:lnTo>
                      <a:pt x="40591" y="103642"/>
                    </a:lnTo>
                    <a:lnTo>
                      <a:pt x="40147" y="104054"/>
                    </a:lnTo>
                    <a:lnTo>
                      <a:pt x="39038" y="104742"/>
                    </a:lnTo>
                    <a:lnTo>
                      <a:pt x="38373" y="105017"/>
                    </a:lnTo>
                    <a:lnTo>
                      <a:pt x="37486" y="105154"/>
                    </a:lnTo>
                    <a:lnTo>
                      <a:pt x="36377" y="105841"/>
                    </a:lnTo>
                    <a:lnTo>
                      <a:pt x="36377" y="106391"/>
                    </a:lnTo>
                    <a:lnTo>
                      <a:pt x="35933" y="107353"/>
                    </a:lnTo>
                    <a:lnTo>
                      <a:pt x="35711" y="107766"/>
                    </a:lnTo>
                    <a:lnTo>
                      <a:pt x="34602" y="108041"/>
                    </a:lnTo>
                    <a:lnTo>
                      <a:pt x="33937" y="108041"/>
                    </a:lnTo>
                    <a:lnTo>
                      <a:pt x="33715" y="108316"/>
                    </a:lnTo>
                    <a:lnTo>
                      <a:pt x="33049" y="108453"/>
                    </a:lnTo>
                    <a:lnTo>
                      <a:pt x="31940" y="109415"/>
                    </a:lnTo>
                    <a:lnTo>
                      <a:pt x="31719" y="110103"/>
                    </a:lnTo>
                    <a:lnTo>
                      <a:pt x="31719" y="111340"/>
                    </a:lnTo>
                    <a:lnTo>
                      <a:pt x="31940" y="111890"/>
                    </a:lnTo>
                    <a:lnTo>
                      <a:pt x="32606" y="112027"/>
                    </a:lnTo>
                    <a:lnTo>
                      <a:pt x="33937" y="112852"/>
                    </a:lnTo>
                    <a:lnTo>
                      <a:pt x="34602" y="114089"/>
                    </a:lnTo>
                    <a:lnTo>
                      <a:pt x="35046" y="115189"/>
                    </a:lnTo>
                    <a:lnTo>
                      <a:pt x="35711" y="116013"/>
                    </a:lnTo>
                    <a:lnTo>
                      <a:pt x="37929" y="117113"/>
                    </a:lnTo>
                    <a:lnTo>
                      <a:pt x="40147" y="117800"/>
                    </a:lnTo>
                    <a:lnTo>
                      <a:pt x="42587" y="118625"/>
                    </a:lnTo>
                    <a:lnTo>
                      <a:pt x="41922" y="118762"/>
                    </a:lnTo>
                    <a:lnTo>
                      <a:pt x="41256" y="118762"/>
                    </a:lnTo>
                    <a:lnTo>
                      <a:pt x="37929" y="119450"/>
                    </a:lnTo>
                    <a:lnTo>
                      <a:pt x="36820" y="119862"/>
                    </a:lnTo>
                    <a:lnTo>
                      <a:pt x="35711" y="119862"/>
                    </a:lnTo>
                    <a:lnTo>
                      <a:pt x="35046" y="120000"/>
                    </a:lnTo>
                    <a:lnTo>
                      <a:pt x="31497" y="120000"/>
                    </a:lnTo>
                    <a:lnTo>
                      <a:pt x="31053" y="119862"/>
                    </a:lnTo>
                    <a:lnTo>
                      <a:pt x="30609" y="119175"/>
                    </a:lnTo>
                    <a:lnTo>
                      <a:pt x="30388" y="118900"/>
                    </a:lnTo>
                    <a:lnTo>
                      <a:pt x="30388" y="118625"/>
                    </a:lnTo>
                    <a:lnTo>
                      <a:pt x="29944" y="118487"/>
                    </a:lnTo>
                    <a:lnTo>
                      <a:pt x="28835" y="118075"/>
                    </a:lnTo>
                    <a:lnTo>
                      <a:pt x="28170" y="118075"/>
                    </a:lnTo>
                    <a:lnTo>
                      <a:pt x="27060" y="117800"/>
                    </a:lnTo>
                    <a:lnTo>
                      <a:pt x="26173" y="117250"/>
                    </a:lnTo>
                    <a:lnTo>
                      <a:pt x="26173" y="116838"/>
                    </a:lnTo>
                    <a:lnTo>
                      <a:pt x="23955" y="116838"/>
                    </a:lnTo>
                    <a:lnTo>
                      <a:pt x="23733" y="116701"/>
                    </a:lnTo>
                    <a:lnTo>
                      <a:pt x="23290" y="116426"/>
                    </a:lnTo>
                    <a:lnTo>
                      <a:pt x="23290" y="116151"/>
                    </a:lnTo>
                    <a:lnTo>
                      <a:pt x="21515" y="116013"/>
                    </a:lnTo>
                    <a:lnTo>
                      <a:pt x="19963" y="115326"/>
                    </a:lnTo>
                    <a:lnTo>
                      <a:pt x="18188" y="114089"/>
                    </a:lnTo>
                    <a:lnTo>
                      <a:pt x="18188" y="113951"/>
                    </a:lnTo>
                    <a:lnTo>
                      <a:pt x="18632" y="113814"/>
                    </a:lnTo>
                    <a:lnTo>
                      <a:pt x="19297" y="113402"/>
                    </a:lnTo>
                    <a:lnTo>
                      <a:pt x="19741" y="113264"/>
                    </a:lnTo>
                    <a:lnTo>
                      <a:pt x="19741" y="113127"/>
                    </a:lnTo>
                    <a:lnTo>
                      <a:pt x="19519" y="113127"/>
                    </a:lnTo>
                    <a:lnTo>
                      <a:pt x="19519" y="112852"/>
                    </a:lnTo>
                    <a:lnTo>
                      <a:pt x="19297" y="112852"/>
                    </a:lnTo>
                    <a:lnTo>
                      <a:pt x="19741" y="111890"/>
                    </a:lnTo>
                    <a:lnTo>
                      <a:pt x="19741" y="111477"/>
                    </a:lnTo>
                    <a:lnTo>
                      <a:pt x="19519" y="111202"/>
                    </a:lnTo>
                    <a:lnTo>
                      <a:pt x="18410" y="110790"/>
                    </a:lnTo>
                    <a:lnTo>
                      <a:pt x="18188" y="110515"/>
                    </a:lnTo>
                    <a:lnTo>
                      <a:pt x="17523" y="110378"/>
                    </a:lnTo>
                    <a:lnTo>
                      <a:pt x="17301" y="109965"/>
                    </a:lnTo>
                    <a:lnTo>
                      <a:pt x="17301" y="108728"/>
                    </a:lnTo>
                    <a:lnTo>
                      <a:pt x="17079" y="107353"/>
                    </a:lnTo>
                    <a:lnTo>
                      <a:pt x="16192" y="105841"/>
                    </a:lnTo>
                    <a:lnTo>
                      <a:pt x="15748" y="104604"/>
                    </a:lnTo>
                    <a:lnTo>
                      <a:pt x="16414" y="103917"/>
                    </a:lnTo>
                    <a:lnTo>
                      <a:pt x="17079" y="103642"/>
                    </a:lnTo>
                    <a:lnTo>
                      <a:pt x="17523" y="103092"/>
                    </a:lnTo>
                    <a:lnTo>
                      <a:pt x="18188" y="102405"/>
                    </a:lnTo>
                    <a:lnTo>
                      <a:pt x="18188" y="101993"/>
                    </a:lnTo>
                    <a:lnTo>
                      <a:pt x="17744" y="101718"/>
                    </a:lnTo>
                    <a:lnTo>
                      <a:pt x="17301" y="101305"/>
                    </a:lnTo>
                    <a:lnTo>
                      <a:pt x="17079" y="100756"/>
                    </a:lnTo>
                    <a:lnTo>
                      <a:pt x="16635" y="100481"/>
                    </a:lnTo>
                    <a:lnTo>
                      <a:pt x="16635" y="99931"/>
                    </a:lnTo>
                    <a:lnTo>
                      <a:pt x="17079" y="99931"/>
                    </a:lnTo>
                    <a:lnTo>
                      <a:pt x="17079" y="99793"/>
                    </a:lnTo>
                    <a:lnTo>
                      <a:pt x="17301" y="99381"/>
                    </a:lnTo>
                    <a:lnTo>
                      <a:pt x="17523" y="99243"/>
                    </a:lnTo>
                    <a:lnTo>
                      <a:pt x="18410" y="99243"/>
                    </a:lnTo>
                    <a:lnTo>
                      <a:pt x="18853" y="99656"/>
                    </a:lnTo>
                    <a:lnTo>
                      <a:pt x="18853" y="99931"/>
                    </a:lnTo>
                    <a:lnTo>
                      <a:pt x="19519" y="100343"/>
                    </a:lnTo>
                    <a:lnTo>
                      <a:pt x="19963" y="100343"/>
                    </a:lnTo>
                    <a:lnTo>
                      <a:pt x="23068" y="91958"/>
                    </a:lnTo>
                    <a:lnTo>
                      <a:pt x="23068" y="91134"/>
                    </a:lnTo>
                    <a:lnTo>
                      <a:pt x="22181" y="91134"/>
                    </a:lnTo>
                    <a:lnTo>
                      <a:pt x="21959" y="91271"/>
                    </a:lnTo>
                    <a:lnTo>
                      <a:pt x="21515" y="91408"/>
                    </a:lnTo>
                    <a:lnTo>
                      <a:pt x="21072" y="91821"/>
                    </a:lnTo>
                    <a:lnTo>
                      <a:pt x="20850" y="91821"/>
                    </a:lnTo>
                    <a:lnTo>
                      <a:pt x="20628" y="91683"/>
                    </a:lnTo>
                    <a:lnTo>
                      <a:pt x="19963" y="91408"/>
                    </a:lnTo>
                    <a:lnTo>
                      <a:pt x="19741" y="91134"/>
                    </a:lnTo>
                    <a:lnTo>
                      <a:pt x="19741" y="90584"/>
                    </a:lnTo>
                    <a:lnTo>
                      <a:pt x="19519" y="90309"/>
                    </a:lnTo>
                    <a:lnTo>
                      <a:pt x="19519" y="89209"/>
                    </a:lnTo>
                    <a:lnTo>
                      <a:pt x="19741" y="88659"/>
                    </a:lnTo>
                    <a:lnTo>
                      <a:pt x="19963" y="88384"/>
                    </a:lnTo>
                    <a:lnTo>
                      <a:pt x="20628" y="87285"/>
                    </a:lnTo>
                    <a:lnTo>
                      <a:pt x="21072" y="87285"/>
                    </a:lnTo>
                    <a:lnTo>
                      <a:pt x="21515" y="87147"/>
                    </a:lnTo>
                    <a:lnTo>
                      <a:pt x="21515" y="86872"/>
                    </a:lnTo>
                    <a:lnTo>
                      <a:pt x="21072" y="86460"/>
                    </a:lnTo>
                    <a:lnTo>
                      <a:pt x="20850" y="86323"/>
                    </a:lnTo>
                    <a:lnTo>
                      <a:pt x="20850" y="86185"/>
                    </a:lnTo>
                    <a:lnTo>
                      <a:pt x="20628" y="85910"/>
                    </a:lnTo>
                    <a:lnTo>
                      <a:pt x="20628" y="85360"/>
                    </a:lnTo>
                    <a:lnTo>
                      <a:pt x="20406" y="85085"/>
                    </a:lnTo>
                    <a:lnTo>
                      <a:pt x="20406" y="84398"/>
                    </a:lnTo>
                    <a:lnTo>
                      <a:pt x="20628" y="83161"/>
                    </a:lnTo>
                    <a:lnTo>
                      <a:pt x="21737" y="81924"/>
                    </a:lnTo>
                    <a:lnTo>
                      <a:pt x="22624" y="81099"/>
                    </a:lnTo>
                    <a:lnTo>
                      <a:pt x="23290" y="79587"/>
                    </a:lnTo>
                    <a:lnTo>
                      <a:pt x="23733" y="79312"/>
                    </a:lnTo>
                    <a:lnTo>
                      <a:pt x="23955" y="79312"/>
                    </a:lnTo>
                    <a:lnTo>
                      <a:pt x="24177" y="79175"/>
                    </a:lnTo>
                    <a:lnTo>
                      <a:pt x="24177" y="79037"/>
                    </a:lnTo>
                    <a:lnTo>
                      <a:pt x="25064" y="77250"/>
                    </a:lnTo>
                    <a:lnTo>
                      <a:pt x="25508" y="75601"/>
                    </a:lnTo>
                    <a:lnTo>
                      <a:pt x="25286" y="71202"/>
                    </a:lnTo>
                    <a:lnTo>
                      <a:pt x="25064" y="70790"/>
                    </a:lnTo>
                    <a:lnTo>
                      <a:pt x="25951" y="69140"/>
                    </a:lnTo>
                    <a:lnTo>
                      <a:pt x="25951" y="68591"/>
                    </a:lnTo>
                    <a:lnTo>
                      <a:pt x="26173" y="67079"/>
                    </a:lnTo>
                    <a:lnTo>
                      <a:pt x="26617" y="65704"/>
                    </a:lnTo>
                    <a:lnTo>
                      <a:pt x="27504" y="64467"/>
                    </a:lnTo>
                    <a:lnTo>
                      <a:pt x="27726" y="63092"/>
                    </a:lnTo>
                    <a:lnTo>
                      <a:pt x="27726" y="62268"/>
                    </a:lnTo>
                    <a:lnTo>
                      <a:pt x="28391" y="61580"/>
                    </a:lnTo>
                    <a:lnTo>
                      <a:pt x="28391" y="61030"/>
                    </a:lnTo>
                    <a:lnTo>
                      <a:pt x="28613" y="60756"/>
                    </a:lnTo>
                    <a:lnTo>
                      <a:pt x="28613" y="58281"/>
                    </a:lnTo>
                    <a:lnTo>
                      <a:pt x="28835" y="57182"/>
                    </a:lnTo>
                    <a:lnTo>
                      <a:pt x="28835" y="56082"/>
                    </a:lnTo>
                    <a:lnTo>
                      <a:pt x="29279" y="54982"/>
                    </a:lnTo>
                    <a:lnTo>
                      <a:pt x="29279" y="54158"/>
                    </a:lnTo>
                    <a:lnTo>
                      <a:pt x="28835" y="52783"/>
                    </a:lnTo>
                    <a:lnTo>
                      <a:pt x="28835" y="51408"/>
                    </a:lnTo>
                    <a:lnTo>
                      <a:pt x="28613" y="50446"/>
                    </a:lnTo>
                    <a:lnTo>
                      <a:pt x="27726" y="49621"/>
                    </a:lnTo>
                    <a:lnTo>
                      <a:pt x="27060" y="48934"/>
                    </a:lnTo>
                    <a:lnTo>
                      <a:pt x="24842" y="47972"/>
                    </a:lnTo>
                    <a:lnTo>
                      <a:pt x="23955" y="47697"/>
                    </a:lnTo>
                    <a:lnTo>
                      <a:pt x="22846" y="47422"/>
                    </a:lnTo>
                    <a:lnTo>
                      <a:pt x="21959" y="47147"/>
                    </a:lnTo>
                    <a:lnTo>
                      <a:pt x="21515" y="47010"/>
                    </a:lnTo>
                    <a:lnTo>
                      <a:pt x="19963" y="46185"/>
                    </a:lnTo>
                    <a:lnTo>
                      <a:pt x="19519" y="46048"/>
                    </a:lnTo>
                    <a:lnTo>
                      <a:pt x="18632" y="45773"/>
                    </a:lnTo>
                    <a:lnTo>
                      <a:pt x="16414" y="45360"/>
                    </a:lnTo>
                    <a:lnTo>
                      <a:pt x="13086" y="43573"/>
                    </a:lnTo>
                    <a:lnTo>
                      <a:pt x="12865" y="43298"/>
                    </a:lnTo>
                    <a:lnTo>
                      <a:pt x="12865" y="41924"/>
                    </a:lnTo>
                    <a:lnTo>
                      <a:pt x="12421" y="41374"/>
                    </a:lnTo>
                    <a:lnTo>
                      <a:pt x="12199" y="40962"/>
                    </a:lnTo>
                    <a:lnTo>
                      <a:pt x="11977" y="40412"/>
                    </a:lnTo>
                    <a:lnTo>
                      <a:pt x="11312" y="40137"/>
                    </a:lnTo>
                    <a:lnTo>
                      <a:pt x="11090" y="39587"/>
                    </a:lnTo>
                    <a:lnTo>
                      <a:pt x="7763" y="36151"/>
                    </a:lnTo>
                    <a:lnTo>
                      <a:pt x="6876" y="34364"/>
                    </a:lnTo>
                    <a:lnTo>
                      <a:pt x="5767" y="32989"/>
                    </a:lnTo>
                    <a:lnTo>
                      <a:pt x="5545" y="32852"/>
                    </a:lnTo>
                    <a:lnTo>
                      <a:pt x="5323" y="32852"/>
                    </a:lnTo>
                    <a:lnTo>
                      <a:pt x="5101" y="32714"/>
                    </a:lnTo>
                    <a:lnTo>
                      <a:pt x="4658" y="32714"/>
                    </a:lnTo>
                    <a:lnTo>
                      <a:pt x="4214" y="32164"/>
                    </a:lnTo>
                    <a:lnTo>
                      <a:pt x="3548" y="31202"/>
                    </a:lnTo>
                    <a:lnTo>
                      <a:pt x="3105" y="30790"/>
                    </a:lnTo>
                    <a:lnTo>
                      <a:pt x="2439" y="30790"/>
                    </a:lnTo>
                    <a:lnTo>
                      <a:pt x="2218" y="30652"/>
                    </a:lnTo>
                    <a:lnTo>
                      <a:pt x="887" y="29415"/>
                    </a:lnTo>
                    <a:lnTo>
                      <a:pt x="0" y="27903"/>
                    </a:lnTo>
                    <a:lnTo>
                      <a:pt x="221" y="27216"/>
                    </a:lnTo>
                    <a:lnTo>
                      <a:pt x="443" y="26666"/>
                    </a:lnTo>
                    <a:lnTo>
                      <a:pt x="1552" y="25567"/>
                    </a:lnTo>
                    <a:lnTo>
                      <a:pt x="2218" y="25292"/>
                    </a:lnTo>
                    <a:lnTo>
                      <a:pt x="2883" y="25017"/>
                    </a:lnTo>
                    <a:lnTo>
                      <a:pt x="3327" y="24742"/>
                    </a:lnTo>
                    <a:lnTo>
                      <a:pt x="3992" y="24192"/>
                    </a:lnTo>
                    <a:lnTo>
                      <a:pt x="3548" y="24054"/>
                    </a:lnTo>
                    <a:lnTo>
                      <a:pt x="3105" y="24054"/>
                    </a:lnTo>
                    <a:lnTo>
                      <a:pt x="2883" y="24192"/>
                    </a:lnTo>
                    <a:lnTo>
                      <a:pt x="1996" y="24192"/>
                    </a:lnTo>
                    <a:lnTo>
                      <a:pt x="1552" y="24054"/>
                    </a:lnTo>
                    <a:lnTo>
                      <a:pt x="1109" y="23367"/>
                    </a:lnTo>
                    <a:lnTo>
                      <a:pt x="1109" y="22268"/>
                    </a:lnTo>
                    <a:lnTo>
                      <a:pt x="1330" y="21580"/>
                    </a:lnTo>
                    <a:lnTo>
                      <a:pt x="2439" y="20618"/>
                    </a:lnTo>
                    <a:lnTo>
                      <a:pt x="2883" y="19931"/>
                    </a:lnTo>
                    <a:lnTo>
                      <a:pt x="2883" y="18694"/>
                    </a:lnTo>
                    <a:lnTo>
                      <a:pt x="3992" y="18556"/>
                    </a:lnTo>
                    <a:lnTo>
                      <a:pt x="4436" y="18281"/>
                    </a:lnTo>
                    <a:lnTo>
                      <a:pt x="5323" y="18006"/>
                    </a:lnTo>
                    <a:lnTo>
                      <a:pt x="5545" y="17594"/>
                    </a:lnTo>
                    <a:lnTo>
                      <a:pt x="6210" y="17182"/>
                    </a:lnTo>
                    <a:lnTo>
                      <a:pt x="6432" y="16632"/>
                    </a:lnTo>
                    <a:lnTo>
                      <a:pt x="6654" y="16219"/>
                    </a:lnTo>
                    <a:lnTo>
                      <a:pt x="7319" y="15807"/>
                    </a:lnTo>
                    <a:lnTo>
                      <a:pt x="7763" y="15532"/>
                    </a:lnTo>
                    <a:lnTo>
                      <a:pt x="8650" y="15257"/>
                    </a:lnTo>
                    <a:lnTo>
                      <a:pt x="9759" y="14845"/>
                    </a:lnTo>
                    <a:lnTo>
                      <a:pt x="10203" y="14570"/>
                    </a:lnTo>
                    <a:lnTo>
                      <a:pt x="10646" y="14020"/>
                    </a:lnTo>
                    <a:lnTo>
                      <a:pt x="9981" y="13883"/>
                    </a:lnTo>
                    <a:lnTo>
                      <a:pt x="9759" y="13470"/>
                    </a:lnTo>
                    <a:lnTo>
                      <a:pt x="9759" y="13333"/>
                    </a:lnTo>
                    <a:lnTo>
                      <a:pt x="9981" y="12920"/>
                    </a:lnTo>
                    <a:lnTo>
                      <a:pt x="9981" y="12233"/>
                    </a:lnTo>
                    <a:lnTo>
                      <a:pt x="9759" y="12096"/>
                    </a:lnTo>
                    <a:lnTo>
                      <a:pt x="9537" y="11821"/>
                    </a:lnTo>
                    <a:lnTo>
                      <a:pt x="9537" y="10859"/>
                    </a:lnTo>
                    <a:lnTo>
                      <a:pt x="9759" y="10721"/>
                    </a:lnTo>
                    <a:lnTo>
                      <a:pt x="9981" y="10446"/>
                    </a:lnTo>
                    <a:lnTo>
                      <a:pt x="9981" y="9484"/>
                    </a:lnTo>
                    <a:lnTo>
                      <a:pt x="9759" y="9347"/>
                    </a:lnTo>
                    <a:lnTo>
                      <a:pt x="9537" y="9072"/>
                    </a:lnTo>
                    <a:lnTo>
                      <a:pt x="8872" y="8797"/>
                    </a:lnTo>
                    <a:lnTo>
                      <a:pt x="8650" y="8659"/>
                    </a:lnTo>
                    <a:lnTo>
                      <a:pt x="8428" y="8247"/>
                    </a:lnTo>
                    <a:lnTo>
                      <a:pt x="8428" y="7560"/>
                    </a:lnTo>
                    <a:lnTo>
                      <a:pt x="8872" y="7285"/>
                    </a:lnTo>
                    <a:lnTo>
                      <a:pt x="9094" y="6872"/>
                    </a:lnTo>
                    <a:lnTo>
                      <a:pt x="10203" y="6597"/>
                    </a:lnTo>
                    <a:lnTo>
                      <a:pt x="10646" y="6460"/>
                    </a:lnTo>
                    <a:lnTo>
                      <a:pt x="11090" y="6597"/>
                    </a:lnTo>
                    <a:lnTo>
                      <a:pt x="11312" y="6597"/>
                    </a:lnTo>
                    <a:lnTo>
                      <a:pt x="11756" y="6460"/>
                    </a:lnTo>
                    <a:lnTo>
                      <a:pt x="11756" y="6048"/>
                    </a:lnTo>
                    <a:lnTo>
                      <a:pt x="12199" y="5773"/>
                    </a:lnTo>
                    <a:lnTo>
                      <a:pt x="12199" y="5360"/>
                    </a:lnTo>
                    <a:lnTo>
                      <a:pt x="12865" y="5223"/>
                    </a:lnTo>
                    <a:lnTo>
                      <a:pt x="13086" y="5085"/>
                    </a:lnTo>
                    <a:lnTo>
                      <a:pt x="13530" y="4810"/>
                    </a:lnTo>
                    <a:lnTo>
                      <a:pt x="13974" y="4673"/>
                    </a:lnTo>
                    <a:lnTo>
                      <a:pt x="14195" y="4398"/>
                    </a:lnTo>
                    <a:lnTo>
                      <a:pt x="14195" y="3848"/>
                    </a:lnTo>
                    <a:lnTo>
                      <a:pt x="14417" y="3436"/>
                    </a:lnTo>
                    <a:lnTo>
                      <a:pt x="15083" y="2886"/>
                    </a:lnTo>
                    <a:lnTo>
                      <a:pt x="16192" y="2199"/>
                    </a:lnTo>
                    <a:lnTo>
                      <a:pt x="17079" y="2061"/>
                    </a:lnTo>
                    <a:lnTo>
                      <a:pt x="19741" y="1512"/>
                    </a:lnTo>
                    <a:lnTo>
                      <a:pt x="22846" y="1099"/>
                    </a:lnTo>
                    <a:lnTo>
                      <a:pt x="23290" y="824"/>
                    </a:lnTo>
                    <a:lnTo>
                      <a:pt x="24842"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654" name="Google Shape;654;p44"/>
            <p:cNvGrpSpPr/>
            <p:nvPr/>
          </p:nvGrpSpPr>
          <p:grpSpPr>
            <a:xfrm>
              <a:off x="1345376" y="1562153"/>
              <a:ext cx="2273385" cy="1716233"/>
              <a:chOff x="1751020" y="1676488"/>
              <a:chExt cx="3720152" cy="2808433"/>
            </a:xfrm>
          </p:grpSpPr>
          <p:sp>
            <p:nvSpPr>
              <p:cNvPr id="655" name="Google Shape;655;p44"/>
              <p:cNvSpPr/>
              <p:nvPr/>
            </p:nvSpPr>
            <p:spPr>
              <a:xfrm>
                <a:off x="4557241" y="4439321"/>
                <a:ext cx="60000" cy="45600"/>
              </a:xfrm>
              <a:custGeom>
                <a:rect b="b" l="l" r="r" t="t"/>
                <a:pathLst>
                  <a:path extrusionOk="0" h="120000" w="120000">
                    <a:moveTo>
                      <a:pt x="37241" y="0"/>
                    </a:moveTo>
                    <a:lnTo>
                      <a:pt x="41379" y="0"/>
                    </a:lnTo>
                    <a:lnTo>
                      <a:pt x="49655" y="10909"/>
                    </a:lnTo>
                    <a:lnTo>
                      <a:pt x="57931" y="16363"/>
                    </a:lnTo>
                    <a:lnTo>
                      <a:pt x="66206" y="21818"/>
                    </a:lnTo>
                    <a:lnTo>
                      <a:pt x="78620" y="21818"/>
                    </a:lnTo>
                    <a:lnTo>
                      <a:pt x="86896" y="38181"/>
                    </a:lnTo>
                    <a:lnTo>
                      <a:pt x="91034" y="38181"/>
                    </a:lnTo>
                    <a:lnTo>
                      <a:pt x="99310" y="27272"/>
                    </a:lnTo>
                    <a:lnTo>
                      <a:pt x="107586" y="27272"/>
                    </a:lnTo>
                    <a:lnTo>
                      <a:pt x="120000" y="43636"/>
                    </a:lnTo>
                    <a:lnTo>
                      <a:pt x="120000" y="54545"/>
                    </a:lnTo>
                    <a:lnTo>
                      <a:pt x="111724" y="70909"/>
                    </a:lnTo>
                    <a:lnTo>
                      <a:pt x="103448" y="92727"/>
                    </a:lnTo>
                    <a:lnTo>
                      <a:pt x="91034" y="103636"/>
                    </a:lnTo>
                    <a:lnTo>
                      <a:pt x="70344" y="120000"/>
                    </a:lnTo>
                    <a:lnTo>
                      <a:pt x="62068" y="120000"/>
                    </a:lnTo>
                    <a:lnTo>
                      <a:pt x="45517" y="109090"/>
                    </a:lnTo>
                    <a:lnTo>
                      <a:pt x="28965" y="98181"/>
                    </a:lnTo>
                    <a:lnTo>
                      <a:pt x="20689" y="92727"/>
                    </a:lnTo>
                    <a:lnTo>
                      <a:pt x="8275" y="76363"/>
                    </a:lnTo>
                    <a:lnTo>
                      <a:pt x="4137" y="65454"/>
                    </a:lnTo>
                    <a:lnTo>
                      <a:pt x="0" y="54545"/>
                    </a:lnTo>
                    <a:lnTo>
                      <a:pt x="8275" y="16363"/>
                    </a:lnTo>
                    <a:lnTo>
                      <a:pt x="20689" y="10909"/>
                    </a:lnTo>
                    <a:lnTo>
                      <a:pt x="37241"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56" name="Google Shape;656;p44"/>
              <p:cNvSpPr/>
              <p:nvPr/>
            </p:nvSpPr>
            <p:spPr>
              <a:xfrm>
                <a:off x="5201802" y="2528345"/>
                <a:ext cx="244500" cy="111900"/>
              </a:xfrm>
              <a:custGeom>
                <a:rect b="b" l="l" r="r" t="t"/>
                <a:pathLst>
                  <a:path extrusionOk="0" h="120000" w="120000">
                    <a:moveTo>
                      <a:pt x="14237" y="0"/>
                    </a:moveTo>
                    <a:lnTo>
                      <a:pt x="19322" y="0"/>
                    </a:lnTo>
                    <a:lnTo>
                      <a:pt x="19322" y="6666"/>
                    </a:lnTo>
                    <a:lnTo>
                      <a:pt x="20338" y="8888"/>
                    </a:lnTo>
                    <a:lnTo>
                      <a:pt x="21355" y="15555"/>
                    </a:lnTo>
                    <a:lnTo>
                      <a:pt x="21355" y="22222"/>
                    </a:lnTo>
                    <a:lnTo>
                      <a:pt x="24406" y="26666"/>
                    </a:lnTo>
                    <a:lnTo>
                      <a:pt x="25423" y="31111"/>
                    </a:lnTo>
                    <a:lnTo>
                      <a:pt x="30508" y="31111"/>
                    </a:lnTo>
                    <a:lnTo>
                      <a:pt x="33559" y="28888"/>
                    </a:lnTo>
                    <a:lnTo>
                      <a:pt x="34576" y="28888"/>
                    </a:lnTo>
                    <a:lnTo>
                      <a:pt x="34576" y="15555"/>
                    </a:lnTo>
                    <a:lnTo>
                      <a:pt x="38644" y="22222"/>
                    </a:lnTo>
                    <a:lnTo>
                      <a:pt x="40677" y="22222"/>
                    </a:lnTo>
                    <a:lnTo>
                      <a:pt x="49830" y="17777"/>
                    </a:lnTo>
                    <a:lnTo>
                      <a:pt x="54915" y="22222"/>
                    </a:lnTo>
                    <a:lnTo>
                      <a:pt x="55932" y="26666"/>
                    </a:lnTo>
                    <a:lnTo>
                      <a:pt x="55932" y="15555"/>
                    </a:lnTo>
                    <a:lnTo>
                      <a:pt x="64067" y="15555"/>
                    </a:lnTo>
                    <a:lnTo>
                      <a:pt x="66101" y="17777"/>
                    </a:lnTo>
                    <a:lnTo>
                      <a:pt x="71186" y="17777"/>
                    </a:lnTo>
                    <a:lnTo>
                      <a:pt x="75254" y="15555"/>
                    </a:lnTo>
                    <a:lnTo>
                      <a:pt x="77288" y="11111"/>
                    </a:lnTo>
                    <a:lnTo>
                      <a:pt x="80338" y="11111"/>
                    </a:lnTo>
                    <a:lnTo>
                      <a:pt x="82372" y="15555"/>
                    </a:lnTo>
                    <a:lnTo>
                      <a:pt x="82372" y="8888"/>
                    </a:lnTo>
                    <a:lnTo>
                      <a:pt x="84406" y="6666"/>
                    </a:lnTo>
                    <a:lnTo>
                      <a:pt x="85423" y="0"/>
                    </a:lnTo>
                    <a:lnTo>
                      <a:pt x="86440" y="4444"/>
                    </a:lnTo>
                    <a:lnTo>
                      <a:pt x="88474" y="4444"/>
                    </a:lnTo>
                    <a:lnTo>
                      <a:pt x="89491" y="0"/>
                    </a:lnTo>
                    <a:lnTo>
                      <a:pt x="89491" y="6666"/>
                    </a:lnTo>
                    <a:lnTo>
                      <a:pt x="90508" y="8888"/>
                    </a:lnTo>
                    <a:lnTo>
                      <a:pt x="93559" y="11111"/>
                    </a:lnTo>
                    <a:lnTo>
                      <a:pt x="94576" y="15555"/>
                    </a:lnTo>
                    <a:lnTo>
                      <a:pt x="99661" y="15555"/>
                    </a:lnTo>
                    <a:lnTo>
                      <a:pt x="104745" y="8888"/>
                    </a:lnTo>
                    <a:lnTo>
                      <a:pt x="106779" y="8888"/>
                    </a:lnTo>
                    <a:lnTo>
                      <a:pt x="105762" y="11111"/>
                    </a:lnTo>
                    <a:lnTo>
                      <a:pt x="104745" y="17777"/>
                    </a:lnTo>
                    <a:lnTo>
                      <a:pt x="105762" y="28888"/>
                    </a:lnTo>
                    <a:lnTo>
                      <a:pt x="109830" y="37777"/>
                    </a:lnTo>
                    <a:lnTo>
                      <a:pt x="114915" y="42222"/>
                    </a:lnTo>
                    <a:lnTo>
                      <a:pt x="118983" y="51111"/>
                    </a:lnTo>
                    <a:lnTo>
                      <a:pt x="120000" y="62222"/>
                    </a:lnTo>
                    <a:lnTo>
                      <a:pt x="118983" y="64444"/>
                    </a:lnTo>
                    <a:lnTo>
                      <a:pt x="115932" y="73333"/>
                    </a:lnTo>
                    <a:lnTo>
                      <a:pt x="111864" y="77777"/>
                    </a:lnTo>
                    <a:lnTo>
                      <a:pt x="108813" y="86666"/>
                    </a:lnTo>
                    <a:lnTo>
                      <a:pt x="100677" y="97777"/>
                    </a:lnTo>
                    <a:lnTo>
                      <a:pt x="90508" y="106666"/>
                    </a:lnTo>
                    <a:lnTo>
                      <a:pt x="81355" y="115555"/>
                    </a:lnTo>
                    <a:lnTo>
                      <a:pt x="69152" y="120000"/>
                    </a:lnTo>
                    <a:lnTo>
                      <a:pt x="54915" y="117777"/>
                    </a:lnTo>
                    <a:lnTo>
                      <a:pt x="41694" y="113333"/>
                    </a:lnTo>
                    <a:lnTo>
                      <a:pt x="30508" y="104444"/>
                    </a:lnTo>
                    <a:lnTo>
                      <a:pt x="28474" y="102222"/>
                    </a:lnTo>
                    <a:lnTo>
                      <a:pt x="24406" y="95555"/>
                    </a:lnTo>
                    <a:lnTo>
                      <a:pt x="21355" y="93333"/>
                    </a:lnTo>
                    <a:lnTo>
                      <a:pt x="18305" y="86666"/>
                    </a:lnTo>
                    <a:lnTo>
                      <a:pt x="12203" y="86666"/>
                    </a:lnTo>
                    <a:lnTo>
                      <a:pt x="14237" y="84444"/>
                    </a:lnTo>
                    <a:lnTo>
                      <a:pt x="16271" y="82222"/>
                    </a:lnTo>
                    <a:lnTo>
                      <a:pt x="16271" y="73333"/>
                    </a:lnTo>
                    <a:lnTo>
                      <a:pt x="18305" y="66666"/>
                    </a:lnTo>
                    <a:lnTo>
                      <a:pt x="18305" y="62222"/>
                    </a:lnTo>
                    <a:lnTo>
                      <a:pt x="19322" y="55555"/>
                    </a:lnTo>
                    <a:lnTo>
                      <a:pt x="15254" y="53333"/>
                    </a:lnTo>
                    <a:lnTo>
                      <a:pt x="12203" y="53333"/>
                    </a:lnTo>
                    <a:lnTo>
                      <a:pt x="9152" y="55555"/>
                    </a:lnTo>
                    <a:lnTo>
                      <a:pt x="6101" y="55555"/>
                    </a:lnTo>
                    <a:lnTo>
                      <a:pt x="1016" y="51111"/>
                    </a:lnTo>
                    <a:lnTo>
                      <a:pt x="12203" y="48888"/>
                    </a:lnTo>
                    <a:lnTo>
                      <a:pt x="23389" y="42222"/>
                    </a:lnTo>
                    <a:lnTo>
                      <a:pt x="20338" y="37777"/>
                    </a:lnTo>
                    <a:lnTo>
                      <a:pt x="15254" y="33333"/>
                    </a:lnTo>
                    <a:lnTo>
                      <a:pt x="7118" y="31111"/>
                    </a:lnTo>
                    <a:lnTo>
                      <a:pt x="2033" y="22222"/>
                    </a:lnTo>
                    <a:lnTo>
                      <a:pt x="0" y="17777"/>
                    </a:lnTo>
                    <a:lnTo>
                      <a:pt x="2033" y="15555"/>
                    </a:lnTo>
                    <a:lnTo>
                      <a:pt x="6101" y="15555"/>
                    </a:lnTo>
                    <a:lnTo>
                      <a:pt x="7118" y="17777"/>
                    </a:lnTo>
                    <a:lnTo>
                      <a:pt x="7118" y="11111"/>
                    </a:lnTo>
                    <a:lnTo>
                      <a:pt x="10169" y="11111"/>
                    </a:lnTo>
                    <a:lnTo>
                      <a:pt x="11186" y="8888"/>
                    </a:lnTo>
                    <a:lnTo>
                      <a:pt x="12203" y="4444"/>
                    </a:lnTo>
                    <a:lnTo>
                      <a:pt x="14237"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57" name="Google Shape;657;p44"/>
              <p:cNvSpPr/>
              <p:nvPr/>
            </p:nvSpPr>
            <p:spPr>
              <a:xfrm>
                <a:off x="3740660" y="3873489"/>
                <a:ext cx="248700" cy="87000"/>
              </a:xfrm>
              <a:custGeom>
                <a:rect b="b" l="l" r="r" t="t"/>
                <a:pathLst>
                  <a:path extrusionOk="0" h="120000" w="120000">
                    <a:moveTo>
                      <a:pt x="32000" y="0"/>
                    </a:moveTo>
                    <a:lnTo>
                      <a:pt x="45000" y="5714"/>
                    </a:lnTo>
                    <a:lnTo>
                      <a:pt x="63000" y="25714"/>
                    </a:lnTo>
                    <a:lnTo>
                      <a:pt x="73000" y="28571"/>
                    </a:lnTo>
                    <a:lnTo>
                      <a:pt x="75000" y="28571"/>
                    </a:lnTo>
                    <a:lnTo>
                      <a:pt x="76000" y="37142"/>
                    </a:lnTo>
                    <a:lnTo>
                      <a:pt x="79000" y="40000"/>
                    </a:lnTo>
                    <a:lnTo>
                      <a:pt x="80000" y="42857"/>
                    </a:lnTo>
                    <a:lnTo>
                      <a:pt x="90000" y="65714"/>
                    </a:lnTo>
                    <a:lnTo>
                      <a:pt x="105000" y="71428"/>
                    </a:lnTo>
                    <a:lnTo>
                      <a:pt x="105000" y="80000"/>
                    </a:lnTo>
                    <a:lnTo>
                      <a:pt x="111000" y="82857"/>
                    </a:lnTo>
                    <a:lnTo>
                      <a:pt x="114000" y="85714"/>
                    </a:lnTo>
                    <a:lnTo>
                      <a:pt x="117000" y="94285"/>
                    </a:lnTo>
                    <a:lnTo>
                      <a:pt x="118000" y="102857"/>
                    </a:lnTo>
                    <a:lnTo>
                      <a:pt x="120000" y="105714"/>
                    </a:lnTo>
                    <a:lnTo>
                      <a:pt x="118000" y="111428"/>
                    </a:lnTo>
                    <a:lnTo>
                      <a:pt x="115000" y="117142"/>
                    </a:lnTo>
                    <a:lnTo>
                      <a:pt x="111000" y="120000"/>
                    </a:lnTo>
                    <a:lnTo>
                      <a:pt x="105000" y="120000"/>
                    </a:lnTo>
                    <a:lnTo>
                      <a:pt x="93000" y="117142"/>
                    </a:lnTo>
                    <a:lnTo>
                      <a:pt x="81000" y="111428"/>
                    </a:lnTo>
                    <a:lnTo>
                      <a:pt x="81000" y="105714"/>
                    </a:lnTo>
                    <a:lnTo>
                      <a:pt x="83000" y="105714"/>
                    </a:lnTo>
                    <a:lnTo>
                      <a:pt x="85000" y="97142"/>
                    </a:lnTo>
                    <a:lnTo>
                      <a:pt x="85000" y="94285"/>
                    </a:lnTo>
                    <a:lnTo>
                      <a:pt x="83000" y="91428"/>
                    </a:lnTo>
                    <a:lnTo>
                      <a:pt x="79000" y="85714"/>
                    </a:lnTo>
                    <a:lnTo>
                      <a:pt x="76000" y="85714"/>
                    </a:lnTo>
                    <a:lnTo>
                      <a:pt x="74000" y="82857"/>
                    </a:lnTo>
                    <a:lnTo>
                      <a:pt x="71000" y="68571"/>
                    </a:lnTo>
                    <a:lnTo>
                      <a:pt x="70000" y="68571"/>
                    </a:lnTo>
                    <a:lnTo>
                      <a:pt x="69000" y="65714"/>
                    </a:lnTo>
                    <a:lnTo>
                      <a:pt x="69000" y="62857"/>
                    </a:lnTo>
                    <a:lnTo>
                      <a:pt x="68000" y="62857"/>
                    </a:lnTo>
                    <a:lnTo>
                      <a:pt x="68000" y="57142"/>
                    </a:lnTo>
                    <a:lnTo>
                      <a:pt x="59000" y="57142"/>
                    </a:lnTo>
                    <a:lnTo>
                      <a:pt x="55000" y="54285"/>
                    </a:lnTo>
                    <a:lnTo>
                      <a:pt x="47000" y="42857"/>
                    </a:lnTo>
                    <a:lnTo>
                      <a:pt x="44000" y="40000"/>
                    </a:lnTo>
                    <a:lnTo>
                      <a:pt x="32000" y="40000"/>
                    </a:lnTo>
                    <a:lnTo>
                      <a:pt x="30000" y="34285"/>
                    </a:lnTo>
                    <a:lnTo>
                      <a:pt x="30000" y="28571"/>
                    </a:lnTo>
                    <a:lnTo>
                      <a:pt x="31000" y="25714"/>
                    </a:lnTo>
                    <a:lnTo>
                      <a:pt x="30000" y="22857"/>
                    </a:lnTo>
                    <a:lnTo>
                      <a:pt x="26000" y="22857"/>
                    </a:lnTo>
                    <a:lnTo>
                      <a:pt x="17000" y="25714"/>
                    </a:lnTo>
                    <a:lnTo>
                      <a:pt x="10000" y="40000"/>
                    </a:lnTo>
                    <a:lnTo>
                      <a:pt x="4000" y="51428"/>
                    </a:lnTo>
                    <a:lnTo>
                      <a:pt x="0" y="51428"/>
                    </a:lnTo>
                    <a:lnTo>
                      <a:pt x="5000" y="28571"/>
                    </a:lnTo>
                    <a:lnTo>
                      <a:pt x="12000" y="14285"/>
                    </a:lnTo>
                    <a:lnTo>
                      <a:pt x="21000" y="5714"/>
                    </a:lnTo>
                    <a:lnTo>
                      <a:pt x="32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58" name="Google Shape;658;p44"/>
              <p:cNvSpPr/>
              <p:nvPr/>
            </p:nvSpPr>
            <p:spPr>
              <a:xfrm>
                <a:off x="3773821" y="3904578"/>
                <a:ext cx="12300" cy="14400"/>
              </a:xfrm>
              <a:custGeom>
                <a:rect b="b" l="l" r="r" t="t"/>
                <a:pathLst>
                  <a:path extrusionOk="0" h="120000" w="120000">
                    <a:moveTo>
                      <a:pt x="80000" y="0"/>
                    </a:moveTo>
                    <a:lnTo>
                      <a:pt x="100000" y="0"/>
                    </a:lnTo>
                    <a:lnTo>
                      <a:pt x="120000" y="34285"/>
                    </a:lnTo>
                    <a:lnTo>
                      <a:pt x="120000" y="119999"/>
                    </a:lnTo>
                    <a:lnTo>
                      <a:pt x="0" y="119999"/>
                    </a:lnTo>
                    <a:lnTo>
                      <a:pt x="0" y="85714"/>
                    </a:lnTo>
                    <a:lnTo>
                      <a:pt x="60000" y="51428"/>
                    </a:lnTo>
                    <a:lnTo>
                      <a:pt x="80000" y="51428"/>
                    </a:lnTo>
                    <a:lnTo>
                      <a:pt x="80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59" name="Google Shape;659;p44"/>
              <p:cNvSpPr/>
              <p:nvPr/>
            </p:nvSpPr>
            <p:spPr>
              <a:xfrm>
                <a:off x="3898174" y="3991629"/>
                <a:ext cx="41400" cy="18600"/>
              </a:xfrm>
              <a:custGeom>
                <a:rect b="b" l="l" r="r" t="t"/>
                <a:pathLst>
                  <a:path extrusionOk="0" h="120000" w="120000">
                    <a:moveTo>
                      <a:pt x="18000" y="0"/>
                    </a:moveTo>
                    <a:lnTo>
                      <a:pt x="54000" y="0"/>
                    </a:lnTo>
                    <a:lnTo>
                      <a:pt x="72000" y="13333"/>
                    </a:lnTo>
                    <a:lnTo>
                      <a:pt x="90000" y="26666"/>
                    </a:lnTo>
                    <a:lnTo>
                      <a:pt x="108000" y="53333"/>
                    </a:lnTo>
                    <a:lnTo>
                      <a:pt x="114000" y="53333"/>
                    </a:lnTo>
                    <a:lnTo>
                      <a:pt x="120000" y="66666"/>
                    </a:lnTo>
                    <a:lnTo>
                      <a:pt x="120000" y="80000"/>
                    </a:lnTo>
                    <a:lnTo>
                      <a:pt x="102000" y="80000"/>
                    </a:lnTo>
                    <a:lnTo>
                      <a:pt x="78000" y="93333"/>
                    </a:lnTo>
                    <a:lnTo>
                      <a:pt x="60000" y="120000"/>
                    </a:lnTo>
                    <a:lnTo>
                      <a:pt x="24000" y="120000"/>
                    </a:lnTo>
                    <a:lnTo>
                      <a:pt x="18000" y="80000"/>
                    </a:lnTo>
                    <a:lnTo>
                      <a:pt x="0" y="66666"/>
                    </a:lnTo>
                    <a:lnTo>
                      <a:pt x="0" y="26666"/>
                    </a:lnTo>
                    <a:lnTo>
                      <a:pt x="18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60" name="Google Shape;660;p44"/>
              <p:cNvSpPr/>
              <p:nvPr/>
            </p:nvSpPr>
            <p:spPr>
              <a:xfrm>
                <a:off x="4163459" y="3989556"/>
                <a:ext cx="37200" cy="14400"/>
              </a:xfrm>
              <a:custGeom>
                <a:rect b="b" l="l" r="r" t="t"/>
                <a:pathLst>
                  <a:path extrusionOk="0" h="120000" w="120000">
                    <a:moveTo>
                      <a:pt x="26666" y="0"/>
                    </a:moveTo>
                    <a:lnTo>
                      <a:pt x="46666" y="0"/>
                    </a:lnTo>
                    <a:lnTo>
                      <a:pt x="60000" y="17142"/>
                    </a:lnTo>
                    <a:lnTo>
                      <a:pt x="80000" y="17142"/>
                    </a:lnTo>
                    <a:lnTo>
                      <a:pt x="113333" y="51428"/>
                    </a:lnTo>
                    <a:lnTo>
                      <a:pt x="120000" y="85714"/>
                    </a:lnTo>
                    <a:lnTo>
                      <a:pt x="113333" y="102857"/>
                    </a:lnTo>
                    <a:lnTo>
                      <a:pt x="93333" y="119999"/>
                    </a:lnTo>
                    <a:lnTo>
                      <a:pt x="53333" y="119999"/>
                    </a:lnTo>
                    <a:lnTo>
                      <a:pt x="33333" y="102857"/>
                    </a:lnTo>
                    <a:lnTo>
                      <a:pt x="20000" y="102857"/>
                    </a:lnTo>
                    <a:lnTo>
                      <a:pt x="13333" y="85714"/>
                    </a:lnTo>
                    <a:lnTo>
                      <a:pt x="0" y="34285"/>
                    </a:lnTo>
                    <a:lnTo>
                      <a:pt x="0" y="17142"/>
                    </a:lnTo>
                    <a:lnTo>
                      <a:pt x="20000" y="17142"/>
                    </a:lnTo>
                    <a:lnTo>
                      <a:pt x="26666"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61" name="Google Shape;661;p44"/>
              <p:cNvSpPr/>
              <p:nvPr/>
            </p:nvSpPr>
            <p:spPr>
              <a:xfrm>
                <a:off x="3993509" y="3954323"/>
                <a:ext cx="143100" cy="57900"/>
              </a:xfrm>
              <a:custGeom>
                <a:rect b="b" l="l" r="r" t="t"/>
                <a:pathLst>
                  <a:path extrusionOk="0" h="120000" w="120000">
                    <a:moveTo>
                      <a:pt x="22608" y="0"/>
                    </a:moveTo>
                    <a:lnTo>
                      <a:pt x="29565" y="0"/>
                    </a:lnTo>
                    <a:lnTo>
                      <a:pt x="38260" y="12857"/>
                    </a:lnTo>
                    <a:lnTo>
                      <a:pt x="53913" y="12857"/>
                    </a:lnTo>
                    <a:lnTo>
                      <a:pt x="57391" y="8571"/>
                    </a:lnTo>
                    <a:lnTo>
                      <a:pt x="62608" y="8571"/>
                    </a:lnTo>
                    <a:lnTo>
                      <a:pt x="78260" y="12857"/>
                    </a:lnTo>
                    <a:lnTo>
                      <a:pt x="95652" y="34285"/>
                    </a:lnTo>
                    <a:lnTo>
                      <a:pt x="104347" y="51428"/>
                    </a:lnTo>
                    <a:lnTo>
                      <a:pt x="99130" y="42857"/>
                    </a:lnTo>
                    <a:lnTo>
                      <a:pt x="107826" y="59999"/>
                    </a:lnTo>
                    <a:lnTo>
                      <a:pt x="120000" y="81428"/>
                    </a:lnTo>
                    <a:lnTo>
                      <a:pt x="92173" y="81428"/>
                    </a:lnTo>
                    <a:lnTo>
                      <a:pt x="83478" y="94285"/>
                    </a:lnTo>
                    <a:lnTo>
                      <a:pt x="74782" y="94285"/>
                    </a:lnTo>
                    <a:lnTo>
                      <a:pt x="74782" y="85714"/>
                    </a:lnTo>
                    <a:lnTo>
                      <a:pt x="69565" y="85714"/>
                    </a:lnTo>
                    <a:lnTo>
                      <a:pt x="64347" y="98571"/>
                    </a:lnTo>
                    <a:lnTo>
                      <a:pt x="62608" y="107142"/>
                    </a:lnTo>
                    <a:lnTo>
                      <a:pt x="57391" y="119999"/>
                    </a:lnTo>
                    <a:lnTo>
                      <a:pt x="53913" y="119999"/>
                    </a:lnTo>
                    <a:lnTo>
                      <a:pt x="52173" y="115714"/>
                    </a:lnTo>
                    <a:lnTo>
                      <a:pt x="48695" y="102857"/>
                    </a:lnTo>
                    <a:lnTo>
                      <a:pt x="48695" y="98571"/>
                    </a:lnTo>
                    <a:lnTo>
                      <a:pt x="46956" y="94285"/>
                    </a:lnTo>
                    <a:lnTo>
                      <a:pt x="8695" y="94285"/>
                    </a:lnTo>
                    <a:lnTo>
                      <a:pt x="8695" y="102857"/>
                    </a:lnTo>
                    <a:lnTo>
                      <a:pt x="5217" y="102857"/>
                    </a:lnTo>
                    <a:lnTo>
                      <a:pt x="0" y="85714"/>
                    </a:lnTo>
                    <a:lnTo>
                      <a:pt x="0" y="77142"/>
                    </a:lnTo>
                    <a:lnTo>
                      <a:pt x="1739" y="72857"/>
                    </a:lnTo>
                    <a:lnTo>
                      <a:pt x="29565" y="72857"/>
                    </a:lnTo>
                    <a:lnTo>
                      <a:pt x="34782" y="64285"/>
                    </a:lnTo>
                    <a:lnTo>
                      <a:pt x="29565" y="42857"/>
                    </a:lnTo>
                    <a:lnTo>
                      <a:pt x="29565" y="34285"/>
                    </a:lnTo>
                    <a:lnTo>
                      <a:pt x="26086" y="34285"/>
                    </a:lnTo>
                    <a:lnTo>
                      <a:pt x="19130" y="17142"/>
                    </a:lnTo>
                    <a:lnTo>
                      <a:pt x="19130" y="12857"/>
                    </a:lnTo>
                    <a:lnTo>
                      <a:pt x="22608"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62" name="Google Shape;662;p44"/>
              <p:cNvSpPr/>
              <p:nvPr/>
            </p:nvSpPr>
            <p:spPr>
              <a:xfrm>
                <a:off x="3891956" y="3827890"/>
                <a:ext cx="12300" cy="14400"/>
              </a:xfrm>
              <a:custGeom>
                <a:rect b="b" l="l" r="r" t="t"/>
                <a:pathLst>
                  <a:path extrusionOk="0" h="120000" w="120000">
                    <a:moveTo>
                      <a:pt x="0" y="0"/>
                    </a:moveTo>
                    <a:lnTo>
                      <a:pt x="60000" y="0"/>
                    </a:lnTo>
                    <a:lnTo>
                      <a:pt x="100000" y="17142"/>
                    </a:lnTo>
                    <a:lnTo>
                      <a:pt x="120000" y="51428"/>
                    </a:lnTo>
                    <a:lnTo>
                      <a:pt x="120000" y="102857"/>
                    </a:lnTo>
                    <a:lnTo>
                      <a:pt x="100000" y="119999"/>
                    </a:lnTo>
                    <a:lnTo>
                      <a:pt x="40000" y="119999"/>
                    </a:lnTo>
                    <a:lnTo>
                      <a:pt x="20000" y="102857"/>
                    </a:lnTo>
                    <a:lnTo>
                      <a:pt x="0" y="51428"/>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63" name="Google Shape;663;p44"/>
              <p:cNvSpPr/>
              <p:nvPr/>
            </p:nvSpPr>
            <p:spPr>
              <a:xfrm>
                <a:off x="3881593" y="3780220"/>
                <a:ext cx="20700" cy="6300"/>
              </a:xfrm>
              <a:custGeom>
                <a:rect b="b" l="l" r="r" t="t"/>
                <a:pathLst>
                  <a:path extrusionOk="0" h="120000" w="120000">
                    <a:moveTo>
                      <a:pt x="24000" y="0"/>
                    </a:moveTo>
                    <a:lnTo>
                      <a:pt x="84000" y="0"/>
                    </a:lnTo>
                    <a:lnTo>
                      <a:pt x="120000" y="120000"/>
                    </a:lnTo>
                    <a:lnTo>
                      <a:pt x="0" y="120000"/>
                    </a:lnTo>
                    <a:lnTo>
                      <a:pt x="24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64" name="Google Shape;664;p44"/>
              <p:cNvSpPr/>
              <p:nvPr/>
            </p:nvSpPr>
            <p:spPr>
              <a:xfrm>
                <a:off x="3916827" y="3788511"/>
                <a:ext cx="6300" cy="8400"/>
              </a:xfrm>
              <a:custGeom>
                <a:rect b="b" l="l" r="r" t="t"/>
                <a:pathLst>
                  <a:path extrusionOk="0" h="120000" w="120000">
                    <a:moveTo>
                      <a:pt x="0" y="0"/>
                    </a:moveTo>
                    <a:lnTo>
                      <a:pt x="120000" y="120000"/>
                    </a:lnTo>
                    <a:lnTo>
                      <a:pt x="0" y="30000"/>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65" name="Google Shape;665;p44"/>
              <p:cNvSpPr/>
              <p:nvPr/>
            </p:nvSpPr>
            <p:spPr>
              <a:xfrm>
                <a:off x="4003873" y="3914941"/>
                <a:ext cx="14400" cy="14400"/>
              </a:xfrm>
              <a:custGeom>
                <a:rect b="b" l="l" r="r" t="t"/>
                <a:pathLst>
                  <a:path extrusionOk="0" h="120000" w="120000">
                    <a:moveTo>
                      <a:pt x="119999" y="0"/>
                    </a:moveTo>
                    <a:lnTo>
                      <a:pt x="119999" y="68571"/>
                    </a:lnTo>
                    <a:lnTo>
                      <a:pt x="85714" y="85714"/>
                    </a:lnTo>
                    <a:lnTo>
                      <a:pt x="17142" y="119999"/>
                    </a:lnTo>
                    <a:lnTo>
                      <a:pt x="0" y="119999"/>
                    </a:lnTo>
                    <a:lnTo>
                      <a:pt x="0" y="68571"/>
                    </a:lnTo>
                    <a:lnTo>
                      <a:pt x="51428" y="68571"/>
                    </a:lnTo>
                    <a:lnTo>
                      <a:pt x="119999"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66" name="Google Shape;666;p44"/>
              <p:cNvSpPr/>
              <p:nvPr/>
            </p:nvSpPr>
            <p:spPr>
              <a:xfrm>
                <a:off x="1751020" y="2310716"/>
                <a:ext cx="2683800" cy="1962900"/>
              </a:xfrm>
              <a:custGeom>
                <a:rect b="b" l="l" r="r" t="t"/>
                <a:pathLst>
                  <a:path extrusionOk="0" h="120000" w="120000">
                    <a:moveTo>
                      <a:pt x="77189" y="0"/>
                    </a:moveTo>
                    <a:lnTo>
                      <a:pt x="77559" y="0"/>
                    </a:lnTo>
                    <a:lnTo>
                      <a:pt x="78579" y="126"/>
                    </a:lnTo>
                    <a:lnTo>
                      <a:pt x="79320" y="633"/>
                    </a:lnTo>
                    <a:lnTo>
                      <a:pt x="79783" y="1393"/>
                    </a:lnTo>
                    <a:lnTo>
                      <a:pt x="79876" y="2534"/>
                    </a:lnTo>
                    <a:lnTo>
                      <a:pt x="79969" y="2787"/>
                    </a:lnTo>
                    <a:lnTo>
                      <a:pt x="80339" y="3294"/>
                    </a:lnTo>
                    <a:lnTo>
                      <a:pt x="80803" y="3674"/>
                    </a:lnTo>
                    <a:lnTo>
                      <a:pt x="81081" y="4308"/>
                    </a:lnTo>
                    <a:lnTo>
                      <a:pt x="80803" y="4941"/>
                    </a:lnTo>
                    <a:lnTo>
                      <a:pt x="80525" y="5195"/>
                    </a:lnTo>
                    <a:lnTo>
                      <a:pt x="80061" y="5575"/>
                    </a:lnTo>
                    <a:lnTo>
                      <a:pt x="80432" y="5828"/>
                    </a:lnTo>
                    <a:lnTo>
                      <a:pt x="81081" y="5955"/>
                    </a:lnTo>
                    <a:lnTo>
                      <a:pt x="81544" y="5955"/>
                    </a:lnTo>
                    <a:lnTo>
                      <a:pt x="82007" y="6335"/>
                    </a:lnTo>
                    <a:lnTo>
                      <a:pt x="81729" y="6589"/>
                    </a:lnTo>
                    <a:lnTo>
                      <a:pt x="81637" y="6969"/>
                    </a:lnTo>
                    <a:lnTo>
                      <a:pt x="82007" y="7222"/>
                    </a:lnTo>
                    <a:lnTo>
                      <a:pt x="82471" y="7983"/>
                    </a:lnTo>
                    <a:lnTo>
                      <a:pt x="82471" y="8870"/>
                    </a:lnTo>
                    <a:lnTo>
                      <a:pt x="82749" y="8870"/>
                    </a:lnTo>
                    <a:lnTo>
                      <a:pt x="83119" y="8363"/>
                    </a:lnTo>
                    <a:lnTo>
                      <a:pt x="83119" y="8109"/>
                    </a:lnTo>
                    <a:lnTo>
                      <a:pt x="83212" y="7729"/>
                    </a:lnTo>
                    <a:lnTo>
                      <a:pt x="83212" y="7476"/>
                    </a:lnTo>
                    <a:lnTo>
                      <a:pt x="83490" y="6842"/>
                    </a:lnTo>
                    <a:lnTo>
                      <a:pt x="83675" y="6589"/>
                    </a:lnTo>
                    <a:lnTo>
                      <a:pt x="83953" y="6589"/>
                    </a:lnTo>
                    <a:lnTo>
                      <a:pt x="84416" y="6969"/>
                    </a:lnTo>
                    <a:lnTo>
                      <a:pt x="85065" y="7983"/>
                    </a:lnTo>
                    <a:lnTo>
                      <a:pt x="85343" y="8616"/>
                    </a:lnTo>
                    <a:lnTo>
                      <a:pt x="85343" y="8870"/>
                    </a:lnTo>
                    <a:lnTo>
                      <a:pt x="85250" y="8996"/>
                    </a:lnTo>
                    <a:lnTo>
                      <a:pt x="84972" y="9250"/>
                    </a:lnTo>
                    <a:lnTo>
                      <a:pt x="84787" y="9503"/>
                    </a:lnTo>
                    <a:lnTo>
                      <a:pt x="84787" y="9883"/>
                    </a:lnTo>
                    <a:lnTo>
                      <a:pt x="84880" y="10263"/>
                    </a:lnTo>
                    <a:lnTo>
                      <a:pt x="85250" y="10897"/>
                    </a:lnTo>
                    <a:lnTo>
                      <a:pt x="85714" y="11531"/>
                    </a:lnTo>
                    <a:lnTo>
                      <a:pt x="86177" y="11784"/>
                    </a:lnTo>
                    <a:lnTo>
                      <a:pt x="86733" y="11277"/>
                    </a:lnTo>
                    <a:lnTo>
                      <a:pt x="87104" y="10517"/>
                    </a:lnTo>
                    <a:lnTo>
                      <a:pt x="87196" y="9503"/>
                    </a:lnTo>
                    <a:lnTo>
                      <a:pt x="87474" y="8743"/>
                    </a:lnTo>
                    <a:lnTo>
                      <a:pt x="87567" y="8616"/>
                    </a:lnTo>
                    <a:lnTo>
                      <a:pt x="88216" y="8109"/>
                    </a:lnTo>
                    <a:lnTo>
                      <a:pt x="88494" y="7729"/>
                    </a:lnTo>
                    <a:lnTo>
                      <a:pt x="88401" y="7476"/>
                    </a:lnTo>
                    <a:lnTo>
                      <a:pt x="88216" y="7222"/>
                    </a:lnTo>
                    <a:lnTo>
                      <a:pt x="87938" y="6335"/>
                    </a:lnTo>
                    <a:lnTo>
                      <a:pt x="87938" y="5955"/>
                    </a:lnTo>
                    <a:lnTo>
                      <a:pt x="88216" y="5575"/>
                    </a:lnTo>
                    <a:lnTo>
                      <a:pt x="88586" y="5322"/>
                    </a:lnTo>
                    <a:lnTo>
                      <a:pt x="88864" y="5322"/>
                    </a:lnTo>
                    <a:lnTo>
                      <a:pt x="89791" y="5702"/>
                    </a:lnTo>
                    <a:lnTo>
                      <a:pt x="90532" y="5828"/>
                    </a:lnTo>
                    <a:lnTo>
                      <a:pt x="90996" y="6209"/>
                    </a:lnTo>
                    <a:lnTo>
                      <a:pt x="91737" y="6842"/>
                    </a:lnTo>
                    <a:lnTo>
                      <a:pt x="92293" y="6969"/>
                    </a:lnTo>
                    <a:lnTo>
                      <a:pt x="92293" y="8236"/>
                    </a:lnTo>
                    <a:lnTo>
                      <a:pt x="91830" y="8616"/>
                    </a:lnTo>
                    <a:lnTo>
                      <a:pt x="91644" y="8870"/>
                    </a:lnTo>
                    <a:lnTo>
                      <a:pt x="91459" y="9250"/>
                    </a:lnTo>
                    <a:lnTo>
                      <a:pt x="91459" y="9883"/>
                    </a:lnTo>
                    <a:lnTo>
                      <a:pt x="91644" y="10010"/>
                    </a:lnTo>
                    <a:lnTo>
                      <a:pt x="91644" y="10137"/>
                    </a:lnTo>
                    <a:lnTo>
                      <a:pt x="91737" y="10263"/>
                    </a:lnTo>
                    <a:lnTo>
                      <a:pt x="91830" y="10644"/>
                    </a:lnTo>
                    <a:lnTo>
                      <a:pt x="91922" y="10770"/>
                    </a:lnTo>
                    <a:lnTo>
                      <a:pt x="92200" y="10897"/>
                    </a:lnTo>
                    <a:lnTo>
                      <a:pt x="92293" y="11277"/>
                    </a:lnTo>
                    <a:lnTo>
                      <a:pt x="92386" y="11404"/>
                    </a:lnTo>
                    <a:lnTo>
                      <a:pt x="92200" y="12038"/>
                    </a:lnTo>
                    <a:lnTo>
                      <a:pt x="91737" y="12925"/>
                    </a:lnTo>
                    <a:lnTo>
                      <a:pt x="91181" y="13558"/>
                    </a:lnTo>
                    <a:lnTo>
                      <a:pt x="90532" y="13938"/>
                    </a:lnTo>
                    <a:lnTo>
                      <a:pt x="90254" y="13938"/>
                    </a:lnTo>
                    <a:lnTo>
                      <a:pt x="89884" y="13558"/>
                    </a:lnTo>
                    <a:lnTo>
                      <a:pt x="89791" y="13558"/>
                    </a:lnTo>
                    <a:lnTo>
                      <a:pt x="89791" y="14192"/>
                    </a:lnTo>
                    <a:lnTo>
                      <a:pt x="89420" y="14192"/>
                    </a:lnTo>
                    <a:lnTo>
                      <a:pt x="88957" y="14445"/>
                    </a:lnTo>
                    <a:lnTo>
                      <a:pt x="88864" y="14572"/>
                    </a:lnTo>
                    <a:lnTo>
                      <a:pt x="88401" y="14572"/>
                    </a:lnTo>
                    <a:lnTo>
                      <a:pt x="88123" y="14445"/>
                    </a:lnTo>
                    <a:lnTo>
                      <a:pt x="88030" y="14192"/>
                    </a:lnTo>
                    <a:lnTo>
                      <a:pt x="87752" y="13938"/>
                    </a:lnTo>
                    <a:lnTo>
                      <a:pt x="87567" y="13685"/>
                    </a:lnTo>
                    <a:lnTo>
                      <a:pt x="87289" y="13558"/>
                    </a:lnTo>
                    <a:lnTo>
                      <a:pt x="86826" y="13558"/>
                    </a:lnTo>
                    <a:lnTo>
                      <a:pt x="86826" y="13685"/>
                    </a:lnTo>
                    <a:lnTo>
                      <a:pt x="86918" y="13938"/>
                    </a:lnTo>
                    <a:lnTo>
                      <a:pt x="86918" y="14192"/>
                    </a:lnTo>
                    <a:lnTo>
                      <a:pt x="87104" y="14445"/>
                    </a:lnTo>
                    <a:lnTo>
                      <a:pt x="87196" y="14572"/>
                    </a:lnTo>
                    <a:lnTo>
                      <a:pt x="87196" y="14825"/>
                    </a:lnTo>
                    <a:lnTo>
                      <a:pt x="87104" y="14952"/>
                    </a:lnTo>
                    <a:lnTo>
                      <a:pt x="86918" y="15205"/>
                    </a:lnTo>
                    <a:lnTo>
                      <a:pt x="86733" y="15586"/>
                    </a:lnTo>
                    <a:lnTo>
                      <a:pt x="85992" y="16219"/>
                    </a:lnTo>
                    <a:lnTo>
                      <a:pt x="85714" y="16346"/>
                    </a:lnTo>
                    <a:lnTo>
                      <a:pt x="85436" y="16346"/>
                    </a:lnTo>
                    <a:lnTo>
                      <a:pt x="84787" y="16092"/>
                    </a:lnTo>
                    <a:lnTo>
                      <a:pt x="84046" y="15459"/>
                    </a:lnTo>
                    <a:lnTo>
                      <a:pt x="83861" y="15205"/>
                    </a:lnTo>
                    <a:lnTo>
                      <a:pt x="83119" y="15205"/>
                    </a:lnTo>
                    <a:lnTo>
                      <a:pt x="83675" y="16092"/>
                    </a:lnTo>
                    <a:lnTo>
                      <a:pt x="84416" y="16473"/>
                    </a:lnTo>
                    <a:lnTo>
                      <a:pt x="86270" y="16853"/>
                    </a:lnTo>
                    <a:lnTo>
                      <a:pt x="86270" y="17613"/>
                    </a:lnTo>
                    <a:lnTo>
                      <a:pt x="85714" y="18500"/>
                    </a:lnTo>
                    <a:lnTo>
                      <a:pt x="84972" y="19260"/>
                    </a:lnTo>
                    <a:lnTo>
                      <a:pt x="84324" y="19514"/>
                    </a:lnTo>
                    <a:lnTo>
                      <a:pt x="83212" y="19514"/>
                    </a:lnTo>
                    <a:lnTo>
                      <a:pt x="83119" y="19767"/>
                    </a:lnTo>
                    <a:lnTo>
                      <a:pt x="83119" y="20527"/>
                    </a:lnTo>
                    <a:lnTo>
                      <a:pt x="83027" y="20654"/>
                    </a:lnTo>
                    <a:lnTo>
                      <a:pt x="82656" y="20654"/>
                    </a:lnTo>
                    <a:lnTo>
                      <a:pt x="81637" y="20147"/>
                    </a:lnTo>
                    <a:lnTo>
                      <a:pt x="80895" y="20021"/>
                    </a:lnTo>
                    <a:lnTo>
                      <a:pt x="80525" y="20021"/>
                    </a:lnTo>
                    <a:lnTo>
                      <a:pt x="80432" y="20147"/>
                    </a:lnTo>
                    <a:lnTo>
                      <a:pt x="80432" y="20401"/>
                    </a:lnTo>
                    <a:lnTo>
                      <a:pt x="80339" y="20401"/>
                    </a:lnTo>
                    <a:lnTo>
                      <a:pt x="80895" y="20527"/>
                    </a:lnTo>
                    <a:lnTo>
                      <a:pt x="82100" y="21161"/>
                    </a:lnTo>
                    <a:lnTo>
                      <a:pt x="82285" y="21668"/>
                    </a:lnTo>
                    <a:lnTo>
                      <a:pt x="82285" y="21921"/>
                    </a:lnTo>
                    <a:lnTo>
                      <a:pt x="82100" y="22302"/>
                    </a:lnTo>
                    <a:lnTo>
                      <a:pt x="82007" y="22302"/>
                    </a:lnTo>
                    <a:lnTo>
                      <a:pt x="81729" y="22428"/>
                    </a:lnTo>
                    <a:lnTo>
                      <a:pt x="80803" y="22428"/>
                    </a:lnTo>
                    <a:lnTo>
                      <a:pt x="80525" y="22555"/>
                    </a:lnTo>
                    <a:lnTo>
                      <a:pt x="80247" y="23062"/>
                    </a:lnTo>
                    <a:lnTo>
                      <a:pt x="79876" y="23822"/>
                    </a:lnTo>
                    <a:lnTo>
                      <a:pt x="79598" y="24709"/>
                    </a:lnTo>
                    <a:lnTo>
                      <a:pt x="79320" y="25089"/>
                    </a:lnTo>
                    <a:lnTo>
                      <a:pt x="78579" y="26356"/>
                    </a:lnTo>
                    <a:lnTo>
                      <a:pt x="78115" y="27877"/>
                    </a:lnTo>
                    <a:lnTo>
                      <a:pt x="78023" y="29778"/>
                    </a:lnTo>
                    <a:lnTo>
                      <a:pt x="78023" y="31932"/>
                    </a:lnTo>
                    <a:lnTo>
                      <a:pt x="78208" y="31932"/>
                    </a:lnTo>
                    <a:lnTo>
                      <a:pt x="78486" y="31678"/>
                    </a:lnTo>
                    <a:lnTo>
                      <a:pt x="78671" y="31552"/>
                    </a:lnTo>
                    <a:lnTo>
                      <a:pt x="78949" y="31552"/>
                    </a:lnTo>
                    <a:lnTo>
                      <a:pt x="79505" y="31932"/>
                    </a:lnTo>
                    <a:lnTo>
                      <a:pt x="79969" y="33072"/>
                    </a:lnTo>
                    <a:lnTo>
                      <a:pt x="80247" y="34593"/>
                    </a:lnTo>
                    <a:lnTo>
                      <a:pt x="80339" y="35607"/>
                    </a:lnTo>
                    <a:lnTo>
                      <a:pt x="80710" y="35480"/>
                    </a:lnTo>
                    <a:lnTo>
                      <a:pt x="81173" y="35227"/>
                    </a:lnTo>
                    <a:lnTo>
                      <a:pt x="81544" y="34973"/>
                    </a:lnTo>
                    <a:lnTo>
                      <a:pt x="81729" y="34846"/>
                    </a:lnTo>
                    <a:lnTo>
                      <a:pt x="82100" y="34846"/>
                    </a:lnTo>
                    <a:lnTo>
                      <a:pt x="82285" y="35227"/>
                    </a:lnTo>
                    <a:lnTo>
                      <a:pt x="83027" y="35480"/>
                    </a:lnTo>
                    <a:lnTo>
                      <a:pt x="83212" y="35860"/>
                    </a:lnTo>
                    <a:lnTo>
                      <a:pt x="83490" y="35860"/>
                    </a:lnTo>
                    <a:lnTo>
                      <a:pt x="85065" y="36747"/>
                    </a:lnTo>
                    <a:lnTo>
                      <a:pt x="86640" y="37761"/>
                    </a:lnTo>
                    <a:lnTo>
                      <a:pt x="88123" y="39028"/>
                    </a:lnTo>
                    <a:lnTo>
                      <a:pt x="90532" y="39028"/>
                    </a:lnTo>
                    <a:lnTo>
                      <a:pt x="91181" y="39788"/>
                    </a:lnTo>
                    <a:lnTo>
                      <a:pt x="91366" y="40549"/>
                    </a:lnTo>
                    <a:lnTo>
                      <a:pt x="91366" y="42829"/>
                    </a:lnTo>
                    <a:lnTo>
                      <a:pt x="91644" y="43970"/>
                    </a:lnTo>
                    <a:lnTo>
                      <a:pt x="92200" y="45110"/>
                    </a:lnTo>
                    <a:lnTo>
                      <a:pt x="92849" y="46124"/>
                    </a:lnTo>
                    <a:lnTo>
                      <a:pt x="93683" y="47011"/>
                    </a:lnTo>
                    <a:lnTo>
                      <a:pt x="93868" y="47138"/>
                    </a:lnTo>
                    <a:lnTo>
                      <a:pt x="94054" y="47011"/>
                    </a:lnTo>
                    <a:lnTo>
                      <a:pt x="94146" y="46758"/>
                    </a:lnTo>
                    <a:lnTo>
                      <a:pt x="94424" y="46631"/>
                    </a:lnTo>
                    <a:lnTo>
                      <a:pt x="94517" y="46504"/>
                    </a:lnTo>
                    <a:lnTo>
                      <a:pt x="94795" y="46378"/>
                    </a:lnTo>
                    <a:lnTo>
                      <a:pt x="94888" y="45997"/>
                    </a:lnTo>
                    <a:lnTo>
                      <a:pt x="95351" y="45364"/>
                    </a:lnTo>
                    <a:lnTo>
                      <a:pt x="95444" y="45110"/>
                    </a:lnTo>
                    <a:lnTo>
                      <a:pt x="95258" y="44477"/>
                    </a:lnTo>
                    <a:lnTo>
                      <a:pt x="95258" y="43336"/>
                    </a:lnTo>
                    <a:lnTo>
                      <a:pt x="94980" y="42323"/>
                    </a:lnTo>
                    <a:lnTo>
                      <a:pt x="94795" y="41182"/>
                    </a:lnTo>
                    <a:lnTo>
                      <a:pt x="94146" y="40549"/>
                    </a:lnTo>
                    <a:lnTo>
                      <a:pt x="94795" y="40295"/>
                    </a:lnTo>
                    <a:lnTo>
                      <a:pt x="96370" y="38648"/>
                    </a:lnTo>
                    <a:lnTo>
                      <a:pt x="96926" y="37761"/>
                    </a:lnTo>
                    <a:lnTo>
                      <a:pt x="97204" y="37127"/>
                    </a:lnTo>
                    <a:lnTo>
                      <a:pt x="97111" y="35353"/>
                    </a:lnTo>
                    <a:lnTo>
                      <a:pt x="96648" y="34086"/>
                    </a:lnTo>
                    <a:lnTo>
                      <a:pt x="96185" y="33072"/>
                    </a:lnTo>
                    <a:lnTo>
                      <a:pt x="95536" y="32185"/>
                    </a:lnTo>
                    <a:lnTo>
                      <a:pt x="94980" y="31045"/>
                    </a:lnTo>
                    <a:lnTo>
                      <a:pt x="95907" y="30411"/>
                    </a:lnTo>
                    <a:lnTo>
                      <a:pt x="96185" y="30031"/>
                    </a:lnTo>
                    <a:lnTo>
                      <a:pt x="96277" y="29778"/>
                    </a:lnTo>
                    <a:lnTo>
                      <a:pt x="96370" y="29271"/>
                    </a:lnTo>
                    <a:lnTo>
                      <a:pt x="96370" y="28511"/>
                    </a:lnTo>
                    <a:lnTo>
                      <a:pt x="96185" y="28130"/>
                    </a:lnTo>
                    <a:lnTo>
                      <a:pt x="96000" y="27877"/>
                    </a:lnTo>
                    <a:lnTo>
                      <a:pt x="95814" y="27497"/>
                    </a:lnTo>
                    <a:lnTo>
                      <a:pt x="95536" y="26863"/>
                    </a:lnTo>
                    <a:lnTo>
                      <a:pt x="95536" y="26610"/>
                    </a:lnTo>
                    <a:lnTo>
                      <a:pt x="95722" y="26356"/>
                    </a:lnTo>
                    <a:lnTo>
                      <a:pt x="96000" y="26103"/>
                    </a:lnTo>
                    <a:lnTo>
                      <a:pt x="96185" y="25723"/>
                    </a:lnTo>
                    <a:lnTo>
                      <a:pt x="96185" y="25343"/>
                    </a:lnTo>
                    <a:lnTo>
                      <a:pt x="96000" y="24963"/>
                    </a:lnTo>
                    <a:lnTo>
                      <a:pt x="95814" y="24836"/>
                    </a:lnTo>
                    <a:lnTo>
                      <a:pt x="95722" y="24456"/>
                    </a:lnTo>
                    <a:lnTo>
                      <a:pt x="95536" y="24329"/>
                    </a:lnTo>
                    <a:lnTo>
                      <a:pt x="95536" y="23695"/>
                    </a:lnTo>
                    <a:lnTo>
                      <a:pt x="95722" y="23442"/>
                    </a:lnTo>
                    <a:lnTo>
                      <a:pt x="96370" y="22935"/>
                    </a:lnTo>
                    <a:lnTo>
                      <a:pt x="96648" y="22935"/>
                    </a:lnTo>
                    <a:lnTo>
                      <a:pt x="97667" y="23062"/>
                    </a:lnTo>
                    <a:lnTo>
                      <a:pt x="98501" y="23569"/>
                    </a:lnTo>
                    <a:lnTo>
                      <a:pt x="99521" y="23695"/>
                    </a:lnTo>
                    <a:lnTo>
                      <a:pt x="99799" y="23695"/>
                    </a:lnTo>
                    <a:lnTo>
                      <a:pt x="100262" y="23442"/>
                    </a:lnTo>
                    <a:lnTo>
                      <a:pt x="100355" y="23189"/>
                    </a:lnTo>
                    <a:lnTo>
                      <a:pt x="100540" y="23189"/>
                    </a:lnTo>
                    <a:lnTo>
                      <a:pt x="101281" y="23569"/>
                    </a:lnTo>
                    <a:lnTo>
                      <a:pt x="102208" y="24836"/>
                    </a:lnTo>
                    <a:lnTo>
                      <a:pt x="102857" y="25089"/>
                    </a:lnTo>
                    <a:lnTo>
                      <a:pt x="103042" y="25976"/>
                    </a:lnTo>
                    <a:lnTo>
                      <a:pt x="103320" y="26230"/>
                    </a:lnTo>
                    <a:lnTo>
                      <a:pt x="103969" y="26610"/>
                    </a:lnTo>
                    <a:lnTo>
                      <a:pt x="104432" y="26737"/>
                    </a:lnTo>
                    <a:lnTo>
                      <a:pt x="104895" y="26990"/>
                    </a:lnTo>
                    <a:lnTo>
                      <a:pt x="105081" y="27497"/>
                    </a:lnTo>
                    <a:lnTo>
                      <a:pt x="105173" y="28637"/>
                    </a:lnTo>
                    <a:lnTo>
                      <a:pt x="105451" y="29778"/>
                    </a:lnTo>
                    <a:lnTo>
                      <a:pt x="105637" y="30665"/>
                    </a:lnTo>
                    <a:lnTo>
                      <a:pt x="106193" y="31172"/>
                    </a:lnTo>
                    <a:lnTo>
                      <a:pt x="106285" y="31172"/>
                    </a:lnTo>
                    <a:lnTo>
                      <a:pt x="106378" y="31298"/>
                    </a:lnTo>
                    <a:lnTo>
                      <a:pt x="106471" y="31678"/>
                    </a:lnTo>
                    <a:lnTo>
                      <a:pt x="106841" y="32185"/>
                    </a:lnTo>
                    <a:lnTo>
                      <a:pt x="107119" y="32312"/>
                    </a:lnTo>
                    <a:lnTo>
                      <a:pt x="107305" y="32312"/>
                    </a:lnTo>
                    <a:lnTo>
                      <a:pt x="108046" y="31932"/>
                    </a:lnTo>
                    <a:lnTo>
                      <a:pt x="108694" y="31172"/>
                    </a:lnTo>
                    <a:lnTo>
                      <a:pt x="109250" y="30411"/>
                    </a:lnTo>
                    <a:lnTo>
                      <a:pt x="109528" y="29651"/>
                    </a:lnTo>
                    <a:lnTo>
                      <a:pt x="109621" y="29144"/>
                    </a:lnTo>
                    <a:lnTo>
                      <a:pt x="109714" y="28764"/>
                    </a:lnTo>
                    <a:lnTo>
                      <a:pt x="109992" y="28511"/>
                    </a:lnTo>
                    <a:lnTo>
                      <a:pt x="110177" y="28384"/>
                    </a:lnTo>
                    <a:lnTo>
                      <a:pt x="110362" y="28130"/>
                    </a:lnTo>
                    <a:lnTo>
                      <a:pt x="110548" y="28511"/>
                    </a:lnTo>
                    <a:lnTo>
                      <a:pt x="110826" y="28637"/>
                    </a:lnTo>
                    <a:lnTo>
                      <a:pt x="110918" y="28764"/>
                    </a:lnTo>
                    <a:lnTo>
                      <a:pt x="111011" y="28764"/>
                    </a:lnTo>
                    <a:lnTo>
                      <a:pt x="111382" y="29778"/>
                    </a:lnTo>
                    <a:lnTo>
                      <a:pt x="111845" y="30411"/>
                    </a:lnTo>
                    <a:lnTo>
                      <a:pt x="112308" y="30918"/>
                    </a:lnTo>
                    <a:lnTo>
                      <a:pt x="112308" y="32439"/>
                    </a:lnTo>
                    <a:lnTo>
                      <a:pt x="112586" y="32946"/>
                    </a:lnTo>
                    <a:lnTo>
                      <a:pt x="112772" y="33326"/>
                    </a:lnTo>
                    <a:lnTo>
                      <a:pt x="113142" y="33579"/>
                    </a:lnTo>
                    <a:lnTo>
                      <a:pt x="113606" y="33959"/>
                    </a:lnTo>
                    <a:lnTo>
                      <a:pt x="113606" y="34213"/>
                    </a:lnTo>
                    <a:lnTo>
                      <a:pt x="113791" y="34846"/>
                    </a:lnTo>
                    <a:lnTo>
                      <a:pt x="113791" y="35353"/>
                    </a:lnTo>
                    <a:lnTo>
                      <a:pt x="113698" y="35607"/>
                    </a:lnTo>
                    <a:lnTo>
                      <a:pt x="113513" y="35987"/>
                    </a:lnTo>
                    <a:lnTo>
                      <a:pt x="113235" y="36114"/>
                    </a:lnTo>
                    <a:lnTo>
                      <a:pt x="113698" y="36747"/>
                    </a:lnTo>
                    <a:lnTo>
                      <a:pt x="114440" y="37254"/>
                    </a:lnTo>
                    <a:lnTo>
                      <a:pt x="115088" y="37381"/>
                    </a:lnTo>
                    <a:lnTo>
                      <a:pt x="115088" y="37507"/>
                    </a:lnTo>
                    <a:lnTo>
                      <a:pt x="115366" y="38521"/>
                    </a:lnTo>
                    <a:lnTo>
                      <a:pt x="115830" y="39155"/>
                    </a:lnTo>
                    <a:lnTo>
                      <a:pt x="116478" y="39662"/>
                    </a:lnTo>
                    <a:lnTo>
                      <a:pt x="117220" y="39788"/>
                    </a:lnTo>
                    <a:lnTo>
                      <a:pt x="117868" y="39788"/>
                    </a:lnTo>
                    <a:lnTo>
                      <a:pt x="117868" y="39915"/>
                    </a:lnTo>
                    <a:lnTo>
                      <a:pt x="117961" y="39915"/>
                    </a:lnTo>
                    <a:lnTo>
                      <a:pt x="118239" y="40168"/>
                    </a:lnTo>
                    <a:lnTo>
                      <a:pt x="118239" y="40295"/>
                    </a:lnTo>
                    <a:lnTo>
                      <a:pt x="117776" y="40929"/>
                    </a:lnTo>
                    <a:lnTo>
                      <a:pt x="116849" y="41562"/>
                    </a:lnTo>
                    <a:lnTo>
                      <a:pt x="115922" y="41816"/>
                    </a:lnTo>
                    <a:lnTo>
                      <a:pt x="115088" y="42323"/>
                    </a:lnTo>
                    <a:lnTo>
                      <a:pt x="115181" y="42323"/>
                    </a:lnTo>
                    <a:lnTo>
                      <a:pt x="115459" y="42449"/>
                    </a:lnTo>
                    <a:lnTo>
                      <a:pt x="115552" y="42449"/>
                    </a:lnTo>
                    <a:lnTo>
                      <a:pt x="116386" y="42323"/>
                    </a:lnTo>
                    <a:lnTo>
                      <a:pt x="118239" y="41436"/>
                    </a:lnTo>
                    <a:lnTo>
                      <a:pt x="119073" y="40929"/>
                    </a:lnTo>
                    <a:lnTo>
                      <a:pt x="119073" y="41562"/>
                    </a:lnTo>
                    <a:lnTo>
                      <a:pt x="119258" y="41816"/>
                    </a:lnTo>
                    <a:lnTo>
                      <a:pt x="119258" y="42323"/>
                    </a:lnTo>
                    <a:lnTo>
                      <a:pt x="119444" y="42323"/>
                    </a:lnTo>
                    <a:lnTo>
                      <a:pt x="119722" y="43083"/>
                    </a:lnTo>
                    <a:lnTo>
                      <a:pt x="119907" y="43843"/>
                    </a:lnTo>
                    <a:lnTo>
                      <a:pt x="120000" y="44857"/>
                    </a:lnTo>
                    <a:lnTo>
                      <a:pt x="119722" y="45491"/>
                    </a:lnTo>
                    <a:lnTo>
                      <a:pt x="119166" y="46124"/>
                    </a:lnTo>
                    <a:lnTo>
                      <a:pt x="118332" y="46504"/>
                    </a:lnTo>
                    <a:lnTo>
                      <a:pt x="116942" y="47138"/>
                    </a:lnTo>
                    <a:lnTo>
                      <a:pt x="116478" y="47645"/>
                    </a:lnTo>
                    <a:lnTo>
                      <a:pt x="115644" y="48785"/>
                    </a:lnTo>
                    <a:lnTo>
                      <a:pt x="114718" y="49039"/>
                    </a:lnTo>
                    <a:lnTo>
                      <a:pt x="113698" y="49039"/>
                    </a:lnTo>
                    <a:lnTo>
                      <a:pt x="112401" y="48912"/>
                    </a:lnTo>
                    <a:lnTo>
                      <a:pt x="111474" y="48912"/>
                    </a:lnTo>
                    <a:lnTo>
                      <a:pt x="110548" y="48785"/>
                    </a:lnTo>
                    <a:lnTo>
                      <a:pt x="109714" y="48785"/>
                    </a:lnTo>
                    <a:lnTo>
                      <a:pt x="108694" y="49039"/>
                    </a:lnTo>
                    <a:lnTo>
                      <a:pt x="108231" y="49419"/>
                    </a:lnTo>
                    <a:lnTo>
                      <a:pt x="108138" y="49545"/>
                    </a:lnTo>
                    <a:lnTo>
                      <a:pt x="108138" y="50052"/>
                    </a:lnTo>
                    <a:lnTo>
                      <a:pt x="108046" y="50306"/>
                    </a:lnTo>
                    <a:lnTo>
                      <a:pt x="107768" y="50686"/>
                    </a:lnTo>
                    <a:lnTo>
                      <a:pt x="107212" y="51319"/>
                    </a:lnTo>
                    <a:lnTo>
                      <a:pt x="106656" y="51573"/>
                    </a:lnTo>
                    <a:lnTo>
                      <a:pt x="106193" y="51953"/>
                    </a:lnTo>
                    <a:lnTo>
                      <a:pt x="105637" y="52713"/>
                    </a:lnTo>
                    <a:lnTo>
                      <a:pt x="106471" y="52333"/>
                    </a:lnTo>
                    <a:lnTo>
                      <a:pt x="107212" y="51700"/>
                    </a:lnTo>
                    <a:lnTo>
                      <a:pt x="108138" y="51066"/>
                    </a:lnTo>
                    <a:lnTo>
                      <a:pt x="109158" y="50813"/>
                    </a:lnTo>
                    <a:lnTo>
                      <a:pt x="110455" y="50813"/>
                    </a:lnTo>
                    <a:lnTo>
                      <a:pt x="110918" y="51066"/>
                    </a:lnTo>
                    <a:lnTo>
                      <a:pt x="111104" y="51573"/>
                    </a:lnTo>
                    <a:lnTo>
                      <a:pt x="111104" y="51953"/>
                    </a:lnTo>
                    <a:lnTo>
                      <a:pt x="110640" y="52587"/>
                    </a:lnTo>
                    <a:lnTo>
                      <a:pt x="109714" y="53220"/>
                    </a:lnTo>
                    <a:lnTo>
                      <a:pt x="109621" y="53347"/>
                    </a:lnTo>
                    <a:lnTo>
                      <a:pt x="109992" y="53347"/>
                    </a:lnTo>
                    <a:lnTo>
                      <a:pt x="110362" y="53474"/>
                    </a:lnTo>
                    <a:lnTo>
                      <a:pt x="110548" y="53474"/>
                    </a:lnTo>
                    <a:lnTo>
                      <a:pt x="110177" y="54487"/>
                    </a:lnTo>
                    <a:lnTo>
                      <a:pt x="110177" y="54741"/>
                    </a:lnTo>
                    <a:lnTo>
                      <a:pt x="110455" y="55755"/>
                    </a:lnTo>
                    <a:lnTo>
                      <a:pt x="111104" y="56515"/>
                    </a:lnTo>
                    <a:lnTo>
                      <a:pt x="112030" y="57148"/>
                    </a:lnTo>
                    <a:lnTo>
                      <a:pt x="113050" y="57529"/>
                    </a:lnTo>
                    <a:lnTo>
                      <a:pt x="113606" y="57529"/>
                    </a:lnTo>
                    <a:lnTo>
                      <a:pt x="113791" y="57655"/>
                    </a:lnTo>
                    <a:lnTo>
                      <a:pt x="113976" y="57655"/>
                    </a:lnTo>
                    <a:lnTo>
                      <a:pt x="114162" y="57909"/>
                    </a:lnTo>
                    <a:lnTo>
                      <a:pt x="114162" y="58162"/>
                    </a:lnTo>
                    <a:lnTo>
                      <a:pt x="113976" y="58416"/>
                    </a:lnTo>
                    <a:lnTo>
                      <a:pt x="113235" y="58922"/>
                    </a:lnTo>
                    <a:lnTo>
                      <a:pt x="112401" y="59429"/>
                    </a:lnTo>
                    <a:lnTo>
                      <a:pt x="111011" y="60063"/>
                    </a:lnTo>
                    <a:lnTo>
                      <a:pt x="110548" y="60696"/>
                    </a:lnTo>
                    <a:lnTo>
                      <a:pt x="110177" y="60950"/>
                    </a:lnTo>
                    <a:lnTo>
                      <a:pt x="109992" y="61330"/>
                    </a:lnTo>
                    <a:lnTo>
                      <a:pt x="109714" y="61457"/>
                    </a:lnTo>
                    <a:lnTo>
                      <a:pt x="109621" y="61583"/>
                    </a:lnTo>
                    <a:lnTo>
                      <a:pt x="109528" y="61457"/>
                    </a:lnTo>
                    <a:lnTo>
                      <a:pt x="109250" y="61330"/>
                    </a:lnTo>
                    <a:lnTo>
                      <a:pt x="109158" y="60950"/>
                    </a:lnTo>
                    <a:lnTo>
                      <a:pt x="108972" y="60696"/>
                    </a:lnTo>
                    <a:lnTo>
                      <a:pt x="108972" y="60316"/>
                    </a:lnTo>
                    <a:lnTo>
                      <a:pt x="109158" y="59556"/>
                    </a:lnTo>
                    <a:lnTo>
                      <a:pt x="109621" y="58922"/>
                    </a:lnTo>
                    <a:lnTo>
                      <a:pt x="110455" y="58416"/>
                    </a:lnTo>
                    <a:lnTo>
                      <a:pt x="111104" y="58289"/>
                    </a:lnTo>
                    <a:lnTo>
                      <a:pt x="110826" y="58289"/>
                    </a:lnTo>
                    <a:lnTo>
                      <a:pt x="110548" y="57909"/>
                    </a:lnTo>
                    <a:lnTo>
                      <a:pt x="110548" y="57529"/>
                    </a:lnTo>
                    <a:lnTo>
                      <a:pt x="110362" y="57529"/>
                    </a:lnTo>
                    <a:lnTo>
                      <a:pt x="110084" y="57655"/>
                    </a:lnTo>
                    <a:lnTo>
                      <a:pt x="109992" y="57909"/>
                    </a:lnTo>
                    <a:lnTo>
                      <a:pt x="109621" y="58416"/>
                    </a:lnTo>
                    <a:lnTo>
                      <a:pt x="109436" y="58542"/>
                    </a:lnTo>
                    <a:lnTo>
                      <a:pt x="107768" y="58542"/>
                    </a:lnTo>
                    <a:lnTo>
                      <a:pt x="107768" y="58922"/>
                    </a:lnTo>
                    <a:lnTo>
                      <a:pt x="107861" y="59049"/>
                    </a:lnTo>
                    <a:lnTo>
                      <a:pt x="107861" y="59303"/>
                    </a:lnTo>
                    <a:lnTo>
                      <a:pt x="108046" y="59303"/>
                    </a:lnTo>
                    <a:lnTo>
                      <a:pt x="107768" y="59683"/>
                    </a:lnTo>
                    <a:lnTo>
                      <a:pt x="107397" y="59936"/>
                    </a:lnTo>
                    <a:lnTo>
                      <a:pt x="107119" y="60190"/>
                    </a:lnTo>
                    <a:lnTo>
                      <a:pt x="106471" y="60190"/>
                    </a:lnTo>
                    <a:lnTo>
                      <a:pt x="106378" y="60063"/>
                    </a:lnTo>
                    <a:lnTo>
                      <a:pt x="106007" y="60063"/>
                    </a:lnTo>
                    <a:lnTo>
                      <a:pt x="105915" y="60190"/>
                    </a:lnTo>
                    <a:lnTo>
                      <a:pt x="104710" y="61457"/>
                    </a:lnTo>
                    <a:lnTo>
                      <a:pt x="104247" y="62217"/>
                    </a:lnTo>
                    <a:lnTo>
                      <a:pt x="104061" y="63484"/>
                    </a:lnTo>
                    <a:lnTo>
                      <a:pt x="104061" y="63738"/>
                    </a:lnTo>
                    <a:lnTo>
                      <a:pt x="104154" y="63991"/>
                    </a:lnTo>
                    <a:lnTo>
                      <a:pt x="104154" y="64498"/>
                    </a:lnTo>
                    <a:lnTo>
                      <a:pt x="104525" y="65005"/>
                    </a:lnTo>
                    <a:lnTo>
                      <a:pt x="104617" y="65005"/>
                    </a:lnTo>
                    <a:lnTo>
                      <a:pt x="104988" y="64498"/>
                    </a:lnTo>
                    <a:lnTo>
                      <a:pt x="104988" y="65005"/>
                    </a:lnTo>
                    <a:lnTo>
                      <a:pt x="104617" y="65131"/>
                    </a:lnTo>
                    <a:lnTo>
                      <a:pt x="103691" y="65131"/>
                    </a:lnTo>
                    <a:lnTo>
                      <a:pt x="102857" y="65638"/>
                    </a:lnTo>
                    <a:lnTo>
                      <a:pt x="101837" y="65765"/>
                    </a:lnTo>
                    <a:lnTo>
                      <a:pt x="100911" y="66272"/>
                    </a:lnTo>
                    <a:lnTo>
                      <a:pt x="101467" y="66272"/>
                    </a:lnTo>
                    <a:lnTo>
                      <a:pt x="101745" y="66145"/>
                    </a:lnTo>
                    <a:lnTo>
                      <a:pt x="101930" y="66145"/>
                    </a:lnTo>
                    <a:lnTo>
                      <a:pt x="102208" y="66272"/>
                    </a:lnTo>
                    <a:lnTo>
                      <a:pt x="101745" y="66399"/>
                    </a:lnTo>
                    <a:lnTo>
                      <a:pt x="100447" y="66399"/>
                    </a:lnTo>
                    <a:lnTo>
                      <a:pt x="100262" y="66779"/>
                    </a:lnTo>
                    <a:lnTo>
                      <a:pt x="100262" y="66906"/>
                    </a:lnTo>
                    <a:lnTo>
                      <a:pt x="100355" y="67159"/>
                    </a:lnTo>
                    <a:lnTo>
                      <a:pt x="100540" y="67412"/>
                    </a:lnTo>
                    <a:lnTo>
                      <a:pt x="100540" y="67666"/>
                    </a:lnTo>
                    <a:lnTo>
                      <a:pt x="100447" y="68046"/>
                    </a:lnTo>
                    <a:lnTo>
                      <a:pt x="100262" y="68426"/>
                    </a:lnTo>
                    <a:lnTo>
                      <a:pt x="99984" y="68806"/>
                    </a:lnTo>
                    <a:lnTo>
                      <a:pt x="99891" y="69313"/>
                    </a:lnTo>
                    <a:lnTo>
                      <a:pt x="99613" y="69440"/>
                    </a:lnTo>
                    <a:lnTo>
                      <a:pt x="99521" y="69567"/>
                    </a:lnTo>
                    <a:lnTo>
                      <a:pt x="99428" y="69567"/>
                    </a:lnTo>
                    <a:lnTo>
                      <a:pt x="99428" y="69440"/>
                    </a:lnTo>
                    <a:lnTo>
                      <a:pt x="99243" y="69313"/>
                    </a:lnTo>
                    <a:lnTo>
                      <a:pt x="99057" y="69440"/>
                    </a:lnTo>
                    <a:lnTo>
                      <a:pt x="99150" y="69820"/>
                    </a:lnTo>
                    <a:lnTo>
                      <a:pt x="99243" y="69947"/>
                    </a:lnTo>
                    <a:lnTo>
                      <a:pt x="99428" y="70200"/>
                    </a:lnTo>
                    <a:lnTo>
                      <a:pt x="99428" y="70580"/>
                    </a:lnTo>
                    <a:lnTo>
                      <a:pt x="99150" y="71214"/>
                    </a:lnTo>
                    <a:lnTo>
                      <a:pt x="99057" y="71721"/>
                    </a:lnTo>
                    <a:lnTo>
                      <a:pt x="98779" y="72354"/>
                    </a:lnTo>
                    <a:lnTo>
                      <a:pt x="98594" y="72608"/>
                    </a:lnTo>
                    <a:lnTo>
                      <a:pt x="98501" y="72608"/>
                    </a:lnTo>
                    <a:lnTo>
                      <a:pt x="98501" y="72481"/>
                    </a:lnTo>
                    <a:lnTo>
                      <a:pt x="98316" y="72354"/>
                    </a:lnTo>
                    <a:lnTo>
                      <a:pt x="98316" y="71341"/>
                    </a:lnTo>
                    <a:lnTo>
                      <a:pt x="98131" y="70707"/>
                    </a:lnTo>
                    <a:lnTo>
                      <a:pt x="98038" y="70200"/>
                    </a:lnTo>
                    <a:lnTo>
                      <a:pt x="98038" y="69947"/>
                    </a:lnTo>
                    <a:lnTo>
                      <a:pt x="97853" y="70200"/>
                    </a:lnTo>
                    <a:lnTo>
                      <a:pt x="97853" y="71087"/>
                    </a:lnTo>
                    <a:lnTo>
                      <a:pt x="98038" y="71341"/>
                    </a:lnTo>
                    <a:lnTo>
                      <a:pt x="98038" y="71721"/>
                    </a:lnTo>
                    <a:lnTo>
                      <a:pt x="98131" y="72101"/>
                    </a:lnTo>
                    <a:lnTo>
                      <a:pt x="98131" y="72608"/>
                    </a:lnTo>
                    <a:lnTo>
                      <a:pt x="98038" y="72734"/>
                    </a:lnTo>
                    <a:lnTo>
                      <a:pt x="98038" y="73115"/>
                    </a:lnTo>
                    <a:lnTo>
                      <a:pt x="98131" y="73241"/>
                    </a:lnTo>
                    <a:lnTo>
                      <a:pt x="98316" y="73241"/>
                    </a:lnTo>
                    <a:lnTo>
                      <a:pt x="98316" y="74128"/>
                    </a:lnTo>
                    <a:lnTo>
                      <a:pt x="98223" y="74255"/>
                    </a:lnTo>
                    <a:lnTo>
                      <a:pt x="98038" y="74382"/>
                    </a:lnTo>
                    <a:lnTo>
                      <a:pt x="97853" y="74382"/>
                    </a:lnTo>
                    <a:lnTo>
                      <a:pt x="98038" y="74762"/>
                    </a:lnTo>
                    <a:lnTo>
                      <a:pt x="98223" y="74889"/>
                    </a:lnTo>
                    <a:lnTo>
                      <a:pt x="98501" y="74889"/>
                    </a:lnTo>
                    <a:lnTo>
                      <a:pt x="98316" y="75142"/>
                    </a:lnTo>
                    <a:lnTo>
                      <a:pt x="98223" y="75395"/>
                    </a:lnTo>
                    <a:lnTo>
                      <a:pt x="97853" y="75395"/>
                    </a:lnTo>
                    <a:lnTo>
                      <a:pt x="97853" y="75776"/>
                    </a:lnTo>
                    <a:lnTo>
                      <a:pt x="98223" y="76156"/>
                    </a:lnTo>
                    <a:lnTo>
                      <a:pt x="98038" y="76409"/>
                    </a:lnTo>
                    <a:lnTo>
                      <a:pt x="97853" y="76789"/>
                    </a:lnTo>
                    <a:lnTo>
                      <a:pt x="97575" y="76789"/>
                    </a:lnTo>
                    <a:lnTo>
                      <a:pt x="97297" y="76916"/>
                    </a:lnTo>
                    <a:lnTo>
                      <a:pt x="97111" y="77296"/>
                    </a:lnTo>
                    <a:lnTo>
                      <a:pt x="96833" y="77296"/>
                    </a:lnTo>
                    <a:lnTo>
                      <a:pt x="96648" y="77423"/>
                    </a:lnTo>
                    <a:lnTo>
                      <a:pt x="96463" y="77550"/>
                    </a:lnTo>
                    <a:lnTo>
                      <a:pt x="96370" y="77930"/>
                    </a:lnTo>
                    <a:lnTo>
                      <a:pt x="96277" y="78057"/>
                    </a:lnTo>
                    <a:lnTo>
                      <a:pt x="96370" y="78057"/>
                    </a:lnTo>
                    <a:lnTo>
                      <a:pt x="95444" y="78690"/>
                    </a:lnTo>
                    <a:lnTo>
                      <a:pt x="94517" y="79450"/>
                    </a:lnTo>
                    <a:lnTo>
                      <a:pt x="93683" y="80337"/>
                    </a:lnTo>
                    <a:lnTo>
                      <a:pt x="93034" y="81224"/>
                    </a:lnTo>
                    <a:lnTo>
                      <a:pt x="92571" y="82492"/>
                    </a:lnTo>
                    <a:lnTo>
                      <a:pt x="92293" y="84266"/>
                    </a:lnTo>
                    <a:lnTo>
                      <a:pt x="92386" y="85279"/>
                    </a:lnTo>
                    <a:lnTo>
                      <a:pt x="92756" y="86166"/>
                    </a:lnTo>
                    <a:lnTo>
                      <a:pt x="93220" y="86927"/>
                    </a:lnTo>
                    <a:lnTo>
                      <a:pt x="93312" y="88067"/>
                    </a:lnTo>
                    <a:lnTo>
                      <a:pt x="93312" y="88194"/>
                    </a:lnTo>
                    <a:lnTo>
                      <a:pt x="93590" y="89208"/>
                    </a:lnTo>
                    <a:lnTo>
                      <a:pt x="93868" y="89714"/>
                    </a:lnTo>
                    <a:lnTo>
                      <a:pt x="93868" y="91235"/>
                    </a:lnTo>
                    <a:lnTo>
                      <a:pt x="93683" y="91742"/>
                    </a:lnTo>
                    <a:lnTo>
                      <a:pt x="93498" y="92122"/>
                    </a:lnTo>
                    <a:lnTo>
                      <a:pt x="93312" y="92375"/>
                    </a:lnTo>
                    <a:lnTo>
                      <a:pt x="92756" y="92375"/>
                    </a:lnTo>
                    <a:lnTo>
                      <a:pt x="92571" y="92249"/>
                    </a:lnTo>
                    <a:lnTo>
                      <a:pt x="92386" y="91869"/>
                    </a:lnTo>
                    <a:lnTo>
                      <a:pt x="92386" y="91615"/>
                    </a:lnTo>
                    <a:lnTo>
                      <a:pt x="92293" y="91488"/>
                    </a:lnTo>
                    <a:lnTo>
                      <a:pt x="92293" y="91108"/>
                    </a:lnTo>
                    <a:lnTo>
                      <a:pt x="92108" y="90601"/>
                    </a:lnTo>
                    <a:lnTo>
                      <a:pt x="91737" y="90348"/>
                    </a:lnTo>
                    <a:lnTo>
                      <a:pt x="91274" y="89714"/>
                    </a:lnTo>
                    <a:lnTo>
                      <a:pt x="90903" y="88194"/>
                    </a:lnTo>
                    <a:lnTo>
                      <a:pt x="90810" y="87307"/>
                    </a:lnTo>
                    <a:lnTo>
                      <a:pt x="90718" y="86166"/>
                    </a:lnTo>
                    <a:lnTo>
                      <a:pt x="90440" y="85406"/>
                    </a:lnTo>
                    <a:lnTo>
                      <a:pt x="89976" y="84772"/>
                    </a:lnTo>
                    <a:lnTo>
                      <a:pt x="89328" y="84392"/>
                    </a:lnTo>
                    <a:lnTo>
                      <a:pt x="89050" y="84392"/>
                    </a:lnTo>
                    <a:lnTo>
                      <a:pt x="88957" y="84646"/>
                    </a:lnTo>
                    <a:lnTo>
                      <a:pt x="88864" y="84899"/>
                    </a:lnTo>
                    <a:lnTo>
                      <a:pt x="88679" y="85026"/>
                    </a:lnTo>
                    <a:lnTo>
                      <a:pt x="88494" y="85026"/>
                    </a:lnTo>
                    <a:lnTo>
                      <a:pt x="88030" y="84899"/>
                    </a:lnTo>
                    <a:lnTo>
                      <a:pt x="87567" y="84392"/>
                    </a:lnTo>
                    <a:lnTo>
                      <a:pt x="87104" y="84139"/>
                    </a:lnTo>
                    <a:lnTo>
                      <a:pt x="86455" y="83885"/>
                    </a:lnTo>
                    <a:lnTo>
                      <a:pt x="86177" y="83885"/>
                    </a:lnTo>
                    <a:lnTo>
                      <a:pt x="85992" y="84139"/>
                    </a:lnTo>
                    <a:lnTo>
                      <a:pt x="85806" y="84266"/>
                    </a:lnTo>
                    <a:lnTo>
                      <a:pt x="85714" y="84392"/>
                    </a:lnTo>
                    <a:lnTo>
                      <a:pt x="85528" y="84392"/>
                    </a:lnTo>
                    <a:lnTo>
                      <a:pt x="85343" y="84139"/>
                    </a:lnTo>
                    <a:lnTo>
                      <a:pt x="85343" y="83885"/>
                    </a:lnTo>
                    <a:lnTo>
                      <a:pt x="84324" y="84139"/>
                    </a:lnTo>
                    <a:lnTo>
                      <a:pt x="83212" y="84392"/>
                    </a:lnTo>
                    <a:lnTo>
                      <a:pt x="83490" y="84646"/>
                    </a:lnTo>
                    <a:lnTo>
                      <a:pt x="83675" y="84646"/>
                    </a:lnTo>
                    <a:lnTo>
                      <a:pt x="83861" y="84392"/>
                    </a:lnTo>
                    <a:lnTo>
                      <a:pt x="83583" y="85026"/>
                    </a:lnTo>
                    <a:lnTo>
                      <a:pt x="83583" y="85659"/>
                    </a:lnTo>
                    <a:lnTo>
                      <a:pt x="83861" y="86040"/>
                    </a:lnTo>
                    <a:lnTo>
                      <a:pt x="83027" y="86166"/>
                    </a:lnTo>
                    <a:lnTo>
                      <a:pt x="82285" y="85659"/>
                    </a:lnTo>
                    <a:lnTo>
                      <a:pt x="81729" y="85279"/>
                    </a:lnTo>
                    <a:lnTo>
                      <a:pt x="81173" y="84899"/>
                    </a:lnTo>
                    <a:lnTo>
                      <a:pt x="81081" y="84899"/>
                    </a:lnTo>
                    <a:lnTo>
                      <a:pt x="80803" y="85026"/>
                    </a:lnTo>
                    <a:lnTo>
                      <a:pt x="80710" y="85406"/>
                    </a:lnTo>
                    <a:lnTo>
                      <a:pt x="80339" y="85406"/>
                    </a:lnTo>
                    <a:lnTo>
                      <a:pt x="80061" y="85279"/>
                    </a:lnTo>
                    <a:lnTo>
                      <a:pt x="79969" y="85026"/>
                    </a:lnTo>
                    <a:lnTo>
                      <a:pt x="79783" y="84899"/>
                    </a:lnTo>
                    <a:lnTo>
                      <a:pt x="79505" y="84899"/>
                    </a:lnTo>
                    <a:lnTo>
                      <a:pt x="78857" y="85026"/>
                    </a:lnTo>
                    <a:lnTo>
                      <a:pt x="78208" y="85533"/>
                    </a:lnTo>
                    <a:lnTo>
                      <a:pt x="77745" y="86166"/>
                    </a:lnTo>
                    <a:lnTo>
                      <a:pt x="77467" y="86800"/>
                    </a:lnTo>
                    <a:lnTo>
                      <a:pt x="77189" y="86927"/>
                    </a:lnTo>
                    <a:lnTo>
                      <a:pt x="76355" y="86927"/>
                    </a:lnTo>
                    <a:lnTo>
                      <a:pt x="75706" y="87814"/>
                    </a:lnTo>
                    <a:lnTo>
                      <a:pt x="75243" y="88827"/>
                    </a:lnTo>
                    <a:lnTo>
                      <a:pt x="75150" y="90348"/>
                    </a:lnTo>
                    <a:lnTo>
                      <a:pt x="75150" y="90475"/>
                    </a:lnTo>
                    <a:lnTo>
                      <a:pt x="75335" y="90855"/>
                    </a:lnTo>
                    <a:lnTo>
                      <a:pt x="75335" y="90982"/>
                    </a:lnTo>
                    <a:lnTo>
                      <a:pt x="75243" y="90982"/>
                    </a:lnTo>
                    <a:lnTo>
                      <a:pt x="75335" y="91488"/>
                    </a:lnTo>
                    <a:lnTo>
                      <a:pt x="75335" y="92375"/>
                    </a:lnTo>
                    <a:lnTo>
                      <a:pt x="75243" y="92882"/>
                    </a:lnTo>
                    <a:lnTo>
                      <a:pt x="75150" y="93516"/>
                    </a:lnTo>
                    <a:lnTo>
                      <a:pt x="74965" y="94023"/>
                    </a:lnTo>
                    <a:lnTo>
                      <a:pt x="74965" y="97191"/>
                    </a:lnTo>
                    <a:lnTo>
                      <a:pt x="75150" y="97317"/>
                    </a:lnTo>
                    <a:lnTo>
                      <a:pt x="75243" y="97697"/>
                    </a:lnTo>
                    <a:lnTo>
                      <a:pt x="75335" y="97824"/>
                    </a:lnTo>
                    <a:lnTo>
                      <a:pt x="75335" y="98711"/>
                    </a:lnTo>
                    <a:lnTo>
                      <a:pt x="75613" y="99345"/>
                    </a:lnTo>
                    <a:lnTo>
                      <a:pt x="75799" y="99852"/>
                    </a:lnTo>
                    <a:lnTo>
                      <a:pt x="76262" y="100485"/>
                    </a:lnTo>
                    <a:lnTo>
                      <a:pt x="76540" y="100992"/>
                    </a:lnTo>
                    <a:lnTo>
                      <a:pt x="77003" y="101626"/>
                    </a:lnTo>
                    <a:lnTo>
                      <a:pt x="77096" y="102133"/>
                    </a:lnTo>
                    <a:lnTo>
                      <a:pt x="77281" y="102259"/>
                    </a:lnTo>
                    <a:lnTo>
                      <a:pt x="77652" y="102639"/>
                    </a:lnTo>
                    <a:lnTo>
                      <a:pt x="78023" y="102766"/>
                    </a:lnTo>
                    <a:lnTo>
                      <a:pt x="78208" y="102893"/>
                    </a:lnTo>
                    <a:lnTo>
                      <a:pt x="78393" y="103020"/>
                    </a:lnTo>
                    <a:lnTo>
                      <a:pt x="78486" y="103400"/>
                    </a:lnTo>
                    <a:lnTo>
                      <a:pt x="78579" y="103400"/>
                    </a:lnTo>
                    <a:lnTo>
                      <a:pt x="80710" y="102766"/>
                    </a:lnTo>
                    <a:lnTo>
                      <a:pt x="80895" y="102766"/>
                    </a:lnTo>
                    <a:lnTo>
                      <a:pt x="81173" y="102893"/>
                    </a:lnTo>
                    <a:lnTo>
                      <a:pt x="81266" y="103020"/>
                    </a:lnTo>
                    <a:lnTo>
                      <a:pt x="81637" y="103020"/>
                    </a:lnTo>
                    <a:lnTo>
                      <a:pt x="81729" y="102766"/>
                    </a:lnTo>
                    <a:lnTo>
                      <a:pt x="81822" y="102639"/>
                    </a:lnTo>
                    <a:lnTo>
                      <a:pt x="81822" y="102259"/>
                    </a:lnTo>
                    <a:lnTo>
                      <a:pt x="82007" y="102133"/>
                    </a:lnTo>
                    <a:lnTo>
                      <a:pt x="82100" y="101752"/>
                    </a:lnTo>
                    <a:lnTo>
                      <a:pt x="82285" y="101372"/>
                    </a:lnTo>
                    <a:lnTo>
                      <a:pt x="82563" y="100992"/>
                    </a:lnTo>
                    <a:lnTo>
                      <a:pt x="83027" y="99091"/>
                    </a:lnTo>
                    <a:lnTo>
                      <a:pt x="83490" y="98585"/>
                    </a:lnTo>
                    <a:lnTo>
                      <a:pt x="84138" y="98331"/>
                    </a:lnTo>
                    <a:lnTo>
                      <a:pt x="84972" y="98078"/>
                    </a:lnTo>
                    <a:lnTo>
                      <a:pt x="85528" y="98078"/>
                    </a:lnTo>
                    <a:lnTo>
                      <a:pt x="85714" y="98331"/>
                    </a:lnTo>
                    <a:lnTo>
                      <a:pt x="86640" y="98331"/>
                    </a:lnTo>
                    <a:lnTo>
                      <a:pt x="86640" y="98711"/>
                    </a:lnTo>
                    <a:lnTo>
                      <a:pt x="86362" y="99598"/>
                    </a:lnTo>
                    <a:lnTo>
                      <a:pt x="85899" y="101499"/>
                    </a:lnTo>
                    <a:lnTo>
                      <a:pt x="85899" y="102006"/>
                    </a:lnTo>
                    <a:lnTo>
                      <a:pt x="85806" y="102386"/>
                    </a:lnTo>
                    <a:lnTo>
                      <a:pt x="85714" y="102766"/>
                    </a:lnTo>
                    <a:lnTo>
                      <a:pt x="85528" y="103273"/>
                    </a:lnTo>
                    <a:lnTo>
                      <a:pt x="85528" y="102766"/>
                    </a:lnTo>
                    <a:lnTo>
                      <a:pt x="85250" y="102766"/>
                    </a:lnTo>
                    <a:lnTo>
                      <a:pt x="85250" y="105681"/>
                    </a:lnTo>
                    <a:lnTo>
                      <a:pt x="84972" y="105807"/>
                    </a:lnTo>
                    <a:lnTo>
                      <a:pt x="84880" y="105934"/>
                    </a:lnTo>
                    <a:lnTo>
                      <a:pt x="84602" y="106061"/>
                    </a:lnTo>
                    <a:lnTo>
                      <a:pt x="84509" y="106314"/>
                    </a:lnTo>
                    <a:lnTo>
                      <a:pt x="84509" y="106694"/>
                    </a:lnTo>
                    <a:lnTo>
                      <a:pt x="84602" y="106948"/>
                    </a:lnTo>
                    <a:lnTo>
                      <a:pt x="84880" y="107074"/>
                    </a:lnTo>
                    <a:lnTo>
                      <a:pt x="86733" y="107074"/>
                    </a:lnTo>
                    <a:lnTo>
                      <a:pt x="88586" y="106948"/>
                    </a:lnTo>
                    <a:lnTo>
                      <a:pt x="89050" y="106948"/>
                    </a:lnTo>
                    <a:lnTo>
                      <a:pt x="89328" y="107074"/>
                    </a:lnTo>
                    <a:lnTo>
                      <a:pt x="89606" y="107328"/>
                    </a:lnTo>
                    <a:lnTo>
                      <a:pt x="90347" y="107835"/>
                    </a:lnTo>
                    <a:lnTo>
                      <a:pt x="90347" y="110116"/>
                    </a:lnTo>
                    <a:lnTo>
                      <a:pt x="90254" y="110623"/>
                    </a:lnTo>
                    <a:lnTo>
                      <a:pt x="90069" y="110876"/>
                    </a:lnTo>
                    <a:lnTo>
                      <a:pt x="90069" y="114044"/>
                    </a:lnTo>
                    <a:lnTo>
                      <a:pt x="90347" y="115058"/>
                    </a:lnTo>
                    <a:lnTo>
                      <a:pt x="90532" y="115311"/>
                    </a:lnTo>
                    <a:lnTo>
                      <a:pt x="90903" y="115691"/>
                    </a:lnTo>
                    <a:lnTo>
                      <a:pt x="91181" y="115818"/>
                    </a:lnTo>
                    <a:lnTo>
                      <a:pt x="91459" y="116198"/>
                    </a:lnTo>
                    <a:lnTo>
                      <a:pt x="91737" y="116325"/>
                    </a:lnTo>
                    <a:lnTo>
                      <a:pt x="91922" y="116958"/>
                    </a:lnTo>
                    <a:lnTo>
                      <a:pt x="92293" y="117465"/>
                    </a:lnTo>
                    <a:lnTo>
                      <a:pt x="92571" y="117465"/>
                    </a:lnTo>
                    <a:lnTo>
                      <a:pt x="93220" y="117212"/>
                    </a:lnTo>
                    <a:lnTo>
                      <a:pt x="93868" y="116958"/>
                    </a:lnTo>
                    <a:lnTo>
                      <a:pt x="94424" y="116451"/>
                    </a:lnTo>
                    <a:lnTo>
                      <a:pt x="94980" y="116325"/>
                    </a:lnTo>
                    <a:lnTo>
                      <a:pt x="95722" y="116451"/>
                    </a:lnTo>
                    <a:lnTo>
                      <a:pt x="96185" y="116958"/>
                    </a:lnTo>
                    <a:lnTo>
                      <a:pt x="96648" y="117592"/>
                    </a:lnTo>
                    <a:lnTo>
                      <a:pt x="97111" y="118099"/>
                    </a:lnTo>
                    <a:lnTo>
                      <a:pt x="96926" y="118099"/>
                    </a:lnTo>
                    <a:lnTo>
                      <a:pt x="96833" y="118352"/>
                    </a:lnTo>
                    <a:lnTo>
                      <a:pt x="96277" y="119112"/>
                    </a:lnTo>
                    <a:lnTo>
                      <a:pt x="96000" y="119112"/>
                    </a:lnTo>
                    <a:lnTo>
                      <a:pt x="95907" y="118986"/>
                    </a:lnTo>
                    <a:lnTo>
                      <a:pt x="95722" y="118986"/>
                    </a:lnTo>
                    <a:lnTo>
                      <a:pt x="95722" y="118732"/>
                    </a:lnTo>
                    <a:lnTo>
                      <a:pt x="95907" y="118352"/>
                    </a:lnTo>
                    <a:lnTo>
                      <a:pt x="95722" y="118225"/>
                    </a:lnTo>
                    <a:lnTo>
                      <a:pt x="95351" y="117719"/>
                    </a:lnTo>
                    <a:lnTo>
                      <a:pt x="95258" y="117465"/>
                    </a:lnTo>
                    <a:lnTo>
                      <a:pt x="94888" y="117465"/>
                    </a:lnTo>
                    <a:lnTo>
                      <a:pt x="94610" y="117592"/>
                    </a:lnTo>
                    <a:lnTo>
                      <a:pt x="94424" y="117845"/>
                    </a:lnTo>
                    <a:lnTo>
                      <a:pt x="94146" y="118099"/>
                    </a:lnTo>
                    <a:lnTo>
                      <a:pt x="93683" y="118732"/>
                    </a:lnTo>
                    <a:lnTo>
                      <a:pt x="93683" y="118859"/>
                    </a:lnTo>
                    <a:lnTo>
                      <a:pt x="93961" y="119112"/>
                    </a:lnTo>
                    <a:lnTo>
                      <a:pt x="93683" y="119746"/>
                    </a:lnTo>
                    <a:lnTo>
                      <a:pt x="93590" y="120000"/>
                    </a:lnTo>
                    <a:lnTo>
                      <a:pt x="93312" y="120000"/>
                    </a:lnTo>
                    <a:lnTo>
                      <a:pt x="93034" y="119746"/>
                    </a:lnTo>
                    <a:lnTo>
                      <a:pt x="92756" y="119619"/>
                    </a:lnTo>
                    <a:lnTo>
                      <a:pt x="92571" y="119112"/>
                    </a:lnTo>
                    <a:lnTo>
                      <a:pt x="92108" y="118479"/>
                    </a:lnTo>
                    <a:lnTo>
                      <a:pt x="91830" y="118352"/>
                    </a:lnTo>
                    <a:lnTo>
                      <a:pt x="91366" y="118352"/>
                    </a:lnTo>
                    <a:lnTo>
                      <a:pt x="91274" y="118479"/>
                    </a:lnTo>
                    <a:lnTo>
                      <a:pt x="90996" y="118479"/>
                    </a:lnTo>
                    <a:lnTo>
                      <a:pt x="90810" y="118225"/>
                    </a:lnTo>
                    <a:lnTo>
                      <a:pt x="90347" y="117845"/>
                    </a:lnTo>
                    <a:lnTo>
                      <a:pt x="90254" y="117592"/>
                    </a:lnTo>
                    <a:lnTo>
                      <a:pt x="90254" y="117465"/>
                    </a:lnTo>
                    <a:lnTo>
                      <a:pt x="90069" y="117085"/>
                    </a:lnTo>
                    <a:lnTo>
                      <a:pt x="89606" y="116451"/>
                    </a:lnTo>
                    <a:lnTo>
                      <a:pt x="89420" y="116325"/>
                    </a:lnTo>
                    <a:lnTo>
                      <a:pt x="89142" y="115945"/>
                    </a:lnTo>
                    <a:lnTo>
                      <a:pt x="88679" y="115691"/>
                    </a:lnTo>
                    <a:lnTo>
                      <a:pt x="88586" y="115818"/>
                    </a:lnTo>
                    <a:lnTo>
                      <a:pt x="88586" y="116198"/>
                    </a:lnTo>
                    <a:lnTo>
                      <a:pt x="88401" y="116198"/>
                    </a:lnTo>
                    <a:lnTo>
                      <a:pt x="88123" y="115818"/>
                    </a:lnTo>
                    <a:lnTo>
                      <a:pt x="88030" y="115564"/>
                    </a:lnTo>
                    <a:lnTo>
                      <a:pt x="88030" y="114551"/>
                    </a:lnTo>
                    <a:lnTo>
                      <a:pt x="87660" y="113537"/>
                    </a:lnTo>
                    <a:lnTo>
                      <a:pt x="86826" y="112523"/>
                    </a:lnTo>
                    <a:lnTo>
                      <a:pt x="86270" y="111890"/>
                    </a:lnTo>
                    <a:lnTo>
                      <a:pt x="85899" y="110749"/>
                    </a:lnTo>
                    <a:lnTo>
                      <a:pt x="85528" y="110749"/>
                    </a:lnTo>
                    <a:lnTo>
                      <a:pt x="85343" y="110876"/>
                    </a:lnTo>
                    <a:lnTo>
                      <a:pt x="85250" y="111003"/>
                    </a:lnTo>
                    <a:lnTo>
                      <a:pt x="84602" y="111003"/>
                    </a:lnTo>
                    <a:lnTo>
                      <a:pt x="84324" y="110749"/>
                    </a:lnTo>
                    <a:lnTo>
                      <a:pt x="84046" y="110623"/>
                    </a:lnTo>
                    <a:lnTo>
                      <a:pt x="83675" y="110242"/>
                    </a:lnTo>
                    <a:lnTo>
                      <a:pt x="83490" y="110116"/>
                    </a:lnTo>
                    <a:lnTo>
                      <a:pt x="82749" y="109736"/>
                    </a:lnTo>
                    <a:lnTo>
                      <a:pt x="82193" y="109736"/>
                    </a:lnTo>
                    <a:lnTo>
                      <a:pt x="81544" y="109482"/>
                    </a:lnTo>
                    <a:lnTo>
                      <a:pt x="80710" y="108848"/>
                    </a:lnTo>
                    <a:lnTo>
                      <a:pt x="80247" y="107961"/>
                    </a:lnTo>
                    <a:lnTo>
                      <a:pt x="79783" y="107328"/>
                    </a:lnTo>
                    <a:lnTo>
                      <a:pt x="79042" y="106694"/>
                    </a:lnTo>
                    <a:lnTo>
                      <a:pt x="78857" y="106694"/>
                    </a:lnTo>
                    <a:lnTo>
                      <a:pt x="78393" y="106441"/>
                    </a:lnTo>
                    <a:lnTo>
                      <a:pt x="77745" y="106441"/>
                    </a:lnTo>
                    <a:lnTo>
                      <a:pt x="77559" y="106694"/>
                    </a:lnTo>
                    <a:lnTo>
                      <a:pt x="77281" y="106948"/>
                    </a:lnTo>
                    <a:lnTo>
                      <a:pt x="77003" y="107328"/>
                    </a:lnTo>
                    <a:lnTo>
                      <a:pt x="76355" y="107328"/>
                    </a:lnTo>
                    <a:lnTo>
                      <a:pt x="76169" y="107201"/>
                    </a:lnTo>
                    <a:lnTo>
                      <a:pt x="75891" y="106948"/>
                    </a:lnTo>
                    <a:lnTo>
                      <a:pt x="74965" y="106948"/>
                    </a:lnTo>
                    <a:lnTo>
                      <a:pt x="74501" y="106694"/>
                    </a:lnTo>
                    <a:lnTo>
                      <a:pt x="73945" y="106314"/>
                    </a:lnTo>
                    <a:lnTo>
                      <a:pt x="73389" y="105681"/>
                    </a:lnTo>
                    <a:lnTo>
                      <a:pt x="72926" y="105300"/>
                    </a:lnTo>
                    <a:lnTo>
                      <a:pt x="72277" y="105300"/>
                    </a:lnTo>
                    <a:lnTo>
                      <a:pt x="72092" y="105174"/>
                    </a:lnTo>
                    <a:lnTo>
                      <a:pt x="71814" y="105174"/>
                    </a:lnTo>
                    <a:lnTo>
                      <a:pt x="71536" y="105047"/>
                    </a:lnTo>
                    <a:lnTo>
                      <a:pt x="71258" y="104794"/>
                    </a:lnTo>
                    <a:lnTo>
                      <a:pt x="71166" y="104540"/>
                    </a:lnTo>
                    <a:lnTo>
                      <a:pt x="70888" y="104160"/>
                    </a:lnTo>
                    <a:lnTo>
                      <a:pt x="70239" y="103907"/>
                    </a:lnTo>
                    <a:lnTo>
                      <a:pt x="69961" y="103907"/>
                    </a:lnTo>
                    <a:lnTo>
                      <a:pt x="69776" y="103653"/>
                    </a:lnTo>
                    <a:lnTo>
                      <a:pt x="69405" y="103526"/>
                    </a:lnTo>
                    <a:lnTo>
                      <a:pt x="68942" y="103273"/>
                    </a:lnTo>
                    <a:lnTo>
                      <a:pt x="68756" y="102893"/>
                    </a:lnTo>
                    <a:lnTo>
                      <a:pt x="68386" y="102639"/>
                    </a:lnTo>
                    <a:lnTo>
                      <a:pt x="67922" y="102386"/>
                    </a:lnTo>
                    <a:lnTo>
                      <a:pt x="67552" y="102133"/>
                    </a:lnTo>
                    <a:lnTo>
                      <a:pt x="67274" y="101752"/>
                    </a:lnTo>
                    <a:lnTo>
                      <a:pt x="67181" y="101499"/>
                    </a:lnTo>
                    <a:lnTo>
                      <a:pt x="66718" y="101119"/>
                    </a:lnTo>
                    <a:lnTo>
                      <a:pt x="66625" y="100865"/>
                    </a:lnTo>
                    <a:lnTo>
                      <a:pt x="66625" y="100232"/>
                    </a:lnTo>
                    <a:lnTo>
                      <a:pt x="66718" y="99852"/>
                    </a:lnTo>
                    <a:lnTo>
                      <a:pt x="67088" y="99345"/>
                    </a:lnTo>
                    <a:lnTo>
                      <a:pt x="67088" y="98585"/>
                    </a:lnTo>
                    <a:lnTo>
                      <a:pt x="66996" y="98458"/>
                    </a:lnTo>
                    <a:lnTo>
                      <a:pt x="66810" y="98078"/>
                    </a:lnTo>
                    <a:lnTo>
                      <a:pt x="66625" y="97824"/>
                    </a:lnTo>
                    <a:lnTo>
                      <a:pt x="66069" y="96050"/>
                    </a:lnTo>
                    <a:lnTo>
                      <a:pt x="65142" y="94656"/>
                    </a:lnTo>
                    <a:lnTo>
                      <a:pt x="64030" y="93389"/>
                    </a:lnTo>
                    <a:lnTo>
                      <a:pt x="63382" y="92756"/>
                    </a:lnTo>
                    <a:lnTo>
                      <a:pt x="63104" y="92375"/>
                    </a:lnTo>
                    <a:lnTo>
                      <a:pt x="62826" y="92122"/>
                    </a:lnTo>
                    <a:lnTo>
                      <a:pt x="62640" y="91742"/>
                    </a:lnTo>
                    <a:lnTo>
                      <a:pt x="62548" y="91615"/>
                    </a:lnTo>
                    <a:lnTo>
                      <a:pt x="62548" y="90601"/>
                    </a:lnTo>
                    <a:lnTo>
                      <a:pt x="62455" y="90348"/>
                    </a:lnTo>
                    <a:lnTo>
                      <a:pt x="62177" y="89968"/>
                    </a:lnTo>
                    <a:lnTo>
                      <a:pt x="61992" y="89841"/>
                    </a:lnTo>
                    <a:lnTo>
                      <a:pt x="61621" y="89588"/>
                    </a:lnTo>
                    <a:lnTo>
                      <a:pt x="61343" y="89334"/>
                    </a:lnTo>
                    <a:lnTo>
                      <a:pt x="61250" y="89081"/>
                    </a:lnTo>
                    <a:lnTo>
                      <a:pt x="61065" y="88701"/>
                    </a:lnTo>
                    <a:lnTo>
                      <a:pt x="61065" y="88194"/>
                    </a:lnTo>
                    <a:lnTo>
                      <a:pt x="60602" y="88194"/>
                    </a:lnTo>
                    <a:lnTo>
                      <a:pt x="59305" y="86546"/>
                    </a:lnTo>
                    <a:lnTo>
                      <a:pt x="59027" y="85913"/>
                    </a:lnTo>
                    <a:lnTo>
                      <a:pt x="58934" y="85406"/>
                    </a:lnTo>
                    <a:lnTo>
                      <a:pt x="58563" y="84392"/>
                    </a:lnTo>
                    <a:lnTo>
                      <a:pt x="58378" y="83505"/>
                    </a:lnTo>
                    <a:lnTo>
                      <a:pt x="58378" y="83125"/>
                    </a:lnTo>
                    <a:lnTo>
                      <a:pt x="58285" y="82872"/>
                    </a:lnTo>
                    <a:lnTo>
                      <a:pt x="57359" y="82492"/>
                    </a:lnTo>
                    <a:lnTo>
                      <a:pt x="56895" y="82238"/>
                    </a:lnTo>
                    <a:lnTo>
                      <a:pt x="56525" y="81858"/>
                    </a:lnTo>
                    <a:lnTo>
                      <a:pt x="56432" y="81985"/>
                    </a:lnTo>
                    <a:lnTo>
                      <a:pt x="56432" y="82492"/>
                    </a:lnTo>
                    <a:lnTo>
                      <a:pt x="56525" y="83505"/>
                    </a:lnTo>
                    <a:lnTo>
                      <a:pt x="56710" y="84266"/>
                    </a:lnTo>
                    <a:lnTo>
                      <a:pt x="57173" y="85533"/>
                    </a:lnTo>
                    <a:lnTo>
                      <a:pt x="57451" y="85913"/>
                    </a:lnTo>
                    <a:lnTo>
                      <a:pt x="57637" y="86040"/>
                    </a:lnTo>
                    <a:lnTo>
                      <a:pt x="58007" y="86166"/>
                    </a:lnTo>
                    <a:lnTo>
                      <a:pt x="58285" y="86546"/>
                    </a:lnTo>
                    <a:lnTo>
                      <a:pt x="58749" y="87434"/>
                    </a:lnTo>
                    <a:lnTo>
                      <a:pt x="58841" y="87940"/>
                    </a:lnTo>
                    <a:lnTo>
                      <a:pt x="58934" y="88574"/>
                    </a:lnTo>
                    <a:lnTo>
                      <a:pt x="59397" y="89714"/>
                    </a:lnTo>
                    <a:lnTo>
                      <a:pt x="59861" y="90475"/>
                    </a:lnTo>
                    <a:lnTo>
                      <a:pt x="60231" y="91488"/>
                    </a:lnTo>
                    <a:lnTo>
                      <a:pt x="60602" y="92756"/>
                    </a:lnTo>
                    <a:lnTo>
                      <a:pt x="60880" y="93769"/>
                    </a:lnTo>
                    <a:lnTo>
                      <a:pt x="61528" y="94656"/>
                    </a:lnTo>
                    <a:lnTo>
                      <a:pt x="61621" y="94403"/>
                    </a:lnTo>
                    <a:lnTo>
                      <a:pt x="61714" y="94656"/>
                    </a:lnTo>
                    <a:lnTo>
                      <a:pt x="61992" y="94783"/>
                    </a:lnTo>
                    <a:lnTo>
                      <a:pt x="62084" y="94910"/>
                    </a:lnTo>
                    <a:lnTo>
                      <a:pt x="62177" y="95290"/>
                    </a:lnTo>
                    <a:lnTo>
                      <a:pt x="62177" y="95797"/>
                    </a:lnTo>
                    <a:lnTo>
                      <a:pt x="62084" y="95923"/>
                    </a:lnTo>
                    <a:lnTo>
                      <a:pt x="62084" y="96177"/>
                    </a:lnTo>
                    <a:lnTo>
                      <a:pt x="61992" y="96177"/>
                    </a:lnTo>
                    <a:lnTo>
                      <a:pt x="61714" y="95923"/>
                    </a:lnTo>
                    <a:lnTo>
                      <a:pt x="61528" y="95797"/>
                    </a:lnTo>
                    <a:lnTo>
                      <a:pt x="61343" y="95417"/>
                    </a:lnTo>
                    <a:lnTo>
                      <a:pt x="61343" y="95290"/>
                    </a:lnTo>
                    <a:lnTo>
                      <a:pt x="61065" y="95163"/>
                    </a:lnTo>
                    <a:lnTo>
                      <a:pt x="60787" y="94910"/>
                    </a:lnTo>
                    <a:lnTo>
                      <a:pt x="60602" y="94656"/>
                    </a:lnTo>
                    <a:lnTo>
                      <a:pt x="60324" y="94149"/>
                    </a:lnTo>
                    <a:lnTo>
                      <a:pt x="60138" y="93769"/>
                    </a:lnTo>
                    <a:lnTo>
                      <a:pt x="59861" y="93643"/>
                    </a:lnTo>
                    <a:lnTo>
                      <a:pt x="59490" y="93136"/>
                    </a:lnTo>
                    <a:lnTo>
                      <a:pt x="59490" y="91742"/>
                    </a:lnTo>
                    <a:lnTo>
                      <a:pt x="59212" y="91488"/>
                    </a:lnTo>
                    <a:lnTo>
                      <a:pt x="58749" y="90475"/>
                    </a:lnTo>
                    <a:lnTo>
                      <a:pt x="58378" y="90221"/>
                    </a:lnTo>
                    <a:lnTo>
                      <a:pt x="58100" y="89841"/>
                    </a:lnTo>
                    <a:lnTo>
                      <a:pt x="57822" y="89714"/>
                    </a:lnTo>
                    <a:lnTo>
                      <a:pt x="57544" y="89334"/>
                    </a:lnTo>
                    <a:lnTo>
                      <a:pt x="57173" y="89208"/>
                    </a:lnTo>
                    <a:lnTo>
                      <a:pt x="56988" y="89081"/>
                    </a:lnTo>
                    <a:lnTo>
                      <a:pt x="56710" y="88701"/>
                    </a:lnTo>
                    <a:lnTo>
                      <a:pt x="57451" y="88701"/>
                    </a:lnTo>
                    <a:lnTo>
                      <a:pt x="57544" y="88574"/>
                    </a:lnTo>
                    <a:lnTo>
                      <a:pt x="57451" y="88447"/>
                    </a:lnTo>
                    <a:lnTo>
                      <a:pt x="56525" y="86800"/>
                    </a:lnTo>
                    <a:lnTo>
                      <a:pt x="55413" y="85406"/>
                    </a:lnTo>
                    <a:lnTo>
                      <a:pt x="55227" y="84772"/>
                    </a:lnTo>
                    <a:lnTo>
                      <a:pt x="55227" y="84266"/>
                    </a:lnTo>
                    <a:lnTo>
                      <a:pt x="55135" y="83759"/>
                    </a:lnTo>
                    <a:lnTo>
                      <a:pt x="55135" y="83505"/>
                    </a:lnTo>
                    <a:lnTo>
                      <a:pt x="54949" y="83125"/>
                    </a:lnTo>
                    <a:lnTo>
                      <a:pt x="54486" y="82238"/>
                    </a:lnTo>
                    <a:lnTo>
                      <a:pt x="54393" y="81858"/>
                    </a:lnTo>
                    <a:lnTo>
                      <a:pt x="54208" y="81351"/>
                    </a:lnTo>
                    <a:lnTo>
                      <a:pt x="54023" y="80718"/>
                    </a:lnTo>
                    <a:lnTo>
                      <a:pt x="54023" y="80337"/>
                    </a:lnTo>
                    <a:lnTo>
                      <a:pt x="53374" y="79324"/>
                    </a:lnTo>
                    <a:lnTo>
                      <a:pt x="52447" y="78310"/>
                    </a:lnTo>
                    <a:lnTo>
                      <a:pt x="51428" y="77550"/>
                    </a:lnTo>
                    <a:lnTo>
                      <a:pt x="50223" y="76916"/>
                    </a:lnTo>
                    <a:lnTo>
                      <a:pt x="50131" y="76789"/>
                    </a:lnTo>
                    <a:lnTo>
                      <a:pt x="50038" y="76409"/>
                    </a:lnTo>
                    <a:lnTo>
                      <a:pt x="50038" y="75776"/>
                    </a:lnTo>
                    <a:lnTo>
                      <a:pt x="49482" y="74762"/>
                    </a:lnTo>
                    <a:lnTo>
                      <a:pt x="48926" y="73748"/>
                    </a:lnTo>
                    <a:lnTo>
                      <a:pt x="48555" y="72608"/>
                    </a:lnTo>
                    <a:lnTo>
                      <a:pt x="48555" y="71341"/>
                    </a:lnTo>
                    <a:lnTo>
                      <a:pt x="48000" y="70834"/>
                    </a:lnTo>
                    <a:lnTo>
                      <a:pt x="46888" y="68680"/>
                    </a:lnTo>
                    <a:lnTo>
                      <a:pt x="46239" y="67412"/>
                    </a:lnTo>
                    <a:lnTo>
                      <a:pt x="46146" y="67032"/>
                    </a:lnTo>
                    <a:lnTo>
                      <a:pt x="46239" y="66906"/>
                    </a:lnTo>
                    <a:lnTo>
                      <a:pt x="46424" y="66525"/>
                    </a:lnTo>
                    <a:lnTo>
                      <a:pt x="46610" y="66272"/>
                    </a:lnTo>
                    <a:lnTo>
                      <a:pt x="46517" y="65005"/>
                    </a:lnTo>
                    <a:lnTo>
                      <a:pt x="46424" y="63357"/>
                    </a:lnTo>
                    <a:lnTo>
                      <a:pt x="46239" y="61964"/>
                    </a:lnTo>
                    <a:lnTo>
                      <a:pt x="46146" y="60950"/>
                    </a:lnTo>
                    <a:lnTo>
                      <a:pt x="46424" y="59936"/>
                    </a:lnTo>
                    <a:lnTo>
                      <a:pt x="46888" y="57275"/>
                    </a:lnTo>
                    <a:lnTo>
                      <a:pt x="46980" y="56261"/>
                    </a:lnTo>
                    <a:lnTo>
                      <a:pt x="46888" y="55374"/>
                    </a:lnTo>
                    <a:lnTo>
                      <a:pt x="46054" y="54361"/>
                    </a:lnTo>
                    <a:lnTo>
                      <a:pt x="45961" y="53474"/>
                    </a:lnTo>
                    <a:lnTo>
                      <a:pt x="46146" y="53220"/>
                    </a:lnTo>
                    <a:lnTo>
                      <a:pt x="46424" y="52967"/>
                    </a:lnTo>
                    <a:lnTo>
                      <a:pt x="46517" y="52967"/>
                    </a:lnTo>
                    <a:lnTo>
                      <a:pt x="47166" y="53347"/>
                    </a:lnTo>
                    <a:lnTo>
                      <a:pt x="47629" y="53980"/>
                    </a:lnTo>
                    <a:lnTo>
                      <a:pt x="47907" y="53347"/>
                    </a:lnTo>
                    <a:lnTo>
                      <a:pt x="48092" y="52840"/>
                    </a:lnTo>
                    <a:lnTo>
                      <a:pt x="48092" y="52206"/>
                    </a:lnTo>
                    <a:lnTo>
                      <a:pt x="47814" y="51700"/>
                    </a:lnTo>
                    <a:lnTo>
                      <a:pt x="47629" y="51446"/>
                    </a:lnTo>
                    <a:lnTo>
                      <a:pt x="47536" y="51319"/>
                    </a:lnTo>
                    <a:lnTo>
                      <a:pt x="47444" y="51319"/>
                    </a:lnTo>
                    <a:lnTo>
                      <a:pt x="47351" y="51066"/>
                    </a:lnTo>
                    <a:lnTo>
                      <a:pt x="47073" y="50939"/>
                    </a:lnTo>
                    <a:lnTo>
                      <a:pt x="46702" y="50813"/>
                    </a:lnTo>
                    <a:lnTo>
                      <a:pt x="46424" y="50432"/>
                    </a:lnTo>
                    <a:lnTo>
                      <a:pt x="45961" y="50179"/>
                    </a:lnTo>
                    <a:lnTo>
                      <a:pt x="45776" y="50052"/>
                    </a:lnTo>
                    <a:lnTo>
                      <a:pt x="45683" y="49545"/>
                    </a:lnTo>
                    <a:lnTo>
                      <a:pt x="45498" y="49419"/>
                    </a:lnTo>
                    <a:lnTo>
                      <a:pt x="45220" y="49039"/>
                    </a:lnTo>
                    <a:lnTo>
                      <a:pt x="45034" y="49039"/>
                    </a:lnTo>
                    <a:lnTo>
                      <a:pt x="44756" y="48912"/>
                    </a:lnTo>
                    <a:lnTo>
                      <a:pt x="44571" y="48912"/>
                    </a:lnTo>
                    <a:lnTo>
                      <a:pt x="44293" y="48785"/>
                    </a:lnTo>
                    <a:lnTo>
                      <a:pt x="44200" y="48532"/>
                    </a:lnTo>
                    <a:lnTo>
                      <a:pt x="44108" y="48278"/>
                    </a:lnTo>
                    <a:lnTo>
                      <a:pt x="43274" y="47898"/>
                    </a:lnTo>
                    <a:lnTo>
                      <a:pt x="42903" y="47391"/>
                    </a:lnTo>
                    <a:lnTo>
                      <a:pt x="42532" y="46504"/>
                    </a:lnTo>
                    <a:lnTo>
                      <a:pt x="42440" y="45744"/>
                    </a:lnTo>
                    <a:lnTo>
                      <a:pt x="42162" y="45364"/>
                    </a:lnTo>
                    <a:lnTo>
                      <a:pt x="41698" y="45110"/>
                    </a:lnTo>
                    <a:lnTo>
                      <a:pt x="41606" y="44857"/>
                    </a:lnTo>
                    <a:lnTo>
                      <a:pt x="41420" y="44730"/>
                    </a:lnTo>
                    <a:lnTo>
                      <a:pt x="41235" y="44477"/>
                    </a:lnTo>
                    <a:lnTo>
                      <a:pt x="41142" y="44223"/>
                    </a:lnTo>
                    <a:lnTo>
                      <a:pt x="41142" y="43463"/>
                    </a:lnTo>
                    <a:lnTo>
                      <a:pt x="41050" y="43083"/>
                    </a:lnTo>
                    <a:lnTo>
                      <a:pt x="40586" y="42829"/>
                    </a:lnTo>
                    <a:lnTo>
                      <a:pt x="40494" y="42829"/>
                    </a:lnTo>
                    <a:lnTo>
                      <a:pt x="40030" y="42449"/>
                    </a:lnTo>
                    <a:lnTo>
                      <a:pt x="39752" y="41816"/>
                    </a:lnTo>
                    <a:lnTo>
                      <a:pt x="39752" y="40295"/>
                    </a:lnTo>
                    <a:lnTo>
                      <a:pt x="39660" y="39915"/>
                    </a:lnTo>
                    <a:lnTo>
                      <a:pt x="39567" y="39788"/>
                    </a:lnTo>
                    <a:lnTo>
                      <a:pt x="39567" y="39662"/>
                    </a:lnTo>
                    <a:lnTo>
                      <a:pt x="39382" y="39662"/>
                    </a:lnTo>
                    <a:lnTo>
                      <a:pt x="39289" y="39788"/>
                    </a:lnTo>
                    <a:lnTo>
                      <a:pt x="38826" y="39788"/>
                    </a:lnTo>
                    <a:lnTo>
                      <a:pt x="38455" y="39535"/>
                    </a:lnTo>
                    <a:lnTo>
                      <a:pt x="38270" y="39155"/>
                    </a:lnTo>
                    <a:lnTo>
                      <a:pt x="37899" y="38901"/>
                    </a:lnTo>
                    <a:lnTo>
                      <a:pt x="37714" y="38141"/>
                    </a:lnTo>
                    <a:lnTo>
                      <a:pt x="37714" y="37127"/>
                    </a:lnTo>
                    <a:lnTo>
                      <a:pt x="37528" y="36747"/>
                    </a:lnTo>
                    <a:lnTo>
                      <a:pt x="37343" y="36747"/>
                    </a:lnTo>
                    <a:lnTo>
                      <a:pt x="37065" y="36620"/>
                    </a:lnTo>
                    <a:lnTo>
                      <a:pt x="36138" y="36620"/>
                    </a:lnTo>
                    <a:lnTo>
                      <a:pt x="35953" y="36240"/>
                    </a:lnTo>
                    <a:lnTo>
                      <a:pt x="35768" y="35987"/>
                    </a:lnTo>
                    <a:lnTo>
                      <a:pt x="35768" y="35860"/>
                    </a:lnTo>
                    <a:lnTo>
                      <a:pt x="36416" y="34973"/>
                    </a:lnTo>
                    <a:lnTo>
                      <a:pt x="36416" y="34340"/>
                    </a:lnTo>
                    <a:lnTo>
                      <a:pt x="36138" y="34340"/>
                    </a:lnTo>
                    <a:lnTo>
                      <a:pt x="35953" y="34593"/>
                    </a:lnTo>
                    <a:lnTo>
                      <a:pt x="35583" y="34973"/>
                    </a:lnTo>
                    <a:lnTo>
                      <a:pt x="35212" y="34973"/>
                    </a:lnTo>
                    <a:lnTo>
                      <a:pt x="35119" y="34846"/>
                    </a:lnTo>
                    <a:lnTo>
                      <a:pt x="34841" y="34720"/>
                    </a:lnTo>
                    <a:lnTo>
                      <a:pt x="34749" y="34340"/>
                    </a:lnTo>
                    <a:lnTo>
                      <a:pt x="34749" y="33706"/>
                    </a:lnTo>
                    <a:lnTo>
                      <a:pt x="34841" y="33579"/>
                    </a:lnTo>
                    <a:lnTo>
                      <a:pt x="35027" y="33326"/>
                    </a:lnTo>
                    <a:lnTo>
                      <a:pt x="35119" y="33072"/>
                    </a:lnTo>
                    <a:lnTo>
                      <a:pt x="34841" y="32819"/>
                    </a:lnTo>
                    <a:lnTo>
                      <a:pt x="34749" y="32819"/>
                    </a:lnTo>
                    <a:lnTo>
                      <a:pt x="34656" y="32565"/>
                    </a:lnTo>
                    <a:lnTo>
                      <a:pt x="34563" y="32819"/>
                    </a:lnTo>
                    <a:lnTo>
                      <a:pt x="34193" y="32819"/>
                    </a:lnTo>
                    <a:lnTo>
                      <a:pt x="33822" y="32565"/>
                    </a:lnTo>
                    <a:lnTo>
                      <a:pt x="33359" y="31932"/>
                    </a:lnTo>
                    <a:lnTo>
                      <a:pt x="33173" y="32565"/>
                    </a:lnTo>
                    <a:lnTo>
                      <a:pt x="32988" y="32819"/>
                    </a:lnTo>
                    <a:lnTo>
                      <a:pt x="32803" y="32946"/>
                    </a:lnTo>
                    <a:lnTo>
                      <a:pt x="32432" y="32819"/>
                    </a:lnTo>
                    <a:lnTo>
                      <a:pt x="32247" y="32565"/>
                    </a:lnTo>
                    <a:lnTo>
                      <a:pt x="31876" y="32312"/>
                    </a:lnTo>
                    <a:lnTo>
                      <a:pt x="31413" y="31678"/>
                    </a:lnTo>
                    <a:lnTo>
                      <a:pt x="31320" y="31298"/>
                    </a:lnTo>
                    <a:lnTo>
                      <a:pt x="31042" y="31045"/>
                    </a:lnTo>
                    <a:lnTo>
                      <a:pt x="29837" y="30411"/>
                    </a:lnTo>
                    <a:lnTo>
                      <a:pt x="28818" y="29778"/>
                    </a:lnTo>
                    <a:lnTo>
                      <a:pt x="27706" y="29144"/>
                    </a:lnTo>
                    <a:lnTo>
                      <a:pt x="25575" y="29144"/>
                    </a:lnTo>
                    <a:lnTo>
                      <a:pt x="24555" y="28764"/>
                    </a:lnTo>
                    <a:lnTo>
                      <a:pt x="23629" y="28384"/>
                    </a:lnTo>
                    <a:lnTo>
                      <a:pt x="22702" y="27624"/>
                    </a:lnTo>
                    <a:lnTo>
                      <a:pt x="21961" y="26610"/>
                    </a:lnTo>
                    <a:lnTo>
                      <a:pt x="21590" y="26737"/>
                    </a:lnTo>
                    <a:lnTo>
                      <a:pt x="21127" y="26863"/>
                    </a:lnTo>
                    <a:lnTo>
                      <a:pt x="20849" y="27243"/>
                    </a:lnTo>
                    <a:lnTo>
                      <a:pt x="20478" y="27370"/>
                    </a:lnTo>
                    <a:lnTo>
                      <a:pt x="20571" y="27624"/>
                    </a:lnTo>
                    <a:lnTo>
                      <a:pt x="20849" y="28130"/>
                    </a:lnTo>
                    <a:lnTo>
                      <a:pt x="20386" y="28764"/>
                    </a:lnTo>
                    <a:lnTo>
                      <a:pt x="19552" y="29651"/>
                    </a:lnTo>
                    <a:lnTo>
                      <a:pt x="18625" y="30285"/>
                    </a:lnTo>
                    <a:lnTo>
                      <a:pt x="17791" y="30918"/>
                    </a:lnTo>
                    <a:lnTo>
                      <a:pt x="17050" y="31045"/>
                    </a:lnTo>
                    <a:lnTo>
                      <a:pt x="16957" y="31045"/>
                    </a:lnTo>
                    <a:lnTo>
                      <a:pt x="16772" y="30665"/>
                    </a:lnTo>
                    <a:lnTo>
                      <a:pt x="16772" y="30411"/>
                    </a:lnTo>
                    <a:lnTo>
                      <a:pt x="16864" y="30285"/>
                    </a:lnTo>
                    <a:lnTo>
                      <a:pt x="16957" y="30285"/>
                    </a:lnTo>
                    <a:lnTo>
                      <a:pt x="16957" y="29651"/>
                    </a:lnTo>
                    <a:lnTo>
                      <a:pt x="17235" y="28511"/>
                    </a:lnTo>
                    <a:lnTo>
                      <a:pt x="17698" y="27624"/>
                    </a:lnTo>
                    <a:lnTo>
                      <a:pt x="18625" y="26990"/>
                    </a:lnTo>
                    <a:lnTo>
                      <a:pt x="18625" y="26610"/>
                    </a:lnTo>
                    <a:lnTo>
                      <a:pt x="18254" y="26610"/>
                    </a:lnTo>
                    <a:lnTo>
                      <a:pt x="17513" y="26863"/>
                    </a:lnTo>
                    <a:lnTo>
                      <a:pt x="16586" y="27624"/>
                    </a:lnTo>
                    <a:lnTo>
                      <a:pt x="15660" y="28764"/>
                    </a:lnTo>
                    <a:lnTo>
                      <a:pt x="15011" y="30031"/>
                    </a:lnTo>
                    <a:lnTo>
                      <a:pt x="14733" y="31172"/>
                    </a:lnTo>
                    <a:lnTo>
                      <a:pt x="14733" y="31932"/>
                    </a:lnTo>
                    <a:lnTo>
                      <a:pt x="14548" y="32946"/>
                    </a:lnTo>
                    <a:lnTo>
                      <a:pt x="14270" y="33326"/>
                    </a:lnTo>
                    <a:lnTo>
                      <a:pt x="13992" y="33579"/>
                    </a:lnTo>
                    <a:lnTo>
                      <a:pt x="13528" y="33706"/>
                    </a:lnTo>
                    <a:lnTo>
                      <a:pt x="13158" y="33959"/>
                    </a:lnTo>
                    <a:lnTo>
                      <a:pt x="12787" y="34213"/>
                    </a:lnTo>
                    <a:lnTo>
                      <a:pt x="12602" y="34593"/>
                    </a:lnTo>
                    <a:lnTo>
                      <a:pt x="12416" y="34846"/>
                    </a:lnTo>
                    <a:lnTo>
                      <a:pt x="12231" y="35353"/>
                    </a:lnTo>
                    <a:lnTo>
                      <a:pt x="11397" y="36114"/>
                    </a:lnTo>
                    <a:lnTo>
                      <a:pt x="10563" y="36747"/>
                    </a:lnTo>
                    <a:lnTo>
                      <a:pt x="8988" y="38394"/>
                    </a:lnTo>
                    <a:lnTo>
                      <a:pt x="7876" y="38901"/>
                    </a:lnTo>
                    <a:lnTo>
                      <a:pt x="6764" y="39155"/>
                    </a:lnTo>
                    <a:lnTo>
                      <a:pt x="5930" y="39535"/>
                    </a:lnTo>
                    <a:lnTo>
                      <a:pt x="5374" y="40168"/>
                    </a:lnTo>
                    <a:lnTo>
                      <a:pt x="4633" y="40802"/>
                    </a:lnTo>
                    <a:lnTo>
                      <a:pt x="3984" y="41055"/>
                    </a:lnTo>
                    <a:lnTo>
                      <a:pt x="3057" y="41055"/>
                    </a:lnTo>
                    <a:lnTo>
                      <a:pt x="3521" y="40422"/>
                    </a:lnTo>
                    <a:lnTo>
                      <a:pt x="3706" y="40295"/>
                    </a:lnTo>
                    <a:lnTo>
                      <a:pt x="3984" y="40295"/>
                    </a:lnTo>
                    <a:lnTo>
                      <a:pt x="4262" y="40168"/>
                    </a:lnTo>
                    <a:lnTo>
                      <a:pt x="4540" y="40168"/>
                    </a:lnTo>
                    <a:lnTo>
                      <a:pt x="4725" y="39915"/>
                    </a:lnTo>
                    <a:lnTo>
                      <a:pt x="5096" y="39535"/>
                    </a:lnTo>
                    <a:lnTo>
                      <a:pt x="5374" y="39028"/>
                    </a:lnTo>
                    <a:lnTo>
                      <a:pt x="5652" y="38521"/>
                    </a:lnTo>
                    <a:lnTo>
                      <a:pt x="6023" y="38141"/>
                    </a:lnTo>
                    <a:lnTo>
                      <a:pt x="6301" y="38014"/>
                    </a:lnTo>
                    <a:lnTo>
                      <a:pt x="6671" y="38014"/>
                    </a:lnTo>
                    <a:lnTo>
                      <a:pt x="6857" y="37888"/>
                    </a:lnTo>
                    <a:lnTo>
                      <a:pt x="7413" y="37888"/>
                    </a:lnTo>
                    <a:lnTo>
                      <a:pt x="7783" y="37381"/>
                    </a:lnTo>
                    <a:lnTo>
                      <a:pt x="8710" y="36494"/>
                    </a:lnTo>
                    <a:lnTo>
                      <a:pt x="10841" y="34593"/>
                    </a:lnTo>
                    <a:lnTo>
                      <a:pt x="11397" y="33959"/>
                    </a:lnTo>
                    <a:lnTo>
                      <a:pt x="12046" y="32312"/>
                    </a:lnTo>
                    <a:lnTo>
                      <a:pt x="12694" y="31552"/>
                    </a:lnTo>
                    <a:lnTo>
                      <a:pt x="12046" y="31552"/>
                    </a:lnTo>
                    <a:lnTo>
                      <a:pt x="11768" y="31678"/>
                    </a:lnTo>
                    <a:lnTo>
                      <a:pt x="11397" y="31932"/>
                    </a:lnTo>
                    <a:lnTo>
                      <a:pt x="11027" y="32185"/>
                    </a:lnTo>
                    <a:lnTo>
                      <a:pt x="10378" y="32185"/>
                    </a:lnTo>
                    <a:lnTo>
                      <a:pt x="10100" y="31932"/>
                    </a:lnTo>
                    <a:lnTo>
                      <a:pt x="9915" y="31932"/>
                    </a:lnTo>
                    <a:lnTo>
                      <a:pt x="9637" y="31805"/>
                    </a:lnTo>
                    <a:lnTo>
                      <a:pt x="9544" y="32185"/>
                    </a:lnTo>
                    <a:lnTo>
                      <a:pt x="9451" y="32312"/>
                    </a:lnTo>
                    <a:lnTo>
                      <a:pt x="9451" y="32565"/>
                    </a:lnTo>
                    <a:lnTo>
                      <a:pt x="8710" y="32185"/>
                    </a:lnTo>
                    <a:lnTo>
                      <a:pt x="8154" y="31805"/>
                    </a:lnTo>
                    <a:lnTo>
                      <a:pt x="7598" y="31172"/>
                    </a:lnTo>
                    <a:lnTo>
                      <a:pt x="7598" y="31932"/>
                    </a:lnTo>
                    <a:lnTo>
                      <a:pt x="6949" y="31932"/>
                    </a:lnTo>
                    <a:lnTo>
                      <a:pt x="6764" y="32185"/>
                    </a:lnTo>
                    <a:lnTo>
                      <a:pt x="6671" y="32439"/>
                    </a:lnTo>
                    <a:lnTo>
                      <a:pt x="6486" y="32439"/>
                    </a:lnTo>
                    <a:lnTo>
                      <a:pt x="6301" y="32185"/>
                    </a:lnTo>
                    <a:lnTo>
                      <a:pt x="6208" y="31805"/>
                    </a:lnTo>
                    <a:lnTo>
                      <a:pt x="6208" y="29778"/>
                    </a:lnTo>
                    <a:lnTo>
                      <a:pt x="6023" y="29398"/>
                    </a:lnTo>
                    <a:lnTo>
                      <a:pt x="5930" y="29271"/>
                    </a:lnTo>
                    <a:lnTo>
                      <a:pt x="5837" y="29271"/>
                    </a:lnTo>
                    <a:lnTo>
                      <a:pt x="5652" y="29398"/>
                    </a:lnTo>
                    <a:lnTo>
                      <a:pt x="5467" y="29651"/>
                    </a:lnTo>
                    <a:lnTo>
                      <a:pt x="5374" y="29904"/>
                    </a:lnTo>
                    <a:lnTo>
                      <a:pt x="5096" y="30285"/>
                    </a:lnTo>
                    <a:lnTo>
                      <a:pt x="4633" y="30031"/>
                    </a:lnTo>
                    <a:lnTo>
                      <a:pt x="4077" y="29651"/>
                    </a:lnTo>
                    <a:lnTo>
                      <a:pt x="3335" y="29017"/>
                    </a:lnTo>
                    <a:lnTo>
                      <a:pt x="2594" y="27877"/>
                    </a:lnTo>
                    <a:lnTo>
                      <a:pt x="2779" y="27877"/>
                    </a:lnTo>
                    <a:lnTo>
                      <a:pt x="2872" y="27624"/>
                    </a:lnTo>
                    <a:lnTo>
                      <a:pt x="3150" y="27624"/>
                    </a:lnTo>
                    <a:lnTo>
                      <a:pt x="2872" y="27243"/>
                    </a:lnTo>
                    <a:lnTo>
                      <a:pt x="2409" y="26610"/>
                    </a:lnTo>
                    <a:lnTo>
                      <a:pt x="2131" y="26230"/>
                    </a:lnTo>
                    <a:lnTo>
                      <a:pt x="1853" y="26103"/>
                    </a:lnTo>
                    <a:lnTo>
                      <a:pt x="1667" y="25469"/>
                    </a:lnTo>
                    <a:lnTo>
                      <a:pt x="1945" y="24329"/>
                    </a:lnTo>
                    <a:lnTo>
                      <a:pt x="2687" y="23442"/>
                    </a:lnTo>
                    <a:lnTo>
                      <a:pt x="3613" y="22682"/>
                    </a:lnTo>
                    <a:lnTo>
                      <a:pt x="4447" y="22555"/>
                    </a:lnTo>
                    <a:lnTo>
                      <a:pt x="4911" y="22428"/>
                    </a:lnTo>
                    <a:lnTo>
                      <a:pt x="5559" y="22048"/>
                    </a:lnTo>
                    <a:lnTo>
                      <a:pt x="6393" y="21414"/>
                    </a:lnTo>
                    <a:lnTo>
                      <a:pt x="7135" y="21034"/>
                    </a:lnTo>
                    <a:lnTo>
                      <a:pt x="7320" y="20527"/>
                    </a:lnTo>
                    <a:lnTo>
                      <a:pt x="7320" y="20401"/>
                    </a:lnTo>
                    <a:lnTo>
                      <a:pt x="7227" y="20021"/>
                    </a:lnTo>
                    <a:lnTo>
                      <a:pt x="6949" y="19894"/>
                    </a:lnTo>
                    <a:lnTo>
                      <a:pt x="6857" y="19514"/>
                    </a:lnTo>
                    <a:lnTo>
                      <a:pt x="6764" y="19387"/>
                    </a:lnTo>
                    <a:lnTo>
                      <a:pt x="6764" y="19260"/>
                    </a:lnTo>
                    <a:lnTo>
                      <a:pt x="6857" y="19134"/>
                    </a:lnTo>
                    <a:lnTo>
                      <a:pt x="7227" y="19134"/>
                    </a:lnTo>
                    <a:lnTo>
                      <a:pt x="7320" y="19260"/>
                    </a:lnTo>
                    <a:lnTo>
                      <a:pt x="7320" y="18500"/>
                    </a:lnTo>
                    <a:lnTo>
                      <a:pt x="6486" y="18500"/>
                    </a:lnTo>
                    <a:lnTo>
                      <a:pt x="6301" y="18753"/>
                    </a:lnTo>
                    <a:lnTo>
                      <a:pt x="5837" y="19134"/>
                    </a:lnTo>
                    <a:lnTo>
                      <a:pt x="5467" y="19387"/>
                    </a:lnTo>
                    <a:lnTo>
                      <a:pt x="4633" y="19387"/>
                    </a:lnTo>
                    <a:lnTo>
                      <a:pt x="4262" y="19260"/>
                    </a:lnTo>
                    <a:lnTo>
                      <a:pt x="3799" y="18880"/>
                    </a:lnTo>
                    <a:lnTo>
                      <a:pt x="1482" y="18880"/>
                    </a:lnTo>
                    <a:lnTo>
                      <a:pt x="1482" y="18627"/>
                    </a:lnTo>
                    <a:lnTo>
                      <a:pt x="1389" y="18247"/>
                    </a:lnTo>
                    <a:lnTo>
                      <a:pt x="1019" y="17740"/>
                    </a:lnTo>
                    <a:lnTo>
                      <a:pt x="1019" y="17106"/>
                    </a:lnTo>
                    <a:lnTo>
                      <a:pt x="1204" y="16979"/>
                    </a:lnTo>
                    <a:lnTo>
                      <a:pt x="833" y="16979"/>
                    </a:lnTo>
                    <a:lnTo>
                      <a:pt x="463" y="16853"/>
                    </a:lnTo>
                    <a:lnTo>
                      <a:pt x="0" y="16219"/>
                    </a:lnTo>
                    <a:lnTo>
                      <a:pt x="1019" y="15459"/>
                    </a:lnTo>
                    <a:lnTo>
                      <a:pt x="2316" y="14825"/>
                    </a:lnTo>
                    <a:lnTo>
                      <a:pt x="3335" y="13938"/>
                    </a:lnTo>
                    <a:lnTo>
                      <a:pt x="4077" y="13938"/>
                    </a:lnTo>
                    <a:lnTo>
                      <a:pt x="4077" y="14445"/>
                    </a:lnTo>
                    <a:lnTo>
                      <a:pt x="4262" y="15079"/>
                    </a:lnTo>
                    <a:lnTo>
                      <a:pt x="6486" y="15079"/>
                    </a:lnTo>
                    <a:lnTo>
                      <a:pt x="6208" y="14192"/>
                    </a:lnTo>
                    <a:lnTo>
                      <a:pt x="5652" y="13558"/>
                    </a:lnTo>
                    <a:lnTo>
                      <a:pt x="5003" y="13178"/>
                    </a:lnTo>
                    <a:lnTo>
                      <a:pt x="4262" y="12671"/>
                    </a:lnTo>
                    <a:lnTo>
                      <a:pt x="4077" y="12418"/>
                    </a:lnTo>
                    <a:lnTo>
                      <a:pt x="3335" y="10897"/>
                    </a:lnTo>
                    <a:lnTo>
                      <a:pt x="3150" y="10644"/>
                    </a:lnTo>
                    <a:lnTo>
                      <a:pt x="2687" y="10263"/>
                    </a:lnTo>
                    <a:lnTo>
                      <a:pt x="1945" y="10010"/>
                    </a:lnTo>
                    <a:lnTo>
                      <a:pt x="1389" y="9883"/>
                    </a:lnTo>
                    <a:lnTo>
                      <a:pt x="1204" y="9503"/>
                    </a:lnTo>
                    <a:lnTo>
                      <a:pt x="1204" y="9376"/>
                    </a:lnTo>
                    <a:lnTo>
                      <a:pt x="1297" y="9250"/>
                    </a:lnTo>
                    <a:lnTo>
                      <a:pt x="1667" y="8236"/>
                    </a:lnTo>
                    <a:lnTo>
                      <a:pt x="1667" y="8109"/>
                    </a:lnTo>
                    <a:lnTo>
                      <a:pt x="1760" y="7983"/>
                    </a:lnTo>
                    <a:lnTo>
                      <a:pt x="3706" y="7983"/>
                    </a:lnTo>
                    <a:lnTo>
                      <a:pt x="5096" y="5955"/>
                    </a:lnTo>
                    <a:lnTo>
                      <a:pt x="6764" y="4308"/>
                    </a:lnTo>
                    <a:lnTo>
                      <a:pt x="8617" y="3167"/>
                    </a:lnTo>
                    <a:lnTo>
                      <a:pt x="8803" y="3041"/>
                    </a:lnTo>
                    <a:lnTo>
                      <a:pt x="9173" y="3041"/>
                    </a:lnTo>
                    <a:lnTo>
                      <a:pt x="9451" y="3167"/>
                    </a:lnTo>
                    <a:lnTo>
                      <a:pt x="9637" y="3167"/>
                    </a:lnTo>
                    <a:lnTo>
                      <a:pt x="10007" y="3041"/>
                    </a:lnTo>
                    <a:lnTo>
                      <a:pt x="10193" y="2787"/>
                    </a:lnTo>
                    <a:lnTo>
                      <a:pt x="10563" y="2534"/>
                    </a:lnTo>
                    <a:lnTo>
                      <a:pt x="11027" y="1900"/>
                    </a:lnTo>
                    <a:lnTo>
                      <a:pt x="11305" y="1647"/>
                    </a:lnTo>
                    <a:lnTo>
                      <a:pt x="11583" y="1520"/>
                    </a:lnTo>
                    <a:lnTo>
                      <a:pt x="11953" y="1520"/>
                    </a:lnTo>
                    <a:lnTo>
                      <a:pt x="12231" y="1900"/>
                    </a:lnTo>
                    <a:lnTo>
                      <a:pt x="12416" y="2027"/>
                    </a:lnTo>
                    <a:lnTo>
                      <a:pt x="12787" y="2280"/>
                    </a:lnTo>
                    <a:lnTo>
                      <a:pt x="12602" y="2661"/>
                    </a:lnTo>
                    <a:lnTo>
                      <a:pt x="12602" y="2787"/>
                    </a:lnTo>
                    <a:lnTo>
                      <a:pt x="12416" y="3041"/>
                    </a:lnTo>
                    <a:lnTo>
                      <a:pt x="12694" y="3041"/>
                    </a:lnTo>
                    <a:lnTo>
                      <a:pt x="13158" y="2661"/>
                    </a:lnTo>
                    <a:lnTo>
                      <a:pt x="13343" y="2280"/>
                    </a:lnTo>
                    <a:lnTo>
                      <a:pt x="13714" y="2534"/>
                    </a:lnTo>
                    <a:lnTo>
                      <a:pt x="13806" y="2534"/>
                    </a:lnTo>
                    <a:lnTo>
                      <a:pt x="14270" y="2787"/>
                    </a:lnTo>
                    <a:lnTo>
                      <a:pt x="16123" y="2787"/>
                    </a:lnTo>
                    <a:lnTo>
                      <a:pt x="16494" y="3167"/>
                    </a:lnTo>
                    <a:lnTo>
                      <a:pt x="16864" y="3674"/>
                    </a:lnTo>
                    <a:lnTo>
                      <a:pt x="17235" y="3801"/>
                    </a:lnTo>
                    <a:lnTo>
                      <a:pt x="20108" y="3801"/>
                    </a:lnTo>
                    <a:lnTo>
                      <a:pt x="20942" y="4435"/>
                    </a:lnTo>
                    <a:lnTo>
                      <a:pt x="22054" y="4941"/>
                    </a:lnTo>
                    <a:lnTo>
                      <a:pt x="23351" y="5195"/>
                    </a:lnTo>
                    <a:lnTo>
                      <a:pt x="24741" y="5195"/>
                    </a:lnTo>
                    <a:lnTo>
                      <a:pt x="25853" y="4688"/>
                    </a:lnTo>
                    <a:lnTo>
                      <a:pt x="26131" y="4688"/>
                    </a:lnTo>
                    <a:lnTo>
                      <a:pt x="27057" y="4941"/>
                    </a:lnTo>
                    <a:lnTo>
                      <a:pt x="27799" y="5322"/>
                    </a:lnTo>
                    <a:lnTo>
                      <a:pt x="28633" y="5828"/>
                    </a:lnTo>
                    <a:lnTo>
                      <a:pt x="28633" y="5702"/>
                    </a:lnTo>
                    <a:lnTo>
                      <a:pt x="28725" y="5828"/>
                    </a:lnTo>
                    <a:lnTo>
                      <a:pt x="28911" y="5828"/>
                    </a:lnTo>
                    <a:lnTo>
                      <a:pt x="29096" y="5702"/>
                    </a:lnTo>
                    <a:lnTo>
                      <a:pt x="29096" y="5828"/>
                    </a:lnTo>
                    <a:lnTo>
                      <a:pt x="29189" y="5955"/>
                    </a:lnTo>
                    <a:lnTo>
                      <a:pt x="29374" y="6209"/>
                    </a:lnTo>
                    <a:lnTo>
                      <a:pt x="29559" y="6335"/>
                    </a:lnTo>
                    <a:lnTo>
                      <a:pt x="29559" y="6462"/>
                    </a:lnTo>
                    <a:lnTo>
                      <a:pt x="31042" y="7476"/>
                    </a:lnTo>
                    <a:lnTo>
                      <a:pt x="32525" y="7729"/>
                    </a:lnTo>
                    <a:lnTo>
                      <a:pt x="33729" y="7983"/>
                    </a:lnTo>
                    <a:lnTo>
                      <a:pt x="33729" y="7729"/>
                    </a:lnTo>
                    <a:lnTo>
                      <a:pt x="33451" y="7476"/>
                    </a:lnTo>
                    <a:lnTo>
                      <a:pt x="33451" y="7096"/>
                    </a:lnTo>
                    <a:lnTo>
                      <a:pt x="33915" y="6842"/>
                    </a:lnTo>
                    <a:lnTo>
                      <a:pt x="34285" y="6589"/>
                    </a:lnTo>
                    <a:lnTo>
                      <a:pt x="35027" y="6589"/>
                    </a:lnTo>
                    <a:lnTo>
                      <a:pt x="35027" y="6462"/>
                    </a:lnTo>
                    <a:lnTo>
                      <a:pt x="35119" y="6335"/>
                    </a:lnTo>
                    <a:lnTo>
                      <a:pt x="35119" y="6209"/>
                    </a:lnTo>
                    <a:lnTo>
                      <a:pt x="35212" y="5955"/>
                    </a:lnTo>
                    <a:lnTo>
                      <a:pt x="35212" y="5828"/>
                    </a:lnTo>
                    <a:lnTo>
                      <a:pt x="35583" y="5828"/>
                    </a:lnTo>
                    <a:lnTo>
                      <a:pt x="35768" y="5955"/>
                    </a:lnTo>
                    <a:lnTo>
                      <a:pt x="36046" y="6335"/>
                    </a:lnTo>
                    <a:lnTo>
                      <a:pt x="36416" y="6335"/>
                    </a:lnTo>
                    <a:lnTo>
                      <a:pt x="36602" y="6209"/>
                    </a:lnTo>
                    <a:lnTo>
                      <a:pt x="36972" y="5955"/>
                    </a:lnTo>
                    <a:lnTo>
                      <a:pt x="37714" y="5575"/>
                    </a:lnTo>
                    <a:lnTo>
                      <a:pt x="38640" y="5195"/>
                    </a:lnTo>
                    <a:lnTo>
                      <a:pt x="39382" y="4941"/>
                    </a:lnTo>
                    <a:lnTo>
                      <a:pt x="40308" y="4561"/>
                    </a:lnTo>
                    <a:lnTo>
                      <a:pt x="40586" y="5195"/>
                    </a:lnTo>
                    <a:lnTo>
                      <a:pt x="40772" y="5322"/>
                    </a:lnTo>
                    <a:lnTo>
                      <a:pt x="41235" y="5322"/>
                    </a:lnTo>
                    <a:lnTo>
                      <a:pt x="41606" y="4941"/>
                    </a:lnTo>
                    <a:lnTo>
                      <a:pt x="41884" y="4308"/>
                    </a:lnTo>
                    <a:lnTo>
                      <a:pt x="41976" y="4054"/>
                    </a:lnTo>
                    <a:lnTo>
                      <a:pt x="42069" y="3801"/>
                    </a:lnTo>
                    <a:lnTo>
                      <a:pt x="42347" y="3801"/>
                    </a:lnTo>
                    <a:lnTo>
                      <a:pt x="42903" y="4561"/>
                    </a:lnTo>
                    <a:lnTo>
                      <a:pt x="43366" y="5322"/>
                    </a:lnTo>
                    <a:lnTo>
                      <a:pt x="43830" y="5828"/>
                    </a:lnTo>
                    <a:lnTo>
                      <a:pt x="44293" y="6209"/>
                    </a:lnTo>
                    <a:lnTo>
                      <a:pt x="44571" y="6209"/>
                    </a:lnTo>
                    <a:lnTo>
                      <a:pt x="44756" y="5955"/>
                    </a:lnTo>
                    <a:lnTo>
                      <a:pt x="44849" y="5702"/>
                    </a:lnTo>
                    <a:lnTo>
                      <a:pt x="45498" y="4941"/>
                    </a:lnTo>
                    <a:lnTo>
                      <a:pt x="45776" y="4688"/>
                    </a:lnTo>
                    <a:lnTo>
                      <a:pt x="45776" y="5068"/>
                    </a:lnTo>
                    <a:lnTo>
                      <a:pt x="46054" y="5322"/>
                    </a:lnTo>
                    <a:lnTo>
                      <a:pt x="46146" y="5828"/>
                    </a:lnTo>
                    <a:lnTo>
                      <a:pt x="46610" y="6209"/>
                    </a:lnTo>
                    <a:lnTo>
                      <a:pt x="46980" y="6209"/>
                    </a:lnTo>
                    <a:lnTo>
                      <a:pt x="47351" y="5955"/>
                    </a:lnTo>
                    <a:lnTo>
                      <a:pt x="47536" y="5702"/>
                    </a:lnTo>
                    <a:lnTo>
                      <a:pt x="47907" y="5575"/>
                    </a:lnTo>
                    <a:lnTo>
                      <a:pt x="48277" y="5575"/>
                    </a:lnTo>
                    <a:lnTo>
                      <a:pt x="49482" y="5828"/>
                    </a:lnTo>
                    <a:lnTo>
                      <a:pt x="50594" y="6462"/>
                    </a:lnTo>
                    <a:lnTo>
                      <a:pt x="51706" y="7096"/>
                    </a:lnTo>
                    <a:lnTo>
                      <a:pt x="52818" y="7602"/>
                    </a:lnTo>
                    <a:lnTo>
                      <a:pt x="54023" y="7729"/>
                    </a:lnTo>
                    <a:lnTo>
                      <a:pt x="55135" y="7602"/>
                    </a:lnTo>
                    <a:lnTo>
                      <a:pt x="55691" y="7602"/>
                    </a:lnTo>
                    <a:lnTo>
                      <a:pt x="56061" y="7983"/>
                    </a:lnTo>
                    <a:lnTo>
                      <a:pt x="56525" y="8363"/>
                    </a:lnTo>
                    <a:lnTo>
                      <a:pt x="56988" y="9376"/>
                    </a:lnTo>
                    <a:lnTo>
                      <a:pt x="56895" y="9376"/>
                    </a:lnTo>
                    <a:lnTo>
                      <a:pt x="56617" y="9503"/>
                    </a:lnTo>
                    <a:lnTo>
                      <a:pt x="55969" y="9503"/>
                    </a:lnTo>
                    <a:lnTo>
                      <a:pt x="55691" y="9883"/>
                    </a:lnTo>
                    <a:lnTo>
                      <a:pt x="55691" y="10010"/>
                    </a:lnTo>
                    <a:lnTo>
                      <a:pt x="55783" y="10137"/>
                    </a:lnTo>
                    <a:lnTo>
                      <a:pt x="55783" y="10263"/>
                    </a:lnTo>
                    <a:lnTo>
                      <a:pt x="56247" y="10644"/>
                    </a:lnTo>
                    <a:lnTo>
                      <a:pt x="57081" y="10644"/>
                    </a:lnTo>
                    <a:lnTo>
                      <a:pt x="57915" y="10517"/>
                    </a:lnTo>
                    <a:lnTo>
                      <a:pt x="58471" y="10263"/>
                    </a:lnTo>
                    <a:lnTo>
                      <a:pt x="59212" y="10137"/>
                    </a:lnTo>
                    <a:lnTo>
                      <a:pt x="61621" y="10137"/>
                    </a:lnTo>
                    <a:lnTo>
                      <a:pt x="62177" y="10644"/>
                    </a:lnTo>
                    <a:lnTo>
                      <a:pt x="62455" y="10770"/>
                    </a:lnTo>
                    <a:lnTo>
                      <a:pt x="62640" y="11151"/>
                    </a:lnTo>
                    <a:lnTo>
                      <a:pt x="62826" y="11404"/>
                    </a:lnTo>
                    <a:lnTo>
                      <a:pt x="63011" y="11784"/>
                    </a:lnTo>
                    <a:lnTo>
                      <a:pt x="63289" y="11911"/>
                    </a:lnTo>
                    <a:lnTo>
                      <a:pt x="63474" y="12164"/>
                    </a:lnTo>
                    <a:lnTo>
                      <a:pt x="63845" y="12164"/>
                    </a:lnTo>
                    <a:lnTo>
                      <a:pt x="63752" y="12038"/>
                    </a:lnTo>
                    <a:lnTo>
                      <a:pt x="63752" y="11784"/>
                    </a:lnTo>
                    <a:lnTo>
                      <a:pt x="63567" y="11404"/>
                    </a:lnTo>
                    <a:lnTo>
                      <a:pt x="63567" y="11277"/>
                    </a:lnTo>
                    <a:lnTo>
                      <a:pt x="63474" y="10897"/>
                    </a:lnTo>
                    <a:lnTo>
                      <a:pt x="63474" y="10263"/>
                    </a:lnTo>
                    <a:lnTo>
                      <a:pt x="63845" y="9883"/>
                    </a:lnTo>
                    <a:lnTo>
                      <a:pt x="64030" y="9883"/>
                    </a:lnTo>
                    <a:lnTo>
                      <a:pt x="64308" y="9630"/>
                    </a:lnTo>
                    <a:lnTo>
                      <a:pt x="64772" y="9630"/>
                    </a:lnTo>
                    <a:lnTo>
                      <a:pt x="64957" y="9503"/>
                    </a:lnTo>
                    <a:lnTo>
                      <a:pt x="65142" y="9376"/>
                    </a:lnTo>
                    <a:lnTo>
                      <a:pt x="65235" y="8996"/>
                    </a:lnTo>
                    <a:lnTo>
                      <a:pt x="65235" y="8743"/>
                    </a:lnTo>
                    <a:lnTo>
                      <a:pt x="64679" y="8996"/>
                    </a:lnTo>
                    <a:lnTo>
                      <a:pt x="63938" y="9376"/>
                    </a:lnTo>
                    <a:lnTo>
                      <a:pt x="63289" y="9503"/>
                    </a:lnTo>
                    <a:lnTo>
                      <a:pt x="63011" y="9503"/>
                    </a:lnTo>
                    <a:lnTo>
                      <a:pt x="62826" y="9250"/>
                    </a:lnTo>
                    <a:lnTo>
                      <a:pt x="62826" y="8870"/>
                    </a:lnTo>
                    <a:lnTo>
                      <a:pt x="63011" y="8363"/>
                    </a:lnTo>
                    <a:lnTo>
                      <a:pt x="63567" y="7983"/>
                    </a:lnTo>
                    <a:lnTo>
                      <a:pt x="64401" y="7729"/>
                    </a:lnTo>
                    <a:lnTo>
                      <a:pt x="65142" y="7602"/>
                    </a:lnTo>
                    <a:lnTo>
                      <a:pt x="65698" y="7476"/>
                    </a:lnTo>
                    <a:lnTo>
                      <a:pt x="66162" y="8616"/>
                    </a:lnTo>
                    <a:lnTo>
                      <a:pt x="67088" y="9503"/>
                    </a:lnTo>
                    <a:lnTo>
                      <a:pt x="68108" y="10137"/>
                    </a:lnTo>
                    <a:lnTo>
                      <a:pt x="69312" y="10517"/>
                    </a:lnTo>
                    <a:lnTo>
                      <a:pt x="70610" y="10644"/>
                    </a:lnTo>
                    <a:lnTo>
                      <a:pt x="73853" y="10644"/>
                    </a:lnTo>
                    <a:lnTo>
                      <a:pt x="73853" y="10010"/>
                    </a:lnTo>
                    <a:lnTo>
                      <a:pt x="73945" y="9503"/>
                    </a:lnTo>
                    <a:lnTo>
                      <a:pt x="74409" y="8870"/>
                    </a:lnTo>
                    <a:lnTo>
                      <a:pt x="75150" y="8870"/>
                    </a:lnTo>
                    <a:lnTo>
                      <a:pt x="75428" y="8996"/>
                    </a:lnTo>
                    <a:lnTo>
                      <a:pt x="75706" y="9250"/>
                    </a:lnTo>
                    <a:lnTo>
                      <a:pt x="76077" y="9376"/>
                    </a:lnTo>
                    <a:lnTo>
                      <a:pt x="76262" y="9376"/>
                    </a:lnTo>
                    <a:lnTo>
                      <a:pt x="76540" y="9630"/>
                    </a:lnTo>
                    <a:lnTo>
                      <a:pt x="76540" y="10263"/>
                    </a:lnTo>
                    <a:lnTo>
                      <a:pt x="76355" y="10517"/>
                    </a:lnTo>
                    <a:lnTo>
                      <a:pt x="76355" y="11277"/>
                    </a:lnTo>
                    <a:lnTo>
                      <a:pt x="76540" y="11277"/>
                    </a:lnTo>
                    <a:lnTo>
                      <a:pt x="76725" y="11404"/>
                    </a:lnTo>
                    <a:lnTo>
                      <a:pt x="77003" y="11277"/>
                    </a:lnTo>
                    <a:lnTo>
                      <a:pt x="77189" y="10263"/>
                    </a:lnTo>
                    <a:lnTo>
                      <a:pt x="78115" y="9376"/>
                    </a:lnTo>
                    <a:lnTo>
                      <a:pt x="78671" y="8996"/>
                    </a:lnTo>
                    <a:lnTo>
                      <a:pt x="78949" y="8616"/>
                    </a:lnTo>
                    <a:lnTo>
                      <a:pt x="78949" y="7729"/>
                    </a:lnTo>
                    <a:lnTo>
                      <a:pt x="78208" y="8236"/>
                    </a:lnTo>
                    <a:lnTo>
                      <a:pt x="78208" y="8109"/>
                    </a:lnTo>
                    <a:lnTo>
                      <a:pt x="78393" y="7983"/>
                    </a:lnTo>
                    <a:lnTo>
                      <a:pt x="78393" y="7096"/>
                    </a:lnTo>
                    <a:lnTo>
                      <a:pt x="78486" y="6842"/>
                    </a:lnTo>
                    <a:lnTo>
                      <a:pt x="78486" y="6589"/>
                    </a:lnTo>
                    <a:lnTo>
                      <a:pt x="78208" y="5955"/>
                    </a:lnTo>
                    <a:lnTo>
                      <a:pt x="77745" y="5702"/>
                    </a:lnTo>
                    <a:lnTo>
                      <a:pt x="77189" y="5322"/>
                    </a:lnTo>
                    <a:lnTo>
                      <a:pt x="76633" y="5195"/>
                    </a:lnTo>
                    <a:lnTo>
                      <a:pt x="76169" y="4941"/>
                    </a:lnTo>
                    <a:lnTo>
                      <a:pt x="75891" y="4308"/>
                    </a:lnTo>
                    <a:lnTo>
                      <a:pt x="75891" y="3928"/>
                    </a:lnTo>
                    <a:lnTo>
                      <a:pt x="76077" y="3801"/>
                    </a:lnTo>
                    <a:lnTo>
                      <a:pt x="76262" y="3674"/>
                    </a:lnTo>
                    <a:lnTo>
                      <a:pt x="76355" y="3294"/>
                    </a:lnTo>
                    <a:lnTo>
                      <a:pt x="76355" y="2661"/>
                    </a:lnTo>
                    <a:lnTo>
                      <a:pt x="76262" y="2534"/>
                    </a:lnTo>
                    <a:lnTo>
                      <a:pt x="76169" y="2154"/>
                    </a:lnTo>
                    <a:lnTo>
                      <a:pt x="76169" y="1520"/>
                    </a:lnTo>
                    <a:lnTo>
                      <a:pt x="76262" y="1393"/>
                    </a:lnTo>
                    <a:lnTo>
                      <a:pt x="76540" y="1267"/>
                    </a:lnTo>
                    <a:lnTo>
                      <a:pt x="76725" y="1267"/>
                    </a:lnTo>
                    <a:lnTo>
                      <a:pt x="77003" y="1013"/>
                    </a:lnTo>
                    <a:lnTo>
                      <a:pt x="77189" y="1013"/>
                    </a:lnTo>
                    <a:lnTo>
                      <a:pt x="77189" y="633"/>
                    </a:lnTo>
                    <a:lnTo>
                      <a:pt x="77096" y="253"/>
                    </a:lnTo>
                    <a:lnTo>
                      <a:pt x="77096" y="126"/>
                    </a:lnTo>
                    <a:lnTo>
                      <a:pt x="77189"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67" name="Google Shape;667;p44"/>
              <p:cNvSpPr/>
              <p:nvPr/>
            </p:nvSpPr>
            <p:spPr>
              <a:xfrm>
                <a:off x="2559312" y="2918001"/>
                <a:ext cx="41400" cy="51900"/>
              </a:xfrm>
              <a:custGeom>
                <a:rect b="b" l="l" r="r" t="t"/>
                <a:pathLst>
                  <a:path extrusionOk="0" h="120000" w="120000">
                    <a:moveTo>
                      <a:pt x="18000" y="0"/>
                    </a:moveTo>
                    <a:lnTo>
                      <a:pt x="60000" y="0"/>
                    </a:lnTo>
                    <a:lnTo>
                      <a:pt x="72000" y="28800"/>
                    </a:lnTo>
                    <a:lnTo>
                      <a:pt x="114000" y="76800"/>
                    </a:lnTo>
                    <a:lnTo>
                      <a:pt x="120000" y="100800"/>
                    </a:lnTo>
                    <a:lnTo>
                      <a:pt x="120000" y="115200"/>
                    </a:lnTo>
                    <a:lnTo>
                      <a:pt x="114000" y="120000"/>
                    </a:lnTo>
                    <a:lnTo>
                      <a:pt x="102000" y="120000"/>
                    </a:lnTo>
                    <a:lnTo>
                      <a:pt x="90000" y="115200"/>
                    </a:lnTo>
                    <a:lnTo>
                      <a:pt x="78000" y="105600"/>
                    </a:lnTo>
                    <a:lnTo>
                      <a:pt x="72000" y="96000"/>
                    </a:lnTo>
                    <a:lnTo>
                      <a:pt x="54000" y="81600"/>
                    </a:lnTo>
                    <a:lnTo>
                      <a:pt x="54000" y="33600"/>
                    </a:lnTo>
                    <a:lnTo>
                      <a:pt x="36000" y="28800"/>
                    </a:lnTo>
                    <a:lnTo>
                      <a:pt x="6000" y="28800"/>
                    </a:lnTo>
                    <a:lnTo>
                      <a:pt x="0" y="33600"/>
                    </a:lnTo>
                    <a:lnTo>
                      <a:pt x="0" y="14400"/>
                    </a:lnTo>
                    <a:lnTo>
                      <a:pt x="6000" y="4800"/>
                    </a:lnTo>
                    <a:lnTo>
                      <a:pt x="18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68" name="Google Shape;668;p44"/>
              <p:cNvSpPr/>
              <p:nvPr/>
            </p:nvSpPr>
            <p:spPr>
              <a:xfrm>
                <a:off x="2495063" y="2849603"/>
                <a:ext cx="39300" cy="68400"/>
              </a:xfrm>
              <a:custGeom>
                <a:rect b="b" l="l" r="r" t="t"/>
                <a:pathLst>
                  <a:path extrusionOk="0" h="120000" w="120000">
                    <a:moveTo>
                      <a:pt x="25263" y="0"/>
                    </a:moveTo>
                    <a:lnTo>
                      <a:pt x="44210" y="0"/>
                    </a:lnTo>
                    <a:lnTo>
                      <a:pt x="56842" y="3636"/>
                    </a:lnTo>
                    <a:lnTo>
                      <a:pt x="75789" y="3636"/>
                    </a:lnTo>
                    <a:lnTo>
                      <a:pt x="94736" y="0"/>
                    </a:lnTo>
                    <a:lnTo>
                      <a:pt x="94736" y="29090"/>
                    </a:lnTo>
                    <a:lnTo>
                      <a:pt x="88421" y="36363"/>
                    </a:lnTo>
                    <a:lnTo>
                      <a:pt x="88421" y="50909"/>
                    </a:lnTo>
                    <a:lnTo>
                      <a:pt x="94736" y="65454"/>
                    </a:lnTo>
                    <a:lnTo>
                      <a:pt x="120000" y="65454"/>
                    </a:lnTo>
                    <a:lnTo>
                      <a:pt x="120000" y="109090"/>
                    </a:lnTo>
                    <a:lnTo>
                      <a:pt x="107368" y="120000"/>
                    </a:lnTo>
                    <a:lnTo>
                      <a:pt x="75789" y="90909"/>
                    </a:lnTo>
                    <a:lnTo>
                      <a:pt x="69473" y="76363"/>
                    </a:lnTo>
                    <a:lnTo>
                      <a:pt x="69473" y="58181"/>
                    </a:lnTo>
                    <a:lnTo>
                      <a:pt x="37894" y="54545"/>
                    </a:lnTo>
                    <a:lnTo>
                      <a:pt x="25263" y="40000"/>
                    </a:lnTo>
                    <a:lnTo>
                      <a:pt x="6315" y="32727"/>
                    </a:lnTo>
                    <a:lnTo>
                      <a:pt x="0" y="14545"/>
                    </a:lnTo>
                    <a:lnTo>
                      <a:pt x="0" y="10909"/>
                    </a:lnTo>
                    <a:lnTo>
                      <a:pt x="12631" y="3636"/>
                    </a:lnTo>
                    <a:lnTo>
                      <a:pt x="25263"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69" name="Google Shape;669;p44"/>
              <p:cNvSpPr/>
              <p:nvPr/>
            </p:nvSpPr>
            <p:spPr>
              <a:xfrm>
                <a:off x="2903353" y="2215375"/>
                <a:ext cx="443400" cy="232200"/>
              </a:xfrm>
              <a:custGeom>
                <a:rect b="b" l="l" r="r" t="t"/>
                <a:pathLst>
                  <a:path extrusionOk="0" h="120000" w="120000">
                    <a:moveTo>
                      <a:pt x="84112" y="0"/>
                    </a:moveTo>
                    <a:lnTo>
                      <a:pt x="89158" y="0"/>
                    </a:lnTo>
                    <a:lnTo>
                      <a:pt x="91401" y="2142"/>
                    </a:lnTo>
                    <a:lnTo>
                      <a:pt x="94205" y="4285"/>
                    </a:lnTo>
                    <a:lnTo>
                      <a:pt x="95327" y="7499"/>
                    </a:lnTo>
                    <a:lnTo>
                      <a:pt x="95327" y="9642"/>
                    </a:lnTo>
                    <a:lnTo>
                      <a:pt x="94205" y="14999"/>
                    </a:lnTo>
                    <a:lnTo>
                      <a:pt x="92523" y="18214"/>
                    </a:lnTo>
                    <a:lnTo>
                      <a:pt x="91962" y="20357"/>
                    </a:lnTo>
                    <a:lnTo>
                      <a:pt x="91401" y="21428"/>
                    </a:lnTo>
                    <a:lnTo>
                      <a:pt x="90841" y="24642"/>
                    </a:lnTo>
                    <a:lnTo>
                      <a:pt x="91962" y="38571"/>
                    </a:lnTo>
                    <a:lnTo>
                      <a:pt x="94766" y="50357"/>
                    </a:lnTo>
                    <a:lnTo>
                      <a:pt x="96448" y="61071"/>
                    </a:lnTo>
                    <a:lnTo>
                      <a:pt x="98130" y="68571"/>
                    </a:lnTo>
                    <a:lnTo>
                      <a:pt x="103177" y="76071"/>
                    </a:lnTo>
                    <a:lnTo>
                      <a:pt x="109906" y="82499"/>
                    </a:lnTo>
                    <a:lnTo>
                      <a:pt x="116074" y="87857"/>
                    </a:lnTo>
                    <a:lnTo>
                      <a:pt x="120000" y="92142"/>
                    </a:lnTo>
                    <a:lnTo>
                      <a:pt x="118317" y="93214"/>
                    </a:lnTo>
                    <a:lnTo>
                      <a:pt x="116635" y="94285"/>
                    </a:lnTo>
                    <a:lnTo>
                      <a:pt x="109906" y="94285"/>
                    </a:lnTo>
                    <a:lnTo>
                      <a:pt x="108224" y="96428"/>
                    </a:lnTo>
                    <a:lnTo>
                      <a:pt x="107663" y="97499"/>
                    </a:lnTo>
                    <a:lnTo>
                      <a:pt x="107663" y="99642"/>
                    </a:lnTo>
                    <a:lnTo>
                      <a:pt x="108224" y="101785"/>
                    </a:lnTo>
                    <a:lnTo>
                      <a:pt x="109906" y="102857"/>
                    </a:lnTo>
                    <a:lnTo>
                      <a:pt x="111028" y="102857"/>
                    </a:lnTo>
                    <a:lnTo>
                      <a:pt x="112710" y="108214"/>
                    </a:lnTo>
                    <a:lnTo>
                      <a:pt x="113831" y="109285"/>
                    </a:lnTo>
                    <a:lnTo>
                      <a:pt x="111588" y="113571"/>
                    </a:lnTo>
                    <a:lnTo>
                      <a:pt x="108224" y="116785"/>
                    </a:lnTo>
                    <a:lnTo>
                      <a:pt x="100373" y="116785"/>
                    </a:lnTo>
                    <a:lnTo>
                      <a:pt x="94766" y="114642"/>
                    </a:lnTo>
                    <a:lnTo>
                      <a:pt x="89719" y="109285"/>
                    </a:lnTo>
                    <a:lnTo>
                      <a:pt x="86355" y="104999"/>
                    </a:lnTo>
                    <a:lnTo>
                      <a:pt x="82429" y="103928"/>
                    </a:lnTo>
                    <a:lnTo>
                      <a:pt x="80747" y="103928"/>
                    </a:lnTo>
                    <a:lnTo>
                      <a:pt x="79626" y="104999"/>
                    </a:lnTo>
                    <a:lnTo>
                      <a:pt x="77943" y="108214"/>
                    </a:lnTo>
                    <a:lnTo>
                      <a:pt x="77383" y="110357"/>
                    </a:lnTo>
                    <a:lnTo>
                      <a:pt x="75700" y="112499"/>
                    </a:lnTo>
                    <a:lnTo>
                      <a:pt x="70093" y="114642"/>
                    </a:lnTo>
                    <a:lnTo>
                      <a:pt x="64485" y="116785"/>
                    </a:lnTo>
                    <a:lnTo>
                      <a:pt x="59439" y="119999"/>
                    </a:lnTo>
                    <a:lnTo>
                      <a:pt x="38130" y="119999"/>
                    </a:lnTo>
                    <a:lnTo>
                      <a:pt x="36448" y="117857"/>
                    </a:lnTo>
                    <a:lnTo>
                      <a:pt x="36448" y="113571"/>
                    </a:lnTo>
                    <a:lnTo>
                      <a:pt x="35887" y="110357"/>
                    </a:lnTo>
                    <a:lnTo>
                      <a:pt x="35327" y="109285"/>
                    </a:lnTo>
                    <a:lnTo>
                      <a:pt x="30841" y="107142"/>
                    </a:lnTo>
                    <a:lnTo>
                      <a:pt x="22429" y="107142"/>
                    </a:lnTo>
                    <a:lnTo>
                      <a:pt x="19626" y="104999"/>
                    </a:lnTo>
                    <a:lnTo>
                      <a:pt x="16822" y="102857"/>
                    </a:lnTo>
                    <a:lnTo>
                      <a:pt x="14579" y="99642"/>
                    </a:lnTo>
                    <a:lnTo>
                      <a:pt x="11775" y="92142"/>
                    </a:lnTo>
                    <a:lnTo>
                      <a:pt x="17383" y="85714"/>
                    </a:lnTo>
                    <a:lnTo>
                      <a:pt x="24672" y="82499"/>
                    </a:lnTo>
                    <a:lnTo>
                      <a:pt x="33644" y="81428"/>
                    </a:lnTo>
                    <a:lnTo>
                      <a:pt x="41495" y="81428"/>
                    </a:lnTo>
                    <a:lnTo>
                      <a:pt x="39813" y="80357"/>
                    </a:lnTo>
                    <a:lnTo>
                      <a:pt x="35887" y="77142"/>
                    </a:lnTo>
                    <a:lnTo>
                      <a:pt x="10654" y="77142"/>
                    </a:lnTo>
                    <a:lnTo>
                      <a:pt x="7850" y="75000"/>
                    </a:lnTo>
                    <a:lnTo>
                      <a:pt x="6168" y="68571"/>
                    </a:lnTo>
                    <a:lnTo>
                      <a:pt x="6168" y="66428"/>
                    </a:lnTo>
                    <a:lnTo>
                      <a:pt x="6728" y="63214"/>
                    </a:lnTo>
                    <a:lnTo>
                      <a:pt x="8411" y="62142"/>
                    </a:lnTo>
                    <a:lnTo>
                      <a:pt x="9532" y="62142"/>
                    </a:lnTo>
                    <a:lnTo>
                      <a:pt x="11214" y="61071"/>
                    </a:lnTo>
                    <a:lnTo>
                      <a:pt x="14018" y="61071"/>
                    </a:lnTo>
                    <a:lnTo>
                      <a:pt x="15140" y="59999"/>
                    </a:lnTo>
                    <a:lnTo>
                      <a:pt x="5607" y="59999"/>
                    </a:lnTo>
                    <a:lnTo>
                      <a:pt x="3925" y="57857"/>
                    </a:lnTo>
                    <a:lnTo>
                      <a:pt x="2803" y="55714"/>
                    </a:lnTo>
                    <a:lnTo>
                      <a:pt x="1121" y="54642"/>
                    </a:lnTo>
                    <a:lnTo>
                      <a:pt x="560" y="51428"/>
                    </a:lnTo>
                    <a:lnTo>
                      <a:pt x="0" y="50357"/>
                    </a:lnTo>
                    <a:lnTo>
                      <a:pt x="1121" y="39642"/>
                    </a:lnTo>
                    <a:lnTo>
                      <a:pt x="5607" y="31071"/>
                    </a:lnTo>
                    <a:lnTo>
                      <a:pt x="11214" y="23571"/>
                    </a:lnTo>
                    <a:lnTo>
                      <a:pt x="17943" y="18214"/>
                    </a:lnTo>
                    <a:lnTo>
                      <a:pt x="24672" y="14999"/>
                    </a:lnTo>
                    <a:lnTo>
                      <a:pt x="29719" y="13928"/>
                    </a:lnTo>
                    <a:lnTo>
                      <a:pt x="30280" y="14999"/>
                    </a:lnTo>
                    <a:lnTo>
                      <a:pt x="31401" y="16071"/>
                    </a:lnTo>
                    <a:lnTo>
                      <a:pt x="31401" y="19285"/>
                    </a:lnTo>
                    <a:lnTo>
                      <a:pt x="32523" y="21428"/>
                    </a:lnTo>
                    <a:lnTo>
                      <a:pt x="32523" y="24642"/>
                    </a:lnTo>
                    <a:lnTo>
                      <a:pt x="33084" y="26785"/>
                    </a:lnTo>
                    <a:lnTo>
                      <a:pt x="33084" y="28928"/>
                    </a:lnTo>
                    <a:lnTo>
                      <a:pt x="34205" y="26785"/>
                    </a:lnTo>
                    <a:lnTo>
                      <a:pt x="35327" y="24642"/>
                    </a:lnTo>
                    <a:lnTo>
                      <a:pt x="36448" y="23571"/>
                    </a:lnTo>
                    <a:lnTo>
                      <a:pt x="38130" y="20357"/>
                    </a:lnTo>
                    <a:lnTo>
                      <a:pt x="42616" y="20357"/>
                    </a:lnTo>
                    <a:lnTo>
                      <a:pt x="44859" y="21428"/>
                    </a:lnTo>
                    <a:lnTo>
                      <a:pt x="47102" y="24642"/>
                    </a:lnTo>
                    <a:lnTo>
                      <a:pt x="48224" y="26785"/>
                    </a:lnTo>
                    <a:lnTo>
                      <a:pt x="49345" y="29999"/>
                    </a:lnTo>
                    <a:lnTo>
                      <a:pt x="50467" y="34285"/>
                    </a:lnTo>
                    <a:lnTo>
                      <a:pt x="53271" y="33214"/>
                    </a:lnTo>
                    <a:lnTo>
                      <a:pt x="56635" y="31071"/>
                    </a:lnTo>
                    <a:lnTo>
                      <a:pt x="56635" y="25714"/>
                    </a:lnTo>
                    <a:lnTo>
                      <a:pt x="56074" y="23571"/>
                    </a:lnTo>
                    <a:lnTo>
                      <a:pt x="61121" y="23571"/>
                    </a:lnTo>
                    <a:lnTo>
                      <a:pt x="63925" y="24642"/>
                    </a:lnTo>
                    <a:lnTo>
                      <a:pt x="66168" y="26785"/>
                    </a:lnTo>
                    <a:lnTo>
                      <a:pt x="68971" y="35357"/>
                    </a:lnTo>
                    <a:lnTo>
                      <a:pt x="69532" y="38571"/>
                    </a:lnTo>
                    <a:lnTo>
                      <a:pt x="69532" y="47142"/>
                    </a:lnTo>
                    <a:lnTo>
                      <a:pt x="70093" y="50357"/>
                    </a:lnTo>
                    <a:lnTo>
                      <a:pt x="71214" y="51428"/>
                    </a:lnTo>
                    <a:lnTo>
                      <a:pt x="74018" y="51428"/>
                    </a:lnTo>
                    <a:lnTo>
                      <a:pt x="74579" y="50357"/>
                    </a:lnTo>
                    <a:lnTo>
                      <a:pt x="74579" y="49285"/>
                    </a:lnTo>
                    <a:lnTo>
                      <a:pt x="75140" y="47142"/>
                    </a:lnTo>
                    <a:lnTo>
                      <a:pt x="74018" y="40714"/>
                    </a:lnTo>
                    <a:lnTo>
                      <a:pt x="72336" y="33214"/>
                    </a:lnTo>
                    <a:lnTo>
                      <a:pt x="71214" y="23571"/>
                    </a:lnTo>
                    <a:lnTo>
                      <a:pt x="70093" y="18214"/>
                    </a:lnTo>
                    <a:lnTo>
                      <a:pt x="71214" y="14999"/>
                    </a:lnTo>
                    <a:lnTo>
                      <a:pt x="71775" y="13928"/>
                    </a:lnTo>
                    <a:lnTo>
                      <a:pt x="72897" y="12857"/>
                    </a:lnTo>
                    <a:lnTo>
                      <a:pt x="77383" y="12857"/>
                    </a:lnTo>
                    <a:lnTo>
                      <a:pt x="77943" y="13928"/>
                    </a:lnTo>
                    <a:lnTo>
                      <a:pt x="79626" y="13928"/>
                    </a:lnTo>
                    <a:lnTo>
                      <a:pt x="80747" y="12857"/>
                    </a:lnTo>
                    <a:lnTo>
                      <a:pt x="80747" y="7499"/>
                    </a:lnTo>
                    <a:lnTo>
                      <a:pt x="81308" y="4285"/>
                    </a:lnTo>
                    <a:lnTo>
                      <a:pt x="82990" y="2142"/>
                    </a:lnTo>
                    <a:lnTo>
                      <a:pt x="84112"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70" name="Google Shape;670;p44"/>
              <p:cNvSpPr/>
              <p:nvPr/>
            </p:nvSpPr>
            <p:spPr>
              <a:xfrm>
                <a:off x="2741695" y="2180140"/>
                <a:ext cx="246600" cy="161700"/>
              </a:xfrm>
              <a:custGeom>
                <a:rect b="b" l="l" r="r" t="t"/>
                <a:pathLst>
                  <a:path extrusionOk="0" h="120000" w="120000">
                    <a:moveTo>
                      <a:pt x="51428" y="0"/>
                    </a:moveTo>
                    <a:lnTo>
                      <a:pt x="63529" y="6153"/>
                    </a:lnTo>
                    <a:lnTo>
                      <a:pt x="69579" y="10769"/>
                    </a:lnTo>
                    <a:lnTo>
                      <a:pt x="77647" y="13846"/>
                    </a:lnTo>
                    <a:lnTo>
                      <a:pt x="79663" y="15384"/>
                    </a:lnTo>
                    <a:lnTo>
                      <a:pt x="82689" y="15384"/>
                    </a:lnTo>
                    <a:lnTo>
                      <a:pt x="84705" y="13846"/>
                    </a:lnTo>
                    <a:lnTo>
                      <a:pt x="88739" y="10769"/>
                    </a:lnTo>
                    <a:lnTo>
                      <a:pt x="90756" y="10769"/>
                    </a:lnTo>
                    <a:lnTo>
                      <a:pt x="99831" y="13846"/>
                    </a:lnTo>
                    <a:lnTo>
                      <a:pt x="108907" y="18461"/>
                    </a:lnTo>
                    <a:lnTo>
                      <a:pt x="115966" y="29230"/>
                    </a:lnTo>
                    <a:lnTo>
                      <a:pt x="120000" y="38461"/>
                    </a:lnTo>
                    <a:lnTo>
                      <a:pt x="115966" y="44615"/>
                    </a:lnTo>
                    <a:lnTo>
                      <a:pt x="108907" y="47692"/>
                    </a:lnTo>
                    <a:lnTo>
                      <a:pt x="99831" y="49230"/>
                    </a:lnTo>
                    <a:lnTo>
                      <a:pt x="93781" y="52307"/>
                    </a:lnTo>
                    <a:lnTo>
                      <a:pt x="83697" y="60000"/>
                    </a:lnTo>
                    <a:lnTo>
                      <a:pt x="73613" y="73846"/>
                    </a:lnTo>
                    <a:lnTo>
                      <a:pt x="65546" y="86153"/>
                    </a:lnTo>
                    <a:lnTo>
                      <a:pt x="63529" y="100000"/>
                    </a:lnTo>
                    <a:lnTo>
                      <a:pt x="60504" y="104615"/>
                    </a:lnTo>
                    <a:lnTo>
                      <a:pt x="53445" y="107692"/>
                    </a:lnTo>
                    <a:lnTo>
                      <a:pt x="44369" y="113846"/>
                    </a:lnTo>
                    <a:lnTo>
                      <a:pt x="36302" y="116923"/>
                    </a:lnTo>
                    <a:lnTo>
                      <a:pt x="31260" y="120000"/>
                    </a:lnTo>
                    <a:lnTo>
                      <a:pt x="30252" y="120000"/>
                    </a:lnTo>
                    <a:lnTo>
                      <a:pt x="26218" y="113846"/>
                    </a:lnTo>
                    <a:lnTo>
                      <a:pt x="25210" y="113846"/>
                    </a:lnTo>
                    <a:lnTo>
                      <a:pt x="21176" y="107692"/>
                    </a:lnTo>
                    <a:lnTo>
                      <a:pt x="20168" y="104615"/>
                    </a:lnTo>
                    <a:lnTo>
                      <a:pt x="18151" y="100000"/>
                    </a:lnTo>
                    <a:lnTo>
                      <a:pt x="15126" y="98461"/>
                    </a:lnTo>
                    <a:lnTo>
                      <a:pt x="11092" y="96923"/>
                    </a:lnTo>
                    <a:lnTo>
                      <a:pt x="9075" y="93846"/>
                    </a:lnTo>
                    <a:lnTo>
                      <a:pt x="5042" y="93846"/>
                    </a:lnTo>
                    <a:lnTo>
                      <a:pt x="3025" y="92307"/>
                    </a:lnTo>
                    <a:lnTo>
                      <a:pt x="0" y="89230"/>
                    </a:lnTo>
                    <a:lnTo>
                      <a:pt x="3025" y="73846"/>
                    </a:lnTo>
                    <a:lnTo>
                      <a:pt x="10084" y="56923"/>
                    </a:lnTo>
                    <a:lnTo>
                      <a:pt x="16134" y="44615"/>
                    </a:lnTo>
                    <a:lnTo>
                      <a:pt x="20168" y="29230"/>
                    </a:lnTo>
                    <a:lnTo>
                      <a:pt x="20168" y="24615"/>
                    </a:lnTo>
                    <a:lnTo>
                      <a:pt x="19159" y="21538"/>
                    </a:lnTo>
                    <a:lnTo>
                      <a:pt x="16134" y="15384"/>
                    </a:lnTo>
                    <a:lnTo>
                      <a:pt x="15126" y="9230"/>
                    </a:lnTo>
                    <a:lnTo>
                      <a:pt x="14117" y="6153"/>
                    </a:lnTo>
                    <a:lnTo>
                      <a:pt x="23193" y="3076"/>
                    </a:lnTo>
                    <a:lnTo>
                      <a:pt x="30252" y="3076"/>
                    </a:lnTo>
                    <a:lnTo>
                      <a:pt x="39327" y="6153"/>
                    </a:lnTo>
                    <a:lnTo>
                      <a:pt x="41344" y="6153"/>
                    </a:lnTo>
                    <a:lnTo>
                      <a:pt x="46386" y="1538"/>
                    </a:lnTo>
                    <a:lnTo>
                      <a:pt x="49411" y="1538"/>
                    </a:lnTo>
                    <a:lnTo>
                      <a:pt x="51428"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71" name="Google Shape;671;p44"/>
              <p:cNvSpPr/>
              <p:nvPr/>
            </p:nvSpPr>
            <p:spPr>
              <a:xfrm>
                <a:off x="2936514" y="2064073"/>
                <a:ext cx="296400" cy="124500"/>
              </a:xfrm>
              <a:custGeom>
                <a:rect b="b" l="l" r="r" t="t"/>
                <a:pathLst>
                  <a:path extrusionOk="0" h="120000" w="120000">
                    <a:moveTo>
                      <a:pt x="83076" y="0"/>
                    </a:moveTo>
                    <a:lnTo>
                      <a:pt x="89790" y="6000"/>
                    </a:lnTo>
                    <a:lnTo>
                      <a:pt x="89790" y="16000"/>
                    </a:lnTo>
                    <a:lnTo>
                      <a:pt x="90629" y="24000"/>
                    </a:lnTo>
                    <a:lnTo>
                      <a:pt x="91468" y="28000"/>
                    </a:lnTo>
                    <a:lnTo>
                      <a:pt x="93986" y="36000"/>
                    </a:lnTo>
                    <a:lnTo>
                      <a:pt x="97342" y="42000"/>
                    </a:lnTo>
                    <a:lnTo>
                      <a:pt x="103216" y="46000"/>
                    </a:lnTo>
                    <a:lnTo>
                      <a:pt x="105734" y="46000"/>
                    </a:lnTo>
                    <a:lnTo>
                      <a:pt x="106573" y="44000"/>
                    </a:lnTo>
                    <a:lnTo>
                      <a:pt x="107412" y="38000"/>
                    </a:lnTo>
                    <a:lnTo>
                      <a:pt x="109930" y="36000"/>
                    </a:lnTo>
                    <a:lnTo>
                      <a:pt x="111608" y="36000"/>
                    </a:lnTo>
                    <a:lnTo>
                      <a:pt x="114965" y="38000"/>
                    </a:lnTo>
                    <a:lnTo>
                      <a:pt x="116643" y="42000"/>
                    </a:lnTo>
                    <a:lnTo>
                      <a:pt x="119160" y="48000"/>
                    </a:lnTo>
                    <a:lnTo>
                      <a:pt x="120000" y="56000"/>
                    </a:lnTo>
                    <a:lnTo>
                      <a:pt x="120000" y="62000"/>
                    </a:lnTo>
                    <a:lnTo>
                      <a:pt x="118321" y="68000"/>
                    </a:lnTo>
                    <a:lnTo>
                      <a:pt x="116643" y="76000"/>
                    </a:lnTo>
                    <a:lnTo>
                      <a:pt x="114965" y="82000"/>
                    </a:lnTo>
                    <a:lnTo>
                      <a:pt x="111608" y="86000"/>
                    </a:lnTo>
                    <a:lnTo>
                      <a:pt x="110769" y="92000"/>
                    </a:lnTo>
                    <a:lnTo>
                      <a:pt x="108251" y="94000"/>
                    </a:lnTo>
                    <a:lnTo>
                      <a:pt x="86433" y="94000"/>
                    </a:lnTo>
                    <a:lnTo>
                      <a:pt x="84755" y="96000"/>
                    </a:lnTo>
                    <a:lnTo>
                      <a:pt x="78881" y="98000"/>
                    </a:lnTo>
                    <a:lnTo>
                      <a:pt x="71328" y="102000"/>
                    </a:lnTo>
                    <a:lnTo>
                      <a:pt x="66293" y="104000"/>
                    </a:lnTo>
                    <a:lnTo>
                      <a:pt x="62937" y="106000"/>
                    </a:lnTo>
                    <a:lnTo>
                      <a:pt x="52867" y="116000"/>
                    </a:lnTo>
                    <a:lnTo>
                      <a:pt x="41118" y="120000"/>
                    </a:lnTo>
                    <a:lnTo>
                      <a:pt x="39440" y="120000"/>
                    </a:lnTo>
                    <a:lnTo>
                      <a:pt x="36083" y="116000"/>
                    </a:lnTo>
                    <a:lnTo>
                      <a:pt x="33566" y="114000"/>
                    </a:lnTo>
                    <a:lnTo>
                      <a:pt x="32727" y="108000"/>
                    </a:lnTo>
                    <a:lnTo>
                      <a:pt x="31888" y="106000"/>
                    </a:lnTo>
                    <a:lnTo>
                      <a:pt x="31888" y="102000"/>
                    </a:lnTo>
                    <a:lnTo>
                      <a:pt x="32727" y="98000"/>
                    </a:lnTo>
                    <a:lnTo>
                      <a:pt x="35244" y="96000"/>
                    </a:lnTo>
                    <a:lnTo>
                      <a:pt x="41118" y="96000"/>
                    </a:lnTo>
                    <a:lnTo>
                      <a:pt x="36083" y="84000"/>
                    </a:lnTo>
                    <a:lnTo>
                      <a:pt x="36083" y="78000"/>
                    </a:lnTo>
                    <a:lnTo>
                      <a:pt x="33566" y="82000"/>
                    </a:lnTo>
                    <a:lnTo>
                      <a:pt x="32727" y="84000"/>
                    </a:lnTo>
                    <a:lnTo>
                      <a:pt x="31888" y="88000"/>
                    </a:lnTo>
                    <a:lnTo>
                      <a:pt x="24335" y="92000"/>
                    </a:lnTo>
                    <a:lnTo>
                      <a:pt x="17622" y="94000"/>
                    </a:lnTo>
                    <a:lnTo>
                      <a:pt x="13426" y="94000"/>
                    </a:lnTo>
                    <a:lnTo>
                      <a:pt x="7552" y="88000"/>
                    </a:lnTo>
                    <a:lnTo>
                      <a:pt x="3356" y="88000"/>
                    </a:lnTo>
                    <a:lnTo>
                      <a:pt x="0" y="82000"/>
                    </a:lnTo>
                    <a:lnTo>
                      <a:pt x="0" y="74000"/>
                    </a:lnTo>
                    <a:lnTo>
                      <a:pt x="839" y="72000"/>
                    </a:lnTo>
                    <a:lnTo>
                      <a:pt x="839" y="66000"/>
                    </a:lnTo>
                    <a:lnTo>
                      <a:pt x="0" y="64000"/>
                    </a:lnTo>
                    <a:lnTo>
                      <a:pt x="2517" y="64000"/>
                    </a:lnTo>
                    <a:lnTo>
                      <a:pt x="4195" y="62000"/>
                    </a:lnTo>
                    <a:lnTo>
                      <a:pt x="5034" y="58000"/>
                    </a:lnTo>
                    <a:lnTo>
                      <a:pt x="7552" y="56000"/>
                    </a:lnTo>
                    <a:lnTo>
                      <a:pt x="10909" y="56000"/>
                    </a:lnTo>
                    <a:lnTo>
                      <a:pt x="9230" y="54000"/>
                    </a:lnTo>
                    <a:lnTo>
                      <a:pt x="9230" y="42000"/>
                    </a:lnTo>
                    <a:lnTo>
                      <a:pt x="13426" y="42000"/>
                    </a:lnTo>
                    <a:lnTo>
                      <a:pt x="12587" y="38000"/>
                    </a:lnTo>
                    <a:lnTo>
                      <a:pt x="15104" y="34000"/>
                    </a:lnTo>
                    <a:lnTo>
                      <a:pt x="16783" y="30000"/>
                    </a:lnTo>
                    <a:lnTo>
                      <a:pt x="20979" y="30000"/>
                    </a:lnTo>
                    <a:lnTo>
                      <a:pt x="19300" y="28000"/>
                    </a:lnTo>
                    <a:lnTo>
                      <a:pt x="17622" y="26000"/>
                    </a:lnTo>
                    <a:lnTo>
                      <a:pt x="17622" y="20000"/>
                    </a:lnTo>
                    <a:lnTo>
                      <a:pt x="31048" y="20000"/>
                    </a:lnTo>
                    <a:lnTo>
                      <a:pt x="31888" y="24000"/>
                    </a:lnTo>
                    <a:lnTo>
                      <a:pt x="33566" y="26000"/>
                    </a:lnTo>
                    <a:lnTo>
                      <a:pt x="35244" y="28000"/>
                    </a:lnTo>
                    <a:lnTo>
                      <a:pt x="35244" y="34000"/>
                    </a:lnTo>
                    <a:lnTo>
                      <a:pt x="43636" y="34000"/>
                    </a:lnTo>
                    <a:lnTo>
                      <a:pt x="50349" y="38000"/>
                    </a:lnTo>
                    <a:lnTo>
                      <a:pt x="65454" y="58000"/>
                    </a:lnTo>
                    <a:lnTo>
                      <a:pt x="75524" y="64000"/>
                    </a:lnTo>
                    <a:lnTo>
                      <a:pt x="78881" y="64000"/>
                    </a:lnTo>
                    <a:lnTo>
                      <a:pt x="81398" y="62000"/>
                    </a:lnTo>
                    <a:lnTo>
                      <a:pt x="82237" y="58000"/>
                    </a:lnTo>
                    <a:lnTo>
                      <a:pt x="83076" y="54000"/>
                    </a:lnTo>
                    <a:lnTo>
                      <a:pt x="77202" y="54000"/>
                    </a:lnTo>
                    <a:lnTo>
                      <a:pt x="75524" y="52000"/>
                    </a:lnTo>
                    <a:lnTo>
                      <a:pt x="77202" y="52000"/>
                    </a:lnTo>
                    <a:lnTo>
                      <a:pt x="78881" y="48000"/>
                    </a:lnTo>
                    <a:lnTo>
                      <a:pt x="79720" y="48000"/>
                    </a:lnTo>
                    <a:lnTo>
                      <a:pt x="79720" y="38000"/>
                    </a:lnTo>
                    <a:lnTo>
                      <a:pt x="78041" y="36000"/>
                    </a:lnTo>
                    <a:lnTo>
                      <a:pt x="75524" y="36000"/>
                    </a:lnTo>
                    <a:lnTo>
                      <a:pt x="73846" y="34000"/>
                    </a:lnTo>
                    <a:lnTo>
                      <a:pt x="73006" y="30000"/>
                    </a:lnTo>
                    <a:lnTo>
                      <a:pt x="71328" y="26000"/>
                    </a:lnTo>
                    <a:lnTo>
                      <a:pt x="73846" y="16000"/>
                    </a:lnTo>
                    <a:lnTo>
                      <a:pt x="75524" y="10000"/>
                    </a:lnTo>
                    <a:lnTo>
                      <a:pt x="78881" y="6000"/>
                    </a:lnTo>
                    <a:lnTo>
                      <a:pt x="83076"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72" name="Google Shape;672;p44"/>
              <p:cNvSpPr/>
              <p:nvPr/>
            </p:nvSpPr>
            <p:spPr>
              <a:xfrm>
                <a:off x="2895063" y="2107598"/>
                <a:ext cx="39300" cy="31200"/>
              </a:xfrm>
              <a:custGeom>
                <a:rect b="b" l="l" r="r" t="t"/>
                <a:pathLst>
                  <a:path extrusionOk="0" h="120000" w="120000">
                    <a:moveTo>
                      <a:pt x="101052" y="0"/>
                    </a:moveTo>
                    <a:lnTo>
                      <a:pt x="120000" y="0"/>
                    </a:lnTo>
                    <a:lnTo>
                      <a:pt x="101052" y="56000"/>
                    </a:lnTo>
                    <a:lnTo>
                      <a:pt x="88421" y="88000"/>
                    </a:lnTo>
                    <a:lnTo>
                      <a:pt x="63157" y="104000"/>
                    </a:lnTo>
                    <a:lnTo>
                      <a:pt x="50526" y="120000"/>
                    </a:lnTo>
                    <a:lnTo>
                      <a:pt x="31578" y="120000"/>
                    </a:lnTo>
                    <a:lnTo>
                      <a:pt x="18947" y="104000"/>
                    </a:lnTo>
                    <a:lnTo>
                      <a:pt x="6315" y="88000"/>
                    </a:lnTo>
                    <a:lnTo>
                      <a:pt x="0" y="80000"/>
                    </a:lnTo>
                    <a:lnTo>
                      <a:pt x="18947" y="40000"/>
                    </a:lnTo>
                    <a:lnTo>
                      <a:pt x="88421" y="8000"/>
                    </a:lnTo>
                    <a:lnTo>
                      <a:pt x="101052"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73" name="Google Shape;673;p44"/>
              <p:cNvSpPr/>
              <p:nvPr/>
            </p:nvSpPr>
            <p:spPr>
              <a:xfrm>
                <a:off x="3002835" y="2064073"/>
                <a:ext cx="31200" cy="10500"/>
              </a:xfrm>
              <a:custGeom>
                <a:rect b="b" l="l" r="r" t="t"/>
                <a:pathLst>
                  <a:path extrusionOk="0" h="120000" w="120000">
                    <a:moveTo>
                      <a:pt x="0" y="0"/>
                    </a:moveTo>
                    <a:lnTo>
                      <a:pt x="120000" y="0"/>
                    </a:lnTo>
                    <a:lnTo>
                      <a:pt x="120000" y="120000"/>
                    </a:lnTo>
                    <a:lnTo>
                      <a:pt x="24000" y="120000"/>
                    </a:lnTo>
                    <a:lnTo>
                      <a:pt x="16000" y="96000"/>
                    </a:lnTo>
                    <a:lnTo>
                      <a:pt x="0" y="72000"/>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74" name="Google Shape;674;p44"/>
              <p:cNvSpPr/>
              <p:nvPr/>
            </p:nvSpPr>
            <p:spPr>
              <a:xfrm>
                <a:off x="2812161" y="2032983"/>
                <a:ext cx="168000" cy="87000"/>
              </a:xfrm>
              <a:custGeom>
                <a:rect b="b" l="l" r="r" t="t"/>
                <a:pathLst>
                  <a:path extrusionOk="0" h="120000" w="120000">
                    <a:moveTo>
                      <a:pt x="108148" y="0"/>
                    </a:moveTo>
                    <a:lnTo>
                      <a:pt x="117037" y="5714"/>
                    </a:lnTo>
                    <a:lnTo>
                      <a:pt x="120000" y="11428"/>
                    </a:lnTo>
                    <a:lnTo>
                      <a:pt x="120000" y="20000"/>
                    </a:lnTo>
                    <a:lnTo>
                      <a:pt x="118518" y="22857"/>
                    </a:lnTo>
                    <a:lnTo>
                      <a:pt x="111111" y="28571"/>
                    </a:lnTo>
                    <a:lnTo>
                      <a:pt x="115555" y="42857"/>
                    </a:lnTo>
                    <a:lnTo>
                      <a:pt x="117037" y="48571"/>
                    </a:lnTo>
                    <a:lnTo>
                      <a:pt x="117037" y="54285"/>
                    </a:lnTo>
                    <a:lnTo>
                      <a:pt x="90370" y="91428"/>
                    </a:lnTo>
                    <a:lnTo>
                      <a:pt x="87407" y="91428"/>
                    </a:lnTo>
                    <a:lnTo>
                      <a:pt x="85925" y="85714"/>
                    </a:lnTo>
                    <a:lnTo>
                      <a:pt x="81481" y="71428"/>
                    </a:lnTo>
                    <a:lnTo>
                      <a:pt x="80000" y="68571"/>
                    </a:lnTo>
                    <a:lnTo>
                      <a:pt x="78518" y="62857"/>
                    </a:lnTo>
                    <a:lnTo>
                      <a:pt x="75555" y="57142"/>
                    </a:lnTo>
                    <a:lnTo>
                      <a:pt x="74074" y="68571"/>
                    </a:lnTo>
                    <a:lnTo>
                      <a:pt x="66666" y="91428"/>
                    </a:lnTo>
                    <a:lnTo>
                      <a:pt x="60740" y="94285"/>
                    </a:lnTo>
                    <a:lnTo>
                      <a:pt x="56296" y="94285"/>
                    </a:lnTo>
                    <a:lnTo>
                      <a:pt x="53333" y="105714"/>
                    </a:lnTo>
                    <a:lnTo>
                      <a:pt x="51851" y="111428"/>
                    </a:lnTo>
                    <a:lnTo>
                      <a:pt x="48888" y="117142"/>
                    </a:lnTo>
                    <a:lnTo>
                      <a:pt x="42962" y="120000"/>
                    </a:lnTo>
                    <a:lnTo>
                      <a:pt x="38518" y="117142"/>
                    </a:lnTo>
                    <a:lnTo>
                      <a:pt x="37037" y="111428"/>
                    </a:lnTo>
                    <a:lnTo>
                      <a:pt x="32592" y="108571"/>
                    </a:lnTo>
                    <a:lnTo>
                      <a:pt x="32592" y="102857"/>
                    </a:lnTo>
                    <a:lnTo>
                      <a:pt x="29629" y="105714"/>
                    </a:lnTo>
                    <a:lnTo>
                      <a:pt x="22222" y="105714"/>
                    </a:lnTo>
                    <a:lnTo>
                      <a:pt x="20740" y="102857"/>
                    </a:lnTo>
                    <a:lnTo>
                      <a:pt x="14814" y="102857"/>
                    </a:lnTo>
                    <a:lnTo>
                      <a:pt x="10370" y="105714"/>
                    </a:lnTo>
                    <a:lnTo>
                      <a:pt x="8888" y="111428"/>
                    </a:lnTo>
                    <a:lnTo>
                      <a:pt x="5925" y="111428"/>
                    </a:lnTo>
                    <a:lnTo>
                      <a:pt x="2962" y="108571"/>
                    </a:lnTo>
                    <a:lnTo>
                      <a:pt x="1481" y="102857"/>
                    </a:lnTo>
                    <a:lnTo>
                      <a:pt x="0" y="97142"/>
                    </a:lnTo>
                    <a:lnTo>
                      <a:pt x="0" y="91428"/>
                    </a:lnTo>
                    <a:lnTo>
                      <a:pt x="2962" y="85714"/>
                    </a:lnTo>
                    <a:lnTo>
                      <a:pt x="5925" y="82857"/>
                    </a:lnTo>
                    <a:lnTo>
                      <a:pt x="8888" y="80000"/>
                    </a:lnTo>
                    <a:lnTo>
                      <a:pt x="13333" y="71428"/>
                    </a:lnTo>
                    <a:lnTo>
                      <a:pt x="41481" y="51428"/>
                    </a:lnTo>
                    <a:lnTo>
                      <a:pt x="56296" y="22857"/>
                    </a:lnTo>
                    <a:lnTo>
                      <a:pt x="63703" y="11428"/>
                    </a:lnTo>
                    <a:lnTo>
                      <a:pt x="72592" y="8571"/>
                    </a:lnTo>
                    <a:lnTo>
                      <a:pt x="87407" y="8571"/>
                    </a:lnTo>
                    <a:lnTo>
                      <a:pt x="96296" y="5714"/>
                    </a:lnTo>
                    <a:lnTo>
                      <a:pt x="108148"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75" name="Google Shape;675;p44"/>
              <p:cNvSpPr/>
              <p:nvPr/>
            </p:nvSpPr>
            <p:spPr>
              <a:xfrm>
                <a:off x="3035996" y="1966658"/>
                <a:ext cx="97500" cy="31200"/>
              </a:xfrm>
              <a:custGeom>
                <a:rect b="b" l="l" r="r" t="t"/>
                <a:pathLst>
                  <a:path extrusionOk="0" h="120000" w="120000">
                    <a:moveTo>
                      <a:pt x="76595" y="0"/>
                    </a:moveTo>
                    <a:lnTo>
                      <a:pt x="89361" y="0"/>
                    </a:lnTo>
                    <a:lnTo>
                      <a:pt x="99574" y="16000"/>
                    </a:lnTo>
                    <a:lnTo>
                      <a:pt x="107234" y="24000"/>
                    </a:lnTo>
                    <a:lnTo>
                      <a:pt x="114893" y="56000"/>
                    </a:lnTo>
                    <a:lnTo>
                      <a:pt x="120000" y="80000"/>
                    </a:lnTo>
                    <a:lnTo>
                      <a:pt x="114893" y="88000"/>
                    </a:lnTo>
                    <a:lnTo>
                      <a:pt x="107234" y="104000"/>
                    </a:lnTo>
                    <a:lnTo>
                      <a:pt x="102127" y="120000"/>
                    </a:lnTo>
                    <a:lnTo>
                      <a:pt x="40851" y="120000"/>
                    </a:lnTo>
                    <a:lnTo>
                      <a:pt x="35744" y="104000"/>
                    </a:lnTo>
                    <a:lnTo>
                      <a:pt x="28085" y="88000"/>
                    </a:lnTo>
                    <a:lnTo>
                      <a:pt x="15319" y="88000"/>
                    </a:lnTo>
                    <a:lnTo>
                      <a:pt x="10212" y="96000"/>
                    </a:lnTo>
                    <a:lnTo>
                      <a:pt x="5106" y="104000"/>
                    </a:lnTo>
                    <a:lnTo>
                      <a:pt x="0" y="120000"/>
                    </a:lnTo>
                    <a:lnTo>
                      <a:pt x="5106" y="88000"/>
                    </a:lnTo>
                    <a:lnTo>
                      <a:pt x="22978" y="56000"/>
                    </a:lnTo>
                    <a:lnTo>
                      <a:pt x="43404" y="24000"/>
                    </a:lnTo>
                    <a:lnTo>
                      <a:pt x="63829" y="8000"/>
                    </a:lnTo>
                    <a:lnTo>
                      <a:pt x="76595"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76" name="Google Shape;676;p44"/>
              <p:cNvSpPr/>
              <p:nvPr/>
            </p:nvSpPr>
            <p:spPr>
              <a:xfrm>
                <a:off x="3038069" y="1999820"/>
                <a:ext cx="84900" cy="43500"/>
              </a:xfrm>
              <a:custGeom>
                <a:rect b="b" l="l" r="r" t="t"/>
                <a:pathLst>
                  <a:path extrusionOk="0" h="120000" w="120000">
                    <a:moveTo>
                      <a:pt x="81951" y="0"/>
                    </a:moveTo>
                    <a:lnTo>
                      <a:pt x="105365" y="0"/>
                    </a:lnTo>
                    <a:lnTo>
                      <a:pt x="114146" y="5714"/>
                    </a:lnTo>
                    <a:lnTo>
                      <a:pt x="120000" y="22857"/>
                    </a:lnTo>
                    <a:lnTo>
                      <a:pt x="111219" y="34285"/>
                    </a:lnTo>
                    <a:lnTo>
                      <a:pt x="96585" y="40000"/>
                    </a:lnTo>
                    <a:lnTo>
                      <a:pt x="84878" y="51428"/>
                    </a:lnTo>
                    <a:lnTo>
                      <a:pt x="102439" y="51428"/>
                    </a:lnTo>
                    <a:lnTo>
                      <a:pt x="99512" y="85714"/>
                    </a:lnTo>
                    <a:lnTo>
                      <a:pt x="81951" y="108571"/>
                    </a:lnTo>
                    <a:lnTo>
                      <a:pt x="61463" y="114285"/>
                    </a:lnTo>
                    <a:lnTo>
                      <a:pt x="40975" y="120000"/>
                    </a:lnTo>
                    <a:lnTo>
                      <a:pt x="29268" y="120000"/>
                    </a:lnTo>
                    <a:lnTo>
                      <a:pt x="23414" y="108571"/>
                    </a:lnTo>
                    <a:lnTo>
                      <a:pt x="14634" y="102857"/>
                    </a:lnTo>
                    <a:lnTo>
                      <a:pt x="0" y="74285"/>
                    </a:lnTo>
                    <a:lnTo>
                      <a:pt x="0" y="57142"/>
                    </a:lnTo>
                    <a:lnTo>
                      <a:pt x="8780" y="28571"/>
                    </a:lnTo>
                    <a:lnTo>
                      <a:pt x="26341" y="11428"/>
                    </a:lnTo>
                    <a:lnTo>
                      <a:pt x="52682" y="5714"/>
                    </a:lnTo>
                    <a:lnTo>
                      <a:pt x="81951"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77" name="Google Shape;677;p44"/>
              <p:cNvSpPr/>
              <p:nvPr/>
            </p:nvSpPr>
            <p:spPr>
              <a:xfrm>
                <a:off x="2998690" y="2003965"/>
                <a:ext cx="29100" cy="24900"/>
              </a:xfrm>
              <a:custGeom>
                <a:rect b="b" l="l" r="r" t="t"/>
                <a:pathLst>
                  <a:path extrusionOk="0" h="120000" w="120000">
                    <a:moveTo>
                      <a:pt x="25714" y="0"/>
                    </a:moveTo>
                    <a:lnTo>
                      <a:pt x="68571" y="30000"/>
                    </a:lnTo>
                    <a:lnTo>
                      <a:pt x="77142" y="40000"/>
                    </a:lnTo>
                    <a:lnTo>
                      <a:pt x="102857" y="50000"/>
                    </a:lnTo>
                    <a:lnTo>
                      <a:pt x="111428" y="50000"/>
                    </a:lnTo>
                    <a:lnTo>
                      <a:pt x="119999" y="70000"/>
                    </a:lnTo>
                    <a:lnTo>
                      <a:pt x="111428" y="80000"/>
                    </a:lnTo>
                    <a:lnTo>
                      <a:pt x="102857" y="110000"/>
                    </a:lnTo>
                    <a:lnTo>
                      <a:pt x="85714" y="120000"/>
                    </a:lnTo>
                    <a:lnTo>
                      <a:pt x="42857" y="120000"/>
                    </a:lnTo>
                    <a:lnTo>
                      <a:pt x="0" y="70000"/>
                    </a:lnTo>
                    <a:lnTo>
                      <a:pt x="0" y="30000"/>
                    </a:lnTo>
                    <a:lnTo>
                      <a:pt x="25714"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78" name="Google Shape;678;p44"/>
              <p:cNvSpPr/>
              <p:nvPr/>
            </p:nvSpPr>
            <p:spPr>
              <a:xfrm>
                <a:off x="3311644" y="2219520"/>
                <a:ext cx="143100" cy="111900"/>
              </a:xfrm>
              <a:custGeom>
                <a:rect b="b" l="l" r="r" t="t"/>
                <a:pathLst>
                  <a:path extrusionOk="0" h="120000" w="120000">
                    <a:moveTo>
                      <a:pt x="36521" y="0"/>
                    </a:moveTo>
                    <a:lnTo>
                      <a:pt x="95652" y="0"/>
                    </a:lnTo>
                    <a:lnTo>
                      <a:pt x="97391" y="2222"/>
                    </a:lnTo>
                    <a:lnTo>
                      <a:pt x="102608" y="4444"/>
                    </a:lnTo>
                    <a:lnTo>
                      <a:pt x="102608" y="6666"/>
                    </a:lnTo>
                    <a:lnTo>
                      <a:pt x="100869" y="15555"/>
                    </a:lnTo>
                    <a:lnTo>
                      <a:pt x="97391" y="22222"/>
                    </a:lnTo>
                    <a:lnTo>
                      <a:pt x="93913" y="26666"/>
                    </a:lnTo>
                    <a:lnTo>
                      <a:pt x="86956" y="33333"/>
                    </a:lnTo>
                    <a:lnTo>
                      <a:pt x="81739" y="35555"/>
                    </a:lnTo>
                    <a:lnTo>
                      <a:pt x="78260" y="40000"/>
                    </a:lnTo>
                    <a:lnTo>
                      <a:pt x="81739" y="40000"/>
                    </a:lnTo>
                    <a:lnTo>
                      <a:pt x="86956" y="37777"/>
                    </a:lnTo>
                    <a:lnTo>
                      <a:pt x="92173" y="37777"/>
                    </a:lnTo>
                    <a:lnTo>
                      <a:pt x="95652" y="35555"/>
                    </a:lnTo>
                    <a:lnTo>
                      <a:pt x="100869" y="37777"/>
                    </a:lnTo>
                    <a:lnTo>
                      <a:pt x="102608" y="37777"/>
                    </a:lnTo>
                    <a:lnTo>
                      <a:pt x="104347" y="40000"/>
                    </a:lnTo>
                    <a:lnTo>
                      <a:pt x="104347" y="48888"/>
                    </a:lnTo>
                    <a:lnTo>
                      <a:pt x="102608" y="48888"/>
                    </a:lnTo>
                    <a:lnTo>
                      <a:pt x="102608" y="55555"/>
                    </a:lnTo>
                    <a:lnTo>
                      <a:pt x="106086" y="55555"/>
                    </a:lnTo>
                    <a:lnTo>
                      <a:pt x="111304" y="57777"/>
                    </a:lnTo>
                    <a:lnTo>
                      <a:pt x="114782" y="57777"/>
                    </a:lnTo>
                    <a:lnTo>
                      <a:pt x="120000" y="60000"/>
                    </a:lnTo>
                    <a:lnTo>
                      <a:pt x="118260" y="82222"/>
                    </a:lnTo>
                    <a:lnTo>
                      <a:pt x="113043" y="93333"/>
                    </a:lnTo>
                    <a:lnTo>
                      <a:pt x="109565" y="100000"/>
                    </a:lnTo>
                    <a:lnTo>
                      <a:pt x="102608" y="102222"/>
                    </a:lnTo>
                    <a:lnTo>
                      <a:pt x="92173" y="104444"/>
                    </a:lnTo>
                    <a:lnTo>
                      <a:pt x="86956" y="108888"/>
                    </a:lnTo>
                    <a:lnTo>
                      <a:pt x="85217" y="111111"/>
                    </a:lnTo>
                    <a:lnTo>
                      <a:pt x="81739" y="115555"/>
                    </a:lnTo>
                    <a:lnTo>
                      <a:pt x="80000" y="120000"/>
                    </a:lnTo>
                    <a:lnTo>
                      <a:pt x="71304" y="120000"/>
                    </a:lnTo>
                    <a:lnTo>
                      <a:pt x="67826" y="115555"/>
                    </a:lnTo>
                    <a:lnTo>
                      <a:pt x="64347" y="113333"/>
                    </a:lnTo>
                    <a:lnTo>
                      <a:pt x="62608" y="108888"/>
                    </a:lnTo>
                    <a:lnTo>
                      <a:pt x="60869" y="104444"/>
                    </a:lnTo>
                    <a:lnTo>
                      <a:pt x="41739" y="88888"/>
                    </a:lnTo>
                    <a:lnTo>
                      <a:pt x="19130" y="75555"/>
                    </a:lnTo>
                    <a:lnTo>
                      <a:pt x="0" y="57777"/>
                    </a:lnTo>
                    <a:lnTo>
                      <a:pt x="0" y="40000"/>
                    </a:lnTo>
                    <a:lnTo>
                      <a:pt x="6956" y="44444"/>
                    </a:lnTo>
                    <a:lnTo>
                      <a:pt x="15652" y="46666"/>
                    </a:lnTo>
                    <a:lnTo>
                      <a:pt x="20869" y="48888"/>
                    </a:lnTo>
                    <a:lnTo>
                      <a:pt x="29565" y="51111"/>
                    </a:lnTo>
                    <a:lnTo>
                      <a:pt x="41739" y="51111"/>
                    </a:lnTo>
                    <a:lnTo>
                      <a:pt x="41739" y="26666"/>
                    </a:lnTo>
                    <a:lnTo>
                      <a:pt x="33043" y="26666"/>
                    </a:lnTo>
                    <a:lnTo>
                      <a:pt x="26086" y="24444"/>
                    </a:lnTo>
                    <a:lnTo>
                      <a:pt x="24347" y="24444"/>
                    </a:lnTo>
                    <a:lnTo>
                      <a:pt x="19130" y="22222"/>
                    </a:lnTo>
                    <a:lnTo>
                      <a:pt x="19130" y="15555"/>
                    </a:lnTo>
                    <a:lnTo>
                      <a:pt x="20869" y="13333"/>
                    </a:lnTo>
                    <a:lnTo>
                      <a:pt x="20869" y="11111"/>
                    </a:lnTo>
                    <a:lnTo>
                      <a:pt x="24347" y="6666"/>
                    </a:lnTo>
                    <a:lnTo>
                      <a:pt x="36521"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79" name="Google Shape;679;p44"/>
              <p:cNvSpPr/>
              <p:nvPr/>
            </p:nvSpPr>
            <p:spPr>
              <a:xfrm>
                <a:off x="3259830" y="2074435"/>
                <a:ext cx="157500" cy="80700"/>
              </a:xfrm>
              <a:custGeom>
                <a:rect b="b" l="l" r="r" t="t"/>
                <a:pathLst>
                  <a:path extrusionOk="0" h="120000" w="120000">
                    <a:moveTo>
                      <a:pt x="58421" y="0"/>
                    </a:moveTo>
                    <a:lnTo>
                      <a:pt x="72631" y="0"/>
                    </a:lnTo>
                    <a:lnTo>
                      <a:pt x="77368" y="6153"/>
                    </a:lnTo>
                    <a:lnTo>
                      <a:pt x="82105" y="12307"/>
                    </a:lnTo>
                    <a:lnTo>
                      <a:pt x="88421" y="15384"/>
                    </a:lnTo>
                    <a:lnTo>
                      <a:pt x="97894" y="15384"/>
                    </a:lnTo>
                    <a:lnTo>
                      <a:pt x="101052" y="9230"/>
                    </a:lnTo>
                    <a:lnTo>
                      <a:pt x="104210" y="6153"/>
                    </a:lnTo>
                    <a:lnTo>
                      <a:pt x="113684" y="6153"/>
                    </a:lnTo>
                    <a:lnTo>
                      <a:pt x="118421" y="12307"/>
                    </a:lnTo>
                    <a:lnTo>
                      <a:pt x="120000" y="21538"/>
                    </a:lnTo>
                    <a:lnTo>
                      <a:pt x="120000" y="36923"/>
                    </a:lnTo>
                    <a:lnTo>
                      <a:pt x="113684" y="95384"/>
                    </a:lnTo>
                    <a:lnTo>
                      <a:pt x="116842" y="116923"/>
                    </a:lnTo>
                    <a:lnTo>
                      <a:pt x="110526" y="116923"/>
                    </a:lnTo>
                    <a:lnTo>
                      <a:pt x="104210" y="120000"/>
                    </a:lnTo>
                    <a:lnTo>
                      <a:pt x="71052" y="120000"/>
                    </a:lnTo>
                    <a:lnTo>
                      <a:pt x="69473" y="116923"/>
                    </a:lnTo>
                    <a:lnTo>
                      <a:pt x="69473" y="110769"/>
                    </a:lnTo>
                    <a:lnTo>
                      <a:pt x="71052" y="104615"/>
                    </a:lnTo>
                    <a:lnTo>
                      <a:pt x="74210" y="101538"/>
                    </a:lnTo>
                    <a:lnTo>
                      <a:pt x="72631" y="95384"/>
                    </a:lnTo>
                    <a:lnTo>
                      <a:pt x="74210" y="89230"/>
                    </a:lnTo>
                    <a:lnTo>
                      <a:pt x="74210" y="86153"/>
                    </a:lnTo>
                    <a:lnTo>
                      <a:pt x="78947" y="83076"/>
                    </a:lnTo>
                    <a:lnTo>
                      <a:pt x="80526" y="80000"/>
                    </a:lnTo>
                    <a:lnTo>
                      <a:pt x="85263" y="80000"/>
                    </a:lnTo>
                    <a:lnTo>
                      <a:pt x="88421" y="73846"/>
                    </a:lnTo>
                    <a:lnTo>
                      <a:pt x="90000" y="70769"/>
                    </a:lnTo>
                    <a:lnTo>
                      <a:pt x="88421" y="70769"/>
                    </a:lnTo>
                    <a:lnTo>
                      <a:pt x="85263" y="67692"/>
                    </a:lnTo>
                    <a:lnTo>
                      <a:pt x="82105" y="67692"/>
                    </a:lnTo>
                    <a:lnTo>
                      <a:pt x="69473" y="70769"/>
                    </a:lnTo>
                    <a:lnTo>
                      <a:pt x="50526" y="73846"/>
                    </a:lnTo>
                    <a:lnTo>
                      <a:pt x="34736" y="80000"/>
                    </a:lnTo>
                    <a:lnTo>
                      <a:pt x="33157" y="80000"/>
                    </a:lnTo>
                    <a:lnTo>
                      <a:pt x="30000" y="73846"/>
                    </a:lnTo>
                    <a:lnTo>
                      <a:pt x="26842" y="70769"/>
                    </a:lnTo>
                    <a:lnTo>
                      <a:pt x="26842" y="67692"/>
                    </a:lnTo>
                    <a:lnTo>
                      <a:pt x="17368" y="67692"/>
                    </a:lnTo>
                    <a:lnTo>
                      <a:pt x="15789" y="52307"/>
                    </a:lnTo>
                    <a:lnTo>
                      <a:pt x="7894" y="52307"/>
                    </a:lnTo>
                    <a:lnTo>
                      <a:pt x="3157" y="43076"/>
                    </a:lnTo>
                    <a:lnTo>
                      <a:pt x="0" y="40000"/>
                    </a:lnTo>
                    <a:lnTo>
                      <a:pt x="0" y="15384"/>
                    </a:lnTo>
                    <a:lnTo>
                      <a:pt x="1578" y="21538"/>
                    </a:lnTo>
                    <a:lnTo>
                      <a:pt x="0" y="12307"/>
                    </a:lnTo>
                    <a:lnTo>
                      <a:pt x="0" y="6153"/>
                    </a:lnTo>
                    <a:lnTo>
                      <a:pt x="4736" y="6153"/>
                    </a:lnTo>
                    <a:lnTo>
                      <a:pt x="15789" y="12307"/>
                    </a:lnTo>
                    <a:lnTo>
                      <a:pt x="45789" y="58461"/>
                    </a:lnTo>
                    <a:lnTo>
                      <a:pt x="55263" y="58461"/>
                    </a:lnTo>
                    <a:lnTo>
                      <a:pt x="47368" y="49230"/>
                    </a:lnTo>
                    <a:lnTo>
                      <a:pt x="41052" y="36923"/>
                    </a:lnTo>
                    <a:lnTo>
                      <a:pt x="41052" y="21538"/>
                    </a:lnTo>
                    <a:lnTo>
                      <a:pt x="50526" y="24615"/>
                    </a:lnTo>
                    <a:lnTo>
                      <a:pt x="58421" y="30769"/>
                    </a:lnTo>
                    <a:lnTo>
                      <a:pt x="66315" y="43076"/>
                    </a:lnTo>
                    <a:lnTo>
                      <a:pt x="77368" y="49230"/>
                    </a:lnTo>
                    <a:lnTo>
                      <a:pt x="77368" y="21538"/>
                    </a:lnTo>
                    <a:lnTo>
                      <a:pt x="64736" y="21538"/>
                    </a:lnTo>
                    <a:lnTo>
                      <a:pt x="56842" y="12307"/>
                    </a:lnTo>
                    <a:lnTo>
                      <a:pt x="55263" y="6153"/>
                    </a:lnTo>
                    <a:lnTo>
                      <a:pt x="58421"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80" name="Google Shape;680;p44"/>
              <p:cNvSpPr/>
              <p:nvPr/>
            </p:nvSpPr>
            <p:spPr>
              <a:xfrm>
                <a:off x="3382110" y="2397768"/>
                <a:ext cx="93300" cy="56100"/>
              </a:xfrm>
              <a:custGeom>
                <a:rect b="b" l="l" r="r" t="t"/>
                <a:pathLst>
                  <a:path extrusionOk="0" h="120000" w="120000">
                    <a:moveTo>
                      <a:pt x="45333" y="0"/>
                    </a:moveTo>
                    <a:lnTo>
                      <a:pt x="53333" y="0"/>
                    </a:lnTo>
                    <a:lnTo>
                      <a:pt x="69333" y="13333"/>
                    </a:lnTo>
                    <a:lnTo>
                      <a:pt x="90666" y="35555"/>
                    </a:lnTo>
                    <a:lnTo>
                      <a:pt x="109333" y="66666"/>
                    </a:lnTo>
                    <a:lnTo>
                      <a:pt x="120000" y="93333"/>
                    </a:lnTo>
                    <a:lnTo>
                      <a:pt x="112000" y="102222"/>
                    </a:lnTo>
                    <a:lnTo>
                      <a:pt x="93333" y="120000"/>
                    </a:lnTo>
                    <a:lnTo>
                      <a:pt x="53333" y="102222"/>
                    </a:lnTo>
                    <a:lnTo>
                      <a:pt x="29333" y="93333"/>
                    </a:lnTo>
                    <a:lnTo>
                      <a:pt x="8000" y="75555"/>
                    </a:lnTo>
                    <a:lnTo>
                      <a:pt x="0" y="66666"/>
                    </a:lnTo>
                    <a:lnTo>
                      <a:pt x="0" y="62222"/>
                    </a:lnTo>
                    <a:lnTo>
                      <a:pt x="2666" y="57777"/>
                    </a:lnTo>
                    <a:lnTo>
                      <a:pt x="21333" y="57777"/>
                    </a:lnTo>
                    <a:lnTo>
                      <a:pt x="29333" y="44444"/>
                    </a:lnTo>
                    <a:lnTo>
                      <a:pt x="32000" y="35555"/>
                    </a:lnTo>
                    <a:lnTo>
                      <a:pt x="32000" y="31111"/>
                    </a:lnTo>
                    <a:lnTo>
                      <a:pt x="40000" y="8888"/>
                    </a:lnTo>
                    <a:lnTo>
                      <a:pt x="45333"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81" name="Google Shape;681;p44"/>
              <p:cNvSpPr/>
              <p:nvPr/>
            </p:nvSpPr>
            <p:spPr>
              <a:xfrm>
                <a:off x="3469158" y="2198793"/>
                <a:ext cx="126300" cy="101700"/>
              </a:xfrm>
              <a:custGeom>
                <a:rect b="b" l="l" r="r" t="t"/>
                <a:pathLst>
                  <a:path extrusionOk="0" h="120000" w="120000">
                    <a:moveTo>
                      <a:pt x="33442" y="0"/>
                    </a:moveTo>
                    <a:lnTo>
                      <a:pt x="39344" y="0"/>
                    </a:lnTo>
                    <a:lnTo>
                      <a:pt x="66885" y="2448"/>
                    </a:lnTo>
                    <a:lnTo>
                      <a:pt x="92459" y="7346"/>
                    </a:lnTo>
                    <a:lnTo>
                      <a:pt x="120000" y="12244"/>
                    </a:lnTo>
                    <a:lnTo>
                      <a:pt x="120000" y="26938"/>
                    </a:lnTo>
                    <a:lnTo>
                      <a:pt x="114098" y="29387"/>
                    </a:lnTo>
                    <a:lnTo>
                      <a:pt x="110163" y="36734"/>
                    </a:lnTo>
                    <a:lnTo>
                      <a:pt x="104262" y="39183"/>
                    </a:lnTo>
                    <a:lnTo>
                      <a:pt x="96393" y="53877"/>
                    </a:lnTo>
                    <a:lnTo>
                      <a:pt x="86557" y="66122"/>
                    </a:lnTo>
                    <a:lnTo>
                      <a:pt x="74754" y="75918"/>
                    </a:lnTo>
                    <a:lnTo>
                      <a:pt x="59016" y="78367"/>
                    </a:lnTo>
                    <a:lnTo>
                      <a:pt x="53114" y="78367"/>
                    </a:lnTo>
                    <a:lnTo>
                      <a:pt x="49180" y="75918"/>
                    </a:lnTo>
                    <a:lnTo>
                      <a:pt x="39344" y="75918"/>
                    </a:lnTo>
                    <a:lnTo>
                      <a:pt x="39344" y="80816"/>
                    </a:lnTo>
                    <a:lnTo>
                      <a:pt x="37377" y="88163"/>
                    </a:lnTo>
                    <a:lnTo>
                      <a:pt x="47213" y="88163"/>
                    </a:lnTo>
                    <a:lnTo>
                      <a:pt x="45245" y="97959"/>
                    </a:lnTo>
                    <a:lnTo>
                      <a:pt x="43278" y="102857"/>
                    </a:lnTo>
                    <a:lnTo>
                      <a:pt x="29508" y="119999"/>
                    </a:lnTo>
                    <a:lnTo>
                      <a:pt x="13770" y="119999"/>
                    </a:lnTo>
                    <a:lnTo>
                      <a:pt x="13770" y="90612"/>
                    </a:lnTo>
                    <a:lnTo>
                      <a:pt x="5901" y="75918"/>
                    </a:lnTo>
                    <a:lnTo>
                      <a:pt x="5901" y="56326"/>
                    </a:lnTo>
                    <a:lnTo>
                      <a:pt x="0" y="41632"/>
                    </a:lnTo>
                    <a:lnTo>
                      <a:pt x="0" y="24489"/>
                    </a:lnTo>
                    <a:lnTo>
                      <a:pt x="19672" y="24489"/>
                    </a:lnTo>
                    <a:lnTo>
                      <a:pt x="19672" y="14693"/>
                    </a:lnTo>
                    <a:lnTo>
                      <a:pt x="23606" y="12244"/>
                    </a:lnTo>
                    <a:lnTo>
                      <a:pt x="25573" y="4897"/>
                    </a:lnTo>
                    <a:lnTo>
                      <a:pt x="27540" y="2448"/>
                    </a:lnTo>
                    <a:lnTo>
                      <a:pt x="33442"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82" name="Google Shape;682;p44"/>
              <p:cNvSpPr/>
              <p:nvPr/>
            </p:nvSpPr>
            <p:spPr>
              <a:xfrm>
                <a:off x="3218380" y="2018475"/>
                <a:ext cx="41400" cy="33300"/>
              </a:xfrm>
              <a:custGeom>
                <a:rect b="b" l="l" r="r" t="t"/>
                <a:pathLst>
                  <a:path extrusionOk="0" h="120000" w="120000">
                    <a:moveTo>
                      <a:pt x="0" y="0"/>
                    </a:moveTo>
                    <a:lnTo>
                      <a:pt x="36000" y="7500"/>
                    </a:lnTo>
                    <a:lnTo>
                      <a:pt x="60000" y="37500"/>
                    </a:lnTo>
                    <a:lnTo>
                      <a:pt x="90000" y="67500"/>
                    </a:lnTo>
                    <a:lnTo>
                      <a:pt x="120000" y="82500"/>
                    </a:lnTo>
                    <a:lnTo>
                      <a:pt x="120000" y="105000"/>
                    </a:lnTo>
                    <a:lnTo>
                      <a:pt x="108000" y="112500"/>
                    </a:lnTo>
                    <a:lnTo>
                      <a:pt x="96000" y="120000"/>
                    </a:lnTo>
                    <a:lnTo>
                      <a:pt x="66000" y="120000"/>
                    </a:lnTo>
                    <a:lnTo>
                      <a:pt x="60000" y="105000"/>
                    </a:lnTo>
                    <a:lnTo>
                      <a:pt x="36000" y="82500"/>
                    </a:lnTo>
                    <a:lnTo>
                      <a:pt x="18000" y="67500"/>
                    </a:lnTo>
                    <a:lnTo>
                      <a:pt x="12000" y="45000"/>
                    </a:lnTo>
                    <a:lnTo>
                      <a:pt x="0" y="15000"/>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83" name="Google Shape;683;p44"/>
              <p:cNvSpPr/>
              <p:nvPr/>
            </p:nvSpPr>
            <p:spPr>
              <a:xfrm>
                <a:off x="3243250" y="2132468"/>
                <a:ext cx="29100" cy="22800"/>
              </a:xfrm>
              <a:custGeom>
                <a:rect b="b" l="l" r="r" t="t"/>
                <a:pathLst>
                  <a:path extrusionOk="0" h="120000" w="120000">
                    <a:moveTo>
                      <a:pt x="94285" y="0"/>
                    </a:moveTo>
                    <a:lnTo>
                      <a:pt x="94285" y="10909"/>
                    </a:lnTo>
                    <a:lnTo>
                      <a:pt x="111428" y="32727"/>
                    </a:lnTo>
                    <a:lnTo>
                      <a:pt x="119999" y="54545"/>
                    </a:lnTo>
                    <a:lnTo>
                      <a:pt x="119999" y="98181"/>
                    </a:lnTo>
                    <a:lnTo>
                      <a:pt x="94285" y="120000"/>
                    </a:lnTo>
                    <a:lnTo>
                      <a:pt x="0" y="120000"/>
                    </a:lnTo>
                    <a:lnTo>
                      <a:pt x="8571" y="87272"/>
                    </a:lnTo>
                    <a:lnTo>
                      <a:pt x="25714" y="54545"/>
                    </a:lnTo>
                    <a:lnTo>
                      <a:pt x="42857" y="32727"/>
                    </a:lnTo>
                    <a:lnTo>
                      <a:pt x="68571" y="10909"/>
                    </a:lnTo>
                    <a:lnTo>
                      <a:pt x="94285"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84" name="Google Shape;684;p44"/>
              <p:cNvSpPr/>
              <p:nvPr/>
            </p:nvSpPr>
            <p:spPr>
              <a:xfrm>
                <a:off x="3228744" y="1933495"/>
                <a:ext cx="155400" cy="84900"/>
              </a:xfrm>
              <a:custGeom>
                <a:rect b="b" l="l" r="r" t="t"/>
                <a:pathLst>
                  <a:path extrusionOk="0" h="120000" w="120000">
                    <a:moveTo>
                      <a:pt x="16000" y="0"/>
                    </a:moveTo>
                    <a:lnTo>
                      <a:pt x="27200" y="0"/>
                    </a:lnTo>
                    <a:lnTo>
                      <a:pt x="32000" y="8780"/>
                    </a:lnTo>
                    <a:lnTo>
                      <a:pt x="35200" y="11707"/>
                    </a:lnTo>
                    <a:lnTo>
                      <a:pt x="41600" y="23414"/>
                    </a:lnTo>
                    <a:lnTo>
                      <a:pt x="49600" y="23414"/>
                    </a:lnTo>
                    <a:lnTo>
                      <a:pt x="51200" y="17560"/>
                    </a:lnTo>
                    <a:lnTo>
                      <a:pt x="56000" y="11707"/>
                    </a:lnTo>
                    <a:lnTo>
                      <a:pt x="64000" y="11707"/>
                    </a:lnTo>
                    <a:lnTo>
                      <a:pt x="70400" y="23414"/>
                    </a:lnTo>
                    <a:lnTo>
                      <a:pt x="72000" y="32195"/>
                    </a:lnTo>
                    <a:lnTo>
                      <a:pt x="73600" y="35121"/>
                    </a:lnTo>
                    <a:lnTo>
                      <a:pt x="75200" y="40975"/>
                    </a:lnTo>
                    <a:lnTo>
                      <a:pt x="80000" y="40975"/>
                    </a:lnTo>
                    <a:lnTo>
                      <a:pt x="81600" y="35121"/>
                    </a:lnTo>
                    <a:lnTo>
                      <a:pt x="86400" y="32195"/>
                    </a:lnTo>
                    <a:lnTo>
                      <a:pt x="88000" y="32195"/>
                    </a:lnTo>
                    <a:lnTo>
                      <a:pt x="94400" y="35121"/>
                    </a:lnTo>
                    <a:lnTo>
                      <a:pt x="97600" y="38048"/>
                    </a:lnTo>
                    <a:lnTo>
                      <a:pt x="107200" y="55609"/>
                    </a:lnTo>
                    <a:lnTo>
                      <a:pt x="104000" y="64390"/>
                    </a:lnTo>
                    <a:lnTo>
                      <a:pt x="102400" y="70243"/>
                    </a:lnTo>
                    <a:lnTo>
                      <a:pt x="105600" y="76097"/>
                    </a:lnTo>
                    <a:lnTo>
                      <a:pt x="110400" y="81951"/>
                    </a:lnTo>
                    <a:lnTo>
                      <a:pt x="115200" y="84878"/>
                    </a:lnTo>
                    <a:lnTo>
                      <a:pt x="120000" y="99512"/>
                    </a:lnTo>
                    <a:lnTo>
                      <a:pt x="120000" y="108292"/>
                    </a:lnTo>
                    <a:lnTo>
                      <a:pt x="118400" y="111219"/>
                    </a:lnTo>
                    <a:lnTo>
                      <a:pt x="113600" y="114146"/>
                    </a:lnTo>
                    <a:lnTo>
                      <a:pt x="112000" y="120000"/>
                    </a:lnTo>
                    <a:lnTo>
                      <a:pt x="102400" y="120000"/>
                    </a:lnTo>
                    <a:lnTo>
                      <a:pt x="86400" y="90731"/>
                    </a:lnTo>
                    <a:lnTo>
                      <a:pt x="72000" y="90731"/>
                    </a:lnTo>
                    <a:lnTo>
                      <a:pt x="64000" y="84878"/>
                    </a:lnTo>
                    <a:lnTo>
                      <a:pt x="57600" y="81951"/>
                    </a:lnTo>
                    <a:lnTo>
                      <a:pt x="49600" y="81951"/>
                    </a:lnTo>
                    <a:lnTo>
                      <a:pt x="48000" y="79024"/>
                    </a:lnTo>
                    <a:lnTo>
                      <a:pt x="43200" y="76097"/>
                    </a:lnTo>
                    <a:lnTo>
                      <a:pt x="36800" y="76097"/>
                    </a:lnTo>
                    <a:lnTo>
                      <a:pt x="33600" y="79024"/>
                    </a:lnTo>
                    <a:lnTo>
                      <a:pt x="17600" y="79024"/>
                    </a:lnTo>
                    <a:lnTo>
                      <a:pt x="12800" y="76097"/>
                    </a:lnTo>
                    <a:lnTo>
                      <a:pt x="9600" y="67317"/>
                    </a:lnTo>
                    <a:lnTo>
                      <a:pt x="12800" y="61463"/>
                    </a:lnTo>
                    <a:lnTo>
                      <a:pt x="19200" y="61463"/>
                    </a:lnTo>
                    <a:lnTo>
                      <a:pt x="24000" y="55609"/>
                    </a:lnTo>
                    <a:lnTo>
                      <a:pt x="28800" y="55609"/>
                    </a:lnTo>
                    <a:lnTo>
                      <a:pt x="27200" y="52682"/>
                    </a:lnTo>
                    <a:lnTo>
                      <a:pt x="27200" y="46829"/>
                    </a:lnTo>
                    <a:lnTo>
                      <a:pt x="28800" y="40975"/>
                    </a:lnTo>
                    <a:lnTo>
                      <a:pt x="20800" y="40975"/>
                    </a:lnTo>
                    <a:lnTo>
                      <a:pt x="17600" y="46829"/>
                    </a:lnTo>
                    <a:lnTo>
                      <a:pt x="9600" y="46829"/>
                    </a:lnTo>
                    <a:lnTo>
                      <a:pt x="8000" y="40975"/>
                    </a:lnTo>
                    <a:lnTo>
                      <a:pt x="11200" y="26341"/>
                    </a:lnTo>
                    <a:lnTo>
                      <a:pt x="4800" y="26341"/>
                    </a:lnTo>
                    <a:lnTo>
                      <a:pt x="1600" y="23414"/>
                    </a:lnTo>
                    <a:lnTo>
                      <a:pt x="0" y="20487"/>
                    </a:lnTo>
                    <a:lnTo>
                      <a:pt x="0" y="11707"/>
                    </a:lnTo>
                    <a:lnTo>
                      <a:pt x="4800" y="8780"/>
                    </a:lnTo>
                    <a:lnTo>
                      <a:pt x="9600" y="5853"/>
                    </a:lnTo>
                    <a:lnTo>
                      <a:pt x="16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85" name="Google Shape;685;p44"/>
              <p:cNvSpPr/>
              <p:nvPr/>
            </p:nvSpPr>
            <p:spPr>
              <a:xfrm>
                <a:off x="3301282" y="2003965"/>
                <a:ext cx="31200" cy="14400"/>
              </a:xfrm>
              <a:custGeom>
                <a:rect b="b" l="l" r="r" t="t"/>
                <a:pathLst>
                  <a:path extrusionOk="0" h="120000" w="120000">
                    <a:moveTo>
                      <a:pt x="40000" y="0"/>
                    </a:moveTo>
                    <a:lnTo>
                      <a:pt x="72000" y="0"/>
                    </a:lnTo>
                    <a:lnTo>
                      <a:pt x="80000" y="34285"/>
                    </a:lnTo>
                    <a:lnTo>
                      <a:pt x="120000" y="68571"/>
                    </a:lnTo>
                    <a:lnTo>
                      <a:pt x="112000" y="85714"/>
                    </a:lnTo>
                    <a:lnTo>
                      <a:pt x="80000" y="119999"/>
                    </a:lnTo>
                    <a:lnTo>
                      <a:pt x="0" y="119999"/>
                    </a:lnTo>
                    <a:lnTo>
                      <a:pt x="0" y="51428"/>
                    </a:lnTo>
                    <a:lnTo>
                      <a:pt x="16000" y="51428"/>
                    </a:lnTo>
                    <a:lnTo>
                      <a:pt x="40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86" name="Google Shape;686;p44"/>
              <p:cNvSpPr/>
              <p:nvPr/>
            </p:nvSpPr>
            <p:spPr>
              <a:xfrm>
                <a:off x="3444288" y="2053708"/>
                <a:ext cx="412500" cy="130500"/>
              </a:xfrm>
              <a:custGeom>
                <a:rect b="b" l="l" r="r" t="t"/>
                <a:pathLst>
                  <a:path extrusionOk="0" h="120000" w="120000">
                    <a:moveTo>
                      <a:pt x="4221" y="0"/>
                    </a:moveTo>
                    <a:lnTo>
                      <a:pt x="7236" y="0"/>
                    </a:lnTo>
                    <a:lnTo>
                      <a:pt x="12663" y="3809"/>
                    </a:lnTo>
                    <a:lnTo>
                      <a:pt x="17487" y="9523"/>
                    </a:lnTo>
                    <a:lnTo>
                      <a:pt x="20502" y="19047"/>
                    </a:lnTo>
                    <a:lnTo>
                      <a:pt x="24120" y="26666"/>
                    </a:lnTo>
                    <a:lnTo>
                      <a:pt x="28341" y="28571"/>
                    </a:lnTo>
                    <a:lnTo>
                      <a:pt x="30753" y="28571"/>
                    </a:lnTo>
                    <a:lnTo>
                      <a:pt x="32562" y="26666"/>
                    </a:lnTo>
                    <a:lnTo>
                      <a:pt x="33165" y="22857"/>
                    </a:lnTo>
                    <a:lnTo>
                      <a:pt x="37989" y="22857"/>
                    </a:lnTo>
                    <a:lnTo>
                      <a:pt x="37989" y="26666"/>
                    </a:lnTo>
                    <a:lnTo>
                      <a:pt x="38592" y="32380"/>
                    </a:lnTo>
                    <a:lnTo>
                      <a:pt x="39195" y="34285"/>
                    </a:lnTo>
                    <a:lnTo>
                      <a:pt x="41005" y="36190"/>
                    </a:lnTo>
                    <a:lnTo>
                      <a:pt x="42814" y="36190"/>
                    </a:lnTo>
                    <a:lnTo>
                      <a:pt x="44623" y="38095"/>
                    </a:lnTo>
                    <a:lnTo>
                      <a:pt x="47035" y="41904"/>
                    </a:lnTo>
                    <a:lnTo>
                      <a:pt x="48241" y="43809"/>
                    </a:lnTo>
                    <a:lnTo>
                      <a:pt x="48844" y="45714"/>
                    </a:lnTo>
                    <a:lnTo>
                      <a:pt x="39195" y="45714"/>
                    </a:lnTo>
                    <a:lnTo>
                      <a:pt x="39798" y="53333"/>
                    </a:lnTo>
                    <a:lnTo>
                      <a:pt x="41005" y="55238"/>
                    </a:lnTo>
                    <a:lnTo>
                      <a:pt x="44020" y="60952"/>
                    </a:lnTo>
                    <a:lnTo>
                      <a:pt x="48844" y="60952"/>
                    </a:lnTo>
                    <a:lnTo>
                      <a:pt x="50653" y="62857"/>
                    </a:lnTo>
                    <a:lnTo>
                      <a:pt x="50050" y="64761"/>
                    </a:lnTo>
                    <a:lnTo>
                      <a:pt x="48844" y="64761"/>
                    </a:lnTo>
                    <a:lnTo>
                      <a:pt x="48844" y="72380"/>
                    </a:lnTo>
                    <a:lnTo>
                      <a:pt x="51859" y="72380"/>
                    </a:lnTo>
                    <a:lnTo>
                      <a:pt x="53065" y="70476"/>
                    </a:lnTo>
                    <a:lnTo>
                      <a:pt x="60904" y="78095"/>
                    </a:lnTo>
                    <a:lnTo>
                      <a:pt x="69346" y="80000"/>
                    </a:lnTo>
                    <a:lnTo>
                      <a:pt x="78391" y="78095"/>
                    </a:lnTo>
                    <a:lnTo>
                      <a:pt x="92261" y="62857"/>
                    </a:lnTo>
                    <a:lnTo>
                      <a:pt x="100703" y="60952"/>
                    </a:lnTo>
                    <a:lnTo>
                      <a:pt x="108542" y="62857"/>
                    </a:lnTo>
                    <a:lnTo>
                      <a:pt x="115778" y="68571"/>
                    </a:lnTo>
                    <a:lnTo>
                      <a:pt x="120000" y="81904"/>
                    </a:lnTo>
                    <a:lnTo>
                      <a:pt x="118793" y="83809"/>
                    </a:lnTo>
                    <a:lnTo>
                      <a:pt x="118190" y="83809"/>
                    </a:lnTo>
                    <a:lnTo>
                      <a:pt x="116984" y="87619"/>
                    </a:lnTo>
                    <a:lnTo>
                      <a:pt x="116984" y="91428"/>
                    </a:lnTo>
                    <a:lnTo>
                      <a:pt x="120000" y="91428"/>
                    </a:lnTo>
                    <a:lnTo>
                      <a:pt x="118793" y="106666"/>
                    </a:lnTo>
                    <a:lnTo>
                      <a:pt x="114572" y="112380"/>
                    </a:lnTo>
                    <a:lnTo>
                      <a:pt x="110351" y="118095"/>
                    </a:lnTo>
                    <a:lnTo>
                      <a:pt x="104924" y="120000"/>
                    </a:lnTo>
                    <a:lnTo>
                      <a:pt x="99497" y="120000"/>
                    </a:lnTo>
                    <a:lnTo>
                      <a:pt x="97688" y="118095"/>
                    </a:lnTo>
                    <a:lnTo>
                      <a:pt x="95879" y="116190"/>
                    </a:lnTo>
                    <a:lnTo>
                      <a:pt x="95276" y="112380"/>
                    </a:lnTo>
                    <a:lnTo>
                      <a:pt x="94673" y="108571"/>
                    </a:lnTo>
                    <a:lnTo>
                      <a:pt x="92261" y="108571"/>
                    </a:lnTo>
                    <a:lnTo>
                      <a:pt x="89849" y="116190"/>
                    </a:lnTo>
                    <a:lnTo>
                      <a:pt x="88643" y="118095"/>
                    </a:lnTo>
                    <a:lnTo>
                      <a:pt x="68743" y="118095"/>
                    </a:lnTo>
                    <a:lnTo>
                      <a:pt x="65125" y="120000"/>
                    </a:lnTo>
                    <a:lnTo>
                      <a:pt x="60301" y="118095"/>
                    </a:lnTo>
                    <a:lnTo>
                      <a:pt x="57286" y="116190"/>
                    </a:lnTo>
                    <a:lnTo>
                      <a:pt x="56683" y="106666"/>
                    </a:lnTo>
                    <a:lnTo>
                      <a:pt x="53668" y="106666"/>
                    </a:lnTo>
                    <a:lnTo>
                      <a:pt x="51256" y="112380"/>
                    </a:lnTo>
                    <a:lnTo>
                      <a:pt x="50050" y="116190"/>
                    </a:lnTo>
                    <a:lnTo>
                      <a:pt x="48241" y="120000"/>
                    </a:lnTo>
                    <a:lnTo>
                      <a:pt x="47035" y="120000"/>
                    </a:lnTo>
                    <a:lnTo>
                      <a:pt x="41608" y="116190"/>
                    </a:lnTo>
                    <a:lnTo>
                      <a:pt x="36180" y="108571"/>
                    </a:lnTo>
                    <a:lnTo>
                      <a:pt x="31356" y="97142"/>
                    </a:lnTo>
                    <a:lnTo>
                      <a:pt x="29547" y="83809"/>
                    </a:lnTo>
                    <a:lnTo>
                      <a:pt x="29547" y="80000"/>
                    </a:lnTo>
                    <a:lnTo>
                      <a:pt x="31356" y="72380"/>
                    </a:lnTo>
                    <a:lnTo>
                      <a:pt x="32562" y="72380"/>
                    </a:lnTo>
                    <a:lnTo>
                      <a:pt x="27135" y="51428"/>
                    </a:lnTo>
                    <a:lnTo>
                      <a:pt x="22311" y="32380"/>
                    </a:lnTo>
                    <a:lnTo>
                      <a:pt x="21105" y="36190"/>
                    </a:lnTo>
                    <a:lnTo>
                      <a:pt x="19296" y="38095"/>
                    </a:lnTo>
                    <a:lnTo>
                      <a:pt x="17487" y="38095"/>
                    </a:lnTo>
                    <a:lnTo>
                      <a:pt x="14472" y="36190"/>
                    </a:lnTo>
                    <a:lnTo>
                      <a:pt x="10251" y="32380"/>
                    </a:lnTo>
                    <a:lnTo>
                      <a:pt x="5427" y="24761"/>
                    </a:lnTo>
                    <a:lnTo>
                      <a:pt x="1206" y="17142"/>
                    </a:lnTo>
                    <a:lnTo>
                      <a:pt x="0" y="13333"/>
                    </a:lnTo>
                    <a:lnTo>
                      <a:pt x="0" y="7619"/>
                    </a:lnTo>
                    <a:lnTo>
                      <a:pt x="1206" y="3809"/>
                    </a:lnTo>
                    <a:lnTo>
                      <a:pt x="2412" y="3809"/>
                    </a:lnTo>
                    <a:lnTo>
                      <a:pt x="4221"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87" name="Google Shape;687;p44"/>
              <p:cNvSpPr/>
              <p:nvPr/>
            </p:nvSpPr>
            <p:spPr>
              <a:xfrm>
                <a:off x="3448432" y="2124179"/>
                <a:ext cx="72600" cy="56100"/>
              </a:xfrm>
              <a:custGeom>
                <a:rect b="b" l="l" r="r" t="t"/>
                <a:pathLst>
                  <a:path extrusionOk="0" h="120000" w="120000">
                    <a:moveTo>
                      <a:pt x="48000" y="0"/>
                    </a:moveTo>
                    <a:lnTo>
                      <a:pt x="75428" y="0"/>
                    </a:lnTo>
                    <a:lnTo>
                      <a:pt x="113142" y="35555"/>
                    </a:lnTo>
                    <a:lnTo>
                      <a:pt x="116571" y="44444"/>
                    </a:lnTo>
                    <a:lnTo>
                      <a:pt x="120000" y="62222"/>
                    </a:lnTo>
                    <a:lnTo>
                      <a:pt x="120000" y="80000"/>
                    </a:lnTo>
                    <a:lnTo>
                      <a:pt x="116571" y="97777"/>
                    </a:lnTo>
                    <a:lnTo>
                      <a:pt x="113142" y="106666"/>
                    </a:lnTo>
                    <a:lnTo>
                      <a:pt x="102857" y="111111"/>
                    </a:lnTo>
                    <a:lnTo>
                      <a:pt x="92571" y="120000"/>
                    </a:lnTo>
                    <a:lnTo>
                      <a:pt x="78857" y="111111"/>
                    </a:lnTo>
                    <a:lnTo>
                      <a:pt x="58285" y="102222"/>
                    </a:lnTo>
                    <a:lnTo>
                      <a:pt x="30857" y="84444"/>
                    </a:lnTo>
                    <a:lnTo>
                      <a:pt x="10285" y="75555"/>
                    </a:lnTo>
                    <a:lnTo>
                      <a:pt x="0" y="66666"/>
                    </a:lnTo>
                    <a:lnTo>
                      <a:pt x="0" y="57777"/>
                    </a:lnTo>
                    <a:lnTo>
                      <a:pt x="6857" y="53333"/>
                    </a:lnTo>
                    <a:lnTo>
                      <a:pt x="13714" y="44444"/>
                    </a:lnTo>
                    <a:lnTo>
                      <a:pt x="17142" y="40000"/>
                    </a:lnTo>
                    <a:lnTo>
                      <a:pt x="24000" y="40000"/>
                    </a:lnTo>
                    <a:lnTo>
                      <a:pt x="30857" y="35555"/>
                    </a:lnTo>
                    <a:lnTo>
                      <a:pt x="30857" y="22222"/>
                    </a:lnTo>
                    <a:lnTo>
                      <a:pt x="48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88" name="Google Shape;688;p44"/>
              <p:cNvSpPr/>
              <p:nvPr/>
            </p:nvSpPr>
            <p:spPr>
              <a:xfrm>
                <a:off x="3456723" y="2018475"/>
                <a:ext cx="68400" cy="20700"/>
              </a:xfrm>
              <a:custGeom>
                <a:rect b="b" l="l" r="r" t="t"/>
                <a:pathLst>
                  <a:path extrusionOk="0" h="120000" w="120000">
                    <a:moveTo>
                      <a:pt x="65454" y="0"/>
                    </a:moveTo>
                    <a:lnTo>
                      <a:pt x="120000" y="0"/>
                    </a:lnTo>
                    <a:lnTo>
                      <a:pt x="120000" y="84000"/>
                    </a:lnTo>
                    <a:lnTo>
                      <a:pt x="112727" y="108000"/>
                    </a:lnTo>
                    <a:lnTo>
                      <a:pt x="105454" y="120000"/>
                    </a:lnTo>
                    <a:lnTo>
                      <a:pt x="83636" y="120000"/>
                    </a:lnTo>
                    <a:lnTo>
                      <a:pt x="58181" y="108000"/>
                    </a:lnTo>
                    <a:lnTo>
                      <a:pt x="32727" y="72000"/>
                    </a:lnTo>
                    <a:lnTo>
                      <a:pt x="10909" y="60000"/>
                    </a:lnTo>
                    <a:lnTo>
                      <a:pt x="0" y="60000"/>
                    </a:lnTo>
                    <a:lnTo>
                      <a:pt x="29090" y="24000"/>
                    </a:lnTo>
                    <a:lnTo>
                      <a:pt x="65454"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89" name="Google Shape;689;p44"/>
              <p:cNvSpPr/>
              <p:nvPr/>
            </p:nvSpPr>
            <p:spPr>
              <a:xfrm>
                <a:off x="3406982" y="1956295"/>
                <a:ext cx="78900" cy="57900"/>
              </a:xfrm>
              <a:custGeom>
                <a:rect b="b" l="l" r="r" t="t"/>
                <a:pathLst>
                  <a:path extrusionOk="0" h="120000" w="120000">
                    <a:moveTo>
                      <a:pt x="22105" y="0"/>
                    </a:moveTo>
                    <a:lnTo>
                      <a:pt x="28421" y="0"/>
                    </a:lnTo>
                    <a:lnTo>
                      <a:pt x="31578" y="8571"/>
                    </a:lnTo>
                    <a:lnTo>
                      <a:pt x="44210" y="12857"/>
                    </a:lnTo>
                    <a:lnTo>
                      <a:pt x="53684" y="21428"/>
                    </a:lnTo>
                    <a:lnTo>
                      <a:pt x="63157" y="25714"/>
                    </a:lnTo>
                    <a:lnTo>
                      <a:pt x="75789" y="25714"/>
                    </a:lnTo>
                    <a:lnTo>
                      <a:pt x="75789" y="34285"/>
                    </a:lnTo>
                    <a:lnTo>
                      <a:pt x="78947" y="42857"/>
                    </a:lnTo>
                    <a:lnTo>
                      <a:pt x="88421" y="47142"/>
                    </a:lnTo>
                    <a:lnTo>
                      <a:pt x="107368" y="47142"/>
                    </a:lnTo>
                    <a:lnTo>
                      <a:pt x="116842" y="51428"/>
                    </a:lnTo>
                    <a:lnTo>
                      <a:pt x="120000" y="51428"/>
                    </a:lnTo>
                    <a:lnTo>
                      <a:pt x="120000" y="107142"/>
                    </a:lnTo>
                    <a:lnTo>
                      <a:pt x="88421" y="115714"/>
                    </a:lnTo>
                    <a:lnTo>
                      <a:pt x="56842" y="119999"/>
                    </a:lnTo>
                    <a:lnTo>
                      <a:pt x="37894" y="115714"/>
                    </a:lnTo>
                    <a:lnTo>
                      <a:pt x="28421" y="107142"/>
                    </a:lnTo>
                    <a:lnTo>
                      <a:pt x="28421" y="98571"/>
                    </a:lnTo>
                    <a:lnTo>
                      <a:pt x="37894" y="94285"/>
                    </a:lnTo>
                    <a:lnTo>
                      <a:pt x="41052" y="94285"/>
                    </a:lnTo>
                    <a:lnTo>
                      <a:pt x="44210" y="89999"/>
                    </a:lnTo>
                    <a:lnTo>
                      <a:pt x="37894" y="77142"/>
                    </a:lnTo>
                    <a:lnTo>
                      <a:pt x="25263" y="68571"/>
                    </a:lnTo>
                    <a:lnTo>
                      <a:pt x="15789" y="64285"/>
                    </a:lnTo>
                    <a:lnTo>
                      <a:pt x="9473" y="51428"/>
                    </a:lnTo>
                    <a:lnTo>
                      <a:pt x="3157" y="42857"/>
                    </a:lnTo>
                    <a:lnTo>
                      <a:pt x="0" y="25714"/>
                    </a:lnTo>
                    <a:lnTo>
                      <a:pt x="9473" y="4285"/>
                    </a:lnTo>
                    <a:lnTo>
                      <a:pt x="22105"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90" name="Google Shape;690;p44"/>
              <p:cNvSpPr/>
              <p:nvPr/>
            </p:nvSpPr>
            <p:spPr>
              <a:xfrm>
                <a:off x="3377966" y="1898262"/>
                <a:ext cx="29100" cy="18600"/>
              </a:xfrm>
              <a:custGeom>
                <a:rect b="b" l="l" r="r" t="t"/>
                <a:pathLst>
                  <a:path extrusionOk="0" h="120000" w="120000">
                    <a:moveTo>
                      <a:pt x="0" y="0"/>
                    </a:moveTo>
                    <a:lnTo>
                      <a:pt x="119999" y="0"/>
                    </a:lnTo>
                    <a:lnTo>
                      <a:pt x="119999" y="120000"/>
                    </a:lnTo>
                    <a:lnTo>
                      <a:pt x="59999" y="120000"/>
                    </a:lnTo>
                    <a:lnTo>
                      <a:pt x="34285" y="80000"/>
                    </a:lnTo>
                    <a:lnTo>
                      <a:pt x="17142" y="66666"/>
                    </a:lnTo>
                    <a:lnTo>
                      <a:pt x="0" y="26666"/>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91" name="Google Shape;691;p44"/>
              <p:cNvSpPr/>
              <p:nvPr/>
            </p:nvSpPr>
            <p:spPr>
              <a:xfrm>
                <a:off x="3462940" y="1821573"/>
                <a:ext cx="259200" cy="178200"/>
              </a:xfrm>
              <a:custGeom>
                <a:rect b="b" l="l" r="r" t="t"/>
                <a:pathLst>
                  <a:path extrusionOk="0" h="120000" w="120000">
                    <a:moveTo>
                      <a:pt x="21120" y="0"/>
                    </a:moveTo>
                    <a:lnTo>
                      <a:pt x="34560" y="4186"/>
                    </a:lnTo>
                    <a:lnTo>
                      <a:pt x="45120" y="6976"/>
                    </a:lnTo>
                    <a:lnTo>
                      <a:pt x="49920" y="13953"/>
                    </a:lnTo>
                    <a:lnTo>
                      <a:pt x="51840" y="18139"/>
                    </a:lnTo>
                    <a:lnTo>
                      <a:pt x="52800" y="23720"/>
                    </a:lnTo>
                    <a:lnTo>
                      <a:pt x="53760" y="26511"/>
                    </a:lnTo>
                    <a:lnTo>
                      <a:pt x="56640" y="30697"/>
                    </a:lnTo>
                    <a:lnTo>
                      <a:pt x="58560" y="32093"/>
                    </a:lnTo>
                    <a:lnTo>
                      <a:pt x="62400" y="33488"/>
                    </a:lnTo>
                    <a:lnTo>
                      <a:pt x="64320" y="33488"/>
                    </a:lnTo>
                    <a:lnTo>
                      <a:pt x="68160" y="32093"/>
                    </a:lnTo>
                    <a:lnTo>
                      <a:pt x="71040" y="32093"/>
                    </a:lnTo>
                    <a:lnTo>
                      <a:pt x="73920" y="33488"/>
                    </a:lnTo>
                    <a:lnTo>
                      <a:pt x="76800" y="36279"/>
                    </a:lnTo>
                    <a:lnTo>
                      <a:pt x="77760" y="39069"/>
                    </a:lnTo>
                    <a:lnTo>
                      <a:pt x="78720" y="40465"/>
                    </a:lnTo>
                    <a:lnTo>
                      <a:pt x="78720" y="46046"/>
                    </a:lnTo>
                    <a:lnTo>
                      <a:pt x="80640" y="50232"/>
                    </a:lnTo>
                    <a:lnTo>
                      <a:pt x="85440" y="50232"/>
                    </a:lnTo>
                    <a:lnTo>
                      <a:pt x="85440" y="40465"/>
                    </a:lnTo>
                    <a:lnTo>
                      <a:pt x="83520" y="37674"/>
                    </a:lnTo>
                    <a:lnTo>
                      <a:pt x="90240" y="37674"/>
                    </a:lnTo>
                    <a:lnTo>
                      <a:pt x="92160" y="39069"/>
                    </a:lnTo>
                    <a:lnTo>
                      <a:pt x="92160" y="50232"/>
                    </a:lnTo>
                    <a:lnTo>
                      <a:pt x="93120" y="51627"/>
                    </a:lnTo>
                    <a:lnTo>
                      <a:pt x="96000" y="53023"/>
                    </a:lnTo>
                    <a:lnTo>
                      <a:pt x="96960" y="54418"/>
                    </a:lnTo>
                    <a:lnTo>
                      <a:pt x="96960" y="58604"/>
                    </a:lnTo>
                    <a:lnTo>
                      <a:pt x="95040" y="61395"/>
                    </a:lnTo>
                    <a:lnTo>
                      <a:pt x="95040" y="65581"/>
                    </a:lnTo>
                    <a:lnTo>
                      <a:pt x="99840" y="65581"/>
                    </a:lnTo>
                    <a:lnTo>
                      <a:pt x="100800" y="64186"/>
                    </a:lnTo>
                    <a:lnTo>
                      <a:pt x="106560" y="65581"/>
                    </a:lnTo>
                    <a:lnTo>
                      <a:pt x="114240" y="68372"/>
                    </a:lnTo>
                    <a:lnTo>
                      <a:pt x="120000" y="72558"/>
                    </a:lnTo>
                    <a:lnTo>
                      <a:pt x="120000" y="80930"/>
                    </a:lnTo>
                    <a:lnTo>
                      <a:pt x="119040" y="83720"/>
                    </a:lnTo>
                    <a:lnTo>
                      <a:pt x="110400" y="83720"/>
                    </a:lnTo>
                    <a:lnTo>
                      <a:pt x="106560" y="85116"/>
                    </a:lnTo>
                    <a:lnTo>
                      <a:pt x="102720" y="87906"/>
                    </a:lnTo>
                    <a:lnTo>
                      <a:pt x="100800" y="93488"/>
                    </a:lnTo>
                    <a:lnTo>
                      <a:pt x="96960" y="97674"/>
                    </a:lnTo>
                    <a:lnTo>
                      <a:pt x="95040" y="100465"/>
                    </a:lnTo>
                    <a:lnTo>
                      <a:pt x="92160" y="101860"/>
                    </a:lnTo>
                    <a:lnTo>
                      <a:pt x="90240" y="101860"/>
                    </a:lnTo>
                    <a:lnTo>
                      <a:pt x="88320" y="100465"/>
                    </a:lnTo>
                    <a:lnTo>
                      <a:pt x="87360" y="97674"/>
                    </a:lnTo>
                    <a:lnTo>
                      <a:pt x="87360" y="93488"/>
                    </a:lnTo>
                    <a:lnTo>
                      <a:pt x="86400" y="90697"/>
                    </a:lnTo>
                    <a:lnTo>
                      <a:pt x="83520" y="93488"/>
                    </a:lnTo>
                    <a:lnTo>
                      <a:pt x="82560" y="97674"/>
                    </a:lnTo>
                    <a:lnTo>
                      <a:pt x="81600" y="99069"/>
                    </a:lnTo>
                    <a:lnTo>
                      <a:pt x="82560" y="101860"/>
                    </a:lnTo>
                    <a:lnTo>
                      <a:pt x="83520" y="104651"/>
                    </a:lnTo>
                    <a:lnTo>
                      <a:pt x="85440" y="107441"/>
                    </a:lnTo>
                    <a:lnTo>
                      <a:pt x="86400" y="108837"/>
                    </a:lnTo>
                    <a:lnTo>
                      <a:pt x="80640" y="108837"/>
                    </a:lnTo>
                    <a:lnTo>
                      <a:pt x="80640" y="118604"/>
                    </a:lnTo>
                    <a:lnTo>
                      <a:pt x="77760" y="118604"/>
                    </a:lnTo>
                    <a:lnTo>
                      <a:pt x="73920" y="114418"/>
                    </a:lnTo>
                    <a:lnTo>
                      <a:pt x="72000" y="113023"/>
                    </a:lnTo>
                    <a:lnTo>
                      <a:pt x="68160" y="108837"/>
                    </a:lnTo>
                    <a:lnTo>
                      <a:pt x="66240" y="107441"/>
                    </a:lnTo>
                    <a:lnTo>
                      <a:pt x="66240" y="113023"/>
                    </a:lnTo>
                    <a:lnTo>
                      <a:pt x="64320" y="115813"/>
                    </a:lnTo>
                    <a:lnTo>
                      <a:pt x="59520" y="120000"/>
                    </a:lnTo>
                    <a:lnTo>
                      <a:pt x="49920" y="120000"/>
                    </a:lnTo>
                    <a:lnTo>
                      <a:pt x="47040" y="118604"/>
                    </a:lnTo>
                    <a:lnTo>
                      <a:pt x="44160" y="115813"/>
                    </a:lnTo>
                    <a:lnTo>
                      <a:pt x="41280" y="113023"/>
                    </a:lnTo>
                    <a:lnTo>
                      <a:pt x="40320" y="108837"/>
                    </a:lnTo>
                    <a:lnTo>
                      <a:pt x="43200" y="108837"/>
                    </a:lnTo>
                    <a:lnTo>
                      <a:pt x="45120" y="106046"/>
                    </a:lnTo>
                    <a:lnTo>
                      <a:pt x="41280" y="106046"/>
                    </a:lnTo>
                    <a:lnTo>
                      <a:pt x="34560" y="101860"/>
                    </a:lnTo>
                    <a:lnTo>
                      <a:pt x="29760" y="94883"/>
                    </a:lnTo>
                    <a:lnTo>
                      <a:pt x="28800" y="92093"/>
                    </a:lnTo>
                    <a:lnTo>
                      <a:pt x="30720" y="86511"/>
                    </a:lnTo>
                    <a:lnTo>
                      <a:pt x="36480" y="83720"/>
                    </a:lnTo>
                    <a:lnTo>
                      <a:pt x="45120" y="80930"/>
                    </a:lnTo>
                    <a:lnTo>
                      <a:pt x="57600" y="80930"/>
                    </a:lnTo>
                    <a:lnTo>
                      <a:pt x="53760" y="79534"/>
                    </a:lnTo>
                    <a:lnTo>
                      <a:pt x="48960" y="78139"/>
                    </a:lnTo>
                    <a:lnTo>
                      <a:pt x="45120" y="75348"/>
                    </a:lnTo>
                    <a:lnTo>
                      <a:pt x="38400" y="75348"/>
                    </a:lnTo>
                    <a:lnTo>
                      <a:pt x="35520" y="78139"/>
                    </a:lnTo>
                    <a:lnTo>
                      <a:pt x="34560" y="79534"/>
                    </a:lnTo>
                    <a:lnTo>
                      <a:pt x="31680" y="80930"/>
                    </a:lnTo>
                    <a:lnTo>
                      <a:pt x="28800" y="80930"/>
                    </a:lnTo>
                    <a:lnTo>
                      <a:pt x="25920" y="78139"/>
                    </a:lnTo>
                    <a:lnTo>
                      <a:pt x="25920" y="73953"/>
                    </a:lnTo>
                    <a:lnTo>
                      <a:pt x="24960" y="72558"/>
                    </a:lnTo>
                    <a:lnTo>
                      <a:pt x="20160" y="75348"/>
                    </a:lnTo>
                    <a:lnTo>
                      <a:pt x="19200" y="78139"/>
                    </a:lnTo>
                    <a:lnTo>
                      <a:pt x="14400" y="78139"/>
                    </a:lnTo>
                    <a:lnTo>
                      <a:pt x="12480" y="75348"/>
                    </a:lnTo>
                    <a:lnTo>
                      <a:pt x="12480" y="72558"/>
                    </a:lnTo>
                    <a:lnTo>
                      <a:pt x="16320" y="71162"/>
                    </a:lnTo>
                    <a:lnTo>
                      <a:pt x="19200" y="68372"/>
                    </a:lnTo>
                    <a:lnTo>
                      <a:pt x="22080" y="64186"/>
                    </a:lnTo>
                    <a:lnTo>
                      <a:pt x="14400" y="64186"/>
                    </a:lnTo>
                    <a:lnTo>
                      <a:pt x="6720" y="60000"/>
                    </a:lnTo>
                    <a:lnTo>
                      <a:pt x="1920" y="54418"/>
                    </a:lnTo>
                    <a:lnTo>
                      <a:pt x="0" y="46046"/>
                    </a:lnTo>
                    <a:lnTo>
                      <a:pt x="5760" y="46046"/>
                    </a:lnTo>
                    <a:lnTo>
                      <a:pt x="7680" y="47441"/>
                    </a:lnTo>
                    <a:lnTo>
                      <a:pt x="11520" y="50232"/>
                    </a:lnTo>
                    <a:lnTo>
                      <a:pt x="14400" y="51627"/>
                    </a:lnTo>
                    <a:lnTo>
                      <a:pt x="19200" y="51627"/>
                    </a:lnTo>
                    <a:lnTo>
                      <a:pt x="21120" y="47441"/>
                    </a:lnTo>
                    <a:lnTo>
                      <a:pt x="6720" y="40465"/>
                    </a:lnTo>
                    <a:lnTo>
                      <a:pt x="2880" y="36279"/>
                    </a:lnTo>
                    <a:lnTo>
                      <a:pt x="2880" y="32093"/>
                    </a:lnTo>
                    <a:lnTo>
                      <a:pt x="4800" y="30697"/>
                    </a:lnTo>
                    <a:lnTo>
                      <a:pt x="6720" y="29302"/>
                    </a:lnTo>
                    <a:lnTo>
                      <a:pt x="16320" y="29302"/>
                    </a:lnTo>
                    <a:lnTo>
                      <a:pt x="19200" y="30697"/>
                    </a:lnTo>
                    <a:lnTo>
                      <a:pt x="20160" y="33488"/>
                    </a:lnTo>
                    <a:lnTo>
                      <a:pt x="24000" y="33488"/>
                    </a:lnTo>
                    <a:lnTo>
                      <a:pt x="24960" y="30697"/>
                    </a:lnTo>
                    <a:lnTo>
                      <a:pt x="26880" y="26511"/>
                    </a:lnTo>
                    <a:lnTo>
                      <a:pt x="24960" y="25116"/>
                    </a:lnTo>
                    <a:lnTo>
                      <a:pt x="21120" y="25116"/>
                    </a:lnTo>
                    <a:lnTo>
                      <a:pt x="19200" y="26511"/>
                    </a:lnTo>
                    <a:lnTo>
                      <a:pt x="15360" y="26511"/>
                    </a:lnTo>
                    <a:lnTo>
                      <a:pt x="14400" y="25116"/>
                    </a:lnTo>
                    <a:lnTo>
                      <a:pt x="12480" y="22325"/>
                    </a:lnTo>
                    <a:lnTo>
                      <a:pt x="11520" y="19534"/>
                    </a:lnTo>
                    <a:lnTo>
                      <a:pt x="11520" y="18139"/>
                    </a:lnTo>
                    <a:lnTo>
                      <a:pt x="19200" y="12558"/>
                    </a:lnTo>
                    <a:lnTo>
                      <a:pt x="33600" y="12558"/>
                    </a:lnTo>
                    <a:lnTo>
                      <a:pt x="28800" y="9767"/>
                    </a:lnTo>
                    <a:lnTo>
                      <a:pt x="24960" y="9767"/>
                    </a:lnTo>
                    <a:lnTo>
                      <a:pt x="21120" y="4186"/>
                    </a:lnTo>
                    <a:lnTo>
                      <a:pt x="2112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92" name="Google Shape;692;p44"/>
              <p:cNvSpPr/>
              <p:nvPr/>
            </p:nvSpPr>
            <p:spPr>
              <a:xfrm>
                <a:off x="3672267" y="2559433"/>
                <a:ext cx="171900" cy="107700"/>
              </a:xfrm>
              <a:custGeom>
                <a:rect b="b" l="l" r="r" t="t"/>
                <a:pathLst>
                  <a:path extrusionOk="0" h="120000" w="120000">
                    <a:moveTo>
                      <a:pt x="34698" y="0"/>
                    </a:moveTo>
                    <a:lnTo>
                      <a:pt x="36144" y="9230"/>
                    </a:lnTo>
                    <a:lnTo>
                      <a:pt x="39036" y="16153"/>
                    </a:lnTo>
                    <a:lnTo>
                      <a:pt x="41927" y="20769"/>
                    </a:lnTo>
                    <a:lnTo>
                      <a:pt x="43373" y="27692"/>
                    </a:lnTo>
                    <a:lnTo>
                      <a:pt x="49156" y="18461"/>
                    </a:lnTo>
                    <a:lnTo>
                      <a:pt x="57831" y="32307"/>
                    </a:lnTo>
                    <a:lnTo>
                      <a:pt x="69397" y="39230"/>
                    </a:lnTo>
                    <a:lnTo>
                      <a:pt x="82409" y="43846"/>
                    </a:lnTo>
                    <a:lnTo>
                      <a:pt x="91084" y="55384"/>
                    </a:lnTo>
                    <a:lnTo>
                      <a:pt x="91084" y="62307"/>
                    </a:lnTo>
                    <a:lnTo>
                      <a:pt x="92530" y="66923"/>
                    </a:lnTo>
                    <a:lnTo>
                      <a:pt x="92530" y="71538"/>
                    </a:lnTo>
                    <a:lnTo>
                      <a:pt x="93975" y="73846"/>
                    </a:lnTo>
                    <a:lnTo>
                      <a:pt x="99759" y="78461"/>
                    </a:lnTo>
                    <a:lnTo>
                      <a:pt x="104096" y="78461"/>
                    </a:lnTo>
                    <a:lnTo>
                      <a:pt x="108433" y="83076"/>
                    </a:lnTo>
                    <a:lnTo>
                      <a:pt x="112771" y="85384"/>
                    </a:lnTo>
                    <a:lnTo>
                      <a:pt x="115662" y="85384"/>
                    </a:lnTo>
                    <a:lnTo>
                      <a:pt x="119999" y="90000"/>
                    </a:lnTo>
                    <a:lnTo>
                      <a:pt x="114216" y="96923"/>
                    </a:lnTo>
                    <a:lnTo>
                      <a:pt x="108433" y="99230"/>
                    </a:lnTo>
                    <a:lnTo>
                      <a:pt x="105542" y="101538"/>
                    </a:lnTo>
                    <a:lnTo>
                      <a:pt x="83855" y="101538"/>
                    </a:lnTo>
                    <a:lnTo>
                      <a:pt x="79518" y="99230"/>
                    </a:lnTo>
                    <a:lnTo>
                      <a:pt x="78072" y="94615"/>
                    </a:lnTo>
                    <a:lnTo>
                      <a:pt x="70843" y="87692"/>
                    </a:lnTo>
                    <a:lnTo>
                      <a:pt x="67951" y="83076"/>
                    </a:lnTo>
                    <a:lnTo>
                      <a:pt x="63614" y="78461"/>
                    </a:lnTo>
                    <a:lnTo>
                      <a:pt x="62168" y="78461"/>
                    </a:lnTo>
                    <a:lnTo>
                      <a:pt x="57831" y="96923"/>
                    </a:lnTo>
                    <a:lnTo>
                      <a:pt x="53493" y="101538"/>
                    </a:lnTo>
                    <a:lnTo>
                      <a:pt x="49156" y="108461"/>
                    </a:lnTo>
                    <a:lnTo>
                      <a:pt x="43373" y="113076"/>
                    </a:lnTo>
                    <a:lnTo>
                      <a:pt x="34698" y="113076"/>
                    </a:lnTo>
                    <a:lnTo>
                      <a:pt x="31807" y="120000"/>
                    </a:lnTo>
                    <a:lnTo>
                      <a:pt x="26024" y="120000"/>
                    </a:lnTo>
                    <a:lnTo>
                      <a:pt x="24578" y="117692"/>
                    </a:lnTo>
                    <a:lnTo>
                      <a:pt x="24578" y="108461"/>
                    </a:lnTo>
                    <a:lnTo>
                      <a:pt x="26024" y="101538"/>
                    </a:lnTo>
                    <a:lnTo>
                      <a:pt x="0" y="101538"/>
                    </a:lnTo>
                    <a:lnTo>
                      <a:pt x="0" y="96923"/>
                    </a:lnTo>
                    <a:lnTo>
                      <a:pt x="1445" y="90000"/>
                    </a:lnTo>
                    <a:lnTo>
                      <a:pt x="5783" y="85384"/>
                    </a:lnTo>
                    <a:lnTo>
                      <a:pt x="7228" y="85384"/>
                    </a:lnTo>
                    <a:lnTo>
                      <a:pt x="8674" y="83076"/>
                    </a:lnTo>
                    <a:lnTo>
                      <a:pt x="13012" y="78461"/>
                    </a:lnTo>
                    <a:lnTo>
                      <a:pt x="14457" y="76153"/>
                    </a:lnTo>
                    <a:lnTo>
                      <a:pt x="14457" y="41538"/>
                    </a:lnTo>
                    <a:lnTo>
                      <a:pt x="18795" y="23076"/>
                    </a:lnTo>
                    <a:lnTo>
                      <a:pt x="24578" y="9230"/>
                    </a:lnTo>
                    <a:lnTo>
                      <a:pt x="34698"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93" name="Google Shape;693;p44"/>
              <p:cNvSpPr/>
              <p:nvPr/>
            </p:nvSpPr>
            <p:spPr>
              <a:xfrm>
                <a:off x="3914754" y="2464092"/>
                <a:ext cx="54000" cy="41400"/>
              </a:xfrm>
              <a:custGeom>
                <a:rect b="b" l="l" r="r" t="t"/>
                <a:pathLst>
                  <a:path extrusionOk="0" h="120000" w="120000">
                    <a:moveTo>
                      <a:pt x="55384" y="0"/>
                    </a:moveTo>
                    <a:lnTo>
                      <a:pt x="92307" y="6000"/>
                    </a:lnTo>
                    <a:lnTo>
                      <a:pt x="110769" y="30000"/>
                    </a:lnTo>
                    <a:lnTo>
                      <a:pt x="120000" y="66000"/>
                    </a:lnTo>
                    <a:lnTo>
                      <a:pt x="110769" y="96000"/>
                    </a:lnTo>
                    <a:lnTo>
                      <a:pt x="73846" y="114000"/>
                    </a:lnTo>
                    <a:lnTo>
                      <a:pt x="64615" y="120000"/>
                    </a:lnTo>
                    <a:lnTo>
                      <a:pt x="50769" y="120000"/>
                    </a:lnTo>
                    <a:lnTo>
                      <a:pt x="27692" y="114000"/>
                    </a:lnTo>
                    <a:lnTo>
                      <a:pt x="18461" y="102000"/>
                    </a:lnTo>
                    <a:lnTo>
                      <a:pt x="4615" y="84000"/>
                    </a:lnTo>
                    <a:lnTo>
                      <a:pt x="0" y="66000"/>
                    </a:lnTo>
                    <a:lnTo>
                      <a:pt x="9230" y="30000"/>
                    </a:lnTo>
                    <a:lnTo>
                      <a:pt x="27692" y="6000"/>
                    </a:lnTo>
                    <a:lnTo>
                      <a:pt x="55384"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94" name="Google Shape;694;p44"/>
              <p:cNvSpPr/>
              <p:nvPr/>
            </p:nvSpPr>
            <p:spPr>
              <a:xfrm>
                <a:off x="3759313" y="2671356"/>
                <a:ext cx="43500" cy="35100"/>
              </a:xfrm>
              <a:custGeom>
                <a:rect b="b" l="l" r="r" t="t"/>
                <a:pathLst>
                  <a:path extrusionOk="0" h="120000" w="120000">
                    <a:moveTo>
                      <a:pt x="91428" y="0"/>
                    </a:moveTo>
                    <a:lnTo>
                      <a:pt x="97142" y="0"/>
                    </a:lnTo>
                    <a:lnTo>
                      <a:pt x="102857" y="14117"/>
                    </a:lnTo>
                    <a:lnTo>
                      <a:pt x="120000" y="21176"/>
                    </a:lnTo>
                    <a:lnTo>
                      <a:pt x="91428" y="56470"/>
                    </a:lnTo>
                    <a:lnTo>
                      <a:pt x="40000" y="98823"/>
                    </a:lnTo>
                    <a:lnTo>
                      <a:pt x="0" y="120000"/>
                    </a:lnTo>
                    <a:lnTo>
                      <a:pt x="0" y="84705"/>
                    </a:lnTo>
                    <a:lnTo>
                      <a:pt x="11428" y="56470"/>
                    </a:lnTo>
                    <a:lnTo>
                      <a:pt x="34285" y="35294"/>
                    </a:lnTo>
                    <a:lnTo>
                      <a:pt x="45714" y="28235"/>
                    </a:lnTo>
                    <a:lnTo>
                      <a:pt x="57142" y="14117"/>
                    </a:lnTo>
                    <a:lnTo>
                      <a:pt x="74285" y="14117"/>
                    </a:lnTo>
                    <a:lnTo>
                      <a:pt x="91428"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95" name="Google Shape;695;p44"/>
              <p:cNvSpPr/>
              <p:nvPr/>
            </p:nvSpPr>
            <p:spPr>
              <a:xfrm>
                <a:off x="3825636" y="2219520"/>
                <a:ext cx="114000" cy="45600"/>
              </a:xfrm>
              <a:custGeom>
                <a:rect b="b" l="l" r="r" t="t"/>
                <a:pathLst>
                  <a:path extrusionOk="0" h="120000" w="120000">
                    <a:moveTo>
                      <a:pt x="10909" y="0"/>
                    </a:moveTo>
                    <a:lnTo>
                      <a:pt x="17454" y="0"/>
                    </a:lnTo>
                    <a:lnTo>
                      <a:pt x="32727" y="5454"/>
                    </a:lnTo>
                    <a:lnTo>
                      <a:pt x="43636" y="5454"/>
                    </a:lnTo>
                    <a:lnTo>
                      <a:pt x="61090" y="10909"/>
                    </a:lnTo>
                    <a:lnTo>
                      <a:pt x="82909" y="27272"/>
                    </a:lnTo>
                    <a:lnTo>
                      <a:pt x="104727" y="54545"/>
                    </a:lnTo>
                    <a:lnTo>
                      <a:pt x="120000" y="81818"/>
                    </a:lnTo>
                    <a:lnTo>
                      <a:pt x="115636" y="109090"/>
                    </a:lnTo>
                    <a:lnTo>
                      <a:pt x="109090" y="114545"/>
                    </a:lnTo>
                    <a:lnTo>
                      <a:pt x="96000" y="114545"/>
                    </a:lnTo>
                    <a:lnTo>
                      <a:pt x="85090" y="98181"/>
                    </a:lnTo>
                    <a:lnTo>
                      <a:pt x="72000" y="98181"/>
                    </a:lnTo>
                    <a:lnTo>
                      <a:pt x="63272" y="109090"/>
                    </a:lnTo>
                    <a:lnTo>
                      <a:pt x="54545" y="120000"/>
                    </a:lnTo>
                    <a:lnTo>
                      <a:pt x="32727" y="120000"/>
                    </a:lnTo>
                    <a:lnTo>
                      <a:pt x="26181" y="114545"/>
                    </a:lnTo>
                    <a:lnTo>
                      <a:pt x="19636" y="98181"/>
                    </a:lnTo>
                    <a:lnTo>
                      <a:pt x="19636" y="70909"/>
                    </a:lnTo>
                    <a:lnTo>
                      <a:pt x="8727" y="60000"/>
                    </a:lnTo>
                    <a:lnTo>
                      <a:pt x="0" y="38181"/>
                    </a:lnTo>
                    <a:lnTo>
                      <a:pt x="0" y="27272"/>
                    </a:lnTo>
                    <a:lnTo>
                      <a:pt x="2181" y="10909"/>
                    </a:lnTo>
                    <a:lnTo>
                      <a:pt x="6545" y="5454"/>
                    </a:lnTo>
                    <a:lnTo>
                      <a:pt x="10909"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96" name="Google Shape;696;p44"/>
              <p:cNvSpPr/>
              <p:nvPr/>
            </p:nvSpPr>
            <p:spPr>
              <a:xfrm>
                <a:off x="3835997" y="2698302"/>
                <a:ext cx="29100" cy="22800"/>
              </a:xfrm>
              <a:custGeom>
                <a:rect b="b" l="l" r="r" t="t"/>
                <a:pathLst>
                  <a:path extrusionOk="0" h="120000" w="120000">
                    <a:moveTo>
                      <a:pt x="34285" y="0"/>
                    </a:moveTo>
                    <a:lnTo>
                      <a:pt x="85714" y="0"/>
                    </a:lnTo>
                    <a:lnTo>
                      <a:pt x="102857" y="10909"/>
                    </a:lnTo>
                    <a:lnTo>
                      <a:pt x="119999" y="32727"/>
                    </a:lnTo>
                    <a:lnTo>
                      <a:pt x="102857" y="87272"/>
                    </a:lnTo>
                    <a:lnTo>
                      <a:pt x="85714" y="98181"/>
                    </a:lnTo>
                    <a:lnTo>
                      <a:pt x="77142" y="120000"/>
                    </a:lnTo>
                    <a:lnTo>
                      <a:pt x="59999" y="120000"/>
                    </a:lnTo>
                    <a:lnTo>
                      <a:pt x="42857" y="109090"/>
                    </a:lnTo>
                    <a:lnTo>
                      <a:pt x="25714" y="98181"/>
                    </a:lnTo>
                    <a:lnTo>
                      <a:pt x="0" y="65454"/>
                    </a:lnTo>
                    <a:lnTo>
                      <a:pt x="0" y="43636"/>
                    </a:lnTo>
                    <a:lnTo>
                      <a:pt x="34285"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97" name="Google Shape;697;p44"/>
              <p:cNvSpPr/>
              <p:nvPr/>
            </p:nvSpPr>
            <p:spPr>
              <a:xfrm>
                <a:off x="3976930" y="2466165"/>
                <a:ext cx="27000" cy="16500"/>
              </a:xfrm>
              <a:custGeom>
                <a:rect b="b" l="l" r="r" t="t"/>
                <a:pathLst>
                  <a:path extrusionOk="0" h="120000" w="120000">
                    <a:moveTo>
                      <a:pt x="36923" y="0"/>
                    </a:moveTo>
                    <a:lnTo>
                      <a:pt x="73846" y="0"/>
                    </a:lnTo>
                    <a:lnTo>
                      <a:pt x="120000" y="75000"/>
                    </a:lnTo>
                    <a:lnTo>
                      <a:pt x="120000" y="90000"/>
                    </a:lnTo>
                    <a:lnTo>
                      <a:pt x="92307" y="90000"/>
                    </a:lnTo>
                    <a:lnTo>
                      <a:pt x="83076" y="120000"/>
                    </a:lnTo>
                    <a:lnTo>
                      <a:pt x="36923" y="120000"/>
                    </a:lnTo>
                    <a:lnTo>
                      <a:pt x="9230" y="90000"/>
                    </a:lnTo>
                    <a:lnTo>
                      <a:pt x="0" y="75000"/>
                    </a:lnTo>
                    <a:lnTo>
                      <a:pt x="0" y="45000"/>
                    </a:lnTo>
                    <a:lnTo>
                      <a:pt x="27692" y="15000"/>
                    </a:lnTo>
                    <a:lnTo>
                      <a:pt x="36923"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98" name="Google Shape;698;p44"/>
              <p:cNvSpPr/>
              <p:nvPr/>
            </p:nvSpPr>
            <p:spPr>
              <a:xfrm>
                <a:off x="3865013" y="2416421"/>
                <a:ext cx="20700" cy="20700"/>
              </a:xfrm>
              <a:custGeom>
                <a:rect b="b" l="l" r="r" t="t"/>
                <a:pathLst>
                  <a:path extrusionOk="0" h="120000" w="120000">
                    <a:moveTo>
                      <a:pt x="96000" y="0"/>
                    </a:moveTo>
                    <a:lnTo>
                      <a:pt x="120000" y="0"/>
                    </a:lnTo>
                    <a:lnTo>
                      <a:pt x="108000" y="36000"/>
                    </a:lnTo>
                    <a:lnTo>
                      <a:pt x="96000" y="72000"/>
                    </a:lnTo>
                    <a:lnTo>
                      <a:pt x="48000" y="120000"/>
                    </a:lnTo>
                    <a:lnTo>
                      <a:pt x="0" y="120000"/>
                    </a:lnTo>
                    <a:lnTo>
                      <a:pt x="0" y="72000"/>
                    </a:lnTo>
                    <a:lnTo>
                      <a:pt x="12000" y="60000"/>
                    </a:lnTo>
                    <a:lnTo>
                      <a:pt x="48000" y="48000"/>
                    </a:lnTo>
                    <a:lnTo>
                      <a:pt x="96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99" name="Google Shape;699;p44"/>
              <p:cNvSpPr/>
              <p:nvPr/>
            </p:nvSpPr>
            <p:spPr>
              <a:xfrm>
                <a:off x="3605946" y="2215375"/>
                <a:ext cx="690300" cy="501600"/>
              </a:xfrm>
              <a:custGeom>
                <a:rect b="b" l="l" r="r" t="t"/>
                <a:pathLst>
                  <a:path extrusionOk="0" h="120000" w="120000">
                    <a:moveTo>
                      <a:pt x="15135" y="0"/>
                    </a:moveTo>
                    <a:lnTo>
                      <a:pt x="15495" y="0"/>
                    </a:lnTo>
                    <a:lnTo>
                      <a:pt x="16216" y="991"/>
                    </a:lnTo>
                    <a:lnTo>
                      <a:pt x="16936" y="991"/>
                    </a:lnTo>
                    <a:lnTo>
                      <a:pt x="18378" y="1487"/>
                    </a:lnTo>
                    <a:lnTo>
                      <a:pt x="19459" y="1487"/>
                    </a:lnTo>
                    <a:lnTo>
                      <a:pt x="19819" y="1983"/>
                    </a:lnTo>
                    <a:lnTo>
                      <a:pt x="20180" y="1983"/>
                    </a:lnTo>
                    <a:lnTo>
                      <a:pt x="18738" y="4462"/>
                    </a:lnTo>
                    <a:lnTo>
                      <a:pt x="16576" y="6942"/>
                    </a:lnTo>
                    <a:lnTo>
                      <a:pt x="14774" y="9421"/>
                    </a:lnTo>
                    <a:lnTo>
                      <a:pt x="13693" y="12396"/>
                    </a:lnTo>
                    <a:lnTo>
                      <a:pt x="13693" y="13884"/>
                    </a:lnTo>
                    <a:lnTo>
                      <a:pt x="14414" y="14380"/>
                    </a:lnTo>
                    <a:lnTo>
                      <a:pt x="15135" y="14380"/>
                    </a:lnTo>
                    <a:lnTo>
                      <a:pt x="15135" y="21322"/>
                    </a:lnTo>
                    <a:lnTo>
                      <a:pt x="15495" y="21818"/>
                    </a:lnTo>
                    <a:lnTo>
                      <a:pt x="16936" y="21818"/>
                    </a:lnTo>
                    <a:lnTo>
                      <a:pt x="19459" y="18842"/>
                    </a:lnTo>
                    <a:lnTo>
                      <a:pt x="19459" y="16363"/>
                    </a:lnTo>
                    <a:lnTo>
                      <a:pt x="18378" y="15371"/>
                    </a:lnTo>
                    <a:lnTo>
                      <a:pt x="18018" y="13884"/>
                    </a:lnTo>
                    <a:lnTo>
                      <a:pt x="18018" y="11900"/>
                    </a:lnTo>
                    <a:lnTo>
                      <a:pt x="18738" y="8429"/>
                    </a:lnTo>
                    <a:lnTo>
                      <a:pt x="21981" y="4958"/>
                    </a:lnTo>
                    <a:lnTo>
                      <a:pt x="25585" y="3471"/>
                    </a:lnTo>
                    <a:lnTo>
                      <a:pt x="33873" y="1983"/>
                    </a:lnTo>
                    <a:lnTo>
                      <a:pt x="36036" y="3471"/>
                    </a:lnTo>
                    <a:lnTo>
                      <a:pt x="37837" y="5950"/>
                    </a:lnTo>
                    <a:lnTo>
                      <a:pt x="39279" y="9917"/>
                    </a:lnTo>
                    <a:lnTo>
                      <a:pt x="39639" y="13884"/>
                    </a:lnTo>
                    <a:lnTo>
                      <a:pt x="39639" y="15371"/>
                    </a:lnTo>
                    <a:lnTo>
                      <a:pt x="39279" y="15867"/>
                    </a:lnTo>
                    <a:lnTo>
                      <a:pt x="39279" y="17851"/>
                    </a:lnTo>
                    <a:lnTo>
                      <a:pt x="40000" y="17851"/>
                    </a:lnTo>
                    <a:lnTo>
                      <a:pt x="41441" y="15867"/>
                    </a:lnTo>
                    <a:lnTo>
                      <a:pt x="43243" y="15867"/>
                    </a:lnTo>
                    <a:lnTo>
                      <a:pt x="44324" y="16363"/>
                    </a:lnTo>
                    <a:lnTo>
                      <a:pt x="45045" y="17851"/>
                    </a:lnTo>
                    <a:lnTo>
                      <a:pt x="46846" y="17851"/>
                    </a:lnTo>
                    <a:lnTo>
                      <a:pt x="49009" y="14380"/>
                    </a:lnTo>
                    <a:lnTo>
                      <a:pt x="50090" y="13884"/>
                    </a:lnTo>
                    <a:lnTo>
                      <a:pt x="50810" y="12396"/>
                    </a:lnTo>
                    <a:lnTo>
                      <a:pt x="51891" y="12396"/>
                    </a:lnTo>
                    <a:lnTo>
                      <a:pt x="55495" y="13388"/>
                    </a:lnTo>
                    <a:lnTo>
                      <a:pt x="59459" y="13884"/>
                    </a:lnTo>
                    <a:lnTo>
                      <a:pt x="62702" y="15867"/>
                    </a:lnTo>
                    <a:lnTo>
                      <a:pt x="64864" y="18842"/>
                    </a:lnTo>
                    <a:lnTo>
                      <a:pt x="66306" y="21818"/>
                    </a:lnTo>
                    <a:lnTo>
                      <a:pt x="68468" y="24297"/>
                    </a:lnTo>
                    <a:lnTo>
                      <a:pt x="71711" y="25785"/>
                    </a:lnTo>
                    <a:lnTo>
                      <a:pt x="77117" y="25785"/>
                    </a:lnTo>
                    <a:lnTo>
                      <a:pt x="80000" y="27768"/>
                    </a:lnTo>
                    <a:lnTo>
                      <a:pt x="80360" y="28760"/>
                    </a:lnTo>
                    <a:lnTo>
                      <a:pt x="80360" y="30247"/>
                    </a:lnTo>
                    <a:lnTo>
                      <a:pt x="83963" y="31735"/>
                    </a:lnTo>
                    <a:lnTo>
                      <a:pt x="86486" y="34710"/>
                    </a:lnTo>
                    <a:lnTo>
                      <a:pt x="90450" y="35702"/>
                    </a:lnTo>
                    <a:lnTo>
                      <a:pt x="90450" y="38677"/>
                    </a:lnTo>
                    <a:lnTo>
                      <a:pt x="94414" y="38677"/>
                    </a:lnTo>
                    <a:lnTo>
                      <a:pt x="95135" y="39669"/>
                    </a:lnTo>
                    <a:lnTo>
                      <a:pt x="95855" y="40661"/>
                    </a:lnTo>
                    <a:lnTo>
                      <a:pt x="96576" y="42148"/>
                    </a:lnTo>
                    <a:lnTo>
                      <a:pt x="96936" y="43636"/>
                    </a:lnTo>
                    <a:lnTo>
                      <a:pt x="96216" y="44628"/>
                    </a:lnTo>
                    <a:lnTo>
                      <a:pt x="94774" y="44628"/>
                    </a:lnTo>
                    <a:lnTo>
                      <a:pt x="92252" y="46115"/>
                    </a:lnTo>
                    <a:lnTo>
                      <a:pt x="93333" y="47107"/>
                    </a:lnTo>
                    <a:lnTo>
                      <a:pt x="96936" y="47107"/>
                    </a:lnTo>
                    <a:lnTo>
                      <a:pt x="98018" y="47603"/>
                    </a:lnTo>
                    <a:lnTo>
                      <a:pt x="98378" y="48595"/>
                    </a:lnTo>
                    <a:lnTo>
                      <a:pt x="96936" y="49586"/>
                    </a:lnTo>
                    <a:lnTo>
                      <a:pt x="96216" y="50578"/>
                    </a:lnTo>
                    <a:lnTo>
                      <a:pt x="95135" y="51074"/>
                    </a:lnTo>
                    <a:lnTo>
                      <a:pt x="94054" y="53057"/>
                    </a:lnTo>
                    <a:lnTo>
                      <a:pt x="96576" y="55041"/>
                    </a:lnTo>
                    <a:lnTo>
                      <a:pt x="98018" y="55041"/>
                    </a:lnTo>
                    <a:lnTo>
                      <a:pt x="98738" y="58016"/>
                    </a:lnTo>
                    <a:lnTo>
                      <a:pt x="100180" y="60000"/>
                    </a:lnTo>
                    <a:lnTo>
                      <a:pt x="103063" y="61487"/>
                    </a:lnTo>
                    <a:lnTo>
                      <a:pt x="105225" y="61983"/>
                    </a:lnTo>
                    <a:lnTo>
                      <a:pt x="105585" y="63966"/>
                    </a:lnTo>
                    <a:lnTo>
                      <a:pt x="105585" y="65454"/>
                    </a:lnTo>
                    <a:lnTo>
                      <a:pt x="106666" y="67933"/>
                    </a:lnTo>
                    <a:lnTo>
                      <a:pt x="107387" y="69421"/>
                    </a:lnTo>
                    <a:lnTo>
                      <a:pt x="109549" y="69421"/>
                    </a:lnTo>
                    <a:lnTo>
                      <a:pt x="110990" y="68925"/>
                    </a:lnTo>
                    <a:lnTo>
                      <a:pt x="111351" y="67933"/>
                    </a:lnTo>
                    <a:lnTo>
                      <a:pt x="112432" y="67933"/>
                    </a:lnTo>
                    <a:lnTo>
                      <a:pt x="112792" y="68925"/>
                    </a:lnTo>
                    <a:lnTo>
                      <a:pt x="113153" y="69917"/>
                    </a:lnTo>
                    <a:lnTo>
                      <a:pt x="114234" y="70413"/>
                    </a:lnTo>
                    <a:lnTo>
                      <a:pt x="114594" y="71404"/>
                    </a:lnTo>
                    <a:lnTo>
                      <a:pt x="117477" y="71404"/>
                    </a:lnTo>
                    <a:lnTo>
                      <a:pt x="118918" y="71900"/>
                    </a:lnTo>
                    <a:lnTo>
                      <a:pt x="119639" y="72396"/>
                    </a:lnTo>
                    <a:lnTo>
                      <a:pt x="120000" y="73884"/>
                    </a:lnTo>
                    <a:lnTo>
                      <a:pt x="120000" y="76859"/>
                    </a:lnTo>
                    <a:lnTo>
                      <a:pt x="119279" y="78347"/>
                    </a:lnTo>
                    <a:lnTo>
                      <a:pt x="117477" y="79338"/>
                    </a:lnTo>
                    <a:lnTo>
                      <a:pt x="115675" y="79338"/>
                    </a:lnTo>
                    <a:lnTo>
                      <a:pt x="115675" y="82314"/>
                    </a:lnTo>
                    <a:lnTo>
                      <a:pt x="114594" y="83801"/>
                    </a:lnTo>
                    <a:lnTo>
                      <a:pt x="113873" y="84297"/>
                    </a:lnTo>
                    <a:lnTo>
                      <a:pt x="112432" y="84297"/>
                    </a:lnTo>
                    <a:lnTo>
                      <a:pt x="112432" y="85785"/>
                    </a:lnTo>
                    <a:lnTo>
                      <a:pt x="112072" y="87272"/>
                    </a:lnTo>
                    <a:lnTo>
                      <a:pt x="112072" y="88760"/>
                    </a:lnTo>
                    <a:lnTo>
                      <a:pt x="111351" y="89256"/>
                    </a:lnTo>
                    <a:lnTo>
                      <a:pt x="110630" y="89752"/>
                    </a:lnTo>
                    <a:lnTo>
                      <a:pt x="107387" y="88760"/>
                    </a:lnTo>
                    <a:lnTo>
                      <a:pt x="105225" y="86280"/>
                    </a:lnTo>
                    <a:lnTo>
                      <a:pt x="103063" y="83305"/>
                    </a:lnTo>
                    <a:lnTo>
                      <a:pt x="101261" y="79834"/>
                    </a:lnTo>
                    <a:lnTo>
                      <a:pt x="98738" y="77355"/>
                    </a:lnTo>
                    <a:lnTo>
                      <a:pt x="95855" y="76363"/>
                    </a:lnTo>
                    <a:lnTo>
                      <a:pt x="95135" y="76363"/>
                    </a:lnTo>
                    <a:lnTo>
                      <a:pt x="94414" y="77355"/>
                    </a:lnTo>
                    <a:lnTo>
                      <a:pt x="93333" y="78347"/>
                    </a:lnTo>
                    <a:lnTo>
                      <a:pt x="92972" y="78842"/>
                    </a:lnTo>
                    <a:lnTo>
                      <a:pt x="94054" y="79338"/>
                    </a:lnTo>
                    <a:lnTo>
                      <a:pt x="95135" y="79338"/>
                    </a:lnTo>
                    <a:lnTo>
                      <a:pt x="95855" y="78842"/>
                    </a:lnTo>
                    <a:lnTo>
                      <a:pt x="95855" y="81322"/>
                    </a:lnTo>
                    <a:lnTo>
                      <a:pt x="95135" y="81818"/>
                    </a:lnTo>
                    <a:lnTo>
                      <a:pt x="94414" y="81818"/>
                    </a:lnTo>
                    <a:lnTo>
                      <a:pt x="94054" y="81322"/>
                    </a:lnTo>
                    <a:lnTo>
                      <a:pt x="94054" y="84297"/>
                    </a:lnTo>
                    <a:lnTo>
                      <a:pt x="95855" y="84297"/>
                    </a:lnTo>
                    <a:lnTo>
                      <a:pt x="95855" y="86280"/>
                    </a:lnTo>
                    <a:lnTo>
                      <a:pt x="96576" y="88264"/>
                    </a:lnTo>
                    <a:lnTo>
                      <a:pt x="96936" y="89256"/>
                    </a:lnTo>
                    <a:lnTo>
                      <a:pt x="98018" y="91239"/>
                    </a:lnTo>
                    <a:lnTo>
                      <a:pt x="98738" y="91735"/>
                    </a:lnTo>
                    <a:lnTo>
                      <a:pt x="100180" y="92231"/>
                    </a:lnTo>
                    <a:lnTo>
                      <a:pt x="102342" y="92231"/>
                    </a:lnTo>
                    <a:lnTo>
                      <a:pt x="102342" y="93223"/>
                    </a:lnTo>
                    <a:lnTo>
                      <a:pt x="103063" y="94214"/>
                    </a:lnTo>
                    <a:lnTo>
                      <a:pt x="105585" y="94214"/>
                    </a:lnTo>
                    <a:lnTo>
                      <a:pt x="105585" y="95702"/>
                    </a:lnTo>
                    <a:lnTo>
                      <a:pt x="105225" y="96694"/>
                    </a:lnTo>
                    <a:lnTo>
                      <a:pt x="105225" y="97685"/>
                    </a:lnTo>
                    <a:lnTo>
                      <a:pt x="105585" y="98181"/>
                    </a:lnTo>
                    <a:lnTo>
                      <a:pt x="105585" y="98677"/>
                    </a:lnTo>
                    <a:lnTo>
                      <a:pt x="106666" y="100165"/>
                    </a:lnTo>
                    <a:lnTo>
                      <a:pt x="107027" y="101157"/>
                    </a:lnTo>
                    <a:lnTo>
                      <a:pt x="107387" y="101652"/>
                    </a:lnTo>
                    <a:lnTo>
                      <a:pt x="107747" y="103140"/>
                    </a:lnTo>
                    <a:lnTo>
                      <a:pt x="107747" y="104132"/>
                    </a:lnTo>
                    <a:lnTo>
                      <a:pt x="106666" y="110082"/>
                    </a:lnTo>
                    <a:lnTo>
                      <a:pt x="105945" y="111074"/>
                    </a:lnTo>
                    <a:lnTo>
                      <a:pt x="103783" y="110578"/>
                    </a:lnTo>
                    <a:lnTo>
                      <a:pt x="100540" y="109090"/>
                    </a:lnTo>
                    <a:lnTo>
                      <a:pt x="96936" y="107603"/>
                    </a:lnTo>
                    <a:lnTo>
                      <a:pt x="94054" y="105123"/>
                    </a:lnTo>
                    <a:lnTo>
                      <a:pt x="92252" y="103140"/>
                    </a:lnTo>
                    <a:lnTo>
                      <a:pt x="90450" y="103140"/>
                    </a:lnTo>
                    <a:lnTo>
                      <a:pt x="92972" y="106115"/>
                    </a:lnTo>
                    <a:lnTo>
                      <a:pt x="99459" y="113553"/>
                    </a:lnTo>
                    <a:lnTo>
                      <a:pt x="100540" y="117520"/>
                    </a:lnTo>
                    <a:lnTo>
                      <a:pt x="100540" y="118016"/>
                    </a:lnTo>
                    <a:lnTo>
                      <a:pt x="100180" y="119504"/>
                    </a:lnTo>
                    <a:lnTo>
                      <a:pt x="99819" y="120000"/>
                    </a:lnTo>
                    <a:lnTo>
                      <a:pt x="98738" y="120000"/>
                    </a:lnTo>
                    <a:lnTo>
                      <a:pt x="98378" y="119504"/>
                    </a:lnTo>
                    <a:lnTo>
                      <a:pt x="98378" y="117520"/>
                    </a:lnTo>
                    <a:lnTo>
                      <a:pt x="98018" y="117520"/>
                    </a:lnTo>
                    <a:lnTo>
                      <a:pt x="94054" y="115537"/>
                    </a:lnTo>
                    <a:lnTo>
                      <a:pt x="90810" y="114545"/>
                    </a:lnTo>
                    <a:lnTo>
                      <a:pt x="87207" y="112561"/>
                    </a:lnTo>
                    <a:lnTo>
                      <a:pt x="84684" y="111074"/>
                    </a:lnTo>
                    <a:lnTo>
                      <a:pt x="82522" y="110578"/>
                    </a:lnTo>
                    <a:lnTo>
                      <a:pt x="80000" y="109090"/>
                    </a:lnTo>
                    <a:lnTo>
                      <a:pt x="78198" y="108099"/>
                    </a:lnTo>
                    <a:lnTo>
                      <a:pt x="76756" y="106115"/>
                    </a:lnTo>
                    <a:lnTo>
                      <a:pt x="77117" y="103636"/>
                    </a:lnTo>
                    <a:lnTo>
                      <a:pt x="71351" y="98677"/>
                    </a:lnTo>
                    <a:lnTo>
                      <a:pt x="65945" y="93719"/>
                    </a:lnTo>
                    <a:lnTo>
                      <a:pt x="64504" y="95702"/>
                    </a:lnTo>
                    <a:lnTo>
                      <a:pt x="63423" y="96198"/>
                    </a:lnTo>
                    <a:lnTo>
                      <a:pt x="63063" y="96694"/>
                    </a:lnTo>
                    <a:lnTo>
                      <a:pt x="62342" y="96694"/>
                    </a:lnTo>
                    <a:lnTo>
                      <a:pt x="60900" y="95206"/>
                    </a:lnTo>
                    <a:lnTo>
                      <a:pt x="60540" y="95206"/>
                    </a:lnTo>
                    <a:lnTo>
                      <a:pt x="55855" y="98181"/>
                    </a:lnTo>
                    <a:lnTo>
                      <a:pt x="55135" y="98181"/>
                    </a:lnTo>
                    <a:lnTo>
                      <a:pt x="54054" y="97685"/>
                    </a:lnTo>
                    <a:lnTo>
                      <a:pt x="52612" y="96694"/>
                    </a:lnTo>
                    <a:lnTo>
                      <a:pt x="51891" y="96198"/>
                    </a:lnTo>
                    <a:lnTo>
                      <a:pt x="50450" y="95206"/>
                    </a:lnTo>
                    <a:lnTo>
                      <a:pt x="49729" y="92231"/>
                    </a:lnTo>
                    <a:lnTo>
                      <a:pt x="50090" y="91735"/>
                    </a:lnTo>
                    <a:lnTo>
                      <a:pt x="50450" y="90743"/>
                    </a:lnTo>
                    <a:lnTo>
                      <a:pt x="51531" y="89256"/>
                    </a:lnTo>
                    <a:lnTo>
                      <a:pt x="52252" y="88760"/>
                    </a:lnTo>
                    <a:lnTo>
                      <a:pt x="53693" y="87272"/>
                    </a:lnTo>
                    <a:lnTo>
                      <a:pt x="54414" y="86776"/>
                    </a:lnTo>
                    <a:lnTo>
                      <a:pt x="62702" y="86776"/>
                    </a:lnTo>
                    <a:lnTo>
                      <a:pt x="64144" y="86280"/>
                    </a:lnTo>
                    <a:lnTo>
                      <a:pt x="65945" y="85785"/>
                    </a:lnTo>
                    <a:lnTo>
                      <a:pt x="68468" y="84297"/>
                    </a:lnTo>
                    <a:lnTo>
                      <a:pt x="67747" y="83801"/>
                    </a:lnTo>
                    <a:lnTo>
                      <a:pt x="66666" y="82314"/>
                    </a:lnTo>
                    <a:lnTo>
                      <a:pt x="65945" y="79834"/>
                    </a:lnTo>
                    <a:lnTo>
                      <a:pt x="65945" y="78842"/>
                    </a:lnTo>
                    <a:lnTo>
                      <a:pt x="66306" y="78347"/>
                    </a:lnTo>
                    <a:lnTo>
                      <a:pt x="67387" y="77355"/>
                    </a:lnTo>
                    <a:lnTo>
                      <a:pt x="69189" y="77355"/>
                    </a:lnTo>
                    <a:lnTo>
                      <a:pt x="71351" y="74380"/>
                    </a:lnTo>
                    <a:lnTo>
                      <a:pt x="73153" y="70413"/>
                    </a:lnTo>
                    <a:lnTo>
                      <a:pt x="73513" y="69421"/>
                    </a:lnTo>
                    <a:lnTo>
                      <a:pt x="73873" y="67438"/>
                    </a:lnTo>
                    <a:lnTo>
                      <a:pt x="73153" y="63966"/>
                    </a:lnTo>
                    <a:lnTo>
                      <a:pt x="70270" y="60000"/>
                    </a:lnTo>
                    <a:lnTo>
                      <a:pt x="67387" y="56528"/>
                    </a:lnTo>
                    <a:lnTo>
                      <a:pt x="64144" y="54049"/>
                    </a:lnTo>
                    <a:lnTo>
                      <a:pt x="61261" y="52561"/>
                    </a:lnTo>
                    <a:lnTo>
                      <a:pt x="60540" y="52561"/>
                    </a:lnTo>
                    <a:lnTo>
                      <a:pt x="59459" y="53057"/>
                    </a:lnTo>
                    <a:lnTo>
                      <a:pt x="58738" y="54545"/>
                    </a:lnTo>
                    <a:lnTo>
                      <a:pt x="57657" y="55041"/>
                    </a:lnTo>
                    <a:lnTo>
                      <a:pt x="56216" y="55041"/>
                    </a:lnTo>
                    <a:lnTo>
                      <a:pt x="55855" y="54049"/>
                    </a:lnTo>
                    <a:lnTo>
                      <a:pt x="55495" y="53057"/>
                    </a:lnTo>
                    <a:lnTo>
                      <a:pt x="55495" y="52561"/>
                    </a:lnTo>
                    <a:lnTo>
                      <a:pt x="55855" y="51074"/>
                    </a:lnTo>
                    <a:lnTo>
                      <a:pt x="56216" y="50578"/>
                    </a:lnTo>
                    <a:lnTo>
                      <a:pt x="57297" y="50578"/>
                    </a:lnTo>
                    <a:lnTo>
                      <a:pt x="58018" y="50082"/>
                    </a:lnTo>
                    <a:lnTo>
                      <a:pt x="59099" y="50082"/>
                    </a:lnTo>
                    <a:lnTo>
                      <a:pt x="57657" y="48099"/>
                    </a:lnTo>
                    <a:lnTo>
                      <a:pt x="52252" y="42148"/>
                    </a:lnTo>
                    <a:lnTo>
                      <a:pt x="50090" y="40165"/>
                    </a:lnTo>
                    <a:lnTo>
                      <a:pt x="48288" y="38677"/>
                    </a:lnTo>
                    <a:lnTo>
                      <a:pt x="46486" y="40165"/>
                    </a:lnTo>
                    <a:lnTo>
                      <a:pt x="45405" y="42148"/>
                    </a:lnTo>
                    <a:lnTo>
                      <a:pt x="44684" y="43140"/>
                    </a:lnTo>
                    <a:lnTo>
                      <a:pt x="43603" y="45123"/>
                    </a:lnTo>
                    <a:lnTo>
                      <a:pt x="42882" y="45619"/>
                    </a:lnTo>
                    <a:lnTo>
                      <a:pt x="41441" y="46115"/>
                    </a:lnTo>
                    <a:lnTo>
                      <a:pt x="40360" y="46115"/>
                    </a:lnTo>
                    <a:lnTo>
                      <a:pt x="40000" y="45619"/>
                    </a:lnTo>
                    <a:lnTo>
                      <a:pt x="40000" y="42148"/>
                    </a:lnTo>
                    <a:lnTo>
                      <a:pt x="16936" y="42148"/>
                    </a:lnTo>
                    <a:lnTo>
                      <a:pt x="16216" y="40661"/>
                    </a:lnTo>
                    <a:lnTo>
                      <a:pt x="15135" y="40165"/>
                    </a:lnTo>
                    <a:lnTo>
                      <a:pt x="13333" y="37685"/>
                    </a:lnTo>
                    <a:lnTo>
                      <a:pt x="6486" y="37685"/>
                    </a:lnTo>
                    <a:lnTo>
                      <a:pt x="6126" y="36198"/>
                    </a:lnTo>
                    <a:lnTo>
                      <a:pt x="5405" y="35206"/>
                    </a:lnTo>
                    <a:lnTo>
                      <a:pt x="4324" y="34710"/>
                    </a:lnTo>
                    <a:lnTo>
                      <a:pt x="3603" y="31735"/>
                    </a:lnTo>
                    <a:lnTo>
                      <a:pt x="4684" y="31239"/>
                    </a:lnTo>
                    <a:lnTo>
                      <a:pt x="6486" y="31239"/>
                    </a:lnTo>
                    <a:lnTo>
                      <a:pt x="7927" y="31735"/>
                    </a:lnTo>
                    <a:lnTo>
                      <a:pt x="9729" y="32727"/>
                    </a:lnTo>
                    <a:lnTo>
                      <a:pt x="9729" y="30247"/>
                    </a:lnTo>
                    <a:lnTo>
                      <a:pt x="7927" y="29256"/>
                    </a:lnTo>
                    <a:lnTo>
                      <a:pt x="5405" y="28264"/>
                    </a:lnTo>
                    <a:lnTo>
                      <a:pt x="2522" y="27768"/>
                    </a:lnTo>
                    <a:lnTo>
                      <a:pt x="1801" y="27768"/>
                    </a:lnTo>
                    <a:lnTo>
                      <a:pt x="1081" y="26280"/>
                    </a:lnTo>
                    <a:lnTo>
                      <a:pt x="720" y="25785"/>
                    </a:lnTo>
                    <a:lnTo>
                      <a:pt x="0" y="23305"/>
                    </a:lnTo>
                    <a:lnTo>
                      <a:pt x="0" y="18347"/>
                    </a:lnTo>
                    <a:lnTo>
                      <a:pt x="360" y="16363"/>
                    </a:lnTo>
                    <a:lnTo>
                      <a:pt x="720" y="15371"/>
                    </a:lnTo>
                    <a:lnTo>
                      <a:pt x="1801" y="14380"/>
                    </a:lnTo>
                    <a:lnTo>
                      <a:pt x="2882" y="12396"/>
                    </a:lnTo>
                    <a:lnTo>
                      <a:pt x="3603" y="11404"/>
                    </a:lnTo>
                    <a:lnTo>
                      <a:pt x="3603" y="7438"/>
                    </a:lnTo>
                    <a:lnTo>
                      <a:pt x="6486" y="3966"/>
                    </a:lnTo>
                    <a:lnTo>
                      <a:pt x="10810" y="1487"/>
                    </a:lnTo>
                    <a:lnTo>
                      <a:pt x="15135"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00" name="Google Shape;700;p44"/>
              <p:cNvSpPr/>
              <p:nvPr/>
            </p:nvSpPr>
            <p:spPr>
              <a:xfrm>
                <a:off x="3887812" y="2654775"/>
                <a:ext cx="18600" cy="6300"/>
              </a:xfrm>
              <a:custGeom>
                <a:rect b="b" l="l" r="r" t="t"/>
                <a:pathLst>
                  <a:path extrusionOk="0" h="120000" w="120000">
                    <a:moveTo>
                      <a:pt x="26666" y="0"/>
                    </a:moveTo>
                    <a:lnTo>
                      <a:pt x="66666" y="0"/>
                    </a:lnTo>
                    <a:lnTo>
                      <a:pt x="93333" y="40000"/>
                    </a:lnTo>
                    <a:lnTo>
                      <a:pt x="120000" y="80000"/>
                    </a:lnTo>
                    <a:lnTo>
                      <a:pt x="93333" y="120000"/>
                    </a:lnTo>
                    <a:lnTo>
                      <a:pt x="40000" y="120000"/>
                    </a:lnTo>
                    <a:lnTo>
                      <a:pt x="0" y="80000"/>
                    </a:lnTo>
                    <a:lnTo>
                      <a:pt x="26666"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01" name="Google Shape;701;p44"/>
              <p:cNvSpPr/>
              <p:nvPr/>
            </p:nvSpPr>
            <p:spPr>
              <a:xfrm>
                <a:off x="3748951" y="2553215"/>
                <a:ext cx="14400" cy="14400"/>
              </a:xfrm>
              <a:custGeom>
                <a:rect b="b" l="l" r="r" t="t"/>
                <a:pathLst>
                  <a:path extrusionOk="0" h="120000" w="120000">
                    <a:moveTo>
                      <a:pt x="34285" y="0"/>
                    </a:moveTo>
                    <a:lnTo>
                      <a:pt x="85714" y="34285"/>
                    </a:lnTo>
                    <a:lnTo>
                      <a:pt x="85714" y="51428"/>
                    </a:lnTo>
                    <a:lnTo>
                      <a:pt x="102857" y="85714"/>
                    </a:lnTo>
                    <a:lnTo>
                      <a:pt x="119999" y="119999"/>
                    </a:lnTo>
                    <a:lnTo>
                      <a:pt x="51428" y="102857"/>
                    </a:lnTo>
                    <a:lnTo>
                      <a:pt x="17142" y="85714"/>
                    </a:lnTo>
                    <a:lnTo>
                      <a:pt x="0" y="51428"/>
                    </a:lnTo>
                    <a:lnTo>
                      <a:pt x="0" y="17142"/>
                    </a:lnTo>
                    <a:lnTo>
                      <a:pt x="34285"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02" name="Google Shape;702;p44"/>
              <p:cNvSpPr/>
              <p:nvPr/>
            </p:nvSpPr>
            <p:spPr>
              <a:xfrm>
                <a:off x="3560349" y="1713795"/>
                <a:ext cx="741900" cy="387600"/>
              </a:xfrm>
              <a:custGeom>
                <a:rect b="b" l="l" r="r" t="t"/>
                <a:pathLst>
                  <a:path extrusionOk="0" h="120000" w="120000">
                    <a:moveTo>
                      <a:pt x="72067" y="0"/>
                    </a:moveTo>
                    <a:lnTo>
                      <a:pt x="73407" y="0"/>
                    </a:lnTo>
                    <a:lnTo>
                      <a:pt x="74413" y="641"/>
                    </a:lnTo>
                    <a:lnTo>
                      <a:pt x="75418" y="1283"/>
                    </a:lnTo>
                    <a:lnTo>
                      <a:pt x="87150" y="1283"/>
                    </a:lnTo>
                    <a:lnTo>
                      <a:pt x="91508" y="1925"/>
                    </a:lnTo>
                    <a:lnTo>
                      <a:pt x="95195" y="3850"/>
                    </a:lnTo>
                    <a:lnTo>
                      <a:pt x="97541" y="6417"/>
                    </a:lnTo>
                    <a:lnTo>
                      <a:pt x="97206" y="7058"/>
                    </a:lnTo>
                    <a:lnTo>
                      <a:pt x="96536" y="7700"/>
                    </a:lnTo>
                    <a:lnTo>
                      <a:pt x="105921" y="3208"/>
                    </a:lnTo>
                    <a:lnTo>
                      <a:pt x="108603" y="4491"/>
                    </a:lnTo>
                    <a:lnTo>
                      <a:pt x="109273" y="5133"/>
                    </a:lnTo>
                    <a:lnTo>
                      <a:pt x="110279" y="7058"/>
                    </a:lnTo>
                    <a:lnTo>
                      <a:pt x="110614" y="8342"/>
                    </a:lnTo>
                    <a:lnTo>
                      <a:pt x="110949" y="9625"/>
                    </a:lnTo>
                    <a:lnTo>
                      <a:pt x="112290" y="10909"/>
                    </a:lnTo>
                    <a:lnTo>
                      <a:pt x="114972" y="11550"/>
                    </a:lnTo>
                    <a:lnTo>
                      <a:pt x="118994" y="13475"/>
                    </a:lnTo>
                    <a:lnTo>
                      <a:pt x="120000" y="16042"/>
                    </a:lnTo>
                    <a:lnTo>
                      <a:pt x="120000" y="17326"/>
                    </a:lnTo>
                    <a:lnTo>
                      <a:pt x="118994" y="18609"/>
                    </a:lnTo>
                    <a:lnTo>
                      <a:pt x="118659" y="18609"/>
                    </a:lnTo>
                    <a:lnTo>
                      <a:pt x="117988" y="19251"/>
                    </a:lnTo>
                    <a:lnTo>
                      <a:pt x="116983" y="19251"/>
                    </a:lnTo>
                    <a:lnTo>
                      <a:pt x="111955" y="23743"/>
                    </a:lnTo>
                    <a:lnTo>
                      <a:pt x="107262" y="25668"/>
                    </a:lnTo>
                    <a:lnTo>
                      <a:pt x="102234" y="26310"/>
                    </a:lnTo>
                    <a:lnTo>
                      <a:pt x="96871" y="29518"/>
                    </a:lnTo>
                    <a:lnTo>
                      <a:pt x="98547" y="31443"/>
                    </a:lnTo>
                    <a:lnTo>
                      <a:pt x="101564" y="31443"/>
                    </a:lnTo>
                    <a:lnTo>
                      <a:pt x="104245" y="30160"/>
                    </a:lnTo>
                    <a:lnTo>
                      <a:pt x="107262" y="30160"/>
                    </a:lnTo>
                    <a:lnTo>
                      <a:pt x="103910" y="34652"/>
                    </a:lnTo>
                    <a:lnTo>
                      <a:pt x="95530" y="41069"/>
                    </a:lnTo>
                    <a:lnTo>
                      <a:pt x="91508" y="43636"/>
                    </a:lnTo>
                    <a:lnTo>
                      <a:pt x="87821" y="46844"/>
                    </a:lnTo>
                    <a:lnTo>
                      <a:pt x="84469" y="51978"/>
                    </a:lnTo>
                    <a:lnTo>
                      <a:pt x="81787" y="57754"/>
                    </a:lnTo>
                    <a:lnTo>
                      <a:pt x="78770" y="62887"/>
                    </a:lnTo>
                    <a:lnTo>
                      <a:pt x="76759" y="64171"/>
                    </a:lnTo>
                    <a:lnTo>
                      <a:pt x="74078" y="63529"/>
                    </a:lnTo>
                    <a:lnTo>
                      <a:pt x="71731" y="63529"/>
                    </a:lnTo>
                    <a:lnTo>
                      <a:pt x="65698" y="66737"/>
                    </a:lnTo>
                    <a:lnTo>
                      <a:pt x="63016" y="69946"/>
                    </a:lnTo>
                    <a:lnTo>
                      <a:pt x="67039" y="69946"/>
                    </a:lnTo>
                    <a:lnTo>
                      <a:pt x="67039" y="73155"/>
                    </a:lnTo>
                    <a:lnTo>
                      <a:pt x="66368" y="73796"/>
                    </a:lnTo>
                    <a:lnTo>
                      <a:pt x="65698" y="75080"/>
                    </a:lnTo>
                    <a:lnTo>
                      <a:pt x="65363" y="75080"/>
                    </a:lnTo>
                    <a:lnTo>
                      <a:pt x="64022" y="73796"/>
                    </a:lnTo>
                    <a:lnTo>
                      <a:pt x="63016" y="73796"/>
                    </a:lnTo>
                    <a:lnTo>
                      <a:pt x="64357" y="75721"/>
                    </a:lnTo>
                    <a:lnTo>
                      <a:pt x="65363" y="76363"/>
                    </a:lnTo>
                    <a:lnTo>
                      <a:pt x="66033" y="78288"/>
                    </a:lnTo>
                    <a:lnTo>
                      <a:pt x="67039" y="80213"/>
                    </a:lnTo>
                    <a:lnTo>
                      <a:pt x="64357" y="83422"/>
                    </a:lnTo>
                    <a:lnTo>
                      <a:pt x="62011" y="91122"/>
                    </a:lnTo>
                    <a:lnTo>
                      <a:pt x="61005" y="92406"/>
                    </a:lnTo>
                    <a:lnTo>
                      <a:pt x="53966" y="92406"/>
                    </a:lnTo>
                    <a:lnTo>
                      <a:pt x="54636" y="94331"/>
                    </a:lnTo>
                    <a:lnTo>
                      <a:pt x="55307" y="95614"/>
                    </a:lnTo>
                    <a:lnTo>
                      <a:pt x="55307" y="98823"/>
                    </a:lnTo>
                    <a:lnTo>
                      <a:pt x="53966" y="101390"/>
                    </a:lnTo>
                    <a:lnTo>
                      <a:pt x="52960" y="101390"/>
                    </a:lnTo>
                    <a:lnTo>
                      <a:pt x="49608" y="104598"/>
                    </a:lnTo>
                    <a:lnTo>
                      <a:pt x="49273" y="106524"/>
                    </a:lnTo>
                    <a:lnTo>
                      <a:pt x="49273" y="108449"/>
                    </a:lnTo>
                    <a:lnTo>
                      <a:pt x="53631" y="108449"/>
                    </a:lnTo>
                    <a:lnTo>
                      <a:pt x="54301" y="109732"/>
                    </a:lnTo>
                    <a:lnTo>
                      <a:pt x="54636" y="110374"/>
                    </a:lnTo>
                    <a:lnTo>
                      <a:pt x="54636" y="111016"/>
                    </a:lnTo>
                    <a:lnTo>
                      <a:pt x="53631" y="114224"/>
                    </a:lnTo>
                    <a:lnTo>
                      <a:pt x="50614" y="116791"/>
                    </a:lnTo>
                    <a:lnTo>
                      <a:pt x="46927" y="119358"/>
                    </a:lnTo>
                    <a:lnTo>
                      <a:pt x="43910" y="120000"/>
                    </a:lnTo>
                    <a:lnTo>
                      <a:pt x="42905" y="120000"/>
                    </a:lnTo>
                    <a:lnTo>
                      <a:pt x="42234" y="119358"/>
                    </a:lnTo>
                    <a:lnTo>
                      <a:pt x="40893" y="116791"/>
                    </a:lnTo>
                    <a:lnTo>
                      <a:pt x="39888" y="116149"/>
                    </a:lnTo>
                    <a:lnTo>
                      <a:pt x="28156" y="116149"/>
                    </a:lnTo>
                    <a:lnTo>
                      <a:pt x="27821" y="116791"/>
                    </a:lnTo>
                    <a:lnTo>
                      <a:pt x="26145" y="118074"/>
                    </a:lnTo>
                    <a:lnTo>
                      <a:pt x="24804" y="118074"/>
                    </a:lnTo>
                    <a:lnTo>
                      <a:pt x="18435" y="116791"/>
                    </a:lnTo>
                    <a:lnTo>
                      <a:pt x="12402" y="113582"/>
                    </a:lnTo>
                    <a:lnTo>
                      <a:pt x="11731" y="114866"/>
                    </a:lnTo>
                    <a:lnTo>
                      <a:pt x="11061" y="116149"/>
                    </a:lnTo>
                    <a:lnTo>
                      <a:pt x="9720" y="116149"/>
                    </a:lnTo>
                    <a:lnTo>
                      <a:pt x="9385" y="114866"/>
                    </a:lnTo>
                    <a:lnTo>
                      <a:pt x="9050" y="114866"/>
                    </a:lnTo>
                    <a:lnTo>
                      <a:pt x="9050" y="114224"/>
                    </a:lnTo>
                    <a:lnTo>
                      <a:pt x="9385" y="110374"/>
                    </a:lnTo>
                    <a:lnTo>
                      <a:pt x="11061" y="107807"/>
                    </a:lnTo>
                    <a:lnTo>
                      <a:pt x="12737" y="106524"/>
                    </a:lnTo>
                    <a:lnTo>
                      <a:pt x="15083" y="106524"/>
                    </a:lnTo>
                    <a:lnTo>
                      <a:pt x="17430" y="105240"/>
                    </a:lnTo>
                    <a:lnTo>
                      <a:pt x="19106" y="103957"/>
                    </a:lnTo>
                    <a:lnTo>
                      <a:pt x="15754" y="100748"/>
                    </a:lnTo>
                    <a:lnTo>
                      <a:pt x="14748" y="98823"/>
                    </a:lnTo>
                    <a:lnTo>
                      <a:pt x="14413" y="97540"/>
                    </a:lnTo>
                    <a:lnTo>
                      <a:pt x="14413" y="94331"/>
                    </a:lnTo>
                    <a:lnTo>
                      <a:pt x="14748" y="93048"/>
                    </a:lnTo>
                    <a:lnTo>
                      <a:pt x="17765" y="93048"/>
                    </a:lnTo>
                    <a:lnTo>
                      <a:pt x="20782" y="94331"/>
                    </a:lnTo>
                    <a:lnTo>
                      <a:pt x="22793" y="95614"/>
                    </a:lnTo>
                    <a:lnTo>
                      <a:pt x="24469" y="98181"/>
                    </a:lnTo>
                    <a:lnTo>
                      <a:pt x="26480" y="100748"/>
                    </a:lnTo>
                    <a:lnTo>
                      <a:pt x="28826" y="100748"/>
                    </a:lnTo>
                    <a:lnTo>
                      <a:pt x="27150" y="97540"/>
                    </a:lnTo>
                    <a:lnTo>
                      <a:pt x="24804" y="94973"/>
                    </a:lnTo>
                    <a:lnTo>
                      <a:pt x="23798" y="91764"/>
                    </a:lnTo>
                    <a:lnTo>
                      <a:pt x="22793" y="87914"/>
                    </a:lnTo>
                    <a:lnTo>
                      <a:pt x="20782" y="87914"/>
                    </a:lnTo>
                    <a:lnTo>
                      <a:pt x="20111" y="88556"/>
                    </a:lnTo>
                    <a:lnTo>
                      <a:pt x="19776" y="88556"/>
                    </a:lnTo>
                    <a:lnTo>
                      <a:pt x="19441" y="89197"/>
                    </a:lnTo>
                    <a:lnTo>
                      <a:pt x="17430" y="89197"/>
                    </a:lnTo>
                    <a:lnTo>
                      <a:pt x="17430" y="85989"/>
                    </a:lnTo>
                    <a:lnTo>
                      <a:pt x="18100" y="82780"/>
                    </a:lnTo>
                    <a:lnTo>
                      <a:pt x="19106" y="80213"/>
                    </a:lnTo>
                    <a:lnTo>
                      <a:pt x="21452" y="77005"/>
                    </a:lnTo>
                    <a:lnTo>
                      <a:pt x="24134" y="76363"/>
                    </a:lnTo>
                    <a:lnTo>
                      <a:pt x="26145" y="76363"/>
                    </a:lnTo>
                    <a:lnTo>
                      <a:pt x="27821" y="75080"/>
                    </a:lnTo>
                    <a:lnTo>
                      <a:pt x="28826" y="70588"/>
                    </a:lnTo>
                    <a:lnTo>
                      <a:pt x="27821" y="66737"/>
                    </a:lnTo>
                    <a:lnTo>
                      <a:pt x="25474" y="63529"/>
                    </a:lnTo>
                    <a:lnTo>
                      <a:pt x="22793" y="60962"/>
                    </a:lnTo>
                    <a:lnTo>
                      <a:pt x="20111" y="59679"/>
                    </a:lnTo>
                    <a:lnTo>
                      <a:pt x="19441" y="57112"/>
                    </a:lnTo>
                    <a:lnTo>
                      <a:pt x="19441" y="56470"/>
                    </a:lnTo>
                    <a:lnTo>
                      <a:pt x="19776" y="55187"/>
                    </a:lnTo>
                    <a:lnTo>
                      <a:pt x="21787" y="55187"/>
                    </a:lnTo>
                    <a:lnTo>
                      <a:pt x="21452" y="54545"/>
                    </a:lnTo>
                    <a:lnTo>
                      <a:pt x="21117" y="53262"/>
                    </a:lnTo>
                    <a:lnTo>
                      <a:pt x="21117" y="51978"/>
                    </a:lnTo>
                    <a:lnTo>
                      <a:pt x="30502" y="51978"/>
                    </a:lnTo>
                    <a:lnTo>
                      <a:pt x="32513" y="54545"/>
                    </a:lnTo>
                    <a:lnTo>
                      <a:pt x="34525" y="57754"/>
                    </a:lnTo>
                    <a:lnTo>
                      <a:pt x="36201" y="60320"/>
                    </a:lnTo>
                    <a:lnTo>
                      <a:pt x="38882" y="60962"/>
                    </a:lnTo>
                    <a:lnTo>
                      <a:pt x="38212" y="60320"/>
                    </a:lnTo>
                    <a:lnTo>
                      <a:pt x="37541" y="59679"/>
                    </a:lnTo>
                    <a:lnTo>
                      <a:pt x="36201" y="57754"/>
                    </a:lnTo>
                    <a:lnTo>
                      <a:pt x="35530" y="56470"/>
                    </a:lnTo>
                    <a:lnTo>
                      <a:pt x="34525" y="55187"/>
                    </a:lnTo>
                    <a:lnTo>
                      <a:pt x="34189" y="53903"/>
                    </a:lnTo>
                    <a:lnTo>
                      <a:pt x="33854" y="53262"/>
                    </a:lnTo>
                    <a:lnTo>
                      <a:pt x="34189" y="51336"/>
                    </a:lnTo>
                    <a:lnTo>
                      <a:pt x="34525" y="50695"/>
                    </a:lnTo>
                    <a:lnTo>
                      <a:pt x="41229" y="50695"/>
                    </a:lnTo>
                    <a:lnTo>
                      <a:pt x="44916" y="48128"/>
                    </a:lnTo>
                    <a:lnTo>
                      <a:pt x="47932" y="43636"/>
                    </a:lnTo>
                    <a:lnTo>
                      <a:pt x="45921" y="43636"/>
                    </a:lnTo>
                    <a:lnTo>
                      <a:pt x="42905" y="46844"/>
                    </a:lnTo>
                    <a:lnTo>
                      <a:pt x="39553" y="48770"/>
                    </a:lnTo>
                    <a:lnTo>
                      <a:pt x="35865" y="50053"/>
                    </a:lnTo>
                    <a:lnTo>
                      <a:pt x="34189" y="50053"/>
                    </a:lnTo>
                    <a:lnTo>
                      <a:pt x="31508" y="47486"/>
                    </a:lnTo>
                    <a:lnTo>
                      <a:pt x="29832" y="47486"/>
                    </a:lnTo>
                    <a:lnTo>
                      <a:pt x="28826" y="50053"/>
                    </a:lnTo>
                    <a:lnTo>
                      <a:pt x="25810" y="50053"/>
                    </a:lnTo>
                    <a:lnTo>
                      <a:pt x="24469" y="48770"/>
                    </a:lnTo>
                    <a:lnTo>
                      <a:pt x="22793" y="47486"/>
                    </a:lnTo>
                    <a:lnTo>
                      <a:pt x="22793" y="44919"/>
                    </a:lnTo>
                    <a:lnTo>
                      <a:pt x="21117" y="44919"/>
                    </a:lnTo>
                    <a:lnTo>
                      <a:pt x="18435" y="47486"/>
                    </a:lnTo>
                    <a:lnTo>
                      <a:pt x="17765" y="47486"/>
                    </a:lnTo>
                    <a:lnTo>
                      <a:pt x="14748" y="46844"/>
                    </a:lnTo>
                    <a:lnTo>
                      <a:pt x="12402" y="44278"/>
                    </a:lnTo>
                    <a:lnTo>
                      <a:pt x="10726" y="41711"/>
                    </a:lnTo>
                    <a:lnTo>
                      <a:pt x="11396" y="41069"/>
                    </a:lnTo>
                    <a:lnTo>
                      <a:pt x="11731" y="39786"/>
                    </a:lnTo>
                    <a:lnTo>
                      <a:pt x="12737" y="39144"/>
                    </a:lnTo>
                    <a:lnTo>
                      <a:pt x="7709" y="39144"/>
                    </a:lnTo>
                    <a:lnTo>
                      <a:pt x="9385" y="35294"/>
                    </a:lnTo>
                    <a:lnTo>
                      <a:pt x="11061" y="32727"/>
                    </a:lnTo>
                    <a:lnTo>
                      <a:pt x="16089" y="31443"/>
                    </a:lnTo>
                    <a:lnTo>
                      <a:pt x="15083" y="30160"/>
                    </a:lnTo>
                    <a:lnTo>
                      <a:pt x="12402" y="30160"/>
                    </a:lnTo>
                    <a:lnTo>
                      <a:pt x="11396" y="31443"/>
                    </a:lnTo>
                    <a:lnTo>
                      <a:pt x="9720" y="34652"/>
                    </a:lnTo>
                    <a:lnTo>
                      <a:pt x="9050" y="35294"/>
                    </a:lnTo>
                    <a:lnTo>
                      <a:pt x="7374" y="35294"/>
                    </a:lnTo>
                    <a:lnTo>
                      <a:pt x="6703" y="33368"/>
                    </a:lnTo>
                    <a:lnTo>
                      <a:pt x="6033" y="32727"/>
                    </a:lnTo>
                    <a:lnTo>
                      <a:pt x="5698" y="32727"/>
                    </a:lnTo>
                    <a:lnTo>
                      <a:pt x="6368" y="31443"/>
                    </a:lnTo>
                    <a:lnTo>
                      <a:pt x="8044" y="29518"/>
                    </a:lnTo>
                    <a:lnTo>
                      <a:pt x="9385" y="28877"/>
                    </a:lnTo>
                    <a:lnTo>
                      <a:pt x="5027" y="28877"/>
                    </a:lnTo>
                    <a:lnTo>
                      <a:pt x="4022" y="29518"/>
                    </a:lnTo>
                    <a:lnTo>
                      <a:pt x="3016" y="30160"/>
                    </a:lnTo>
                    <a:lnTo>
                      <a:pt x="0" y="30160"/>
                    </a:lnTo>
                    <a:lnTo>
                      <a:pt x="1340" y="26951"/>
                    </a:lnTo>
                    <a:lnTo>
                      <a:pt x="4357" y="23743"/>
                    </a:lnTo>
                    <a:lnTo>
                      <a:pt x="11061" y="20534"/>
                    </a:lnTo>
                    <a:lnTo>
                      <a:pt x="17430" y="20534"/>
                    </a:lnTo>
                    <a:lnTo>
                      <a:pt x="17765" y="19893"/>
                    </a:lnTo>
                    <a:lnTo>
                      <a:pt x="17765" y="18609"/>
                    </a:lnTo>
                    <a:lnTo>
                      <a:pt x="19106" y="18609"/>
                    </a:lnTo>
                    <a:lnTo>
                      <a:pt x="20782" y="16684"/>
                    </a:lnTo>
                    <a:lnTo>
                      <a:pt x="21452" y="14759"/>
                    </a:lnTo>
                    <a:lnTo>
                      <a:pt x="21452" y="14117"/>
                    </a:lnTo>
                    <a:lnTo>
                      <a:pt x="22458" y="12834"/>
                    </a:lnTo>
                    <a:lnTo>
                      <a:pt x="23128" y="12834"/>
                    </a:lnTo>
                    <a:lnTo>
                      <a:pt x="25810" y="13475"/>
                    </a:lnTo>
                    <a:lnTo>
                      <a:pt x="30837" y="16684"/>
                    </a:lnTo>
                    <a:lnTo>
                      <a:pt x="32513" y="18609"/>
                    </a:lnTo>
                    <a:lnTo>
                      <a:pt x="33184" y="14117"/>
                    </a:lnTo>
                    <a:lnTo>
                      <a:pt x="34860" y="10267"/>
                    </a:lnTo>
                    <a:lnTo>
                      <a:pt x="36536" y="7700"/>
                    </a:lnTo>
                    <a:lnTo>
                      <a:pt x="39217" y="7058"/>
                    </a:lnTo>
                    <a:lnTo>
                      <a:pt x="39888" y="7058"/>
                    </a:lnTo>
                    <a:lnTo>
                      <a:pt x="40558" y="7700"/>
                    </a:lnTo>
                    <a:lnTo>
                      <a:pt x="41229" y="7700"/>
                    </a:lnTo>
                    <a:lnTo>
                      <a:pt x="42234" y="6417"/>
                    </a:lnTo>
                    <a:lnTo>
                      <a:pt x="42569" y="4491"/>
                    </a:lnTo>
                    <a:lnTo>
                      <a:pt x="44245" y="3208"/>
                    </a:lnTo>
                    <a:lnTo>
                      <a:pt x="61005" y="3208"/>
                    </a:lnTo>
                    <a:lnTo>
                      <a:pt x="62011" y="1283"/>
                    </a:lnTo>
                    <a:lnTo>
                      <a:pt x="63687" y="1283"/>
                    </a:lnTo>
                    <a:lnTo>
                      <a:pt x="64692" y="1925"/>
                    </a:lnTo>
                    <a:lnTo>
                      <a:pt x="65698" y="3850"/>
                    </a:lnTo>
                    <a:lnTo>
                      <a:pt x="66368" y="4491"/>
                    </a:lnTo>
                    <a:lnTo>
                      <a:pt x="67709" y="4491"/>
                    </a:lnTo>
                    <a:lnTo>
                      <a:pt x="69385" y="3208"/>
                    </a:lnTo>
                    <a:lnTo>
                      <a:pt x="70391" y="1283"/>
                    </a:lnTo>
                    <a:lnTo>
                      <a:pt x="72067"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03" name="Google Shape;703;p44"/>
              <p:cNvSpPr/>
              <p:nvPr/>
            </p:nvSpPr>
            <p:spPr>
              <a:xfrm>
                <a:off x="4026672" y="1676488"/>
                <a:ext cx="1444500" cy="1100700"/>
              </a:xfrm>
              <a:custGeom>
                <a:rect b="b" l="l" r="r" t="t"/>
                <a:pathLst>
                  <a:path extrusionOk="0" h="120000" w="120000">
                    <a:moveTo>
                      <a:pt x="74548" y="0"/>
                    </a:moveTo>
                    <a:lnTo>
                      <a:pt x="84705" y="0"/>
                    </a:lnTo>
                    <a:lnTo>
                      <a:pt x="87460" y="451"/>
                    </a:lnTo>
                    <a:lnTo>
                      <a:pt x="90043" y="2033"/>
                    </a:lnTo>
                    <a:lnTo>
                      <a:pt x="92625" y="3615"/>
                    </a:lnTo>
                    <a:lnTo>
                      <a:pt x="95035" y="5423"/>
                    </a:lnTo>
                    <a:lnTo>
                      <a:pt x="97101" y="5875"/>
                    </a:lnTo>
                    <a:lnTo>
                      <a:pt x="99340" y="5875"/>
                    </a:lnTo>
                    <a:lnTo>
                      <a:pt x="101233" y="6327"/>
                    </a:lnTo>
                    <a:lnTo>
                      <a:pt x="100717" y="7683"/>
                    </a:lnTo>
                    <a:lnTo>
                      <a:pt x="99167" y="8587"/>
                    </a:lnTo>
                    <a:lnTo>
                      <a:pt x="95724" y="9717"/>
                    </a:lnTo>
                    <a:lnTo>
                      <a:pt x="94175" y="9943"/>
                    </a:lnTo>
                    <a:lnTo>
                      <a:pt x="78852" y="11073"/>
                    </a:lnTo>
                    <a:lnTo>
                      <a:pt x="79885" y="11299"/>
                    </a:lnTo>
                    <a:lnTo>
                      <a:pt x="84705" y="11299"/>
                    </a:lnTo>
                    <a:lnTo>
                      <a:pt x="87288" y="11073"/>
                    </a:lnTo>
                    <a:lnTo>
                      <a:pt x="93142" y="11073"/>
                    </a:lnTo>
                    <a:lnTo>
                      <a:pt x="92625" y="11977"/>
                    </a:lnTo>
                    <a:lnTo>
                      <a:pt x="91764" y="13107"/>
                    </a:lnTo>
                    <a:lnTo>
                      <a:pt x="90559" y="15367"/>
                    </a:lnTo>
                    <a:lnTo>
                      <a:pt x="90559" y="15593"/>
                    </a:lnTo>
                    <a:lnTo>
                      <a:pt x="91764" y="15141"/>
                    </a:lnTo>
                    <a:lnTo>
                      <a:pt x="93486" y="14011"/>
                    </a:lnTo>
                    <a:lnTo>
                      <a:pt x="95208" y="12203"/>
                    </a:lnTo>
                    <a:lnTo>
                      <a:pt x="97101" y="11073"/>
                    </a:lnTo>
                    <a:lnTo>
                      <a:pt x="98651" y="10621"/>
                    </a:lnTo>
                    <a:lnTo>
                      <a:pt x="99340" y="10847"/>
                    </a:lnTo>
                    <a:lnTo>
                      <a:pt x="99684" y="11073"/>
                    </a:lnTo>
                    <a:lnTo>
                      <a:pt x="100200" y="11751"/>
                    </a:lnTo>
                    <a:lnTo>
                      <a:pt x="100373" y="12429"/>
                    </a:lnTo>
                    <a:lnTo>
                      <a:pt x="100373" y="13107"/>
                    </a:lnTo>
                    <a:lnTo>
                      <a:pt x="100028" y="14011"/>
                    </a:lnTo>
                    <a:lnTo>
                      <a:pt x="99340" y="15367"/>
                    </a:lnTo>
                    <a:lnTo>
                      <a:pt x="97962" y="16949"/>
                    </a:lnTo>
                    <a:lnTo>
                      <a:pt x="96929" y="18757"/>
                    </a:lnTo>
                    <a:lnTo>
                      <a:pt x="95724" y="21242"/>
                    </a:lnTo>
                    <a:lnTo>
                      <a:pt x="96929" y="20112"/>
                    </a:lnTo>
                    <a:lnTo>
                      <a:pt x="98479" y="18531"/>
                    </a:lnTo>
                    <a:lnTo>
                      <a:pt x="100028" y="16497"/>
                    </a:lnTo>
                    <a:lnTo>
                      <a:pt x="101233" y="14463"/>
                    </a:lnTo>
                    <a:lnTo>
                      <a:pt x="102094" y="13333"/>
                    </a:lnTo>
                    <a:lnTo>
                      <a:pt x="107259" y="13333"/>
                    </a:lnTo>
                    <a:lnTo>
                      <a:pt x="107776" y="13559"/>
                    </a:lnTo>
                    <a:lnTo>
                      <a:pt x="108464" y="13559"/>
                    </a:lnTo>
                    <a:lnTo>
                      <a:pt x="109670" y="12881"/>
                    </a:lnTo>
                    <a:lnTo>
                      <a:pt x="110358" y="12203"/>
                    </a:lnTo>
                    <a:lnTo>
                      <a:pt x="111047" y="11977"/>
                    </a:lnTo>
                    <a:lnTo>
                      <a:pt x="114490" y="11977"/>
                    </a:lnTo>
                    <a:lnTo>
                      <a:pt x="114835" y="10847"/>
                    </a:lnTo>
                    <a:lnTo>
                      <a:pt x="115351" y="10621"/>
                    </a:lnTo>
                    <a:lnTo>
                      <a:pt x="115695" y="10621"/>
                    </a:lnTo>
                    <a:lnTo>
                      <a:pt x="116901" y="10847"/>
                    </a:lnTo>
                    <a:lnTo>
                      <a:pt x="118106" y="11751"/>
                    </a:lnTo>
                    <a:lnTo>
                      <a:pt x="119483" y="12881"/>
                    </a:lnTo>
                    <a:lnTo>
                      <a:pt x="120000" y="14011"/>
                    </a:lnTo>
                    <a:lnTo>
                      <a:pt x="119827" y="14463"/>
                    </a:lnTo>
                    <a:lnTo>
                      <a:pt x="119139" y="15367"/>
                    </a:lnTo>
                    <a:lnTo>
                      <a:pt x="118794" y="15593"/>
                    </a:lnTo>
                    <a:lnTo>
                      <a:pt x="118278" y="15593"/>
                    </a:lnTo>
                    <a:lnTo>
                      <a:pt x="118106" y="15819"/>
                    </a:lnTo>
                    <a:lnTo>
                      <a:pt x="115179" y="18079"/>
                    </a:lnTo>
                    <a:lnTo>
                      <a:pt x="113457" y="19435"/>
                    </a:lnTo>
                    <a:lnTo>
                      <a:pt x="111219" y="19661"/>
                    </a:lnTo>
                    <a:lnTo>
                      <a:pt x="111563" y="19887"/>
                    </a:lnTo>
                    <a:lnTo>
                      <a:pt x="112596" y="19887"/>
                    </a:lnTo>
                    <a:lnTo>
                      <a:pt x="112769" y="19661"/>
                    </a:lnTo>
                    <a:lnTo>
                      <a:pt x="112769" y="20564"/>
                    </a:lnTo>
                    <a:lnTo>
                      <a:pt x="112596" y="21016"/>
                    </a:lnTo>
                    <a:lnTo>
                      <a:pt x="112080" y="21694"/>
                    </a:lnTo>
                    <a:lnTo>
                      <a:pt x="111219" y="22146"/>
                    </a:lnTo>
                    <a:lnTo>
                      <a:pt x="110530" y="22146"/>
                    </a:lnTo>
                    <a:lnTo>
                      <a:pt x="110186" y="22372"/>
                    </a:lnTo>
                    <a:lnTo>
                      <a:pt x="109670" y="22372"/>
                    </a:lnTo>
                    <a:lnTo>
                      <a:pt x="109842" y="23050"/>
                    </a:lnTo>
                    <a:lnTo>
                      <a:pt x="109842" y="23276"/>
                    </a:lnTo>
                    <a:lnTo>
                      <a:pt x="109670" y="23276"/>
                    </a:lnTo>
                    <a:lnTo>
                      <a:pt x="109670" y="23954"/>
                    </a:lnTo>
                    <a:lnTo>
                      <a:pt x="109497" y="24406"/>
                    </a:lnTo>
                    <a:lnTo>
                      <a:pt x="108809" y="25310"/>
                    </a:lnTo>
                    <a:lnTo>
                      <a:pt x="108120" y="25536"/>
                    </a:lnTo>
                    <a:lnTo>
                      <a:pt x="107776" y="25536"/>
                    </a:lnTo>
                    <a:lnTo>
                      <a:pt x="106398" y="26214"/>
                    </a:lnTo>
                    <a:lnTo>
                      <a:pt x="106398" y="27570"/>
                    </a:lnTo>
                    <a:lnTo>
                      <a:pt x="106226" y="28474"/>
                    </a:lnTo>
                    <a:lnTo>
                      <a:pt x="106054" y="28926"/>
                    </a:lnTo>
                    <a:lnTo>
                      <a:pt x="105538" y="29604"/>
                    </a:lnTo>
                    <a:lnTo>
                      <a:pt x="103644" y="31186"/>
                    </a:lnTo>
                    <a:lnTo>
                      <a:pt x="103299" y="31864"/>
                    </a:lnTo>
                    <a:lnTo>
                      <a:pt x="102955" y="32316"/>
                    </a:lnTo>
                    <a:lnTo>
                      <a:pt x="102783" y="33220"/>
                    </a:lnTo>
                    <a:lnTo>
                      <a:pt x="102783" y="34124"/>
                    </a:lnTo>
                    <a:lnTo>
                      <a:pt x="102439" y="35254"/>
                    </a:lnTo>
                    <a:lnTo>
                      <a:pt x="102955" y="35480"/>
                    </a:lnTo>
                    <a:lnTo>
                      <a:pt x="103472" y="35480"/>
                    </a:lnTo>
                    <a:lnTo>
                      <a:pt x="104160" y="35254"/>
                    </a:lnTo>
                    <a:lnTo>
                      <a:pt x="104505" y="35254"/>
                    </a:lnTo>
                    <a:lnTo>
                      <a:pt x="105365" y="35480"/>
                    </a:lnTo>
                    <a:lnTo>
                      <a:pt x="106054" y="35706"/>
                    </a:lnTo>
                    <a:lnTo>
                      <a:pt x="107259" y="36836"/>
                    </a:lnTo>
                    <a:lnTo>
                      <a:pt x="106398" y="37514"/>
                    </a:lnTo>
                    <a:lnTo>
                      <a:pt x="106054" y="37514"/>
                    </a:lnTo>
                    <a:lnTo>
                      <a:pt x="106226" y="38192"/>
                    </a:lnTo>
                    <a:lnTo>
                      <a:pt x="107087" y="38644"/>
                    </a:lnTo>
                    <a:lnTo>
                      <a:pt x="107776" y="38870"/>
                    </a:lnTo>
                    <a:lnTo>
                      <a:pt x="108637" y="39548"/>
                    </a:lnTo>
                    <a:lnTo>
                      <a:pt x="108809" y="40000"/>
                    </a:lnTo>
                    <a:lnTo>
                      <a:pt x="108981" y="40903"/>
                    </a:lnTo>
                    <a:lnTo>
                      <a:pt x="108637" y="41807"/>
                    </a:lnTo>
                    <a:lnTo>
                      <a:pt x="107776" y="42259"/>
                    </a:lnTo>
                    <a:lnTo>
                      <a:pt x="103644" y="42259"/>
                    </a:lnTo>
                    <a:lnTo>
                      <a:pt x="103299" y="42711"/>
                    </a:lnTo>
                    <a:lnTo>
                      <a:pt x="102955" y="43163"/>
                    </a:lnTo>
                    <a:lnTo>
                      <a:pt x="102783" y="43389"/>
                    </a:lnTo>
                    <a:lnTo>
                      <a:pt x="102783" y="44067"/>
                    </a:lnTo>
                    <a:lnTo>
                      <a:pt x="102955" y="44519"/>
                    </a:lnTo>
                    <a:lnTo>
                      <a:pt x="103472" y="44971"/>
                    </a:lnTo>
                    <a:lnTo>
                      <a:pt x="103644" y="45197"/>
                    </a:lnTo>
                    <a:lnTo>
                      <a:pt x="105021" y="45197"/>
                    </a:lnTo>
                    <a:lnTo>
                      <a:pt x="105021" y="46101"/>
                    </a:lnTo>
                    <a:lnTo>
                      <a:pt x="105193" y="47005"/>
                    </a:lnTo>
                    <a:lnTo>
                      <a:pt x="105365" y="47457"/>
                    </a:lnTo>
                    <a:lnTo>
                      <a:pt x="105882" y="48135"/>
                    </a:lnTo>
                    <a:lnTo>
                      <a:pt x="106054" y="48587"/>
                    </a:lnTo>
                    <a:lnTo>
                      <a:pt x="106054" y="51073"/>
                    </a:lnTo>
                    <a:lnTo>
                      <a:pt x="104505" y="51073"/>
                    </a:lnTo>
                    <a:lnTo>
                      <a:pt x="104160" y="51525"/>
                    </a:lnTo>
                    <a:lnTo>
                      <a:pt x="103816" y="51751"/>
                    </a:lnTo>
                    <a:lnTo>
                      <a:pt x="103816" y="52203"/>
                    </a:lnTo>
                    <a:lnTo>
                      <a:pt x="104332" y="53333"/>
                    </a:lnTo>
                    <a:lnTo>
                      <a:pt x="104677" y="53785"/>
                    </a:lnTo>
                    <a:lnTo>
                      <a:pt x="105193" y="53785"/>
                    </a:lnTo>
                    <a:lnTo>
                      <a:pt x="105882" y="54011"/>
                    </a:lnTo>
                    <a:lnTo>
                      <a:pt x="106226" y="54011"/>
                    </a:lnTo>
                    <a:lnTo>
                      <a:pt x="106743" y="54237"/>
                    </a:lnTo>
                    <a:lnTo>
                      <a:pt x="106226" y="55141"/>
                    </a:lnTo>
                    <a:lnTo>
                      <a:pt x="105882" y="55819"/>
                    </a:lnTo>
                    <a:lnTo>
                      <a:pt x="105193" y="56271"/>
                    </a:lnTo>
                    <a:lnTo>
                      <a:pt x="104332" y="56497"/>
                    </a:lnTo>
                    <a:lnTo>
                      <a:pt x="103472" y="56497"/>
                    </a:lnTo>
                    <a:lnTo>
                      <a:pt x="103472" y="57175"/>
                    </a:lnTo>
                    <a:lnTo>
                      <a:pt x="103644" y="57627"/>
                    </a:lnTo>
                    <a:lnTo>
                      <a:pt x="104160" y="58079"/>
                    </a:lnTo>
                    <a:lnTo>
                      <a:pt x="104332" y="58079"/>
                    </a:lnTo>
                    <a:lnTo>
                      <a:pt x="103644" y="59435"/>
                    </a:lnTo>
                    <a:lnTo>
                      <a:pt x="102783" y="59887"/>
                    </a:lnTo>
                    <a:lnTo>
                      <a:pt x="101750" y="60338"/>
                    </a:lnTo>
                    <a:lnTo>
                      <a:pt x="100889" y="60790"/>
                    </a:lnTo>
                    <a:lnTo>
                      <a:pt x="100373" y="61694"/>
                    </a:lnTo>
                    <a:lnTo>
                      <a:pt x="99684" y="61016"/>
                    </a:lnTo>
                    <a:lnTo>
                      <a:pt x="99340" y="60564"/>
                    </a:lnTo>
                    <a:lnTo>
                      <a:pt x="98651" y="60338"/>
                    </a:lnTo>
                    <a:lnTo>
                      <a:pt x="98307" y="59435"/>
                    </a:lnTo>
                    <a:lnTo>
                      <a:pt x="97101" y="59435"/>
                    </a:lnTo>
                    <a:lnTo>
                      <a:pt x="97790" y="60564"/>
                    </a:lnTo>
                    <a:lnTo>
                      <a:pt x="98823" y="61468"/>
                    </a:lnTo>
                    <a:lnTo>
                      <a:pt x="100028" y="61694"/>
                    </a:lnTo>
                    <a:lnTo>
                      <a:pt x="100717" y="62598"/>
                    </a:lnTo>
                    <a:lnTo>
                      <a:pt x="101061" y="63728"/>
                    </a:lnTo>
                    <a:lnTo>
                      <a:pt x="101061" y="64180"/>
                    </a:lnTo>
                    <a:lnTo>
                      <a:pt x="100889" y="65084"/>
                    </a:lnTo>
                    <a:lnTo>
                      <a:pt x="100717" y="65762"/>
                    </a:lnTo>
                    <a:lnTo>
                      <a:pt x="100373" y="65988"/>
                    </a:lnTo>
                    <a:lnTo>
                      <a:pt x="100028" y="66214"/>
                    </a:lnTo>
                    <a:lnTo>
                      <a:pt x="98823" y="65762"/>
                    </a:lnTo>
                    <a:lnTo>
                      <a:pt x="97618" y="64858"/>
                    </a:lnTo>
                    <a:lnTo>
                      <a:pt x="96757" y="63276"/>
                    </a:lnTo>
                    <a:lnTo>
                      <a:pt x="96068" y="61920"/>
                    </a:lnTo>
                    <a:lnTo>
                      <a:pt x="95208" y="61920"/>
                    </a:lnTo>
                    <a:lnTo>
                      <a:pt x="95208" y="63276"/>
                    </a:lnTo>
                    <a:lnTo>
                      <a:pt x="96757" y="65084"/>
                    </a:lnTo>
                    <a:lnTo>
                      <a:pt x="98307" y="66214"/>
                    </a:lnTo>
                    <a:lnTo>
                      <a:pt x="99684" y="67570"/>
                    </a:lnTo>
                    <a:lnTo>
                      <a:pt x="101061" y="69378"/>
                    </a:lnTo>
                    <a:lnTo>
                      <a:pt x="101922" y="71412"/>
                    </a:lnTo>
                    <a:lnTo>
                      <a:pt x="102439" y="73672"/>
                    </a:lnTo>
                    <a:lnTo>
                      <a:pt x="102094" y="74124"/>
                    </a:lnTo>
                    <a:lnTo>
                      <a:pt x="101922" y="74576"/>
                    </a:lnTo>
                    <a:lnTo>
                      <a:pt x="101233" y="74576"/>
                    </a:lnTo>
                    <a:lnTo>
                      <a:pt x="100889" y="74802"/>
                    </a:lnTo>
                    <a:lnTo>
                      <a:pt x="100373" y="74802"/>
                    </a:lnTo>
                    <a:lnTo>
                      <a:pt x="99167" y="74576"/>
                    </a:lnTo>
                    <a:lnTo>
                      <a:pt x="98307" y="73672"/>
                    </a:lnTo>
                    <a:lnTo>
                      <a:pt x="97618" y="72090"/>
                    </a:lnTo>
                    <a:lnTo>
                      <a:pt x="96929" y="70960"/>
                    </a:lnTo>
                    <a:lnTo>
                      <a:pt x="96068" y="70282"/>
                    </a:lnTo>
                    <a:lnTo>
                      <a:pt x="94863" y="69830"/>
                    </a:lnTo>
                    <a:lnTo>
                      <a:pt x="94002" y="69830"/>
                    </a:lnTo>
                    <a:lnTo>
                      <a:pt x="94002" y="70734"/>
                    </a:lnTo>
                    <a:lnTo>
                      <a:pt x="94175" y="70960"/>
                    </a:lnTo>
                    <a:lnTo>
                      <a:pt x="94347" y="71638"/>
                    </a:lnTo>
                    <a:lnTo>
                      <a:pt x="94519" y="71864"/>
                    </a:lnTo>
                    <a:lnTo>
                      <a:pt x="94519" y="72542"/>
                    </a:lnTo>
                    <a:lnTo>
                      <a:pt x="94175" y="72994"/>
                    </a:lnTo>
                    <a:lnTo>
                      <a:pt x="93658" y="73220"/>
                    </a:lnTo>
                    <a:lnTo>
                      <a:pt x="93314" y="73220"/>
                    </a:lnTo>
                    <a:lnTo>
                      <a:pt x="93142" y="73672"/>
                    </a:lnTo>
                    <a:lnTo>
                      <a:pt x="93486" y="74802"/>
                    </a:lnTo>
                    <a:lnTo>
                      <a:pt x="94863" y="75254"/>
                    </a:lnTo>
                    <a:lnTo>
                      <a:pt x="96241" y="75932"/>
                    </a:lnTo>
                    <a:lnTo>
                      <a:pt x="97962" y="76158"/>
                    </a:lnTo>
                    <a:lnTo>
                      <a:pt x="99512" y="76158"/>
                    </a:lnTo>
                    <a:lnTo>
                      <a:pt x="100717" y="76384"/>
                    </a:lnTo>
                    <a:lnTo>
                      <a:pt x="99340" y="77514"/>
                    </a:lnTo>
                    <a:lnTo>
                      <a:pt x="98479" y="78192"/>
                    </a:lnTo>
                    <a:lnTo>
                      <a:pt x="97618" y="78418"/>
                    </a:lnTo>
                    <a:lnTo>
                      <a:pt x="96241" y="79322"/>
                    </a:lnTo>
                    <a:lnTo>
                      <a:pt x="95035" y="80451"/>
                    </a:lnTo>
                    <a:lnTo>
                      <a:pt x="94002" y="81807"/>
                    </a:lnTo>
                    <a:lnTo>
                      <a:pt x="92625" y="82711"/>
                    </a:lnTo>
                    <a:lnTo>
                      <a:pt x="90215" y="83615"/>
                    </a:lnTo>
                    <a:lnTo>
                      <a:pt x="87804" y="84067"/>
                    </a:lnTo>
                    <a:lnTo>
                      <a:pt x="85566" y="84971"/>
                    </a:lnTo>
                    <a:lnTo>
                      <a:pt x="82123" y="84971"/>
                    </a:lnTo>
                    <a:lnTo>
                      <a:pt x="81606" y="85197"/>
                    </a:lnTo>
                    <a:lnTo>
                      <a:pt x="80918" y="86101"/>
                    </a:lnTo>
                    <a:lnTo>
                      <a:pt x="80746" y="86779"/>
                    </a:lnTo>
                    <a:lnTo>
                      <a:pt x="79024" y="88361"/>
                    </a:lnTo>
                    <a:lnTo>
                      <a:pt x="77991" y="89717"/>
                    </a:lnTo>
                    <a:lnTo>
                      <a:pt x="77302" y="91525"/>
                    </a:lnTo>
                    <a:lnTo>
                      <a:pt x="76614" y="92881"/>
                    </a:lnTo>
                    <a:lnTo>
                      <a:pt x="74892" y="94011"/>
                    </a:lnTo>
                    <a:lnTo>
                      <a:pt x="72998" y="94915"/>
                    </a:lnTo>
                    <a:lnTo>
                      <a:pt x="71276" y="95819"/>
                    </a:lnTo>
                    <a:lnTo>
                      <a:pt x="70243" y="95819"/>
                    </a:lnTo>
                    <a:lnTo>
                      <a:pt x="70243" y="93785"/>
                    </a:lnTo>
                    <a:lnTo>
                      <a:pt x="69727" y="94011"/>
                    </a:lnTo>
                    <a:lnTo>
                      <a:pt x="69555" y="94689"/>
                    </a:lnTo>
                    <a:lnTo>
                      <a:pt x="69383" y="94915"/>
                    </a:lnTo>
                    <a:lnTo>
                      <a:pt x="68866" y="96045"/>
                    </a:lnTo>
                    <a:lnTo>
                      <a:pt x="67833" y="96949"/>
                    </a:lnTo>
                    <a:lnTo>
                      <a:pt x="66456" y="97401"/>
                    </a:lnTo>
                    <a:lnTo>
                      <a:pt x="64906" y="98079"/>
                    </a:lnTo>
                    <a:lnTo>
                      <a:pt x="64045" y="98983"/>
                    </a:lnTo>
                    <a:lnTo>
                      <a:pt x="63701" y="100338"/>
                    </a:lnTo>
                    <a:lnTo>
                      <a:pt x="63701" y="101242"/>
                    </a:lnTo>
                    <a:lnTo>
                      <a:pt x="63185" y="101694"/>
                    </a:lnTo>
                    <a:lnTo>
                      <a:pt x="63185" y="102372"/>
                    </a:lnTo>
                    <a:lnTo>
                      <a:pt x="63529" y="102824"/>
                    </a:lnTo>
                    <a:lnTo>
                      <a:pt x="63701" y="103276"/>
                    </a:lnTo>
                    <a:lnTo>
                      <a:pt x="64045" y="104406"/>
                    </a:lnTo>
                    <a:lnTo>
                      <a:pt x="63701" y="105762"/>
                    </a:lnTo>
                    <a:lnTo>
                      <a:pt x="63012" y="106666"/>
                    </a:lnTo>
                    <a:lnTo>
                      <a:pt x="61979" y="107118"/>
                    </a:lnTo>
                    <a:lnTo>
                      <a:pt x="61291" y="108022"/>
                    </a:lnTo>
                    <a:lnTo>
                      <a:pt x="60946" y="109152"/>
                    </a:lnTo>
                    <a:lnTo>
                      <a:pt x="60946" y="114350"/>
                    </a:lnTo>
                    <a:lnTo>
                      <a:pt x="60086" y="115480"/>
                    </a:lnTo>
                    <a:lnTo>
                      <a:pt x="59741" y="116836"/>
                    </a:lnTo>
                    <a:lnTo>
                      <a:pt x="59397" y="118192"/>
                    </a:lnTo>
                    <a:lnTo>
                      <a:pt x="58880" y="119322"/>
                    </a:lnTo>
                    <a:lnTo>
                      <a:pt x="58020" y="120000"/>
                    </a:lnTo>
                    <a:lnTo>
                      <a:pt x="57675" y="120000"/>
                    </a:lnTo>
                    <a:lnTo>
                      <a:pt x="57503" y="119774"/>
                    </a:lnTo>
                    <a:lnTo>
                      <a:pt x="57159" y="119096"/>
                    </a:lnTo>
                    <a:lnTo>
                      <a:pt x="56298" y="119774"/>
                    </a:lnTo>
                    <a:lnTo>
                      <a:pt x="55954" y="119774"/>
                    </a:lnTo>
                    <a:lnTo>
                      <a:pt x="55093" y="119322"/>
                    </a:lnTo>
                    <a:lnTo>
                      <a:pt x="54404" y="118192"/>
                    </a:lnTo>
                    <a:lnTo>
                      <a:pt x="53888" y="117062"/>
                    </a:lnTo>
                    <a:lnTo>
                      <a:pt x="53371" y="115932"/>
                    </a:lnTo>
                    <a:lnTo>
                      <a:pt x="52510" y="115706"/>
                    </a:lnTo>
                    <a:lnTo>
                      <a:pt x="51822" y="115932"/>
                    </a:lnTo>
                    <a:lnTo>
                      <a:pt x="50961" y="116158"/>
                    </a:lnTo>
                    <a:lnTo>
                      <a:pt x="49583" y="116836"/>
                    </a:lnTo>
                    <a:lnTo>
                      <a:pt x="49239" y="115932"/>
                    </a:lnTo>
                    <a:lnTo>
                      <a:pt x="49067" y="115480"/>
                    </a:lnTo>
                    <a:lnTo>
                      <a:pt x="48550" y="115028"/>
                    </a:lnTo>
                    <a:lnTo>
                      <a:pt x="48206" y="115028"/>
                    </a:lnTo>
                    <a:lnTo>
                      <a:pt x="47690" y="114802"/>
                    </a:lnTo>
                    <a:lnTo>
                      <a:pt x="47001" y="113898"/>
                    </a:lnTo>
                    <a:lnTo>
                      <a:pt x="47001" y="113220"/>
                    </a:lnTo>
                    <a:lnTo>
                      <a:pt x="46829" y="112768"/>
                    </a:lnTo>
                    <a:lnTo>
                      <a:pt x="46829" y="112542"/>
                    </a:lnTo>
                    <a:lnTo>
                      <a:pt x="45624" y="110960"/>
                    </a:lnTo>
                    <a:lnTo>
                      <a:pt x="44246" y="108474"/>
                    </a:lnTo>
                    <a:lnTo>
                      <a:pt x="43213" y="106214"/>
                    </a:lnTo>
                    <a:lnTo>
                      <a:pt x="42697" y="103954"/>
                    </a:lnTo>
                    <a:lnTo>
                      <a:pt x="42697" y="103502"/>
                    </a:lnTo>
                    <a:lnTo>
                      <a:pt x="43213" y="102824"/>
                    </a:lnTo>
                    <a:lnTo>
                      <a:pt x="43558" y="102598"/>
                    </a:lnTo>
                    <a:lnTo>
                      <a:pt x="43902" y="102372"/>
                    </a:lnTo>
                    <a:lnTo>
                      <a:pt x="43385" y="101694"/>
                    </a:lnTo>
                    <a:lnTo>
                      <a:pt x="42525" y="101694"/>
                    </a:lnTo>
                    <a:lnTo>
                      <a:pt x="42352" y="102146"/>
                    </a:lnTo>
                    <a:lnTo>
                      <a:pt x="41836" y="102372"/>
                    </a:lnTo>
                    <a:lnTo>
                      <a:pt x="41664" y="102372"/>
                    </a:lnTo>
                    <a:lnTo>
                      <a:pt x="41147" y="102146"/>
                    </a:lnTo>
                    <a:lnTo>
                      <a:pt x="40803" y="100790"/>
                    </a:lnTo>
                    <a:lnTo>
                      <a:pt x="40803" y="100112"/>
                    </a:lnTo>
                    <a:lnTo>
                      <a:pt x="40631" y="99209"/>
                    </a:lnTo>
                    <a:lnTo>
                      <a:pt x="39942" y="97853"/>
                    </a:lnTo>
                    <a:lnTo>
                      <a:pt x="39253" y="96723"/>
                    </a:lnTo>
                    <a:lnTo>
                      <a:pt x="38393" y="95593"/>
                    </a:lnTo>
                    <a:lnTo>
                      <a:pt x="38220" y="93785"/>
                    </a:lnTo>
                    <a:lnTo>
                      <a:pt x="38220" y="93333"/>
                    </a:lnTo>
                    <a:lnTo>
                      <a:pt x="38909" y="91525"/>
                    </a:lnTo>
                    <a:lnTo>
                      <a:pt x="38393" y="91299"/>
                    </a:lnTo>
                    <a:lnTo>
                      <a:pt x="37704" y="91299"/>
                    </a:lnTo>
                    <a:lnTo>
                      <a:pt x="37532" y="91525"/>
                    </a:lnTo>
                    <a:lnTo>
                      <a:pt x="37532" y="89265"/>
                    </a:lnTo>
                    <a:lnTo>
                      <a:pt x="38393" y="87457"/>
                    </a:lnTo>
                    <a:lnTo>
                      <a:pt x="39081" y="85875"/>
                    </a:lnTo>
                    <a:lnTo>
                      <a:pt x="40286" y="84519"/>
                    </a:lnTo>
                    <a:lnTo>
                      <a:pt x="40286" y="84067"/>
                    </a:lnTo>
                    <a:lnTo>
                      <a:pt x="40803" y="83841"/>
                    </a:lnTo>
                    <a:lnTo>
                      <a:pt x="40975" y="83615"/>
                    </a:lnTo>
                    <a:lnTo>
                      <a:pt x="41836" y="83615"/>
                    </a:lnTo>
                    <a:lnTo>
                      <a:pt x="42352" y="83841"/>
                    </a:lnTo>
                    <a:lnTo>
                      <a:pt x="43041" y="81581"/>
                    </a:lnTo>
                    <a:lnTo>
                      <a:pt x="43558" y="79774"/>
                    </a:lnTo>
                    <a:lnTo>
                      <a:pt x="44246" y="77514"/>
                    </a:lnTo>
                    <a:lnTo>
                      <a:pt x="42697" y="77062"/>
                    </a:lnTo>
                    <a:lnTo>
                      <a:pt x="38909" y="75932"/>
                    </a:lnTo>
                    <a:lnTo>
                      <a:pt x="37360" y="75028"/>
                    </a:lnTo>
                    <a:lnTo>
                      <a:pt x="36671" y="73672"/>
                    </a:lnTo>
                    <a:lnTo>
                      <a:pt x="38048" y="73672"/>
                    </a:lnTo>
                    <a:lnTo>
                      <a:pt x="39426" y="73898"/>
                    </a:lnTo>
                    <a:lnTo>
                      <a:pt x="40803" y="74802"/>
                    </a:lnTo>
                    <a:lnTo>
                      <a:pt x="42352" y="75028"/>
                    </a:lnTo>
                    <a:lnTo>
                      <a:pt x="42525" y="75028"/>
                    </a:lnTo>
                    <a:lnTo>
                      <a:pt x="43041" y="74576"/>
                    </a:lnTo>
                    <a:lnTo>
                      <a:pt x="43041" y="73672"/>
                    </a:lnTo>
                    <a:lnTo>
                      <a:pt x="41836" y="72768"/>
                    </a:lnTo>
                    <a:lnTo>
                      <a:pt x="40803" y="71412"/>
                    </a:lnTo>
                    <a:lnTo>
                      <a:pt x="39942" y="69830"/>
                    </a:lnTo>
                    <a:lnTo>
                      <a:pt x="39081" y="69152"/>
                    </a:lnTo>
                    <a:lnTo>
                      <a:pt x="37704" y="68474"/>
                    </a:lnTo>
                    <a:lnTo>
                      <a:pt x="37360" y="68700"/>
                    </a:lnTo>
                    <a:lnTo>
                      <a:pt x="36843" y="69378"/>
                    </a:lnTo>
                    <a:lnTo>
                      <a:pt x="35982" y="69830"/>
                    </a:lnTo>
                    <a:lnTo>
                      <a:pt x="34777" y="69830"/>
                    </a:lnTo>
                    <a:lnTo>
                      <a:pt x="34261" y="69604"/>
                    </a:lnTo>
                    <a:lnTo>
                      <a:pt x="34088" y="69152"/>
                    </a:lnTo>
                    <a:lnTo>
                      <a:pt x="34088" y="67570"/>
                    </a:lnTo>
                    <a:lnTo>
                      <a:pt x="35810" y="65310"/>
                    </a:lnTo>
                    <a:lnTo>
                      <a:pt x="35810" y="63954"/>
                    </a:lnTo>
                    <a:lnTo>
                      <a:pt x="35121" y="63050"/>
                    </a:lnTo>
                    <a:lnTo>
                      <a:pt x="34777" y="63050"/>
                    </a:lnTo>
                    <a:lnTo>
                      <a:pt x="34261" y="62824"/>
                    </a:lnTo>
                    <a:lnTo>
                      <a:pt x="33916" y="62824"/>
                    </a:lnTo>
                    <a:lnTo>
                      <a:pt x="33916" y="61694"/>
                    </a:lnTo>
                    <a:lnTo>
                      <a:pt x="32539" y="57627"/>
                    </a:lnTo>
                    <a:lnTo>
                      <a:pt x="31162" y="54011"/>
                    </a:lnTo>
                    <a:lnTo>
                      <a:pt x="28751" y="50621"/>
                    </a:lnTo>
                    <a:lnTo>
                      <a:pt x="26169" y="48135"/>
                    </a:lnTo>
                    <a:lnTo>
                      <a:pt x="22898" y="46327"/>
                    </a:lnTo>
                    <a:lnTo>
                      <a:pt x="19110" y="45649"/>
                    </a:lnTo>
                    <a:lnTo>
                      <a:pt x="16527" y="45649"/>
                    </a:lnTo>
                    <a:lnTo>
                      <a:pt x="16183" y="46101"/>
                    </a:lnTo>
                    <a:lnTo>
                      <a:pt x="15667" y="46553"/>
                    </a:lnTo>
                    <a:lnTo>
                      <a:pt x="15322" y="47005"/>
                    </a:lnTo>
                    <a:lnTo>
                      <a:pt x="14461" y="47005"/>
                    </a:lnTo>
                    <a:lnTo>
                      <a:pt x="13773" y="46327"/>
                    </a:lnTo>
                    <a:lnTo>
                      <a:pt x="13428" y="46101"/>
                    </a:lnTo>
                    <a:lnTo>
                      <a:pt x="12051" y="46101"/>
                    </a:lnTo>
                    <a:lnTo>
                      <a:pt x="11707" y="46327"/>
                    </a:lnTo>
                    <a:lnTo>
                      <a:pt x="11362" y="46327"/>
                    </a:lnTo>
                    <a:lnTo>
                      <a:pt x="12051" y="47231"/>
                    </a:lnTo>
                    <a:lnTo>
                      <a:pt x="11879" y="47457"/>
                    </a:lnTo>
                    <a:lnTo>
                      <a:pt x="11190" y="47457"/>
                    </a:lnTo>
                    <a:lnTo>
                      <a:pt x="9469" y="47231"/>
                    </a:lnTo>
                    <a:lnTo>
                      <a:pt x="7919" y="46327"/>
                    </a:lnTo>
                    <a:lnTo>
                      <a:pt x="6714" y="45197"/>
                    </a:lnTo>
                    <a:lnTo>
                      <a:pt x="7575" y="44519"/>
                    </a:lnTo>
                    <a:lnTo>
                      <a:pt x="8263" y="43841"/>
                    </a:lnTo>
                    <a:lnTo>
                      <a:pt x="7230" y="43163"/>
                    </a:lnTo>
                    <a:lnTo>
                      <a:pt x="6370" y="42937"/>
                    </a:lnTo>
                    <a:lnTo>
                      <a:pt x="5853" y="42259"/>
                    </a:lnTo>
                    <a:lnTo>
                      <a:pt x="4304" y="42259"/>
                    </a:lnTo>
                    <a:lnTo>
                      <a:pt x="4131" y="42711"/>
                    </a:lnTo>
                    <a:lnTo>
                      <a:pt x="3271" y="42711"/>
                    </a:lnTo>
                    <a:lnTo>
                      <a:pt x="2754" y="42259"/>
                    </a:lnTo>
                    <a:lnTo>
                      <a:pt x="2926" y="41581"/>
                    </a:lnTo>
                    <a:lnTo>
                      <a:pt x="3443" y="40903"/>
                    </a:lnTo>
                    <a:lnTo>
                      <a:pt x="3787" y="40677"/>
                    </a:lnTo>
                    <a:lnTo>
                      <a:pt x="4476" y="40451"/>
                    </a:lnTo>
                    <a:lnTo>
                      <a:pt x="7230" y="40451"/>
                    </a:lnTo>
                    <a:lnTo>
                      <a:pt x="7747" y="40000"/>
                    </a:lnTo>
                    <a:lnTo>
                      <a:pt x="7919" y="39548"/>
                    </a:lnTo>
                    <a:lnTo>
                      <a:pt x="11879" y="39548"/>
                    </a:lnTo>
                    <a:lnTo>
                      <a:pt x="12223" y="39322"/>
                    </a:lnTo>
                    <a:lnTo>
                      <a:pt x="12740" y="38644"/>
                    </a:lnTo>
                    <a:lnTo>
                      <a:pt x="12740" y="38192"/>
                    </a:lnTo>
                    <a:lnTo>
                      <a:pt x="12912" y="37514"/>
                    </a:lnTo>
                    <a:lnTo>
                      <a:pt x="10157" y="37514"/>
                    </a:lnTo>
                    <a:lnTo>
                      <a:pt x="9985" y="37740"/>
                    </a:lnTo>
                    <a:lnTo>
                      <a:pt x="9641" y="38418"/>
                    </a:lnTo>
                    <a:lnTo>
                      <a:pt x="9469" y="38644"/>
                    </a:lnTo>
                    <a:lnTo>
                      <a:pt x="6886" y="38644"/>
                    </a:lnTo>
                    <a:lnTo>
                      <a:pt x="4992" y="37740"/>
                    </a:lnTo>
                    <a:lnTo>
                      <a:pt x="3443" y="37288"/>
                    </a:lnTo>
                    <a:lnTo>
                      <a:pt x="1721" y="36384"/>
                    </a:lnTo>
                    <a:lnTo>
                      <a:pt x="344" y="35480"/>
                    </a:lnTo>
                    <a:lnTo>
                      <a:pt x="0" y="34576"/>
                    </a:lnTo>
                    <a:lnTo>
                      <a:pt x="172" y="33220"/>
                    </a:lnTo>
                    <a:lnTo>
                      <a:pt x="860" y="32768"/>
                    </a:lnTo>
                    <a:lnTo>
                      <a:pt x="1893" y="32316"/>
                    </a:lnTo>
                    <a:lnTo>
                      <a:pt x="2754" y="32316"/>
                    </a:lnTo>
                    <a:lnTo>
                      <a:pt x="3787" y="32090"/>
                    </a:lnTo>
                    <a:lnTo>
                      <a:pt x="4992" y="31186"/>
                    </a:lnTo>
                    <a:lnTo>
                      <a:pt x="6025" y="30734"/>
                    </a:lnTo>
                    <a:lnTo>
                      <a:pt x="7230" y="29830"/>
                    </a:lnTo>
                    <a:lnTo>
                      <a:pt x="8780" y="29604"/>
                    </a:lnTo>
                    <a:lnTo>
                      <a:pt x="10329" y="29604"/>
                    </a:lnTo>
                    <a:lnTo>
                      <a:pt x="11879" y="29830"/>
                    </a:lnTo>
                    <a:lnTo>
                      <a:pt x="13084" y="29378"/>
                    </a:lnTo>
                    <a:lnTo>
                      <a:pt x="14289" y="28022"/>
                    </a:lnTo>
                    <a:lnTo>
                      <a:pt x="14806" y="26440"/>
                    </a:lnTo>
                    <a:lnTo>
                      <a:pt x="15150" y="24406"/>
                    </a:lnTo>
                    <a:lnTo>
                      <a:pt x="13945" y="24406"/>
                    </a:lnTo>
                    <a:lnTo>
                      <a:pt x="11362" y="23954"/>
                    </a:lnTo>
                    <a:lnTo>
                      <a:pt x="10329" y="23276"/>
                    </a:lnTo>
                    <a:lnTo>
                      <a:pt x="9985" y="22372"/>
                    </a:lnTo>
                    <a:lnTo>
                      <a:pt x="10157" y="22146"/>
                    </a:lnTo>
                    <a:lnTo>
                      <a:pt x="10329" y="21694"/>
                    </a:lnTo>
                    <a:lnTo>
                      <a:pt x="10846" y="21242"/>
                    </a:lnTo>
                    <a:lnTo>
                      <a:pt x="11190" y="21242"/>
                    </a:lnTo>
                    <a:lnTo>
                      <a:pt x="13773" y="19887"/>
                    </a:lnTo>
                    <a:lnTo>
                      <a:pt x="16183" y="17853"/>
                    </a:lnTo>
                    <a:lnTo>
                      <a:pt x="18077" y="16271"/>
                    </a:lnTo>
                    <a:lnTo>
                      <a:pt x="18938" y="16723"/>
                    </a:lnTo>
                    <a:lnTo>
                      <a:pt x="20143" y="16723"/>
                    </a:lnTo>
                    <a:lnTo>
                      <a:pt x="21004" y="16497"/>
                    </a:lnTo>
                    <a:lnTo>
                      <a:pt x="21348" y="15593"/>
                    </a:lnTo>
                    <a:lnTo>
                      <a:pt x="21348" y="14463"/>
                    </a:lnTo>
                    <a:lnTo>
                      <a:pt x="21520" y="13559"/>
                    </a:lnTo>
                    <a:lnTo>
                      <a:pt x="22037" y="12881"/>
                    </a:lnTo>
                    <a:lnTo>
                      <a:pt x="22898" y="12203"/>
                    </a:lnTo>
                    <a:lnTo>
                      <a:pt x="24619" y="11977"/>
                    </a:lnTo>
                    <a:lnTo>
                      <a:pt x="26169" y="11299"/>
                    </a:lnTo>
                    <a:lnTo>
                      <a:pt x="27546" y="11073"/>
                    </a:lnTo>
                    <a:lnTo>
                      <a:pt x="29268" y="10847"/>
                    </a:lnTo>
                    <a:lnTo>
                      <a:pt x="32883" y="9039"/>
                    </a:lnTo>
                    <a:lnTo>
                      <a:pt x="34605" y="8813"/>
                    </a:lnTo>
                    <a:lnTo>
                      <a:pt x="35466" y="9265"/>
                    </a:lnTo>
                    <a:lnTo>
                      <a:pt x="36671" y="11073"/>
                    </a:lnTo>
                    <a:lnTo>
                      <a:pt x="37532" y="11751"/>
                    </a:lnTo>
                    <a:lnTo>
                      <a:pt x="37532" y="11073"/>
                    </a:lnTo>
                    <a:lnTo>
                      <a:pt x="37360" y="10621"/>
                    </a:lnTo>
                    <a:lnTo>
                      <a:pt x="37187" y="10169"/>
                    </a:lnTo>
                    <a:lnTo>
                      <a:pt x="37187" y="9717"/>
                    </a:lnTo>
                    <a:lnTo>
                      <a:pt x="37704" y="8813"/>
                    </a:lnTo>
                    <a:lnTo>
                      <a:pt x="38565" y="9943"/>
                    </a:lnTo>
                    <a:lnTo>
                      <a:pt x="41147" y="11073"/>
                    </a:lnTo>
                    <a:lnTo>
                      <a:pt x="42352" y="11073"/>
                    </a:lnTo>
                    <a:lnTo>
                      <a:pt x="42008" y="10169"/>
                    </a:lnTo>
                    <a:lnTo>
                      <a:pt x="41664" y="9039"/>
                    </a:lnTo>
                    <a:lnTo>
                      <a:pt x="41664" y="8587"/>
                    </a:lnTo>
                    <a:lnTo>
                      <a:pt x="41836" y="8135"/>
                    </a:lnTo>
                    <a:lnTo>
                      <a:pt x="42352" y="7909"/>
                    </a:lnTo>
                    <a:lnTo>
                      <a:pt x="43385" y="7909"/>
                    </a:lnTo>
                    <a:lnTo>
                      <a:pt x="45279" y="8135"/>
                    </a:lnTo>
                    <a:lnTo>
                      <a:pt x="47001" y="9039"/>
                    </a:lnTo>
                    <a:lnTo>
                      <a:pt x="48378" y="10169"/>
                    </a:lnTo>
                    <a:lnTo>
                      <a:pt x="49583" y="11073"/>
                    </a:lnTo>
                    <a:lnTo>
                      <a:pt x="52855" y="11073"/>
                    </a:lnTo>
                    <a:lnTo>
                      <a:pt x="51822" y="10621"/>
                    </a:lnTo>
                    <a:lnTo>
                      <a:pt x="50444" y="9717"/>
                    </a:lnTo>
                    <a:lnTo>
                      <a:pt x="49411" y="8587"/>
                    </a:lnTo>
                    <a:lnTo>
                      <a:pt x="49067" y="7457"/>
                    </a:lnTo>
                    <a:lnTo>
                      <a:pt x="49067" y="6779"/>
                    </a:lnTo>
                    <a:lnTo>
                      <a:pt x="49411" y="6553"/>
                    </a:lnTo>
                    <a:lnTo>
                      <a:pt x="49583" y="6553"/>
                    </a:lnTo>
                    <a:lnTo>
                      <a:pt x="50100" y="6327"/>
                    </a:lnTo>
                    <a:lnTo>
                      <a:pt x="51649" y="6327"/>
                    </a:lnTo>
                    <a:lnTo>
                      <a:pt x="51133" y="5875"/>
                    </a:lnTo>
                    <a:lnTo>
                      <a:pt x="50961" y="5649"/>
                    </a:lnTo>
                    <a:lnTo>
                      <a:pt x="50444" y="5423"/>
                    </a:lnTo>
                    <a:lnTo>
                      <a:pt x="50272" y="4745"/>
                    </a:lnTo>
                    <a:lnTo>
                      <a:pt x="53027" y="3389"/>
                    </a:lnTo>
                    <a:lnTo>
                      <a:pt x="56298" y="3163"/>
                    </a:lnTo>
                    <a:lnTo>
                      <a:pt x="59225" y="3163"/>
                    </a:lnTo>
                    <a:lnTo>
                      <a:pt x="60602" y="3615"/>
                    </a:lnTo>
                    <a:lnTo>
                      <a:pt x="61979" y="3615"/>
                    </a:lnTo>
                    <a:lnTo>
                      <a:pt x="61979" y="2485"/>
                    </a:lnTo>
                    <a:lnTo>
                      <a:pt x="64734" y="2485"/>
                    </a:lnTo>
                    <a:lnTo>
                      <a:pt x="67144" y="2259"/>
                    </a:lnTo>
                    <a:lnTo>
                      <a:pt x="69555" y="1129"/>
                    </a:lnTo>
                    <a:lnTo>
                      <a:pt x="71965" y="225"/>
                    </a:lnTo>
                    <a:lnTo>
                      <a:pt x="74548"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04" name="Google Shape;704;p44"/>
              <p:cNvSpPr/>
              <p:nvPr/>
            </p:nvSpPr>
            <p:spPr>
              <a:xfrm>
                <a:off x="4455688" y="2370823"/>
                <a:ext cx="66300" cy="45600"/>
              </a:xfrm>
              <a:custGeom>
                <a:rect b="b" l="l" r="r" t="t"/>
                <a:pathLst>
                  <a:path extrusionOk="0" h="120000" w="120000">
                    <a:moveTo>
                      <a:pt x="22500" y="0"/>
                    </a:moveTo>
                    <a:lnTo>
                      <a:pt x="33750" y="0"/>
                    </a:lnTo>
                    <a:lnTo>
                      <a:pt x="56250" y="5454"/>
                    </a:lnTo>
                    <a:lnTo>
                      <a:pt x="75000" y="32727"/>
                    </a:lnTo>
                    <a:lnTo>
                      <a:pt x="120000" y="70909"/>
                    </a:lnTo>
                    <a:lnTo>
                      <a:pt x="120000" y="87272"/>
                    </a:lnTo>
                    <a:lnTo>
                      <a:pt x="108750" y="109090"/>
                    </a:lnTo>
                    <a:lnTo>
                      <a:pt x="90000" y="120000"/>
                    </a:lnTo>
                    <a:lnTo>
                      <a:pt x="26250" y="120000"/>
                    </a:lnTo>
                    <a:lnTo>
                      <a:pt x="18750" y="114545"/>
                    </a:lnTo>
                    <a:lnTo>
                      <a:pt x="15000" y="92727"/>
                    </a:lnTo>
                    <a:lnTo>
                      <a:pt x="3750" y="81818"/>
                    </a:lnTo>
                    <a:lnTo>
                      <a:pt x="0" y="60000"/>
                    </a:lnTo>
                    <a:lnTo>
                      <a:pt x="0" y="16363"/>
                    </a:lnTo>
                    <a:lnTo>
                      <a:pt x="7500" y="10909"/>
                    </a:lnTo>
                    <a:lnTo>
                      <a:pt x="15000" y="5454"/>
                    </a:lnTo>
                    <a:lnTo>
                      <a:pt x="225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05" name="Google Shape;705;p44"/>
              <p:cNvSpPr/>
              <p:nvPr/>
            </p:nvSpPr>
            <p:spPr>
              <a:xfrm>
                <a:off x="5315792" y="2132467"/>
                <a:ext cx="39300" cy="22800"/>
              </a:xfrm>
              <a:custGeom>
                <a:rect b="b" l="l" r="r" t="t"/>
                <a:pathLst>
                  <a:path extrusionOk="0" h="120000" w="120000">
                    <a:moveTo>
                      <a:pt x="25263" y="0"/>
                    </a:moveTo>
                    <a:lnTo>
                      <a:pt x="69473" y="0"/>
                    </a:lnTo>
                    <a:lnTo>
                      <a:pt x="69473" y="54545"/>
                    </a:lnTo>
                    <a:lnTo>
                      <a:pt x="120000" y="54545"/>
                    </a:lnTo>
                    <a:lnTo>
                      <a:pt x="88421" y="87272"/>
                    </a:lnTo>
                    <a:lnTo>
                      <a:pt x="69473" y="109090"/>
                    </a:lnTo>
                    <a:lnTo>
                      <a:pt x="50526" y="120000"/>
                    </a:lnTo>
                    <a:lnTo>
                      <a:pt x="31578" y="120000"/>
                    </a:lnTo>
                    <a:lnTo>
                      <a:pt x="25263" y="109090"/>
                    </a:lnTo>
                    <a:lnTo>
                      <a:pt x="6315" y="98181"/>
                    </a:lnTo>
                    <a:lnTo>
                      <a:pt x="0" y="87272"/>
                    </a:lnTo>
                    <a:lnTo>
                      <a:pt x="0" y="43636"/>
                    </a:lnTo>
                    <a:lnTo>
                      <a:pt x="25263"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06" name="Google Shape;706;p44"/>
              <p:cNvSpPr/>
              <p:nvPr/>
            </p:nvSpPr>
            <p:spPr>
              <a:xfrm>
                <a:off x="4352061" y="3069302"/>
                <a:ext cx="155400" cy="153300"/>
              </a:xfrm>
              <a:custGeom>
                <a:rect b="b" l="l" r="r" t="t"/>
                <a:pathLst>
                  <a:path extrusionOk="0" h="120000" w="120000">
                    <a:moveTo>
                      <a:pt x="56000" y="0"/>
                    </a:moveTo>
                    <a:lnTo>
                      <a:pt x="62400" y="0"/>
                    </a:lnTo>
                    <a:lnTo>
                      <a:pt x="65600" y="3243"/>
                    </a:lnTo>
                    <a:lnTo>
                      <a:pt x="65600" y="4864"/>
                    </a:lnTo>
                    <a:lnTo>
                      <a:pt x="62400" y="17837"/>
                    </a:lnTo>
                    <a:lnTo>
                      <a:pt x="54400" y="27567"/>
                    </a:lnTo>
                    <a:lnTo>
                      <a:pt x="48000" y="40540"/>
                    </a:lnTo>
                    <a:lnTo>
                      <a:pt x="48000" y="47027"/>
                    </a:lnTo>
                    <a:lnTo>
                      <a:pt x="51200" y="43783"/>
                    </a:lnTo>
                    <a:lnTo>
                      <a:pt x="56000" y="40540"/>
                    </a:lnTo>
                    <a:lnTo>
                      <a:pt x="64000" y="40540"/>
                    </a:lnTo>
                    <a:lnTo>
                      <a:pt x="67200" y="43783"/>
                    </a:lnTo>
                    <a:lnTo>
                      <a:pt x="64000" y="47027"/>
                    </a:lnTo>
                    <a:lnTo>
                      <a:pt x="64000" y="51891"/>
                    </a:lnTo>
                    <a:lnTo>
                      <a:pt x="75200" y="51891"/>
                    </a:lnTo>
                    <a:lnTo>
                      <a:pt x="75200" y="56756"/>
                    </a:lnTo>
                    <a:lnTo>
                      <a:pt x="83200" y="55135"/>
                    </a:lnTo>
                    <a:lnTo>
                      <a:pt x="104000" y="55135"/>
                    </a:lnTo>
                    <a:lnTo>
                      <a:pt x="104000" y="58378"/>
                    </a:lnTo>
                    <a:lnTo>
                      <a:pt x="102400" y="63243"/>
                    </a:lnTo>
                    <a:lnTo>
                      <a:pt x="102400" y="74594"/>
                    </a:lnTo>
                    <a:lnTo>
                      <a:pt x="104000" y="74594"/>
                    </a:lnTo>
                    <a:lnTo>
                      <a:pt x="107200" y="72972"/>
                    </a:lnTo>
                    <a:lnTo>
                      <a:pt x="110400" y="72972"/>
                    </a:lnTo>
                    <a:lnTo>
                      <a:pt x="107200" y="76216"/>
                    </a:lnTo>
                    <a:lnTo>
                      <a:pt x="104000" y="81081"/>
                    </a:lnTo>
                    <a:lnTo>
                      <a:pt x="104000" y="84324"/>
                    </a:lnTo>
                    <a:lnTo>
                      <a:pt x="105600" y="87567"/>
                    </a:lnTo>
                    <a:lnTo>
                      <a:pt x="107200" y="90810"/>
                    </a:lnTo>
                    <a:lnTo>
                      <a:pt x="107200" y="94054"/>
                    </a:lnTo>
                    <a:lnTo>
                      <a:pt x="112000" y="94054"/>
                    </a:lnTo>
                    <a:lnTo>
                      <a:pt x="115200" y="89189"/>
                    </a:lnTo>
                    <a:lnTo>
                      <a:pt x="115200" y="94054"/>
                    </a:lnTo>
                    <a:lnTo>
                      <a:pt x="118400" y="95675"/>
                    </a:lnTo>
                    <a:lnTo>
                      <a:pt x="118400" y="97297"/>
                    </a:lnTo>
                    <a:lnTo>
                      <a:pt x="120000" y="102162"/>
                    </a:lnTo>
                    <a:lnTo>
                      <a:pt x="120000" y="110270"/>
                    </a:lnTo>
                    <a:lnTo>
                      <a:pt x="118400" y="113513"/>
                    </a:lnTo>
                    <a:lnTo>
                      <a:pt x="113600" y="118378"/>
                    </a:lnTo>
                    <a:lnTo>
                      <a:pt x="110400" y="120000"/>
                    </a:lnTo>
                    <a:lnTo>
                      <a:pt x="107200" y="120000"/>
                    </a:lnTo>
                    <a:lnTo>
                      <a:pt x="105600" y="115135"/>
                    </a:lnTo>
                    <a:lnTo>
                      <a:pt x="104000" y="113513"/>
                    </a:lnTo>
                    <a:lnTo>
                      <a:pt x="104000" y="111891"/>
                    </a:lnTo>
                    <a:lnTo>
                      <a:pt x="102400" y="111891"/>
                    </a:lnTo>
                    <a:lnTo>
                      <a:pt x="102400" y="110270"/>
                    </a:lnTo>
                    <a:lnTo>
                      <a:pt x="97600" y="110270"/>
                    </a:lnTo>
                    <a:lnTo>
                      <a:pt x="96000" y="105405"/>
                    </a:lnTo>
                    <a:lnTo>
                      <a:pt x="96000" y="98918"/>
                    </a:lnTo>
                    <a:lnTo>
                      <a:pt x="94400" y="95675"/>
                    </a:lnTo>
                    <a:lnTo>
                      <a:pt x="91200" y="94054"/>
                    </a:lnTo>
                    <a:lnTo>
                      <a:pt x="88000" y="98918"/>
                    </a:lnTo>
                    <a:lnTo>
                      <a:pt x="80000" y="107027"/>
                    </a:lnTo>
                    <a:lnTo>
                      <a:pt x="73600" y="110270"/>
                    </a:lnTo>
                    <a:lnTo>
                      <a:pt x="70400" y="110270"/>
                    </a:lnTo>
                    <a:lnTo>
                      <a:pt x="70400" y="107027"/>
                    </a:lnTo>
                    <a:lnTo>
                      <a:pt x="78400" y="98918"/>
                    </a:lnTo>
                    <a:lnTo>
                      <a:pt x="73600" y="98918"/>
                    </a:lnTo>
                    <a:lnTo>
                      <a:pt x="67200" y="102162"/>
                    </a:lnTo>
                    <a:lnTo>
                      <a:pt x="64000" y="102162"/>
                    </a:lnTo>
                    <a:lnTo>
                      <a:pt x="59200" y="97297"/>
                    </a:lnTo>
                    <a:lnTo>
                      <a:pt x="51200" y="98918"/>
                    </a:lnTo>
                    <a:lnTo>
                      <a:pt x="46400" y="102162"/>
                    </a:lnTo>
                    <a:lnTo>
                      <a:pt x="40000" y="102162"/>
                    </a:lnTo>
                    <a:lnTo>
                      <a:pt x="35200" y="97297"/>
                    </a:lnTo>
                    <a:lnTo>
                      <a:pt x="32000" y="95675"/>
                    </a:lnTo>
                    <a:lnTo>
                      <a:pt x="19200" y="95675"/>
                    </a:lnTo>
                    <a:lnTo>
                      <a:pt x="16000" y="97297"/>
                    </a:lnTo>
                    <a:lnTo>
                      <a:pt x="12800" y="97297"/>
                    </a:lnTo>
                    <a:lnTo>
                      <a:pt x="9600" y="98918"/>
                    </a:lnTo>
                    <a:lnTo>
                      <a:pt x="3200" y="98918"/>
                    </a:lnTo>
                    <a:lnTo>
                      <a:pt x="0" y="95675"/>
                    </a:lnTo>
                    <a:lnTo>
                      <a:pt x="0" y="90810"/>
                    </a:lnTo>
                    <a:lnTo>
                      <a:pt x="3200" y="89189"/>
                    </a:lnTo>
                    <a:lnTo>
                      <a:pt x="4800" y="87567"/>
                    </a:lnTo>
                    <a:lnTo>
                      <a:pt x="8000" y="82702"/>
                    </a:lnTo>
                    <a:lnTo>
                      <a:pt x="11200" y="81081"/>
                    </a:lnTo>
                    <a:lnTo>
                      <a:pt x="11200" y="76216"/>
                    </a:lnTo>
                    <a:lnTo>
                      <a:pt x="8000" y="74594"/>
                    </a:lnTo>
                    <a:lnTo>
                      <a:pt x="4800" y="72972"/>
                    </a:lnTo>
                    <a:lnTo>
                      <a:pt x="17600" y="63243"/>
                    </a:lnTo>
                    <a:lnTo>
                      <a:pt x="25600" y="48648"/>
                    </a:lnTo>
                    <a:lnTo>
                      <a:pt x="33600" y="32432"/>
                    </a:lnTo>
                    <a:lnTo>
                      <a:pt x="41600" y="19459"/>
                    </a:lnTo>
                    <a:lnTo>
                      <a:pt x="43200" y="16216"/>
                    </a:lnTo>
                    <a:lnTo>
                      <a:pt x="46400" y="9729"/>
                    </a:lnTo>
                    <a:lnTo>
                      <a:pt x="48000" y="4864"/>
                    </a:lnTo>
                    <a:lnTo>
                      <a:pt x="51200" y="1621"/>
                    </a:lnTo>
                    <a:lnTo>
                      <a:pt x="56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07" name="Google Shape;707;p44"/>
              <p:cNvSpPr/>
              <p:nvPr/>
            </p:nvSpPr>
            <p:spPr>
              <a:xfrm>
                <a:off x="3804910" y="3019559"/>
                <a:ext cx="29100" cy="14400"/>
              </a:xfrm>
              <a:custGeom>
                <a:rect b="b" l="l" r="r" t="t"/>
                <a:pathLst>
                  <a:path extrusionOk="0" h="120000" w="120000">
                    <a:moveTo>
                      <a:pt x="0" y="0"/>
                    </a:moveTo>
                    <a:lnTo>
                      <a:pt x="51428" y="0"/>
                    </a:lnTo>
                    <a:lnTo>
                      <a:pt x="94285" y="34285"/>
                    </a:lnTo>
                    <a:lnTo>
                      <a:pt x="119999" y="85714"/>
                    </a:lnTo>
                    <a:lnTo>
                      <a:pt x="119999" y="119999"/>
                    </a:lnTo>
                    <a:lnTo>
                      <a:pt x="77142" y="119999"/>
                    </a:lnTo>
                    <a:lnTo>
                      <a:pt x="42857" y="102857"/>
                    </a:lnTo>
                    <a:lnTo>
                      <a:pt x="0" y="68571"/>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08" name="Google Shape;708;p44"/>
              <p:cNvSpPr/>
              <p:nvPr/>
            </p:nvSpPr>
            <p:spPr>
              <a:xfrm>
                <a:off x="2689883" y="3100393"/>
                <a:ext cx="114000" cy="72600"/>
              </a:xfrm>
              <a:custGeom>
                <a:rect b="b" l="l" r="r" t="t"/>
                <a:pathLst>
                  <a:path extrusionOk="0" h="120000" w="120000">
                    <a:moveTo>
                      <a:pt x="8727" y="0"/>
                    </a:moveTo>
                    <a:lnTo>
                      <a:pt x="19636" y="0"/>
                    </a:lnTo>
                    <a:lnTo>
                      <a:pt x="24000" y="3428"/>
                    </a:lnTo>
                    <a:lnTo>
                      <a:pt x="32727" y="17142"/>
                    </a:lnTo>
                    <a:lnTo>
                      <a:pt x="39272" y="20571"/>
                    </a:lnTo>
                    <a:lnTo>
                      <a:pt x="72000" y="41142"/>
                    </a:lnTo>
                    <a:lnTo>
                      <a:pt x="96000" y="72000"/>
                    </a:lnTo>
                    <a:lnTo>
                      <a:pt x="120000" y="109714"/>
                    </a:lnTo>
                    <a:lnTo>
                      <a:pt x="120000" y="120000"/>
                    </a:lnTo>
                    <a:lnTo>
                      <a:pt x="111272" y="120000"/>
                    </a:lnTo>
                    <a:lnTo>
                      <a:pt x="96000" y="116571"/>
                    </a:lnTo>
                    <a:lnTo>
                      <a:pt x="76363" y="99428"/>
                    </a:lnTo>
                    <a:lnTo>
                      <a:pt x="61090" y="85714"/>
                    </a:lnTo>
                    <a:lnTo>
                      <a:pt x="45818" y="68571"/>
                    </a:lnTo>
                    <a:lnTo>
                      <a:pt x="54545" y="54857"/>
                    </a:lnTo>
                    <a:lnTo>
                      <a:pt x="34909" y="51428"/>
                    </a:lnTo>
                    <a:lnTo>
                      <a:pt x="19636" y="41142"/>
                    </a:lnTo>
                    <a:lnTo>
                      <a:pt x="8727" y="24000"/>
                    </a:lnTo>
                    <a:lnTo>
                      <a:pt x="13090" y="17142"/>
                    </a:lnTo>
                    <a:lnTo>
                      <a:pt x="19636" y="13714"/>
                    </a:lnTo>
                    <a:lnTo>
                      <a:pt x="13090" y="13714"/>
                    </a:lnTo>
                    <a:lnTo>
                      <a:pt x="10909" y="6857"/>
                    </a:lnTo>
                    <a:lnTo>
                      <a:pt x="0" y="6857"/>
                    </a:lnTo>
                    <a:lnTo>
                      <a:pt x="4363" y="3428"/>
                    </a:lnTo>
                    <a:lnTo>
                      <a:pt x="8727"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09" name="Google Shape;709;p44"/>
              <p:cNvSpPr/>
              <p:nvPr/>
            </p:nvSpPr>
            <p:spPr>
              <a:xfrm>
                <a:off x="2577965" y="2992615"/>
                <a:ext cx="33300" cy="60000"/>
              </a:xfrm>
              <a:custGeom>
                <a:rect b="b" l="l" r="r" t="t"/>
                <a:pathLst>
                  <a:path extrusionOk="0" h="120000" w="120000">
                    <a:moveTo>
                      <a:pt x="0" y="0"/>
                    </a:moveTo>
                    <a:lnTo>
                      <a:pt x="22500" y="0"/>
                    </a:lnTo>
                    <a:lnTo>
                      <a:pt x="37500" y="4137"/>
                    </a:lnTo>
                    <a:lnTo>
                      <a:pt x="45000" y="12413"/>
                    </a:lnTo>
                    <a:lnTo>
                      <a:pt x="67500" y="16551"/>
                    </a:lnTo>
                    <a:lnTo>
                      <a:pt x="60000" y="20689"/>
                    </a:lnTo>
                    <a:lnTo>
                      <a:pt x="60000" y="24827"/>
                    </a:lnTo>
                    <a:lnTo>
                      <a:pt x="45000" y="33103"/>
                    </a:lnTo>
                    <a:lnTo>
                      <a:pt x="45000" y="37241"/>
                    </a:lnTo>
                    <a:lnTo>
                      <a:pt x="60000" y="37241"/>
                    </a:lnTo>
                    <a:lnTo>
                      <a:pt x="82500" y="20689"/>
                    </a:lnTo>
                    <a:lnTo>
                      <a:pt x="97500" y="12413"/>
                    </a:lnTo>
                    <a:lnTo>
                      <a:pt x="97500" y="57931"/>
                    </a:lnTo>
                    <a:lnTo>
                      <a:pt x="105000" y="70344"/>
                    </a:lnTo>
                    <a:lnTo>
                      <a:pt x="105000" y="74482"/>
                    </a:lnTo>
                    <a:lnTo>
                      <a:pt x="97500" y="78620"/>
                    </a:lnTo>
                    <a:lnTo>
                      <a:pt x="97500" y="95172"/>
                    </a:lnTo>
                    <a:lnTo>
                      <a:pt x="120000" y="111724"/>
                    </a:lnTo>
                    <a:lnTo>
                      <a:pt x="120000" y="120000"/>
                    </a:lnTo>
                    <a:lnTo>
                      <a:pt x="112500" y="120000"/>
                    </a:lnTo>
                    <a:lnTo>
                      <a:pt x="105000" y="115862"/>
                    </a:lnTo>
                    <a:lnTo>
                      <a:pt x="82500" y="111724"/>
                    </a:lnTo>
                    <a:lnTo>
                      <a:pt x="75000" y="99310"/>
                    </a:lnTo>
                    <a:lnTo>
                      <a:pt x="75000" y="78620"/>
                    </a:lnTo>
                    <a:lnTo>
                      <a:pt x="82500" y="74482"/>
                    </a:lnTo>
                    <a:lnTo>
                      <a:pt x="82500" y="70344"/>
                    </a:lnTo>
                    <a:lnTo>
                      <a:pt x="67500" y="62068"/>
                    </a:lnTo>
                    <a:lnTo>
                      <a:pt x="60000" y="57931"/>
                    </a:lnTo>
                    <a:lnTo>
                      <a:pt x="45000" y="45517"/>
                    </a:lnTo>
                    <a:lnTo>
                      <a:pt x="37500" y="45517"/>
                    </a:lnTo>
                    <a:lnTo>
                      <a:pt x="22500" y="37241"/>
                    </a:lnTo>
                    <a:lnTo>
                      <a:pt x="0" y="16551"/>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10" name="Google Shape;710;p44"/>
              <p:cNvSpPr/>
              <p:nvPr/>
            </p:nvSpPr>
            <p:spPr>
              <a:xfrm>
                <a:off x="2063974" y="2866183"/>
                <a:ext cx="47700" cy="33300"/>
              </a:xfrm>
              <a:custGeom>
                <a:rect b="b" l="l" r="r" t="t"/>
                <a:pathLst>
                  <a:path extrusionOk="0" h="120000" w="120000">
                    <a:moveTo>
                      <a:pt x="104347" y="0"/>
                    </a:moveTo>
                    <a:lnTo>
                      <a:pt x="120000" y="0"/>
                    </a:lnTo>
                    <a:lnTo>
                      <a:pt x="120000" y="37500"/>
                    </a:lnTo>
                    <a:lnTo>
                      <a:pt x="83478" y="75000"/>
                    </a:lnTo>
                    <a:lnTo>
                      <a:pt x="62608" y="97500"/>
                    </a:lnTo>
                    <a:lnTo>
                      <a:pt x="41739" y="120000"/>
                    </a:lnTo>
                    <a:lnTo>
                      <a:pt x="15652" y="97500"/>
                    </a:lnTo>
                    <a:lnTo>
                      <a:pt x="10434" y="90000"/>
                    </a:lnTo>
                    <a:lnTo>
                      <a:pt x="0" y="82500"/>
                    </a:lnTo>
                    <a:lnTo>
                      <a:pt x="0" y="45000"/>
                    </a:lnTo>
                    <a:lnTo>
                      <a:pt x="52173" y="15000"/>
                    </a:lnTo>
                    <a:lnTo>
                      <a:pt x="104347"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11" name="Google Shape;711;p44"/>
              <p:cNvSpPr/>
              <p:nvPr/>
            </p:nvSpPr>
            <p:spPr>
              <a:xfrm>
                <a:off x="4229781" y="3123191"/>
                <a:ext cx="60000" cy="27000"/>
              </a:xfrm>
              <a:custGeom>
                <a:rect b="b" l="l" r="r" t="t"/>
                <a:pathLst>
                  <a:path extrusionOk="0" h="120000" w="120000">
                    <a:moveTo>
                      <a:pt x="33103" y="0"/>
                    </a:moveTo>
                    <a:lnTo>
                      <a:pt x="66206" y="27692"/>
                    </a:lnTo>
                    <a:lnTo>
                      <a:pt x="120000" y="92307"/>
                    </a:lnTo>
                    <a:lnTo>
                      <a:pt x="111724" y="101538"/>
                    </a:lnTo>
                    <a:lnTo>
                      <a:pt x="103448" y="120000"/>
                    </a:lnTo>
                    <a:lnTo>
                      <a:pt x="91034" y="120000"/>
                    </a:lnTo>
                    <a:lnTo>
                      <a:pt x="62068" y="92307"/>
                    </a:lnTo>
                    <a:lnTo>
                      <a:pt x="24827" y="55384"/>
                    </a:lnTo>
                    <a:lnTo>
                      <a:pt x="0" y="9230"/>
                    </a:lnTo>
                    <a:lnTo>
                      <a:pt x="33103"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12" name="Google Shape;712;p44"/>
              <p:cNvSpPr/>
              <p:nvPr/>
            </p:nvSpPr>
            <p:spPr>
              <a:xfrm>
                <a:off x="4231854" y="3216461"/>
                <a:ext cx="47700" cy="27000"/>
              </a:xfrm>
              <a:custGeom>
                <a:rect b="b" l="l" r="r" t="t"/>
                <a:pathLst>
                  <a:path extrusionOk="0" h="120000" w="120000">
                    <a:moveTo>
                      <a:pt x="10434" y="0"/>
                    </a:moveTo>
                    <a:lnTo>
                      <a:pt x="20869" y="27692"/>
                    </a:lnTo>
                    <a:lnTo>
                      <a:pt x="57391" y="64615"/>
                    </a:lnTo>
                    <a:lnTo>
                      <a:pt x="120000" y="64615"/>
                    </a:lnTo>
                    <a:lnTo>
                      <a:pt x="120000" y="92307"/>
                    </a:lnTo>
                    <a:lnTo>
                      <a:pt x="104347" y="110769"/>
                    </a:lnTo>
                    <a:lnTo>
                      <a:pt x="99130" y="120000"/>
                    </a:lnTo>
                    <a:lnTo>
                      <a:pt x="83478" y="120000"/>
                    </a:lnTo>
                    <a:lnTo>
                      <a:pt x="73043" y="110769"/>
                    </a:lnTo>
                    <a:lnTo>
                      <a:pt x="52173" y="83076"/>
                    </a:lnTo>
                    <a:lnTo>
                      <a:pt x="31304" y="73846"/>
                    </a:lnTo>
                    <a:lnTo>
                      <a:pt x="10434" y="46153"/>
                    </a:lnTo>
                    <a:lnTo>
                      <a:pt x="0" y="27692"/>
                    </a:lnTo>
                    <a:lnTo>
                      <a:pt x="10434"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13" name="Google Shape;713;p44"/>
              <p:cNvSpPr/>
              <p:nvPr/>
            </p:nvSpPr>
            <p:spPr>
              <a:xfrm>
                <a:off x="4302321" y="3216461"/>
                <a:ext cx="31200" cy="39300"/>
              </a:xfrm>
              <a:custGeom>
                <a:rect b="b" l="l" r="r" t="t"/>
                <a:pathLst>
                  <a:path extrusionOk="0" h="120000" w="120000">
                    <a:moveTo>
                      <a:pt x="72000" y="0"/>
                    </a:moveTo>
                    <a:lnTo>
                      <a:pt x="80000" y="12631"/>
                    </a:lnTo>
                    <a:lnTo>
                      <a:pt x="88000" y="25263"/>
                    </a:lnTo>
                    <a:lnTo>
                      <a:pt x="88000" y="31578"/>
                    </a:lnTo>
                    <a:lnTo>
                      <a:pt x="80000" y="44210"/>
                    </a:lnTo>
                    <a:lnTo>
                      <a:pt x="80000" y="50526"/>
                    </a:lnTo>
                    <a:lnTo>
                      <a:pt x="72000" y="56842"/>
                    </a:lnTo>
                    <a:lnTo>
                      <a:pt x="80000" y="63157"/>
                    </a:lnTo>
                    <a:lnTo>
                      <a:pt x="120000" y="63157"/>
                    </a:lnTo>
                    <a:lnTo>
                      <a:pt x="120000" y="82105"/>
                    </a:lnTo>
                    <a:lnTo>
                      <a:pt x="96000" y="113684"/>
                    </a:lnTo>
                    <a:lnTo>
                      <a:pt x="72000" y="120000"/>
                    </a:lnTo>
                    <a:lnTo>
                      <a:pt x="32000" y="120000"/>
                    </a:lnTo>
                    <a:lnTo>
                      <a:pt x="8000" y="113684"/>
                    </a:lnTo>
                    <a:lnTo>
                      <a:pt x="0" y="94736"/>
                    </a:lnTo>
                    <a:lnTo>
                      <a:pt x="0" y="82105"/>
                    </a:lnTo>
                    <a:lnTo>
                      <a:pt x="8000" y="56842"/>
                    </a:lnTo>
                    <a:lnTo>
                      <a:pt x="16000" y="44210"/>
                    </a:lnTo>
                    <a:lnTo>
                      <a:pt x="40000" y="25263"/>
                    </a:lnTo>
                    <a:lnTo>
                      <a:pt x="48000" y="12631"/>
                    </a:lnTo>
                    <a:lnTo>
                      <a:pt x="72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14" name="Google Shape;714;p44"/>
              <p:cNvSpPr/>
              <p:nvPr/>
            </p:nvSpPr>
            <p:spPr>
              <a:xfrm>
                <a:off x="1761385" y="2777059"/>
                <a:ext cx="39300" cy="14400"/>
              </a:xfrm>
              <a:custGeom>
                <a:rect b="b" l="l" r="r" t="t"/>
                <a:pathLst>
                  <a:path extrusionOk="0" h="120000" w="120000">
                    <a:moveTo>
                      <a:pt x="56842" y="0"/>
                    </a:moveTo>
                    <a:lnTo>
                      <a:pt x="94736" y="0"/>
                    </a:lnTo>
                    <a:lnTo>
                      <a:pt x="101052" y="17142"/>
                    </a:lnTo>
                    <a:lnTo>
                      <a:pt x="113684" y="68571"/>
                    </a:lnTo>
                    <a:lnTo>
                      <a:pt x="113684" y="85714"/>
                    </a:lnTo>
                    <a:lnTo>
                      <a:pt x="120000" y="119999"/>
                    </a:lnTo>
                    <a:lnTo>
                      <a:pt x="31578" y="119999"/>
                    </a:lnTo>
                    <a:lnTo>
                      <a:pt x="18947" y="85714"/>
                    </a:lnTo>
                    <a:lnTo>
                      <a:pt x="0" y="68571"/>
                    </a:lnTo>
                    <a:lnTo>
                      <a:pt x="37894" y="68571"/>
                    </a:lnTo>
                    <a:lnTo>
                      <a:pt x="50526" y="17142"/>
                    </a:lnTo>
                    <a:lnTo>
                      <a:pt x="56842"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15" name="Google Shape;715;p44"/>
              <p:cNvSpPr/>
              <p:nvPr/>
            </p:nvSpPr>
            <p:spPr>
              <a:xfrm>
                <a:off x="2043252" y="3972960"/>
                <a:ext cx="16500" cy="18600"/>
              </a:xfrm>
              <a:custGeom>
                <a:rect b="b" l="l" r="r" t="t"/>
                <a:pathLst>
                  <a:path extrusionOk="0" h="120000" w="120000">
                    <a:moveTo>
                      <a:pt x="0" y="0"/>
                    </a:moveTo>
                    <a:lnTo>
                      <a:pt x="45000" y="0"/>
                    </a:lnTo>
                    <a:lnTo>
                      <a:pt x="90000" y="13333"/>
                    </a:lnTo>
                    <a:lnTo>
                      <a:pt x="120000" y="53333"/>
                    </a:lnTo>
                    <a:lnTo>
                      <a:pt x="120000" y="80000"/>
                    </a:lnTo>
                    <a:lnTo>
                      <a:pt x="105000" y="106666"/>
                    </a:lnTo>
                    <a:lnTo>
                      <a:pt x="75000" y="106666"/>
                    </a:lnTo>
                    <a:lnTo>
                      <a:pt x="45000" y="120000"/>
                    </a:lnTo>
                    <a:lnTo>
                      <a:pt x="0" y="120000"/>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16" name="Google Shape;716;p44"/>
              <p:cNvSpPr/>
              <p:nvPr/>
            </p:nvSpPr>
            <p:spPr>
              <a:xfrm>
                <a:off x="2024601" y="3943985"/>
                <a:ext cx="12300" cy="8400"/>
              </a:xfrm>
              <a:custGeom>
                <a:rect b="b" l="l" r="r" t="t"/>
                <a:pathLst>
                  <a:path extrusionOk="0" h="120000" w="120000">
                    <a:moveTo>
                      <a:pt x="0" y="0"/>
                    </a:moveTo>
                    <a:lnTo>
                      <a:pt x="40000" y="0"/>
                    </a:lnTo>
                    <a:lnTo>
                      <a:pt x="100000" y="60000"/>
                    </a:lnTo>
                    <a:lnTo>
                      <a:pt x="120000" y="120000"/>
                    </a:lnTo>
                    <a:lnTo>
                      <a:pt x="80000" y="120000"/>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17" name="Google Shape;717;p44"/>
              <p:cNvSpPr/>
              <p:nvPr/>
            </p:nvSpPr>
            <p:spPr>
              <a:xfrm>
                <a:off x="2003866" y="3935697"/>
                <a:ext cx="14400" cy="6300"/>
              </a:xfrm>
              <a:custGeom>
                <a:rect b="b" l="l" r="r" t="t"/>
                <a:pathLst>
                  <a:path extrusionOk="0" h="120000" w="120000">
                    <a:moveTo>
                      <a:pt x="0" y="0"/>
                    </a:moveTo>
                    <a:lnTo>
                      <a:pt x="119999" y="0"/>
                    </a:lnTo>
                    <a:lnTo>
                      <a:pt x="85714" y="120000"/>
                    </a:lnTo>
                    <a:lnTo>
                      <a:pt x="34285" y="120000"/>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18" name="Google Shape;718;p44"/>
              <p:cNvSpPr/>
              <p:nvPr/>
            </p:nvSpPr>
            <p:spPr>
              <a:xfrm>
                <a:off x="1983124" y="3925281"/>
                <a:ext cx="12300" cy="8400"/>
              </a:xfrm>
              <a:custGeom>
                <a:rect b="b" l="l" r="r" t="t"/>
                <a:pathLst>
                  <a:path extrusionOk="0" h="120000" w="120000">
                    <a:moveTo>
                      <a:pt x="60000" y="0"/>
                    </a:moveTo>
                    <a:lnTo>
                      <a:pt x="120000" y="0"/>
                    </a:lnTo>
                    <a:lnTo>
                      <a:pt x="120000" y="120000"/>
                    </a:lnTo>
                    <a:lnTo>
                      <a:pt x="40000" y="120000"/>
                    </a:lnTo>
                    <a:lnTo>
                      <a:pt x="0" y="60000"/>
                    </a:lnTo>
                    <a:lnTo>
                      <a:pt x="40000" y="60000"/>
                    </a:lnTo>
                    <a:lnTo>
                      <a:pt x="60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19" name="Google Shape;719;p44"/>
              <p:cNvSpPr/>
              <p:nvPr/>
            </p:nvSpPr>
            <p:spPr>
              <a:xfrm>
                <a:off x="1947902" y="3908519"/>
                <a:ext cx="14400" cy="10500"/>
              </a:xfrm>
              <a:custGeom>
                <a:rect b="b" l="l" r="r" t="t"/>
                <a:pathLst>
                  <a:path extrusionOk="0" h="120000" w="120000">
                    <a:moveTo>
                      <a:pt x="51428" y="0"/>
                    </a:moveTo>
                    <a:lnTo>
                      <a:pt x="68571" y="24000"/>
                    </a:lnTo>
                    <a:lnTo>
                      <a:pt x="119999" y="24000"/>
                    </a:lnTo>
                    <a:lnTo>
                      <a:pt x="119999" y="120000"/>
                    </a:lnTo>
                    <a:lnTo>
                      <a:pt x="51428" y="120000"/>
                    </a:lnTo>
                    <a:lnTo>
                      <a:pt x="0" y="48000"/>
                    </a:lnTo>
                    <a:lnTo>
                      <a:pt x="0" y="24000"/>
                    </a:lnTo>
                    <a:lnTo>
                      <a:pt x="34285" y="24000"/>
                    </a:lnTo>
                    <a:lnTo>
                      <a:pt x="51428"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720" name="Google Shape;720;p44"/>
            <p:cNvGrpSpPr/>
            <p:nvPr/>
          </p:nvGrpSpPr>
          <p:grpSpPr>
            <a:xfrm>
              <a:off x="5461618" y="3061736"/>
              <a:ext cx="954990" cy="929663"/>
              <a:chOff x="8486811" y="4130386"/>
              <a:chExt cx="1562740" cy="1521295"/>
            </a:xfrm>
          </p:grpSpPr>
          <p:sp>
            <p:nvSpPr>
              <p:cNvPr id="721" name="Google Shape;721;p44"/>
              <p:cNvSpPr/>
              <p:nvPr/>
            </p:nvSpPr>
            <p:spPr>
              <a:xfrm>
                <a:off x="9237076" y="5471381"/>
                <a:ext cx="91200" cy="89100"/>
              </a:xfrm>
              <a:custGeom>
                <a:rect b="b" l="l" r="r" t="t"/>
                <a:pathLst>
                  <a:path extrusionOk="0" h="120000" w="120000">
                    <a:moveTo>
                      <a:pt x="109090" y="0"/>
                    </a:moveTo>
                    <a:lnTo>
                      <a:pt x="120000" y="22325"/>
                    </a:lnTo>
                    <a:lnTo>
                      <a:pt x="120000" y="33488"/>
                    </a:lnTo>
                    <a:lnTo>
                      <a:pt x="117272" y="55813"/>
                    </a:lnTo>
                    <a:lnTo>
                      <a:pt x="103636" y="86511"/>
                    </a:lnTo>
                    <a:lnTo>
                      <a:pt x="87272" y="108837"/>
                    </a:lnTo>
                    <a:lnTo>
                      <a:pt x="68181" y="120000"/>
                    </a:lnTo>
                    <a:lnTo>
                      <a:pt x="49090" y="108837"/>
                    </a:lnTo>
                    <a:lnTo>
                      <a:pt x="30000" y="89302"/>
                    </a:lnTo>
                    <a:lnTo>
                      <a:pt x="13636" y="61395"/>
                    </a:lnTo>
                    <a:lnTo>
                      <a:pt x="2727" y="33488"/>
                    </a:lnTo>
                    <a:lnTo>
                      <a:pt x="0" y="11162"/>
                    </a:lnTo>
                    <a:lnTo>
                      <a:pt x="8181" y="5581"/>
                    </a:lnTo>
                    <a:lnTo>
                      <a:pt x="21818" y="5581"/>
                    </a:lnTo>
                    <a:lnTo>
                      <a:pt x="38181" y="8372"/>
                    </a:lnTo>
                    <a:lnTo>
                      <a:pt x="51818" y="11162"/>
                    </a:lnTo>
                    <a:lnTo>
                      <a:pt x="57272" y="11162"/>
                    </a:lnTo>
                    <a:lnTo>
                      <a:pt x="10909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22" name="Google Shape;722;p44"/>
              <p:cNvSpPr/>
              <p:nvPr/>
            </p:nvSpPr>
            <p:spPr>
              <a:xfrm>
                <a:off x="9315834" y="5448583"/>
                <a:ext cx="12300" cy="12300"/>
              </a:xfrm>
              <a:custGeom>
                <a:rect b="b" l="l" r="r" t="t"/>
                <a:pathLst>
                  <a:path extrusionOk="0" h="120000" w="120000">
                    <a:moveTo>
                      <a:pt x="0" y="0"/>
                    </a:moveTo>
                    <a:lnTo>
                      <a:pt x="120000" y="0"/>
                    </a:lnTo>
                    <a:lnTo>
                      <a:pt x="120000" y="80000"/>
                    </a:lnTo>
                    <a:lnTo>
                      <a:pt x="100000" y="100000"/>
                    </a:lnTo>
                    <a:lnTo>
                      <a:pt x="100000" y="120000"/>
                    </a:lnTo>
                    <a:lnTo>
                      <a:pt x="40000" y="100000"/>
                    </a:lnTo>
                    <a:lnTo>
                      <a:pt x="20000" y="80000"/>
                    </a:lnTo>
                    <a:lnTo>
                      <a:pt x="0" y="20000"/>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23" name="Google Shape;723;p44"/>
              <p:cNvSpPr/>
              <p:nvPr/>
            </p:nvSpPr>
            <p:spPr>
              <a:xfrm>
                <a:off x="9042256" y="5334590"/>
                <a:ext cx="29100" cy="10500"/>
              </a:xfrm>
              <a:custGeom>
                <a:rect b="b" l="l" r="r" t="t"/>
                <a:pathLst>
                  <a:path extrusionOk="0" h="120000" w="120000">
                    <a:moveTo>
                      <a:pt x="51428" y="0"/>
                    </a:moveTo>
                    <a:lnTo>
                      <a:pt x="77142" y="0"/>
                    </a:lnTo>
                    <a:lnTo>
                      <a:pt x="119999" y="48000"/>
                    </a:lnTo>
                    <a:lnTo>
                      <a:pt x="77142" y="120000"/>
                    </a:lnTo>
                    <a:lnTo>
                      <a:pt x="42857" y="120000"/>
                    </a:lnTo>
                    <a:lnTo>
                      <a:pt x="0" y="48000"/>
                    </a:lnTo>
                    <a:lnTo>
                      <a:pt x="34285" y="24000"/>
                    </a:lnTo>
                    <a:lnTo>
                      <a:pt x="51428"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24" name="Google Shape;724;p44"/>
              <p:cNvSpPr/>
              <p:nvPr/>
            </p:nvSpPr>
            <p:spPr>
              <a:xfrm>
                <a:off x="8486811" y="4692084"/>
                <a:ext cx="965700" cy="735900"/>
              </a:xfrm>
              <a:custGeom>
                <a:rect b="b" l="l" r="r" t="t"/>
                <a:pathLst>
                  <a:path extrusionOk="0" h="120000" w="120000">
                    <a:moveTo>
                      <a:pt x="87811" y="0"/>
                    </a:moveTo>
                    <a:lnTo>
                      <a:pt x="88326" y="3380"/>
                    </a:lnTo>
                    <a:lnTo>
                      <a:pt x="89356" y="6422"/>
                    </a:lnTo>
                    <a:lnTo>
                      <a:pt x="90128" y="9126"/>
                    </a:lnTo>
                    <a:lnTo>
                      <a:pt x="90128" y="11830"/>
                    </a:lnTo>
                    <a:lnTo>
                      <a:pt x="90386" y="12845"/>
                    </a:lnTo>
                    <a:lnTo>
                      <a:pt x="90386" y="13859"/>
                    </a:lnTo>
                    <a:lnTo>
                      <a:pt x="90901" y="14535"/>
                    </a:lnTo>
                    <a:lnTo>
                      <a:pt x="91673" y="14873"/>
                    </a:lnTo>
                    <a:lnTo>
                      <a:pt x="92703" y="14873"/>
                    </a:lnTo>
                    <a:lnTo>
                      <a:pt x="93991" y="15887"/>
                    </a:lnTo>
                    <a:lnTo>
                      <a:pt x="94506" y="15887"/>
                    </a:lnTo>
                    <a:lnTo>
                      <a:pt x="95536" y="17915"/>
                    </a:lnTo>
                    <a:lnTo>
                      <a:pt x="95793" y="20957"/>
                    </a:lnTo>
                    <a:lnTo>
                      <a:pt x="96051" y="23323"/>
                    </a:lnTo>
                    <a:lnTo>
                      <a:pt x="97339" y="28056"/>
                    </a:lnTo>
                    <a:lnTo>
                      <a:pt x="98626" y="32450"/>
                    </a:lnTo>
                    <a:lnTo>
                      <a:pt x="100171" y="34478"/>
                    </a:lnTo>
                    <a:lnTo>
                      <a:pt x="101974" y="36169"/>
                    </a:lnTo>
                    <a:lnTo>
                      <a:pt x="104291" y="37859"/>
                    </a:lnTo>
                    <a:lnTo>
                      <a:pt x="105836" y="39549"/>
                    </a:lnTo>
                    <a:lnTo>
                      <a:pt x="106609" y="40901"/>
                    </a:lnTo>
                    <a:lnTo>
                      <a:pt x="107124" y="42591"/>
                    </a:lnTo>
                    <a:lnTo>
                      <a:pt x="107381" y="44281"/>
                    </a:lnTo>
                    <a:lnTo>
                      <a:pt x="107896" y="45633"/>
                    </a:lnTo>
                    <a:lnTo>
                      <a:pt x="109184" y="47323"/>
                    </a:lnTo>
                    <a:lnTo>
                      <a:pt x="109699" y="47661"/>
                    </a:lnTo>
                    <a:lnTo>
                      <a:pt x="111244" y="47661"/>
                    </a:lnTo>
                    <a:lnTo>
                      <a:pt x="112017" y="51042"/>
                    </a:lnTo>
                    <a:lnTo>
                      <a:pt x="113562" y="53746"/>
                    </a:lnTo>
                    <a:lnTo>
                      <a:pt x="115622" y="55774"/>
                    </a:lnTo>
                    <a:lnTo>
                      <a:pt x="117167" y="57802"/>
                    </a:lnTo>
                    <a:lnTo>
                      <a:pt x="117167" y="58478"/>
                    </a:lnTo>
                    <a:lnTo>
                      <a:pt x="118712" y="62535"/>
                    </a:lnTo>
                    <a:lnTo>
                      <a:pt x="119742" y="67605"/>
                    </a:lnTo>
                    <a:lnTo>
                      <a:pt x="120000" y="72676"/>
                    </a:lnTo>
                    <a:lnTo>
                      <a:pt x="119742" y="76056"/>
                    </a:lnTo>
                    <a:lnTo>
                      <a:pt x="119484" y="79098"/>
                    </a:lnTo>
                    <a:lnTo>
                      <a:pt x="118454" y="81126"/>
                    </a:lnTo>
                    <a:lnTo>
                      <a:pt x="118454" y="85183"/>
                    </a:lnTo>
                    <a:lnTo>
                      <a:pt x="118197" y="85859"/>
                    </a:lnTo>
                    <a:lnTo>
                      <a:pt x="118197" y="86873"/>
                    </a:lnTo>
                    <a:lnTo>
                      <a:pt x="117939" y="87211"/>
                    </a:lnTo>
                    <a:lnTo>
                      <a:pt x="117424" y="88225"/>
                    </a:lnTo>
                    <a:lnTo>
                      <a:pt x="114334" y="93971"/>
                    </a:lnTo>
                    <a:lnTo>
                      <a:pt x="112532" y="97352"/>
                    </a:lnTo>
                    <a:lnTo>
                      <a:pt x="111759" y="101408"/>
                    </a:lnTo>
                    <a:lnTo>
                      <a:pt x="110472" y="105464"/>
                    </a:lnTo>
                    <a:lnTo>
                      <a:pt x="109699" y="110197"/>
                    </a:lnTo>
                    <a:lnTo>
                      <a:pt x="109699" y="109859"/>
                    </a:lnTo>
                    <a:lnTo>
                      <a:pt x="108669" y="112225"/>
                    </a:lnTo>
                    <a:lnTo>
                      <a:pt x="106866" y="113577"/>
                    </a:lnTo>
                    <a:lnTo>
                      <a:pt x="104549" y="114929"/>
                    </a:lnTo>
                    <a:lnTo>
                      <a:pt x="101974" y="115605"/>
                    </a:lnTo>
                    <a:lnTo>
                      <a:pt x="100171" y="117295"/>
                    </a:lnTo>
                    <a:lnTo>
                      <a:pt x="99141" y="119999"/>
                    </a:lnTo>
                    <a:lnTo>
                      <a:pt x="98111" y="118985"/>
                    </a:lnTo>
                    <a:lnTo>
                      <a:pt x="96051" y="117971"/>
                    </a:lnTo>
                    <a:lnTo>
                      <a:pt x="94506" y="116619"/>
                    </a:lnTo>
                    <a:lnTo>
                      <a:pt x="93991" y="115605"/>
                    </a:lnTo>
                    <a:lnTo>
                      <a:pt x="92961" y="116281"/>
                    </a:lnTo>
                    <a:lnTo>
                      <a:pt x="92703" y="116619"/>
                    </a:lnTo>
                    <a:lnTo>
                      <a:pt x="91931" y="116957"/>
                    </a:lnTo>
                    <a:lnTo>
                      <a:pt x="91673" y="117971"/>
                    </a:lnTo>
                    <a:lnTo>
                      <a:pt x="91416" y="118309"/>
                    </a:lnTo>
                    <a:lnTo>
                      <a:pt x="90643" y="118647"/>
                    </a:lnTo>
                    <a:lnTo>
                      <a:pt x="89613" y="118647"/>
                    </a:lnTo>
                    <a:lnTo>
                      <a:pt x="87038" y="118309"/>
                    </a:lnTo>
                    <a:lnTo>
                      <a:pt x="84206" y="116957"/>
                    </a:lnTo>
                    <a:lnTo>
                      <a:pt x="81630" y="115267"/>
                    </a:lnTo>
                    <a:lnTo>
                      <a:pt x="79570" y="112901"/>
                    </a:lnTo>
                    <a:lnTo>
                      <a:pt x="79055" y="109521"/>
                    </a:lnTo>
                    <a:lnTo>
                      <a:pt x="78283" y="106816"/>
                    </a:lnTo>
                    <a:lnTo>
                      <a:pt x="77768" y="105464"/>
                    </a:lnTo>
                    <a:lnTo>
                      <a:pt x="77510" y="103774"/>
                    </a:lnTo>
                    <a:lnTo>
                      <a:pt x="77510" y="103436"/>
                    </a:lnTo>
                    <a:lnTo>
                      <a:pt x="76738" y="103774"/>
                    </a:lnTo>
                    <a:lnTo>
                      <a:pt x="76223" y="103774"/>
                    </a:lnTo>
                    <a:lnTo>
                      <a:pt x="75193" y="104112"/>
                    </a:lnTo>
                    <a:lnTo>
                      <a:pt x="74163" y="104112"/>
                    </a:lnTo>
                    <a:lnTo>
                      <a:pt x="74935" y="102422"/>
                    </a:lnTo>
                    <a:lnTo>
                      <a:pt x="74935" y="100394"/>
                    </a:lnTo>
                    <a:lnTo>
                      <a:pt x="74163" y="98704"/>
                    </a:lnTo>
                    <a:lnTo>
                      <a:pt x="73905" y="98366"/>
                    </a:lnTo>
                    <a:lnTo>
                      <a:pt x="73905" y="98704"/>
                    </a:lnTo>
                    <a:lnTo>
                      <a:pt x="73648" y="99718"/>
                    </a:lnTo>
                    <a:lnTo>
                      <a:pt x="73648" y="100056"/>
                    </a:lnTo>
                    <a:lnTo>
                      <a:pt x="72875" y="100732"/>
                    </a:lnTo>
                    <a:lnTo>
                      <a:pt x="72618" y="101746"/>
                    </a:lnTo>
                    <a:lnTo>
                      <a:pt x="71587" y="103098"/>
                    </a:lnTo>
                    <a:lnTo>
                      <a:pt x="70557" y="103098"/>
                    </a:lnTo>
                    <a:lnTo>
                      <a:pt x="70042" y="102084"/>
                    </a:lnTo>
                    <a:lnTo>
                      <a:pt x="70042" y="101746"/>
                    </a:lnTo>
                    <a:lnTo>
                      <a:pt x="71330" y="100394"/>
                    </a:lnTo>
                    <a:lnTo>
                      <a:pt x="72360" y="98366"/>
                    </a:lnTo>
                    <a:lnTo>
                      <a:pt x="72875" y="93295"/>
                    </a:lnTo>
                    <a:lnTo>
                      <a:pt x="72875" y="91605"/>
                    </a:lnTo>
                    <a:lnTo>
                      <a:pt x="71330" y="93971"/>
                    </a:lnTo>
                    <a:lnTo>
                      <a:pt x="69785" y="97352"/>
                    </a:lnTo>
                    <a:lnTo>
                      <a:pt x="67725" y="100056"/>
                    </a:lnTo>
                    <a:lnTo>
                      <a:pt x="66180" y="101408"/>
                    </a:lnTo>
                    <a:lnTo>
                      <a:pt x="65922" y="101408"/>
                    </a:lnTo>
                    <a:lnTo>
                      <a:pt x="65407" y="100732"/>
                    </a:lnTo>
                    <a:lnTo>
                      <a:pt x="65407" y="98704"/>
                    </a:lnTo>
                    <a:lnTo>
                      <a:pt x="64377" y="97352"/>
                    </a:lnTo>
                    <a:lnTo>
                      <a:pt x="63605" y="95323"/>
                    </a:lnTo>
                    <a:lnTo>
                      <a:pt x="62317" y="92281"/>
                    </a:lnTo>
                    <a:lnTo>
                      <a:pt x="61545" y="90591"/>
                    </a:lnTo>
                    <a:lnTo>
                      <a:pt x="59227" y="88563"/>
                    </a:lnTo>
                    <a:lnTo>
                      <a:pt x="56394" y="87211"/>
                    </a:lnTo>
                    <a:lnTo>
                      <a:pt x="53304" y="86873"/>
                    </a:lnTo>
                    <a:lnTo>
                      <a:pt x="50214" y="86535"/>
                    </a:lnTo>
                    <a:lnTo>
                      <a:pt x="48154" y="86873"/>
                    </a:lnTo>
                    <a:lnTo>
                      <a:pt x="46351" y="87549"/>
                    </a:lnTo>
                    <a:lnTo>
                      <a:pt x="45064" y="88563"/>
                    </a:lnTo>
                    <a:lnTo>
                      <a:pt x="43519" y="89239"/>
                    </a:lnTo>
                    <a:lnTo>
                      <a:pt x="40686" y="90253"/>
                    </a:lnTo>
                    <a:lnTo>
                      <a:pt x="35536" y="90929"/>
                    </a:lnTo>
                    <a:lnTo>
                      <a:pt x="33218" y="91943"/>
                    </a:lnTo>
                    <a:lnTo>
                      <a:pt x="31673" y="93633"/>
                    </a:lnTo>
                    <a:lnTo>
                      <a:pt x="30643" y="96676"/>
                    </a:lnTo>
                    <a:lnTo>
                      <a:pt x="27553" y="97014"/>
                    </a:lnTo>
                    <a:lnTo>
                      <a:pt x="24463" y="97352"/>
                    </a:lnTo>
                    <a:lnTo>
                      <a:pt x="23690" y="97014"/>
                    </a:lnTo>
                    <a:lnTo>
                      <a:pt x="22145" y="97014"/>
                    </a:lnTo>
                    <a:lnTo>
                      <a:pt x="21630" y="97352"/>
                    </a:lnTo>
                    <a:lnTo>
                      <a:pt x="21115" y="97352"/>
                    </a:lnTo>
                    <a:lnTo>
                      <a:pt x="19055" y="98366"/>
                    </a:lnTo>
                    <a:lnTo>
                      <a:pt x="16738" y="100056"/>
                    </a:lnTo>
                    <a:lnTo>
                      <a:pt x="14420" y="101408"/>
                    </a:lnTo>
                    <a:lnTo>
                      <a:pt x="11587" y="102084"/>
                    </a:lnTo>
                    <a:lnTo>
                      <a:pt x="9527" y="101746"/>
                    </a:lnTo>
                    <a:lnTo>
                      <a:pt x="7210" y="100394"/>
                    </a:lnTo>
                    <a:lnTo>
                      <a:pt x="5407" y="98704"/>
                    </a:lnTo>
                    <a:lnTo>
                      <a:pt x="4635" y="97014"/>
                    </a:lnTo>
                    <a:lnTo>
                      <a:pt x="4635" y="96338"/>
                    </a:lnTo>
                    <a:lnTo>
                      <a:pt x="5150" y="95323"/>
                    </a:lnTo>
                    <a:lnTo>
                      <a:pt x="5665" y="94985"/>
                    </a:lnTo>
                    <a:lnTo>
                      <a:pt x="5922" y="93971"/>
                    </a:lnTo>
                    <a:lnTo>
                      <a:pt x="6695" y="93295"/>
                    </a:lnTo>
                    <a:lnTo>
                      <a:pt x="6952" y="92281"/>
                    </a:lnTo>
                    <a:lnTo>
                      <a:pt x="6952" y="90929"/>
                    </a:lnTo>
                    <a:lnTo>
                      <a:pt x="6695" y="87211"/>
                    </a:lnTo>
                    <a:lnTo>
                      <a:pt x="5665" y="84845"/>
                    </a:lnTo>
                    <a:lnTo>
                      <a:pt x="4120" y="78422"/>
                    </a:lnTo>
                    <a:lnTo>
                      <a:pt x="3862" y="75380"/>
                    </a:lnTo>
                    <a:lnTo>
                      <a:pt x="3090" y="72338"/>
                    </a:lnTo>
                    <a:lnTo>
                      <a:pt x="2060" y="68957"/>
                    </a:lnTo>
                    <a:lnTo>
                      <a:pt x="1802" y="68281"/>
                    </a:lnTo>
                    <a:lnTo>
                      <a:pt x="0" y="65577"/>
                    </a:lnTo>
                    <a:lnTo>
                      <a:pt x="0" y="63887"/>
                    </a:lnTo>
                    <a:lnTo>
                      <a:pt x="257" y="63549"/>
                    </a:lnTo>
                    <a:lnTo>
                      <a:pt x="257" y="62873"/>
                    </a:lnTo>
                    <a:lnTo>
                      <a:pt x="515" y="62197"/>
                    </a:lnTo>
                    <a:lnTo>
                      <a:pt x="1287" y="62873"/>
                    </a:lnTo>
                    <a:lnTo>
                      <a:pt x="1545" y="63887"/>
                    </a:lnTo>
                    <a:lnTo>
                      <a:pt x="1545" y="62197"/>
                    </a:lnTo>
                    <a:lnTo>
                      <a:pt x="1287" y="60169"/>
                    </a:lnTo>
                    <a:lnTo>
                      <a:pt x="515" y="57802"/>
                    </a:lnTo>
                    <a:lnTo>
                      <a:pt x="257" y="55098"/>
                    </a:lnTo>
                    <a:lnTo>
                      <a:pt x="257" y="46309"/>
                    </a:lnTo>
                    <a:lnTo>
                      <a:pt x="515" y="45971"/>
                    </a:lnTo>
                    <a:lnTo>
                      <a:pt x="1287" y="45633"/>
                    </a:lnTo>
                    <a:lnTo>
                      <a:pt x="1545" y="45633"/>
                    </a:lnTo>
                    <a:lnTo>
                      <a:pt x="1545" y="46985"/>
                    </a:lnTo>
                    <a:lnTo>
                      <a:pt x="3347" y="45633"/>
                    </a:lnTo>
                    <a:lnTo>
                      <a:pt x="5665" y="43605"/>
                    </a:lnTo>
                    <a:lnTo>
                      <a:pt x="6952" y="41915"/>
                    </a:lnTo>
                    <a:lnTo>
                      <a:pt x="9012" y="40563"/>
                    </a:lnTo>
                    <a:lnTo>
                      <a:pt x="11845" y="39549"/>
                    </a:lnTo>
                    <a:lnTo>
                      <a:pt x="14163" y="39211"/>
                    </a:lnTo>
                    <a:lnTo>
                      <a:pt x="16738" y="38197"/>
                    </a:lnTo>
                    <a:lnTo>
                      <a:pt x="19828" y="37183"/>
                    </a:lnTo>
                    <a:lnTo>
                      <a:pt x="23175" y="34816"/>
                    </a:lnTo>
                    <a:lnTo>
                      <a:pt x="25493" y="32450"/>
                    </a:lnTo>
                    <a:lnTo>
                      <a:pt x="26266" y="29746"/>
                    </a:lnTo>
                    <a:lnTo>
                      <a:pt x="26266" y="26366"/>
                    </a:lnTo>
                    <a:lnTo>
                      <a:pt x="27038" y="24676"/>
                    </a:lnTo>
                    <a:lnTo>
                      <a:pt x="27553" y="24000"/>
                    </a:lnTo>
                    <a:lnTo>
                      <a:pt x="28583" y="25690"/>
                    </a:lnTo>
                    <a:lnTo>
                      <a:pt x="29356" y="26704"/>
                    </a:lnTo>
                    <a:lnTo>
                      <a:pt x="29871" y="26366"/>
                    </a:lnTo>
                    <a:lnTo>
                      <a:pt x="29871" y="25690"/>
                    </a:lnTo>
                    <a:lnTo>
                      <a:pt x="30128" y="24676"/>
                    </a:lnTo>
                    <a:lnTo>
                      <a:pt x="30128" y="22985"/>
                    </a:lnTo>
                    <a:lnTo>
                      <a:pt x="30643" y="22309"/>
                    </a:lnTo>
                    <a:lnTo>
                      <a:pt x="32446" y="23323"/>
                    </a:lnTo>
                    <a:lnTo>
                      <a:pt x="32961" y="20957"/>
                    </a:lnTo>
                    <a:lnTo>
                      <a:pt x="33733" y="19267"/>
                    </a:lnTo>
                    <a:lnTo>
                      <a:pt x="34506" y="17915"/>
                    </a:lnTo>
                    <a:lnTo>
                      <a:pt x="35021" y="15887"/>
                    </a:lnTo>
                    <a:lnTo>
                      <a:pt x="36824" y="15549"/>
                    </a:lnTo>
                    <a:lnTo>
                      <a:pt x="38111" y="14535"/>
                    </a:lnTo>
                    <a:lnTo>
                      <a:pt x="39399" y="13183"/>
                    </a:lnTo>
                    <a:lnTo>
                      <a:pt x="40686" y="12845"/>
                    </a:lnTo>
                    <a:lnTo>
                      <a:pt x="41459" y="13183"/>
                    </a:lnTo>
                    <a:lnTo>
                      <a:pt x="42231" y="13859"/>
                    </a:lnTo>
                    <a:lnTo>
                      <a:pt x="42746" y="14535"/>
                    </a:lnTo>
                    <a:lnTo>
                      <a:pt x="43776" y="18253"/>
                    </a:lnTo>
                    <a:lnTo>
                      <a:pt x="44034" y="17577"/>
                    </a:lnTo>
                    <a:lnTo>
                      <a:pt x="45321" y="16563"/>
                    </a:lnTo>
                    <a:lnTo>
                      <a:pt x="46351" y="16563"/>
                    </a:lnTo>
                    <a:lnTo>
                      <a:pt x="47124" y="17239"/>
                    </a:lnTo>
                    <a:lnTo>
                      <a:pt x="47639" y="17915"/>
                    </a:lnTo>
                    <a:lnTo>
                      <a:pt x="48154" y="16563"/>
                    </a:lnTo>
                    <a:lnTo>
                      <a:pt x="48154" y="13183"/>
                    </a:lnTo>
                    <a:lnTo>
                      <a:pt x="48412" y="12507"/>
                    </a:lnTo>
                    <a:lnTo>
                      <a:pt x="48927" y="11492"/>
                    </a:lnTo>
                    <a:lnTo>
                      <a:pt x="49442" y="10816"/>
                    </a:lnTo>
                    <a:lnTo>
                      <a:pt x="49442" y="9464"/>
                    </a:lnTo>
                    <a:lnTo>
                      <a:pt x="49957" y="8112"/>
                    </a:lnTo>
                    <a:lnTo>
                      <a:pt x="51502" y="7436"/>
                    </a:lnTo>
                    <a:lnTo>
                      <a:pt x="53819" y="6760"/>
                    </a:lnTo>
                    <a:lnTo>
                      <a:pt x="55364" y="6422"/>
                    </a:lnTo>
                    <a:lnTo>
                      <a:pt x="56137" y="6422"/>
                    </a:lnTo>
                    <a:lnTo>
                      <a:pt x="56394" y="6084"/>
                    </a:lnTo>
                    <a:lnTo>
                      <a:pt x="57167" y="5746"/>
                    </a:lnTo>
                    <a:lnTo>
                      <a:pt x="57424" y="5746"/>
                    </a:lnTo>
                    <a:lnTo>
                      <a:pt x="57167" y="4732"/>
                    </a:lnTo>
                    <a:lnTo>
                      <a:pt x="56394" y="4394"/>
                    </a:lnTo>
                    <a:lnTo>
                      <a:pt x="55364" y="3042"/>
                    </a:lnTo>
                    <a:lnTo>
                      <a:pt x="55364" y="2366"/>
                    </a:lnTo>
                    <a:lnTo>
                      <a:pt x="58712" y="4394"/>
                    </a:lnTo>
                    <a:lnTo>
                      <a:pt x="61545" y="5746"/>
                    </a:lnTo>
                    <a:lnTo>
                      <a:pt x="64892" y="6084"/>
                    </a:lnTo>
                    <a:lnTo>
                      <a:pt x="65922" y="6084"/>
                    </a:lnTo>
                    <a:lnTo>
                      <a:pt x="67210" y="5070"/>
                    </a:lnTo>
                    <a:lnTo>
                      <a:pt x="67982" y="5070"/>
                    </a:lnTo>
                    <a:lnTo>
                      <a:pt x="68755" y="5746"/>
                    </a:lnTo>
                    <a:lnTo>
                      <a:pt x="69785" y="6760"/>
                    </a:lnTo>
                    <a:lnTo>
                      <a:pt x="70042" y="7774"/>
                    </a:lnTo>
                    <a:lnTo>
                      <a:pt x="70042" y="8450"/>
                    </a:lnTo>
                    <a:lnTo>
                      <a:pt x="69785" y="9126"/>
                    </a:lnTo>
                    <a:lnTo>
                      <a:pt x="69012" y="9464"/>
                    </a:lnTo>
                    <a:lnTo>
                      <a:pt x="68497" y="9464"/>
                    </a:lnTo>
                    <a:lnTo>
                      <a:pt x="67982" y="9802"/>
                    </a:lnTo>
                    <a:lnTo>
                      <a:pt x="67467" y="10140"/>
                    </a:lnTo>
                    <a:lnTo>
                      <a:pt x="66180" y="17239"/>
                    </a:lnTo>
                    <a:lnTo>
                      <a:pt x="66180" y="17577"/>
                    </a:lnTo>
                    <a:lnTo>
                      <a:pt x="66437" y="17915"/>
                    </a:lnTo>
                    <a:lnTo>
                      <a:pt x="67467" y="17915"/>
                    </a:lnTo>
                    <a:lnTo>
                      <a:pt x="67982" y="18253"/>
                    </a:lnTo>
                    <a:lnTo>
                      <a:pt x="68497" y="18253"/>
                    </a:lnTo>
                    <a:lnTo>
                      <a:pt x="68755" y="18929"/>
                    </a:lnTo>
                    <a:lnTo>
                      <a:pt x="69012" y="19605"/>
                    </a:lnTo>
                    <a:lnTo>
                      <a:pt x="69012" y="20957"/>
                    </a:lnTo>
                    <a:lnTo>
                      <a:pt x="69270" y="21295"/>
                    </a:lnTo>
                    <a:lnTo>
                      <a:pt x="76480" y="24676"/>
                    </a:lnTo>
                    <a:lnTo>
                      <a:pt x="76995" y="25014"/>
                    </a:lnTo>
                    <a:lnTo>
                      <a:pt x="77768" y="26028"/>
                    </a:lnTo>
                    <a:lnTo>
                      <a:pt x="78025" y="26704"/>
                    </a:lnTo>
                    <a:lnTo>
                      <a:pt x="78798" y="27718"/>
                    </a:lnTo>
                    <a:lnTo>
                      <a:pt x="79313" y="28056"/>
                    </a:lnTo>
                    <a:lnTo>
                      <a:pt x="80343" y="28732"/>
                    </a:lnTo>
                    <a:lnTo>
                      <a:pt x="81888" y="27718"/>
                    </a:lnTo>
                    <a:lnTo>
                      <a:pt x="83175" y="25690"/>
                    </a:lnTo>
                    <a:lnTo>
                      <a:pt x="84463" y="19605"/>
                    </a:lnTo>
                    <a:lnTo>
                      <a:pt x="84978" y="17239"/>
                    </a:lnTo>
                    <a:lnTo>
                      <a:pt x="84978" y="4732"/>
                    </a:lnTo>
                    <a:lnTo>
                      <a:pt x="85493" y="4056"/>
                    </a:lnTo>
                    <a:lnTo>
                      <a:pt x="86523" y="1352"/>
                    </a:lnTo>
                    <a:lnTo>
                      <a:pt x="87038" y="1014"/>
                    </a:lnTo>
                    <a:lnTo>
                      <a:pt x="87811"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25" name="Google Shape;725;p44"/>
              <p:cNvSpPr/>
              <p:nvPr/>
            </p:nvSpPr>
            <p:spPr>
              <a:xfrm>
                <a:off x="9759357" y="5471381"/>
                <a:ext cx="184500" cy="180300"/>
              </a:xfrm>
              <a:custGeom>
                <a:rect b="b" l="l" r="r" t="t"/>
                <a:pathLst>
                  <a:path extrusionOk="0" h="120000" w="120000">
                    <a:moveTo>
                      <a:pt x="97078" y="0"/>
                    </a:moveTo>
                    <a:lnTo>
                      <a:pt x="97078" y="2758"/>
                    </a:lnTo>
                    <a:lnTo>
                      <a:pt x="99775" y="5517"/>
                    </a:lnTo>
                    <a:lnTo>
                      <a:pt x="99775" y="11034"/>
                    </a:lnTo>
                    <a:lnTo>
                      <a:pt x="102471" y="12413"/>
                    </a:lnTo>
                    <a:lnTo>
                      <a:pt x="103820" y="12413"/>
                    </a:lnTo>
                    <a:lnTo>
                      <a:pt x="113258" y="6896"/>
                    </a:lnTo>
                    <a:lnTo>
                      <a:pt x="117303" y="11034"/>
                    </a:lnTo>
                    <a:lnTo>
                      <a:pt x="118651" y="16551"/>
                    </a:lnTo>
                    <a:lnTo>
                      <a:pt x="120000" y="19310"/>
                    </a:lnTo>
                    <a:lnTo>
                      <a:pt x="111910" y="37241"/>
                    </a:lnTo>
                    <a:lnTo>
                      <a:pt x="105168" y="44137"/>
                    </a:lnTo>
                    <a:lnTo>
                      <a:pt x="98426" y="46896"/>
                    </a:lnTo>
                    <a:lnTo>
                      <a:pt x="98426" y="64827"/>
                    </a:lnTo>
                    <a:lnTo>
                      <a:pt x="91685" y="64827"/>
                    </a:lnTo>
                    <a:lnTo>
                      <a:pt x="86292" y="66206"/>
                    </a:lnTo>
                    <a:lnTo>
                      <a:pt x="78202" y="66206"/>
                    </a:lnTo>
                    <a:lnTo>
                      <a:pt x="76853" y="73103"/>
                    </a:lnTo>
                    <a:lnTo>
                      <a:pt x="66067" y="93793"/>
                    </a:lnTo>
                    <a:lnTo>
                      <a:pt x="63370" y="103448"/>
                    </a:lnTo>
                    <a:lnTo>
                      <a:pt x="62022" y="106206"/>
                    </a:lnTo>
                    <a:lnTo>
                      <a:pt x="57977" y="110344"/>
                    </a:lnTo>
                    <a:lnTo>
                      <a:pt x="52584" y="113103"/>
                    </a:lnTo>
                    <a:lnTo>
                      <a:pt x="49887" y="117241"/>
                    </a:lnTo>
                    <a:lnTo>
                      <a:pt x="44494" y="118620"/>
                    </a:lnTo>
                    <a:lnTo>
                      <a:pt x="40449" y="120000"/>
                    </a:lnTo>
                    <a:lnTo>
                      <a:pt x="39101" y="120000"/>
                    </a:lnTo>
                    <a:lnTo>
                      <a:pt x="32359" y="117241"/>
                    </a:lnTo>
                    <a:lnTo>
                      <a:pt x="26966" y="117241"/>
                    </a:lnTo>
                    <a:lnTo>
                      <a:pt x="24269" y="114482"/>
                    </a:lnTo>
                    <a:lnTo>
                      <a:pt x="18876" y="113103"/>
                    </a:lnTo>
                    <a:lnTo>
                      <a:pt x="16179" y="111724"/>
                    </a:lnTo>
                    <a:lnTo>
                      <a:pt x="10786" y="110344"/>
                    </a:lnTo>
                    <a:lnTo>
                      <a:pt x="6741" y="107586"/>
                    </a:lnTo>
                    <a:lnTo>
                      <a:pt x="5393" y="107586"/>
                    </a:lnTo>
                    <a:lnTo>
                      <a:pt x="4044" y="106206"/>
                    </a:lnTo>
                    <a:lnTo>
                      <a:pt x="2696" y="106206"/>
                    </a:lnTo>
                    <a:lnTo>
                      <a:pt x="0" y="104827"/>
                    </a:lnTo>
                    <a:lnTo>
                      <a:pt x="4044" y="93793"/>
                    </a:lnTo>
                    <a:lnTo>
                      <a:pt x="9438" y="86896"/>
                    </a:lnTo>
                    <a:lnTo>
                      <a:pt x="17528" y="80000"/>
                    </a:lnTo>
                    <a:lnTo>
                      <a:pt x="22921" y="73103"/>
                    </a:lnTo>
                    <a:lnTo>
                      <a:pt x="24269" y="70344"/>
                    </a:lnTo>
                    <a:lnTo>
                      <a:pt x="29662" y="64827"/>
                    </a:lnTo>
                    <a:lnTo>
                      <a:pt x="32359" y="64827"/>
                    </a:lnTo>
                    <a:lnTo>
                      <a:pt x="43146" y="60689"/>
                    </a:lnTo>
                    <a:lnTo>
                      <a:pt x="52584" y="52413"/>
                    </a:lnTo>
                    <a:lnTo>
                      <a:pt x="63370" y="46896"/>
                    </a:lnTo>
                    <a:lnTo>
                      <a:pt x="66067" y="44137"/>
                    </a:lnTo>
                    <a:lnTo>
                      <a:pt x="68764" y="40000"/>
                    </a:lnTo>
                    <a:lnTo>
                      <a:pt x="70112" y="38620"/>
                    </a:lnTo>
                    <a:lnTo>
                      <a:pt x="71460" y="34482"/>
                    </a:lnTo>
                    <a:lnTo>
                      <a:pt x="72808" y="33103"/>
                    </a:lnTo>
                    <a:lnTo>
                      <a:pt x="72808" y="27586"/>
                    </a:lnTo>
                    <a:lnTo>
                      <a:pt x="78202" y="23448"/>
                    </a:lnTo>
                    <a:lnTo>
                      <a:pt x="82247" y="23448"/>
                    </a:lnTo>
                    <a:lnTo>
                      <a:pt x="83595" y="20689"/>
                    </a:lnTo>
                    <a:lnTo>
                      <a:pt x="83595" y="17931"/>
                    </a:lnTo>
                    <a:lnTo>
                      <a:pt x="84943" y="12413"/>
                    </a:lnTo>
                    <a:lnTo>
                      <a:pt x="86292" y="9655"/>
                    </a:lnTo>
                    <a:lnTo>
                      <a:pt x="93033" y="2758"/>
                    </a:lnTo>
                    <a:lnTo>
                      <a:pt x="97078"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26" name="Google Shape;726;p44"/>
              <p:cNvSpPr/>
              <p:nvPr/>
            </p:nvSpPr>
            <p:spPr>
              <a:xfrm>
                <a:off x="9910651" y="5297281"/>
                <a:ext cx="138900" cy="198900"/>
              </a:xfrm>
              <a:custGeom>
                <a:rect b="b" l="l" r="r" t="t"/>
                <a:pathLst>
                  <a:path extrusionOk="0" h="120000" w="120000">
                    <a:moveTo>
                      <a:pt x="0" y="0"/>
                    </a:moveTo>
                    <a:lnTo>
                      <a:pt x="5373" y="5000"/>
                    </a:lnTo>
                    <a:lnTo>
                      <a:pt x="10746" y="6250"/>
                    </a:lnTo>
                    <a:lnTo>
                      <a:pt x="16119" y="10000"/>
                    </a:lnTo>
                    <a:lnTo>
                      <a:pt x="23283" y="11250"/>
                    </a:lnTo>
                    <a:lnTo>
                      <a:pt x="28656" y="16250"/>
                    </a:lnTo>
                    <a:lnTo>
                      <a:pt x="32238" y="18750"/>
                    </a:lnTo>
                    <a:lnTo>
                      <a:pt x="35820" y="22500"/>
                    </a:lnTo>
                    <a:lnTo>
                      <a:pt x="35820" y="23750"/>
                    </a:lnTo>
                    <a:lnTo>
                      <a:pt x="34029" y="23750"/>
                    </a:lnTo>
                    <a:lnTo>
                      <a:pt x="34029" y="26250"/>
                    </a:lnTo>
                    <a:lnTo>
                      <a:pt x="35820" y="30000"/>
                    </a:lnTo>
                    <a:lnTo>
                      <a:pt x="37611" y="35000"/>
                    </a:lnTo>
                    <a:lnTo>
                      <a:pt x="42985" y="41250"/>
                    </a:lnTo>
                    <a:lnTo>
                      <a:pt x="44776" y="42500"/>
                    </a:lnTo>
                    <a:lnTo>
                      <a:pt x="50149" y="42500"/>
                    </a:lnTo>
                    <a:lnTo>
                      <a:pt x="50149" y="41250"/>
                    </a:lnTo>
                    <a:lnTo>
                      <a:pt x="51940" y="37500"/>
                    </a:lnTo>
                    <a:lnTo>
                      <a:pt x="53731" y="36250"/>
                    </a:lnTo>
                    <a:lnTo>
                      <a:pt x="60895" y="36250"/>
                    </a:lnTo>
                    <a:lnTo>
                      <a:pt x="60895" y="42500"/>
                    </a:lnTo>
                    <a:lnTo>
                      <a:pt x="62686" y="48750"/>
                    </a:lnTo>
                    <a:lnTo>
                      <a:pt x="71641" y="55000"/>
                    </a:lnTo>
                    <a:lnTo>
                      <a:pt x="78805" y="58750"/>
                    </a:lnTo>
                    <a:lnTo>
                      <a:pt x="94925" y="58750"/>
                    </a:lnTo>
                    <a:lnTo>
                      <a:pt x="96716" y="56250"/>
                    </a:lnTo>
                    <a:lnTo>
                      <a:pt x="102089" y="55000"/>
                    </a:lnTo>
                    <a:lnTo>
                      <a:pt x="103880" y="53750"/>
                    </a:lnTo>
                    <a:lnTo>
                      <a:pt x="107462" y="52500"/>
                    </a:lnTo>
                    <a:lnTo>
                      <a:pt x="112835" y="52500"/>
                    </a:lnTo>
                    <a:lnTo>
                      <a:pt x="116417" y="53750"/>
                    </a:lnTo>
                    <a:lnTo>
                      <a:pt x="120000" y="55000"/>
                    </a:lnTo>
                    <a:lnTo>
                      <a:pt x="112835" y="65000"/>
                    </a:lnTo>
                    <a:lnTo>
                      <a:pt x="107462" y="72500"/>
                    </a:lnTo>
                    <a:lnTo>
                      <a:pt x="103880" y="81250"/>
                    </a:lnTo>
                    <a:lnTo>
                      <a:pt x="102089" y="78750"/>
                    </a:lnTo>
                    <a:lnTo>
                      <a:pt x="98507" y="80000"/>
                    </a:lnTo>
                    <a:lnTo>
                      <a:pt x="94925" y="81250"/>
                    </a:lnTo>
                    <a:lnTo>
                      <a:pt x="87761" y="83750"/>
                    </a:lnTo>
                    <a:lnTo>
                      <a:pt x="84179" y="86250"/>
                    </a:lnTo>
                    <a:lnTo>
                      <a:pt x="85970" y="88750"/>
                    </a:lnTo>
                    <a:lnTo>
                      <a:pt x="85970" y="90000"/>
                    </a:lnTo>
                    <a:lnTo>
                      <a:pt x="87761" y="91250"/>
                    </a:lnTo>
                    <a:lnTo>
                      <a:pt x="84179" y="97500"/>
                    </a:lnTo>
                    <a:lnTo>
                      <a:pt x="77014" y="102500"/>
                    </a:lnTo>
                    <a:lnTo>
                      <a:pt x="75223" y="107500"/>
                    </a:lnTo>
                    <a:lnTo>
                      <a:pt x="69850" y="110000"/>
                    </a:lnTo>
                    <a:lnTo>
                      <a:pt x="68059" y="113750"/>
                    </a:lnTo>
                    <a:lnTo>
                      <a:pt x="62686" y="116250"/>
                    </a:lnTo>
                    <a:lnTo>
                      <a:pt x="55522" y="120000"/>
                    </a:lnTo>
                    <a:lnTo>
                      <a:pt x="44776" y="120000"/>
                    </a:lnTo>
                    <a:lnTo>
                      <a:pt x="41194" y="117500"/>
                    </a:lnTo>
                    <a:lnTo>
                      <a:pt x="37611" y="116250"/>
                    </a:lnTo>
                    <a:lnTo>
                      <a:pt x="37611" y="110000"/>
                    </a:lnTo>
                    <a:lnTo>
                      <a:pt x="41194" y="107500"/>
                    </a:lnTo>
                    <a:lnTo>
                      <a:pt x="44776" y="105000"/>
                    </a:lnTo>
                    <a:lnTo>
                      <a:pt x="46567" y="102500"/>
                    </a:lnTo>
                    <a:lnTo>
                      <a:pt x="46567" y="96250"/>
                    </a:lnTo>
                    <a:lnTo>
                      <a:pt x="42985" y="95000"/>
                    </a:lnTo>
                    <a:lnTo>
                      <a:pt x="41194" y="92500"/>
                    </a:lnTo>
                    <a:lnTo>
                      <a:pt x="32238" y="90000"/>
                    </a:lnTo>
                    <a:lnTo>
                      <a:pt x="26865" y="90000"/>
                    </a:lnTo>
                    <a:lnTo>
                      <a:pt x="25074" y="88750"/>
                    </a:lnTo>
                    <a:lnTo>
                      <a:pt x="19701" y="86250"/>
                    </a:lnTo>
                    <a:lnTo>
                      <a:pt x="19701" y="83750"/>
                    </a:lnTo>
                    <a:lnTo>
                      <a:pt x="23283" y="80000"/>
                    </a:lnTo>
                    <a:lnTo>
                      <a:pt x="26865" y="77500"/>
                    </a:lnTo>
                    <a:lnTo>
                      <a:pt x="32238" y="75000"/>
                    </a:lnTo>
                    <a:lnTo>
                      <a:pt x="41194" y="62500"/>
                    </a:lnTo>
                    <a:lnTo>
                      <a:pt x="41194" y="52500"/>
                    </a:lnTo>
                    <a:lnTo>
                      <a:pt x="34029" y="42500"/>
                    </a:lnTo>
                    <a:lnTo>
                      <a:pt x="32238" y="41250"/>
                    </a:lnTo>
                    <a:lnTo>
                      <a:pt x="28656" y="37500"/>
                    </a:lnTo>
                    <a:lnTo>
                      <a:pt x="28656" y="35000"/>
                    </a:lnTo>
                    <a:lnTo>
                      <a:pt x="32238" y="31250"/>
                    </a:lnTo>
                    <a:lnTo>
                      <a:pt x="19701" y="26250"/>
                    </a:lnTo>
                    <a:lnTo>
                      <a:pt x="10746" y="18750"/>
                    </a:lnTo>
                    <a:lnTo>
                      <a:pt x="5373" y="10000"/>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27" name="Google Shape;727;p44"/>
              <p:cNvSpPr/>
              <p:nvPr/>
            </p:nvSpPr>
            <p:spPr>
              <a:xfrm>
                <a:off x="8982149" y="4565653"/>
                <a:ext cx="16500" cy="35100"/>
              </a:xfrm>
              <a:custGeom>
                <a:rect b="b" l="l" r="r" t="t"/>
                <a:pathLst>
                  <a:path extrusionOk="0" h="120000" w="120000">
                    <a:moveTo>
                      <a:pt x="90000" y="0"/>
                    </a:moveTo>
                    <a:lnTo>
                      <a:pt x="90000" y="14117"/>
                    </a:lnTo>
                    <a:lnTo>
                      <a:pt x="120000" y="14117"/>
                    </a:lnTo>
                    <a:lnTo>
                      <a:pt x="120000" y="49411"/>
                    </a:lnTo>
                    <a:lnTo>
                      <a:pt x="90000" y="56470"/>
                    </a:lnTo>
                    <a:lnTo>
                      <a:pt x="75000" y="56470"/>
                    </a:lnTo>
                    <a:lnTo>
                      <a:pt x="75000" y="105882"/>
                    </a:lnTo>
                    <a:lnTo>
                      <a:pt x="60000" y="120000"/>
                    </a:lnTo>
                    <a:lnTo>
                      <a:pt x="45000" y="120000"/>
                    </a:lnTo>
                    <a:lnTo>
                      <a:pt x="0" y="105882"/>
                    </a:lnTo>
                    <a:lnTo>
                      <a:pt x="0" y="77647"/>
                    </a:lnTo>
                    <a:lnTo>
                      <a:pt x="45000" y="70588"/>
                    </a:lnTo>
                    <a:lnTo>
                      <a:pt x="60000" y="56470"/>
                    </a:lnTo>
                    <a:lnTo>
                      <a:pt x="60000" y="14117"/>
                    </a:lnTo>
                    <a:lnTo>
                      <a:pt x="90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28" name="Google Shape;728;p44"/>
              <p:cNvSpPr/>
              <p:nvPr/>
            </p:nvSpPr>
            <p:spPr>
              <a:xfrm>
                <a:off x="9330336" y="4530420"/>
                <a:ext cx="93300" cy="56100"/>
              </a:xfrm>
              <a:custGeom>
                <a:rect b="b" l="l" r="r" t="t"/>
                <a:pathLst>
                  <a:path extrusionOk="0" h="120000" w="120000">
                    <a:moveTo>
                      <a:pt x="32000" y="106666"/>
                    </a:moveTo>
                    <a:lnTo>
                      <a:pt x="34666" y="111111"/>
                    </a:lnTo>
                    <a:lnTo>
                      <a:pt x="32000" y="106666"/>
                    </a:lnTo>
                    <a:close/>
                    <a:moveTo>
                      <a:pt x="106666" y="0"/>
                    </a:moveTo>
                    <a:lnTo>
                      <a:pt x="114666" y="0"/>
                    </a:lnTo>
                    <a:lnTo>
                      <a:pt x="120000" y="13333"/>
                    </a:lnTo>
                    <a:lnTo>
                      <a:pt x="120000" y="40000"/>
                    </a:lnTo>
                    <a:lnTo>
                      <a:pt x="117333" y="53333"/>
                    </a:lnTo>
                    <a:lnTo>
                      <a:pt x="114666" y="57777"/>
                    </a:lnTo>
                    <a:lnTo>
                      <a:pt x="106666" y="62222"/>
                    </a:lnTo>
                    <a:lnTo>
                      <a:pt x="104000" y="66666"/>
                    </a:lnTo>
                    <a:lnTo>
                      <a:pt x="101333" y="80000"/>
                    </a:lnTo>
                    <a:lnTo>
                      <a:pt x="101333" y="88888"/>
                    </a:lnTo>
                    <a:lnTo>
                      <a:pt x="66666" y="111111"/>
                    </a:lnTo>
                    <a:lnTo>
                      <a:pt x="48000" y="120000"/>
                    </a:lnTo>
                    <a:lnTo>
                      <a:pt x="45333" y="120000"/>
                    </a:lnTo>
                    <a:lnTo>
                      <a:pt x="34666" y="111111"/>
                    </a:lnTo>
                    <a:lnTo>
                      <a:pt x="34666" y="106666"/>
                    </a:lnTo>
                    <a:lnTo>
                      <a:pt x="32000" y="106666"/>
                    </a:lnTo>
                    <a:lnTo>
                      <a:pt x="32000" y="102222"/>
                    </a:lnTo>
                    <a:lnTo>
                      <a:pt x="24000" y="97777"/>
                    </a:lnTo>
                    <a:lnTo>
                      <a:pt x="21333" y="97777"/>
                    </a:lnTo>
                    <a:lnTo>
                      <a:pt x="13333" y="88888"/>
                    </a:lnTo>
                    <a:lnTo>
                      <a:pt x="8000" y="88888"/>
                    </a:lnTo>
                    <a:lnTo>
                      <a:pt x="5333" y="84444"/>
                    </a:lnTo>
                    <a:lnTo>
                      <a:pt x="0" y="75555"/>
                    </a:lnTo>
                    <a:lnTo>
                      <a:pt x="40000" y="75555"/>
                    </a:lnTo>
                    <a:lnTo>
                      <a:pt x="48000" y="66666"/>
                    </a:lnTo>
                    <a:lnTo>
                      <a:pt x="58666" y="62222"/>
                    </a:lnTo>
                    <a:lnTo>
                      <a:pt x="66666" y="62222"/>
                    </a:lnTo>
                    <a:lnTo>
                      <a:pt x="74666" y="57777"/>
                    </a:lnTo>
                    <a:lnTo>
                      <a:pt x="80000" y="57777"/>
                    </a:lnTo>
                    <a:lnTo>
                      <a:pt x="93333" y="44444"/>
                    </a:lnTo>
                    <a:lnTo>
                      <a:pt x="98666" y="35555"/>
                    </a:lnTo>
                    <a:lnTo>
                      <a:pt x="101333" y="31111"/>
                    </a:lnTo>
                    <a:lnTo>
                      <a:pt x="101333" y="17777"/>
                    </a:lnTo>
                    <a:lnTo>
                      <a:pt x="104000" y="8888"/>
                    </a:lnTo>
                    <a:lnTo>
                      <a:pt x="106666"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29" name="Google Shape;729;p44"/>
              <p:cNvSpPr/>
              <p:nvPr/>
            </p:nvSpPr>
            <p:spPr>
              <a:xfrm>
                <a:off x="8901318" y="4437152"/>
                <a:ext cx="489000" cy="252900"/>
              </a:xfrm>
              <a:custGeom>
                <a:rect b="b" l="l" r="r" t="t"/>
                <a:pathLst>
                  <a:path extrusionOk="0" h="120000" w="120000">
                    <a:moveTo>
                      <a:pt x="9152" y="0"/>
                    </a:moveTo>
                    <a:lnTo>
                      <a:pt x="11186" y="0"/>
                    </a:lnTo>
                    <a:lnTo>
                      <a:pt x="14745" y="2950"/>
                    </a:lnTo>
                    <a:lnTo>
                      <a:pt x="18813" y="7868"/>
                    </a:lnTo>
                    <a:lnTo>
                      <a:pt x="20338" y="8852"/>
                    </a:lnTo>
                    <a:lnTo>
                      <a:pt x="20338" y="23606"/>
                    </a:lnTo>
                    <a:lnTo>
                      <a:pt x="21355" y="24590"/>
                    </a:lnTo>
                    <a:lnTo>
                      <a:pt x="22372" y="25573"/>
                    </a:lnTo>
                    <a:lnTo>
                      <a:pt x="23898" y="25573"/>
                    </a:lnTo>
                    <a:lnTo>
                      <a:pt x="23898" y="27540"/>
                    </a:lnTo>
                    <a:lnTo>
                      <a:pt x="27457" y="34426"/>
                    </a:lnTo>
                    <a:lnTo>
                      <a:pt x="28474" y="34426"/>
                    </a:lnTo>
                    <a:lnTo>
                      <a:pt x="28983" y="33442"/>
                    </a:lnTo>
                    <a:lnTo>
                      <a:pt x="30000" y="32459"/>
                    </a:lnTo>
                    <a:lnTo>
                      <a:pt x="31016" y="30491"/>
                    </a:lnTo>
                    <a:lnTo>
                      <a:pt x="31525" y="28524"/>
                    </a:lnTo>
                    <a:lnTo>
                      <a:pt x="31525" y="27540"/>
                    </a:lnTo>
                    <a:lnTo>
                      <a:pt x="34067" y="24590"/>
                    </a:lnTo>
                    <a:lnTo>
                      <a:pt x="34576" y="23606"/>
                    </a:lnTo>
                    <a:lnTo>
                      <a:pt x="36610" y="22622"/>
                    </a:lnTo>
                    <a:lnTo>
                      <a:pt x="37627" y="20655"/>
                    </a:lnTo>
                    <a:lnTo>
                      <a:pt x="40169" y="15737"/>
                    </a:lnTo>
                    <a:lnTo>
                      <a:pt x="42203" y="13770"/>
                    </a:lnTo>
                    <a:lnTo>
                      <a:pt x="43728" y="12786"/>
                    </a:lnTo>
                    <a:lnTo>
                      <a:pt x="43728" y="13770"/>
                    </a:lnTo>
                    <a:lnTo>
                      <a:pt x="44745" y="14754"/>
                    </a:lnTo>
                    <a:lnTo>
                      <a:pt x="46271" y="14754"/>
                    </a:lnTo>
                    <a:lnTo>
                      <a:pt x="47796" y="15737"/>
                    </a:lnTo>
                    <a:lnTo>
                      <a:pt x="49322" y="18688"/>
                    </a:lnTo>
                    <a:lnTo>
                      <a:pt x="49830" y="20655"/>
                    </a:lnTo>
                    <a:lnTo>
                      <a:pt x="51355" y="22622"/>
                    </a:lnTo>
                    <a:lnTo>
                      <a:pt x="56949" y="22622"/>
                    </a:lnTo>
                    <a:lnTo>
                      <a:pt x="57457" y="23606"/>
                    </a:lnTo>
                    <a:lnTo>
                      <a:pt x="58983" y="24590"/>
                    </a:lnTo>
                    <a:lnTo>
                      <a:pt x="59491" y="24590"/>
                    </a:lnTo>
                    <a:lnTo>
                      <a:pt x="60508" y="25573"/>
                    </a:lnTo>
                    <a:lnTo>
                      <a:pt x="64576" y="30491"/>
                    </a:lnTo>
                    <a:lnTo>
                      <a:pt x="70169" y="33442"/>
                    </a:lnTo>
                    <a:lnTo>
                      <a:pt x="75254" y="34426"/>
                    </a:lnTo>
                    <a:lnTo>
                      <a:pt x="76779" y="35409"/>
                    </a:lnTo>
                    <a:lnTo>
                      <a:pt x="77288" y="37377"/>
                    </a:lnTo>
                    <a:lnTo>
                      <a:pt x="81355" y="40327"/>
                    </a:lnTo>
                    <a:lnTo>
                      <a:pt x="81355" y="42295"/>
                    </a:lnTo>
                    <a:lnTo>
                      <a:pt x="82372" y="43278"/>
                    </a:lnTo>
                    <a:lnTo>
                      <a:pt x="82881" y="44262"/>
                    </a:lnTo>
                    <a:lnTo>
                      <a:pt x="83898" y="44262"/>
                    </a:lnTo>
                    <a:lnTo>
                      <a:pt x="87457" y="48196"/>
                    </a:lnTo>
                    <a:lnTo>
                      <a:pt x="90508" y="54098"/>
                    </a:lnTo>
                    <a:lnTo>
                      <a:pt x="92542" y="59016"/>
                    </a:lnTo>
                    <a:lnTo>
                      <a:pt x="95084" y="63934"/>
                    </a:lnTo>
                    <a:lnTo>
                      <a:pt x="96610" y="65901"/>
                    </a:lnTo>
                    <a:lnTo>
                      <a:pt x="100169" y="65901"/>
                    </a:lnTo>
                    <a:lnTo>
                      <a:pt x="101694" y="67868"/>
                    </a:lnTo>
                    <a:lnTo>
                      <a:pt x="101694" y="71803"/>
                    </a:lnTo>
                    <a:lnTo>
                      <a:pt x="100169" y="73770"/>
                    </a:lnTo>
                    <a:lnTo>
                      <a:pt x="98644" y="73770"/>
                    </a:lnTo>
                    <a:lnTo>
                      <a:pt x="97627" y="75737"/>
                    </a:lnTo>
                    <a:lnTo>
                      <a:pt x="97627" y="77704"/>
                    </a:lnTo>
                    <a:lnTo>
                      <a:pt x="99661" y="81639"/>
                    </a:lnTo>
                    <a:lnTo>
                      <a:pt x="100169" y="84590"/>
                    </a:lnTo>
                    <a:lnTo>
                      <a:pt x="101694" y="85573"/>
                    </a:lnTo>
                    <a:lnTo>
                      <a:pt x="101694" y="86557"/>
                    </a:lnTo>
                    <a:lnTo>
                      <a:pt x="102711" y="89508"/>
                    </a:lnTo>
                    <a:lnTo>
                      <a:pt x="103728" y="92459"/>
                    </a:lnTo>
                    <a:lnTo>
                      <a:pt x="104237" y="95409"/>
                    </a:lnTo>
                    <a:lnTo>
                      <a:pt x="106271" y="99344"/>
                    </a:lnTo>
                    <a:lnTo>
                      <a:pt x="106779" y="101311"/>
                    </a:lnTo>
                    <a:lnTo>
                      <a:pt x="108813" y="102295"/>
                    </a:lnTo>
                    <a:lnTo>
                      <a:pt x="109830" y="102295"/>
                    </a:lnTo>
                    <a:lnTo>
                      <a:pt x="111355" y="105245"/>
                    </a:lnTo>
                    <a:lnTo>
                      <a:pt x="111355" y="106229"/>
                    </a:lnTo>
                    <a:lnTo>
                      <a:pt x="111864" y="107213"/>
                    </a:lnTo>
                    <a:lnTo>
                      <a:pt x="113898" y="107213"/>
                    </a:lnTo>
                    <a:lnTo>
                      <a:pt x="114915" y="109180"/>
                    </a:lnTo>
                    <a:lnTo>
                      <a:pt x="115423" y="111147"/>
                    </a:lnTo>
                    <a:lnTo>
                      <a:pt x="115423" y="112131"/>
                    </a:lnTo>
                    <a:lnTo>
                      <a:pt x="116440" y="114098"/>
                    </a:lnTo>
                    <a:lnTo>
                      <a:pt x="120000" y="114098"/>
                    </a:lnTo>
                    <a:lnTo>
                      <a:pt x="118983" y="115081"/>
                    </a:lnTo>
                    <a:lnTo>
                      <a:pt x="117457" y="120000"/>
                    </a:lnTo>
                    <a:lnTo>
                      <a:pt x="115423" y="120000"/>
                    </a:lnTo>
                    <a:lnTo>
                      <a:pt x="114406" y="119016"/>
                    </a:lnTo>
                    <a:lnTo>
                      <a:pt x="112372" y="115081"/>
                    </a:lnTo>
                    <a:lnTo>
                      <a:pt x="106779" y="115081"/>
                    </a:lnTo>
                    <a:lnTo>
                      <a:pt x="102711" y="112131"/>
                    </a:lnTo>
                    <a:lnTo>
                      <a:pt x="101186" y="110163"/>
                    </a:lnTo>
                    <a:lnTo>
                      <a:pt x="99661" y="107213"/>
                    </a:lnTo>
                    <a:lnTo>
                      <a:pt x="99152" y="105245"/>
                    </a:lnTo>
                    <a:lnTo>
                      <a:pt x="99152" y="104262"/>
                    </a:lnTo>
                    <a:lnTo>
                      <a:pt x="98644" y="104262"/>
                    </a:lnTo>
                    <a:lnTo>
                      <a:pt x="97118" y="102295"/>
                    </a:lnTo>
                    <a:lnTo>
                      <a:pt x="94067" y="96393"/>
                    </a:lnTo>
                    <a:lnTo>
                      <a:pt x="90508" y="89508"/>
                    </a:lnTo>
                    <a:lnTo>
                      <a:pt x="86949" y="85573"/>
                    </a:lnTo>
                    <a:lnTo>
                      <a:pt x="82372" y="82622"/>
                    </a:lnTo>
                    <a:lnTo>
                      <a:pt x="80338" y="82622"/>
                    </a:lnTo>
                    <a:lnTo>
                      <a:pt x="78813" y="84590"/>
                    </a:lnTo>
                    <a:lnTo>
                      <a:pt x="77796" y="86557"/>
                    </a:lnTo>
                    <a:lnTo>
                      <a:pt x="77288" y="87540"/>
                    </a:lnTo>
                    <a:lnTo>
                      <a:pt x="76779" y="90491"/>
                    </a:lnTo>
                    <a:lnTo>
                      <a:pt x="75254" y="91475"/>
                    </a:lnTo>
                    <a:lnTo>
                      <a:pt x="74745" y="92459"/>
                    </a:lnTo>
                    <a:lnTo>
                      <a:pt x="74745" y="97377"/>
                    </a:lnTo>
                    <a:lnTo>
                      <a:pt x="74237" y="99344"/>
                    </a:lnTo>
                    <a:lnTo>
                      <a:pt x="73728" y="101311"/>
                    </a:lnTo>
                    <a:lnTo>
                      <a:pt x="73728" y="102295"/>
                    </a:lnTo>
                    <a:lnTo>
                      <a:pt x="66101" y="102295"/>
                    </a:lnTo>
                    <a:lnTo>
                      <a:pt x="62033" y="100327"/>
                    </a:lnTo>
                    <a:lnTo>
                      <a:pt x="56949" y="92459"/>
                    </a:lnTo>
                    <a:lnTo>
                      <a:pt x="52881" y="90491"/>
                    </a:lnTo>
                    <a:lnTo>
                      <a:pt x="51864" y="90491"/>
                    </a:lnTo>
                    <a:lnTo>
                      <a:pt x="50338" y="91475"/>
                    </a:lnTo>
                    <a:lnTo>
                      <a:pt x="50338" y="92459"/>
                    </a:lnTo>
                    <a:lnTo>
                      <a:pt x="44237" y="92459"/>
                    </a:lnTo>
                    <a:lnTo>
                      <a:pt x="42711" y="90491"/>
                    </a:lnTo>
                    <a:lnTo>
                      <a:pt x="42711" y="86557"/>
                    </a:lnTo>
                    <a:lnTo>
                      <a:pt x="44237" y="85573"/>
                    </a:lnTo>
                    <a:lnTo>
                      <a:pt x="44745" y="84590"/>
                    </a:lnTo>
                    <a:lnTo>
                      <a:pt x="46271" y="82622"/>
                    </a:lnTo>
                    <a:lnTo>
                      <a:pt x="47288" y="82622"/>
                    </a:lnTo>
                    <a:lnTo>
                      <a:pt x="47796" y="81639"/>
                    </a:lnTo>
                    <a:lnTo>
                      <a:pt x="46779" y="77704"/>
                    </a:lnTo>
                    <a:lnTo>
                      <a:pt x="46271" y="73770"/>
                    </a:lnTo>
                    <a:lnTo>
                      <a:pt x="45254" y="71803"/>
                    </a:lnTo>
                    <a:lnTo>
                      <a:pt x="45254" y="63934"/>
                    </a:lnTo>
                    <a:lnTo>
                      <a:pt x="42711" y="59016"/>
                    </a:lnTo>
                    <a:lnTo>
                      <a:pt x="41186" y="57049"/>
                    </a:lnTo>
                    <a:lnTo>
                      <a:pt x="39661" y="56065"/>
                    </a:lnTo>
                    <a:lnTo>
                      <a:pt x="37627" y="54098"/>
                    </a:lnTo>
                    <a:lnTo>
                      <a:pt x="36610" y="53114"/>
                    </a:lnTo>
                    <a:lnTo>
                      <a:pt x="31525" y="51147"/>
                    </a:lnTo>
                    <a:lnTo>
                      <a:pt x="24915" y="49180"/>
                    </a:lnTo>
                    <a:lnTo>
                      <a:pt x="23898" y="49180"/>
                    </a:lnTo>
                    <a:lnTo>
                      <a:pt x="22881" y="47213"/>
                    </a:lnTo>
                    <a:lnTo>
                      <a:pt x="21864" y="46229"/>
                    </a:lnTo>
                    <a:lnTo>
                      <a:pt x="21355" y="43278"/>
                    </a:lnTo>
                    <a:lnTo>
                      <a:pt x="18813" y="40327"/>
                    </a:lnTo>
                    <a:lnTo>
                      <a:pt x="17288" y="40327"/>
                    </a:lnTo>
                    <a:lnTo>
                      <a:pt x="17288" y="37377"/>
                    </a:lnTo>
                    <a:lnTo>
                      <a:pt x="16271" y="42295"/>
                    </a:lnTo>
                    <a:lnTo>
                      <a:pt x="14745" y="44262"/>
                    </a:lnTo>
                    <a:lnTo>
                      <a:pt x="12711" y="44262"/>
                    </a:lnTo>
                    <a:lnTo>
                      <a:pt x="12203" y="43278"/>
                    </a:lnTo>
                    <a:lnTo>
                      <a:pt x="12203" y="38360"/>
                    </a:lnTo>
                    <a:lnTo>
                      <a:pt x="11694" y="37377"/>
                    </a:lnTo>
                    <a:lnTo>
                      <a:pt x="11694" y="34426"/>
                    </a:lnTo>
                    <a:lnTo>
                      <a:pt x="11186" y="33442"/>
                    </a:lnTo>
                    <a:lnTo>
                      <a:pt x="9661" y="32459"/>
                    </a:lnTo>
                    <a:lnTo>
                      <a:pt x="9152" y="30491"/>
                    </a:lnTo>
                    <a:lnTo>
                      <a:pt x="7627" y="30491"/>
                    </a:lnTo>
                    <a:lnTo>
                      <a:pt x="7627" y="29508"/>
                    </a:lnTo>
                    <a:lnTo>
                      <a:pt x="10169" y="27540"/>
                    </a:lnTo>
                    <a:lnTo>
                      <a:pt x="13728" y="25573"/>
                    </a:lnTo>
                    <a:lnTo>
                      <a:pt x="16271" y="24590"/>
                    </a:lnTo>
                    <a:lnTo>
                      <a:pt x="17796" y="22622"/>
                    </a:lnTo>
                    <a:lnTo>
                      <a:pt x="16779" y="22622"/>
                    </a:lnTo>
                    <a:lnTo>
                      <a:pt x="14237" y="23606"/>
                    </a:lnTo>
                    <a:lnTo>
                      <a:pt x="11186" y="24590"/>
                    </a:lnTo>
                    <a:lnTo>
                      <a:pt x="9661" y="24590"/>
                    </a:lnTo>
                    <a:lnTo>
                      <a:pt x="9152" y="23606"/>
                    </a:lnTo>
                    <a:lnTo>
                      <a:pt x="7627" y="23606"/>
                    </a:lnTo>
                    <a:lnTo>
                      <a:pt x="7118" y="22622"/>
                    </a:lnTo>
                    <a:lnTo>
                      <a:pt x="6101" y="17704"/>
                    </a:lnTo>
                    <a:lnTo>
                      <a:pt x="3559" y="14754"/>
                    </a:lnTo>
                    <a:lnTo>
                      <a:pt x="2033" y="14754"/>
                    </a:lnTo>
                    <a:lnTo>
                      <a:pt x="1525" y="13770"/>
                    </a:lnTo>
                    <a:lnTo>
                      <a:pt x="0" y="12786"/>
                    </a:lnTo>
                    <a:lnTo>
                      <a:pt x="0" y="10819"/>
                    </a:lnTo>
                    <a:lnTo>
                      <a:pt x="2033" y="7868"/>
                    </a:lnTo>
                    <a:lnTo>
                      <a:pt x="4576" y="7868"/>
                    </a:lnTo>
                    <a:lnTo>
                      <a:pt x="6610" y="3934"/>
                    </a:lnTo>
                    <a:lnTo>
                      <a:pt x="7627" y="2950"/>
                    </a:lnTo>
                    <a:lnTo>
                      <a:pt x="9152"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30" name="Google Shape;730;p44"/>
              <p:cNvSpPr/>
              <p:nvPr/>
            </p:nvSpPr>
            <p:spPr>
              <a:xfrm>
                <a:off x="9398730" y="4491039"/>
                <a:ext cx="49800" cy="49800"/>
              </a:xfrm>
              <a:custGeom>
                <a:rect b="b" l="l" r="r" t="t"/>
                <a:pathLst>
                  <a:path extrusionOk="0" h="120000" w="120000">
                    <a:moveTo>
                      <a:pt x="0" y="0"/>
                    </a:moveTo>
                    <a:lnTo>
                      <a:pt x="25000" y="15000"/>
                    </a:lnTo>
                    <a:lnTo>
                      <a:pt x="45000" y="25000"/>
                    </a:lnTo>
                    <a:lnTo>
                      <a:pt x="60000" y="45000"/>
                    </a:lnTo>
                    <a:lnTo>
                      <a:pt x="75000" y="65000"/>
                    </a:lnTo>
                    <a:lnTo>
                      <a:pt x="100000" y="75000"/>
                    </a:lnTo>
                    <a:lnTo>
                      <a:pt x="105000" y="85000"/>
                    </a:lnTo>
                    <a:lnTo>
                      <a:pt x="120000" y="90000"/>
                    </a:lnTo>
                    <a:lnTo>
                      <a:pt x="120000" y="120000"/>
                    </a:lnTo>
                    <a:lnTo>
                      <a:pt x="105000" y="120000"/>
                    </a:lnTo>
                    <a:lnTo>
                      <a:pt x="95000" y="115000"/>
                    </a:lnTo>
                    <a:lnTo>
                      <a:pt x="90000" y="110000"/>
                    </a:lnTo>
                    <a:lnTo>
                      <a:pt x="80000" y="95000"/>
                    </a:lnTo>
                    <a:lnTo>
                      <a:pt x="80000" y="75000"/>
                    </a:lnTo>
                    <a:lnTo>
                      <a:pt x="70000" y="70000"/>
                    </a:lnTo>
                    <a:lnTo>
                      <a:pt x="60000" y="65000"/>
                    </a:lnTo>
                    <a:lnTo>
                      <a:pt x="50000" y="40000"/>
                    </a:lnTo>
                    <a:lnTo>
                      <a:pt x="35000" y="25000"/>
                    </a:lnTo>
                    <a:lnTo>
                      <a:pt x="25000" y="20000"/>
                    </a:lnTo>
                    <a:lnTo>
                      <a:pt x="10000" y="20000"/>
                    </a:lnTo>
                    <a:lnTo>
                      <a:pt x="5000" y="15000"/>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31" name="Google Shape;731;p44"/>
              <p:cNvSpPr/>
              <p:nvPr/>
            </p:nvSpPr>
            <p:spPr>
              <a:xfrm>
                <a:off x="9483706" y="4561508"/>
                <a:ext cx="24900" cy="31200"/>
              </a:xfrm>
              <a:custGeom>
                <a:rect b="b" l="l" r="r" t="t"/>
                <a:pathLst>
                  <a:path extrusionOk="0" h="120000" w="120000">
                    <a:moveTo>
                      <a:pt x="0" y="0"/>
                    </a:moveTo>
                    <a:lnTo>
                      <a:pt x="20000" y="16000"/>
                    </a:lnTo>
                    <a:lnTo>
                      <a:pt x="40000" y="24000"/>
                    </a:lnTo>
                    <a:lnTo>
                      <a:pt x="50000" y="40000"/>
                    </a:lnTo>
                    <a:lnTo>
                      <a:pt x="80000" y="56000"/>
                    </a:lnTo>
                    <a:lnTo>
                      <a:pt x="120000" y="80000"/>
                    </a:lnTo>
                    <a:lnTo>
                      <a:pt x="120000" y="104000"/>
                    </a:lnTo>
                    <a:lnTo>
                      <a:pt x="90000" y="120000"/>
                    </a:lnTo>
                    <a:lnTo>
                      <a:pt x="70000" y="104000"/>
                    </a:lnTo>
                    <a:lnTo>
                      <a:pt x="70000" y="72000"/>
                    </a:lnTo>
                    <a:lnTo>
                      <a:pt x="40000" y="72000"/>
                    </a:lnTo>
                    <a:lnTo>
                      <a:pt x="30000" y="56000"/>
                    </a:lnTo>
                    <a:lnTo>
                      <a:pt x="20000" y="40000"/>
                    </a:lnTo>
                    <a:lnTo>
                      <a:pt x="0" y="24000"/>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32" name="Google Shape;732;p44"/>
              <p:cNvSpPr/>
              <p:nvPr/>
            </p:nvSpPr>
            <p:spPr>
              <a:xfrm>
                <a:off x="9647440" y="4673427"/>
                <a:ext cx="14400" cy="18600"/>
              </a:xfrm>
              <a:custGeom>
                <a:rect b="b" l="l" r="r" t="t"/>
                <a:pathLst>
                  <a:path extrusionOk="0" h="120000" w="120000">
                    <a:moveTo>
                      <a:pt x="0" y="0"/>
                    </a:moveTo>
                    <a:lnTo>
                      <a:pt x="51428" y="26666"/>
                    </a:lnTo>
                    <a:lnTo>
                      <a:pt x="119999" y="66666"/>
                    </a:lnTo>
                    <a:lnTo>
                      <a:pt x="119999" y="120000"/>
                    </a:lnTo>
                    <a:lnTo>
                      <a:pt x="68571" y="106666"/>
                    </a:lnTo>
                    <a:lnTo>
                      <a:pt x="51428" y="93333"/>
                    </a:lnTo>
                    <a:lnTo>
                      <a:pt x="0" y="26666"/>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33" name="Google Shape;733;p44"/>
              <p:cNvSpPr/>
              <p:nvPr/>
            </p:nvSpPr>
            <p:spPr>
              <a:xfrm>
                <a:off x="9612207" y="4660993"/>
                <a:ext cx="24900" cy="12300"/>
              </a:xfrm>
              <a:custGeom>
                <a:rect b="b" l="l" r="r" t="t"/>
                <a:pathLst>
                  <a:path extrusionOk="0" h="120000" w="120000">
                    <a:moveTo>
                      <a:pt x="0" y="0"/>
                    </a:moveTo>
                    <a:lnTo>
                      <a:pt x="40000" y="0"/>
                    </a:lnTo>
                    <a:lnTo>
                      <a:pt x="70000" y="20000"/>
                    </a:lnTo>
                    <a:lnTo>
                      <a:pt x="120000" y="120000"/>
                    </a:lnTo>
                    <a:lnTo>
                      <a:pt x="90000" y="120000"/>
                    </a:lnTo>
                    <a:lnTo>
                      <a:pt x="50000" y="100000"/>
                    </a:lnTo>
                    <a:lnTo>
                      <a:pt x="20000" y="80000"/>
                    </a:lnTo>
                    <a:lnTo>
                      <a:pt x="10000" y="60000"/>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34" name="Google Shape;734;p44"/>
              <p:cNvSpPr/>
              <p:nvPr/>
            </p:nvSpPr>
            <p:spPr>
              <a:xfrm>
                <a:off x="9614280" y="4629907"/>
                <a:ext cx="27000" cy="27000"/>
              </a:xfrm>
              <a:custGeom>
                <a:rect b="b" l="l" r="r" t="t"/>
                <a:pathLst>
                  <a:path extrusionOk="0" h="120000" w="120000">
                    <a:moveTo>
                      <a:pt x="0" y="0"/>
                    </a:moveTo>
                    <a:lnTo>
                      <a:pt x="73846" y="46153"/>
                    </a:lnTo>
                    <a:lnTo>
                      <a:pt x="120000" y="120000"/>
                    </a:lnTo>
                    <a:lnTo>
                      <a:pt x="73846" y="92307"/>
                    </a:lnTo>
                    <a:lnTo>
                      <a:pt x="46153" y="73846"/>
                    </a:lnTo>
                    <a:lnTo>
                      <a:pt x="27692" y="36923"/>
                    </a:lnTo>
                    <a:lnTo>
                      <a:pt x="9230" y="9230"/>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35" name="Google Shape;735;p44"/>
              <p:cNvSpPr/>
              <p:nvPr/>
            </p:nvSpPr>
            <p:spPr>
              <a:xfrm>
                <a:off x="9564536" y="4609181"/>
                <a:ext cx="31200" cy="18600"/>
              </a:xfrm>
              <a:custGeom>
                <a:rect b="b" l="l" r="r" t="t"/>
                <a:pathLst>
                  <a:path extrusionOk="0" h="120000" w="120000">
                    <a:moveTo>
                      <a:pt x="8000" y="0"/>
                    </a:moveTo>
                    <a:lnTo>
                      <a:pt x="32000" y="13333"/>
                    </a:lnTo>
                    <a:lnTo>
                      <a:pt x="64000" y="40000"/>
                    </a:lnTo>
                    <a:lnTo>
                      <a:pt x="104000" y="66666"/>
                    </a:lnTo>
                    <a:lnTo>
                      <a:pt x="120000" y="106666"/>
                    </a:lnTo>
                    <a:lnTo>
                      <a:pt x="120000" y="120000"/>
                    </a:lnTo>
                    <a:lnTo>
                      <a:pt x="80000" y="120000"/>
                    </a:lnTo>
                    <a:lnTo>
                      <a:pt x="56000" y="106666"/>
                    </a:lnTo>
                    <a:lnTo>
                      <a:pt x="32000" y="66666"/>
                    </a:lnTo>
                    <a:lnTo>
                      <a:pt x="8000" y="53333"/>
                    </a:lnTo>
                    <a:lnTo>
                      <a:pt x="0" y="13333"/>
                    </a:lnTo>
                    <a:lnTo>
                      <a:pt x="8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36" name="Google Shape;736;p44"/>
              <p:cNvSpPr/>
              <p:nvPr/>
            </p:nvSpPr>
            <p:spPr>
              <a:xfrm>
                <a:off x="9525153" y="4590525"/>
                <a:ext cx="20700" cy="8400"/>
              </a:xfrm>
              <a:custGeom>
                <a:rect b="b" l="l" r="r" t="t"/>
                <a:pathLst>
                  <a:path extrusionOk="0" h="120000" w="120000">
                    <a:moveTo>
                      <a:pt x="0" y="0"/>
                    </a:moveTo>
                    <a:lnTo>
                      <a:pt x="36000" y="0"/>
                    </a:lnTo>
                    <a:lnTo>
                      <a:pt x="120000" y="120000"/>
                    </a:lnTo>
                    <a:lnTo>
                      <a:pt x="84000" y="120000"/>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37" name="Google Shape;737;p44"/>
              <p:cNvSpPr/>
              <p:nvPr/>
            </p:nvSpPr>
            <p:spPr>
              <a:xfrm>
                <a:off x="9525154" y="4588448"/>
                <a:ext cx="6300" cy="2100"/>
              </a:xfrm>
              <a:custGeom>
                <a:rect b="b" l="l" r="r" t="t"/>
                <a:pathLst>
                  <a:path extrusionOk="0" h="120000" w="120000">
                    <a:moveTo>
                      <a:pt x="80000" y="120000"/>
                    </a:moveTo>
                    <a:lnTo>
                      <a:pt x="120000" y="120000"/>
                    </a:lnTo>
                    <a:lnTo>
                      <a:pt x="80000" y="120000"/>
                    </a:lnTo>
                    <a:close/>
                    <a:moveTo>
                      <a:pt x="0" y="0"/>
                    </a:moveTo>
                    <a:lnTo>
                      <a:pt x="80000" y="0"/>
                    </a:lnTo>
                    <a:lnTo>
                      <a:pt x="80000" y="120000"/>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38" name="Google Shape;738;p44"/>
              <p:cNvSpPr/>
              <p:nvPr/>
            </p:nvSpPr>
            <p:spPr>
              <a:xfrm>
                <a:off x="8834992" y="4501396"/>
                <a:ext cx="70500" cy="20700"/>
              </a:xfrm>
              <a:custGeom>
                <a:rect b="b" l="l" r="r" t="t"/>
                <a:pathLst>
                  <a:path extrusionOk="0" h="120000" w="120000">
                    <a:moveTo>
                      <a:pt x="7058" y="0"/>
                    </a:moveTo>
                    <a:lnTo>
                      <a:pt x="74117" y="0"/>
                    </a:lnTo>
                    <a:lnTo>
                      <a:pt x="74117" y="24000"/>
                    </a:lnTo>
                    <a:lnTo>
                      <a:pt x="102352" y="24000"/>
                    </a:lnTo>
                    <a:lnTo>
                      <a:pt x="102352" y="36000"/>
                    </a:lnTo>
                    <a:lnTo>
                      <a:pt x="105882" y="60000"/>
                    </a:lnTo>
                    <a:lnTo>
                      <a:pt x="112941" y="60000"/>
                    </a:lnTo>
                    <a:lnTo>
                      <a:pt x="120000" y="96000"/>
                    </a:lnTo>
                    <a:lnTo>
                      <a:pt x="120000" y="120000"/>
                    </a:lnTo>
                    <a:lnTo>
                      <a:pt x="95294" y="120000"/>
                    </a:lnTo>
                    <a:lnTo>
                      <a:pt x="88235" y="108000"/>
                    </a:lnTo>
                    <a:lnTo>
                      <a:pt x="77647" y="84000"/>
                    </a:lnTo>
                    <a:lnTo>
                      <a:pt x="70588" y="60000"/>
                    </a:lnTo>
                    <a:lnTo>
                      <a:pt x="7058" y="60000"/>
                    </a:lnTo>
                    <a:lnTo>
                      <a:pt x="3529" y="48000"/>
                    </a:lnTo>
                    <a:lnTo>
                      <a:pt x="0" y="48000"/>
                    </a:lnTo>
                    <a:lnTo>
                      <a:pt x="0" y="36000"/>
                    </a:lnTo>
                    <a:lnTo>
                      <a:pt x="3529" y="24000"/>
                    </a:lnTo>
                    <a:lnTo>
                      <a:pt x="7058" y="24000"/>
                    </a:lnTo>
                    <a:lnTo>
                      <a:pt x="7058"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39" name="Google Shape;739;p44"/>
              <p:cNvSpPr/>
              <p:nvPr/>
            </p:nvSpPr>
            <p:spPr>
              <a:xfrm>
                <a:off x="8743854" y="4130386"/>
                <a:ext cx="33300" cy="57900"/>
              </a:xfrm>
              <a:custGeom>
                <a:rect b="b" l="l" r="r" t="t"/>
                <a:pathLst>
                  <a:path extrusionOk="0" h="120000" w="120000">
                    <a:moveTo>
                      <a:pt x="30000" y="0"/>
                    </a:moveTo>
                    <a:lnTo>
                      <a:pt x="45000" y="4285"/>
                    </a:lnTo>
                    <a:lnTo>
                      <a:pt x="67500" y="4285"/>
                    </a:lnTo>
                    <a:lnTo>
                      <a:pt x="82500" y="8571"/>
                    </a:lnTo>
                    <a:lnTo>
                      <a:pt x="82500" y="21428"/>
                    </a:lnTo>
                    <a:lnTo>
                      <a:pt x="105000" y="21428"/>
                    </a:lnTo>
                    <a:lnTo>
                      <a:pt x="105000" y="47142"/>
                    </a:lnTo>
                    <a:lnTo>
                      <a:pt x="112500" y="55714"/>
                    </a:lnTo>
                    <a:lnTo>
                      <a:pt x="120000" y="64285"/>
                    </a:lnTo>
                    <a:lnTo>
                      <a:pt x="120000" y="72857"/>
                    </a:lnTo>
                    <a:lnTo>
                      <a:pt x="112500" y="77142"/>
                    </a:lnTo>
                    <a:lnTo>
                      <a:pt x="75000" y="77142"/>
                    </a:lnTo>
                    <a:lnTo>
                      <a:pt x="75000" y="89999"/>
                    </a:lnTo>
                    <a:lnTo>
                      <a:pt x="90000" y="111428"/>
                    </a:lnTo>
                    <a:lnTo>
                      <a:pt x="90000" y="119999"/>
                    </a:lnTo>
                    <a:lnTo>
                      <a:pt x="82500" y="119999"/>
                    </a:lnTo>
                    <a:lnTo>
                      <a:pt x="75000" y="115714"/>
                    </a:lnTo>
                    <a:lnTo>
                      <a:pt x="67500" y="115714"/>
                    </a:lnTo>
                    <a:lnTo>
                      <a:pt x="52500" y="111428"/>
                    </a:lnTo>
                    <a:lnTo>
                      <a:pt x="52500" y="89999"/>
                    </a:lnTo>
                    <a:lnTo>
                      <a:pt x="45000" y="89999"/>
                    </a:lnTo>
                    <a:lnTo>
                      <a:pt x="15000" y="72857"/>
                    </a:lnTo>
                    <a:lnTo>
                      <a:pt x="15000" y="55714"/>
                    </a:lnTo>
                    <a:lnTo>
                      <a:pt x="52500" y="55714"/>
                    </a:lnTo>
                    <a:lnTo>
                      <a:pt x="67500" y="51428"/>
                    </a:lnTo>
                    <a:lnTo>
                      <a:pt x="45000" y="29999"/>
                    </a:lnTo>
                    <a:lnTo>
                      <a:pt x="30000" y="21428"/>
                    </a:lnTo>
                    <a:lnTo>
                      <a:pt x="7500" y="12857"/>
                    </a:lnTo>
                    <a:lnTo>
                      <a:pt x="0" y="4285"/>
                    </a:lnTo>
                    <a:lnTo>
                      <a:pt x="15000" y="4285"/>
                    </a:lnTo>
                    <a:lnTo>
                      <a:pt x="30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40" name="Google Shape;740;p44"/>
              <p:cNvSpPr/>
              <p:nvPr/>
            </p:nvSpPr>
            <p:spPr>
              <a:xfrm>
                <a:off x="8737523" y="4188309"/>
                <a:ext cx="18600" cy="16500"/>
              </a:xfrm>
              <a:custGeom>
                <a:rect b="b" l="l" r="r" t="t"/>
                <a:pathLst>
                  <a:path extrusionOk="0" h="120000" w="120000">
                    <a:moveTo>
                      <a:pt x="53333" y="0"/>
                    </a:moveTo>
                    <a:lnTo>
                      <a:pt x="93333" y="30000"/>
                    </a:lnTo>
                    <a:lnTo>
                      <a:pt x="106666" y="30000"/>
                    </a:lnTo>
                    <a:lnTo>
                      <a:pt x="120000" y="0"/>
                    </a:lnTo>
                    <a:lnTo>
                      <a:pt x="120000" y="45000"/>
                    </a:lnTo>
                    <a:lnTo>
                      <a:pt x="106666" y="90000"/>
                    </a:lnTo>
                    <a:lnTo>
                      <a:pt x="40000" y="120000"/>
                    </a:lnTo>
                    <a:lnTo>
                      <a:pt x="26666" y="105000"/>
                    </a:lnTo>
                    <a:lnTo>
                      <a:pt x="0" y="105000"/>
                    </a:lnTo>
                    <a:lnTo>
                      <a:pt x="0" y="60000"/>
                    </a:lnTo>
                    <a:lnTo>
                      <a:pt x="53333"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741" name="Google Shape;741;p44"/>
            <p:cNvGrpSpPr/>
            <p:nvPr/>
          </p:nvGrpSpPr>
          <p:grpSpPr>
            <a:xfrm>
              <a:off x="4179863" y="1648227"/>
              <a:ext cx="2406390" cy="1773052"/>
              <a:chOff x="6389342" y="1817331"/>
              <a:chExt cx="3937800" cy="2901411"/>
            </a:xfrm>
          </p:grpSpPr>
          <p:sp>
            <p:nvSpPr>
              <p:cNvPr id="742" name="Google Shape;742;p44"/>
              <p:cNvSpPr/>
              <p:nvPr/>
            </p:nvSpPr>
            <p:spPr>
              <a:xfrm>
                <a:off x="7676385" y="4196599"/>
                <a:ext cx="47700" cy="95400"/>
              </a:xfrm>
              <a:custGeom>
                <a:rect b="b" l="l" r="r" t="t"/>
                <a:pathLst>
                  <a:path extrusionOk="0" h="120000" w="120000">
                    <a:moveTo>
                      <a:pt x="26086" y="0"/>
                    </a:moveTo>
                    <a:lnTo>
                      <a:pt x="52173" y="18260"/>
                    </a:lnTo>
                    <a:lnTo>
                      <a:pt x="88695" y="33913"/>
                    </a:lnTo>
                    <a:lnTo>
                      <a:pt x="114782" y="49565"/>
                    </a:lnTo>
                    <a:lnTo>
                      <a:pt x="120000" y="73043"/>
                    </a:lnTo>
                    <a:lnTo>
                      <a:pt x="120000" y="83478"/>
                    </a:lnTo>
                    <a:lnTo>
                      <a:pt x="114782" y="91304"/>
                    </a:lnTo>
                    <a:lnTo>
                      <a:pt x="88695" y="112173"/>
                    </a:lnTo>
                    <a:lnTo>
                      <a:pt x="73043" y="114782"/>
                    </a:lnTo>
                    <a:lnTo>
                      <a:pt x="52173" y="120000"/>
                    </a:lnTo>
                    <a:lnTo>
                      <a:pt x="36521" y="114782"/>
                    </a:lnTo>
                    <a:lnTo>
                      <a:pt x="20869" y="112173"/>
                    </a:lnTo>
                    <a:lnTo>
                      <a:pt x="10434" y="106956"/>
                    </a:lnTo>
                    <a:lnTo>
                      <a:pt x="0" y="96521"/>
                    </a:lnTo>
                    <a:lnTo>
                      <a:pt x="0" y="88695"/>
                    </a:lnTo>
                    <a:lnTo>
                      <a:pt x="10434" y="60000"/>
                    </a:lnTo>
                    <a:lnTo>
                      <a:pt x="20869" y="31304"/>
                    </a:lnTo>
                    <a:lnTo>
                      <a:pt x="26086"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43" name="Google Shape;743;p44"/>
              <p:cNvSpPr/>
              <p:nvPr/>
            </p:nvSpPr>
            <p:spPr>
              <a:xfrm>
                <a:off x="8051513" y="4296080"/>
                <a:ext cx="255000" cy="275700"/>
              </a:xfrm>
              <a:custGeom>
                <a:rect b="b" l="l" r="r" t="t"/>
                <a:pathLst>
                  <a:path extrusionOk="0" h="120000" w="120000">
                    <a:moveTo>
                      <a:pt x="0" y="0"/>
                    </a:moveTo>
                    <a:lnTo>
                      <a:pt x="4878" y="0"/>
                    </a:lnTo>
                    <a:lnTo>
                      <a:pt x="5853" y="902"/>
                    </a:lnTo>
                    <a:lnTo>
                      <a:pt x="8780" y="2706"/>
                    </a:lnTo>
                    <a:lnTo>
                      <a:pt x="9756" y="3609"/>
                    </a:lnTo>
                    <a:lnTo>
                      <a:pt x="23414" y="3609"/>
                    </a:lnTo>
                    <a:lnTo>
                      <a:pt x="28292" y="5413"/>
                    </a:lnTo>
                    <a:lnTo>
                      <a:pt x="33170" y="9924"/>
                    </a:lnTo>
                    <a:lnTo>
                      <a:pt x="38048" y="17142"/>
                    </a:lnTo>
                    <a:lnTo>
                      <a:pt x="39024" y="18045"/>
                    </a:lnTo>
                    <a:lnTo>
                      <a:pt x="40000" y="18045"/>
                    </a:lnTo>
                    <a:lnTo>
                      <a:pt x="40000" y="18947"/>
                    </a:lnTo>
                    <a:lnTo>
                      <a:pt x="41951" y="18947"/>
                    </a:lnTo>
                    <a:lnTo>
                      <a:pt x="44878" y="20751"/>
                    </a:lnTo>
                    <a:lnTo>
                      <a:pt x="48780" y="22556"/>
                    </a:lnTo>
                    <a:lnTo>
                      <a:pt x="52682" y="26165"/>
                    </a:lnTo>
                    <a:lnTo>
                      <a:pt x="54634" y="29774"/>
                    </a:lnTo>
                    <a:lnTo>
                      <a:pt x="62439" y="35187"/>
                    </a:lnTo>
                    <a:lnTo>
                      <a:pt x="68292" y="40601"/>
                    </a:lnTo>
                    <a:lnTo>
                      <a:pt x="78048" y="44210"/>
                    </a:lnTo>
                    <a:lnTo>
                      <a:pt x="80975" y="45112"/>
                    </a:lnTo>
                    <a:lnTo>
                      <a:pt x="82926" y="45112"/>
                    </a:lnTo>
                    <a:lnTo>
                      <a:pt x="86829" y="47819"/>
                    </a:lnTo>
                    <a:lnTo>
                      <a:pt x="90731" y="51428"/>
                    </a:lnTo>
                    <a:lnTo>
                      <a:pt x="90731" y="53233"/>
                    </a:lnTo>
                    <a:lnTo>
                      <a:pt x="89756" y="54135"/>
                    </a:lnTo>
                    <a:lnTo>
                      <a:pt x="89756" y="55939"/>
                    </a:lnTo>
                    <a:lnTo>
                      <a:pt x="92682" y="55939"/>
                    </a:lnTo>
                    <a:lnTo>
                      <a:pt x="95609" y="56842"/>
                    </a:lnTo>
                    <a:lnTo>
                      <a:pt x="96585" y="58646"/>
                    </a:lnTo>
                    <a:lnTo>
                      <a:pt x="95609" y="62255"/>
                    </a:lnTo>
                    <a:lnTo>
                      <a:pt x="95609" y="64962"/>
                    </a:lnTo>
                    <a:lnTo>
                      <a:pt x="99512" y="68571"/>
                    </a:lnTo>
                    <a:lnTo>
                      <a:pt x="102439" y="68571"/>
                    </a:lnTo>
                    <a:lnTo>
                      <a:pt x="102439" y="71278"/>
                    </a:lnTo>
                    <a:lnTo>
                      <a:pt x="104390" y="74887"/>
                    </a:lnTo>
                    <a:lnTo>
                      <a:pt x="105365" y="77593"/>
                    </a:lnTo>
                    <a:lnTo>
                      <a:pt x="107317" y="78496"/>
                    </a:lnTo>
                    <a:lnTo>
                      <a:pt x="109268" y="80300"/>
                    </a:lnTo>
                    <a:lnTo>
                      <a:pt x="111219" y="82105"/>
                    </a:lnTo>
                    <a:lnTo>
                      <a:pt x="112195" y="83007"/>
                    </a:lnTo>
                    <a:lnTo>
                      <a:pt x="117073" y="84812"/>
                    </a:lnTo>
                    <a:lnTo>
                      <a:pt x="119024" y="86616"/>
                    </a:lnTo>
                    <a:lnTo>
                      <a:pt x="120000" y="88421"/>
                    </a:lnTo>
                    <a:lnTo>
                      <a:pt x="120000" y="104661"/>
                    </a:lnTo>
                    <a:lnTo>
                      <a:pt x="117073" y="105563"/>
                    </a:lnTo>
                    <a:lnTo>
                      <a:pt x="117073" y="117293"/>
                    </a:lnTo>
                    <a:lnTo>
                      <a:pt x="115121" y="118195"/>
                    </a:lnTo>
                    <a:lnTo>
                      <a:pt x="114146" y="119097"/>
                    </a:lnTo>
                    <a:lnTo>
                      <a:pt x="111219" y="120000"/>
                    </a:lnTo>
                    <a:lnTo>
                      <a:pt x="105365" y="120000"/>
                    </a:lnTo>
                    <a:lnTo>
                      <a:pt x="104390" y="118195"/>
                    </a:lnTo>
                    <a:lnTo>
                      <a:pt x="100487" y="114586"/>
                    </a:lnTo>
                    <a:lnTo>
                      <a:pt x="99512" y="112781"/>
                    </a:lnTo>
                    <a:lnTo>
                      <a:pt x="97560" y="110977"/>
                    </a:lnTo>
                    <a:lnTo>
                      <a:pt x="97560" y="110075"/>
                    </a:lnTo>
                    <a:lnTo>
                      <a:pt x="76097" y="93834"/>
                    </a:lnTo>
                    <a:lnTo>
                      <a:pt x="68292" y="86616"/>
                    </a:lnTo>
                    <a:lnTo>
                      <a:pt x="65365" y="79398"/>
                    </a:lnTo>
                    <a:lnTo>
                      <a:pt x="60487" y="71278"/>
                    </a:lnTo>
                    <a:lnTo>
                      <a:pt x="56585" y="64962"/>
                    </a:lnTo>
                    <a:lnTo>
                      <a:pt x="53658" y="62255"/>
                    </a:lnTo>
                    <a:lnTo>
                      <a:pt x="52682" y="62255"/>
                    </a:lnTo>
                    <a:lnTo>
                      <a:pt x="52682" y="58646"/>
                    </a:lnTo>
                    <a:lnTo>
                      <a:pt x="51707" y="57744"/>
                    </a:lnTo>
                    <a:lnTo>
                      <a:pt x="46829" y="57744"/>
                    </a:lnTo>
                    <a:lnTo>
                      <a:pt x="43902" y="55939"/>
                    </a:lnTo>
                    <a:lnTo>
                      <a:pt x="42926" y="52330"/>
                    </a:lnTo>
                    <a:lnTo>
                      <a:pt x="42926" y="48721"/>
                    </a:lnTo>
                    <a:lnTo>
                      <a:pt x="40000" y="44210"/>
                    </a:lnTo>
                    <a:lnTo>
                      <a:pt x="39024" y="40601"/>
                    </a:lnTo>
                    <a:lnTo>
                      <a:pt x="37073" y="38796"/>
                    </a:lnTo>
                    <a:lnTo>
                      <a:pt x="27317" y="34285"/>
                    </a:lnTo>
                    <a:lnTo>
                      <a:pt x="25365" y="31578"/>
                    </a:lnTo>
                    <a:lnTo>
                      <a:pt x="24390" y="28872"/>
                    </a:lnTo>
                    <a:lnTo>
                      <a:pt x="23414" y="26165"/>
                    </a:lnTo>
                    <a:lnTo>
                      <a:pt x="20487" y="23458"/>
                    </a:lnTo>
                    <a:lnTo>
                      <a:pt x="19512" y="20751"/>
                    </a:lnTo>
                    <a:lnTo>
                      <a:pt x="18536" y="18947"/>
                    </a:lnTo>
                    <a:lnTo>
                      <a:pt x="15609" y="18045"/>
                    </a:lnTo>
                    <a:lnTo>
                      <a:pt x="10731" y="18045"/>
                    </a:lnTo>
                    <a:lnTo>
                      <a:pt x="8780" y="17142"/>
                    </a:lnTo>
                    <a:lnTo>
                      <a:pt x="7804" y="14436"/>
                    </a:lnTo>
                    <a:lnTo>
                      <a:pt x="2926" y="8120"/>
                    </a:lnTo>
                    <a:lnTo>
                      <a:pt x="0" y="3609"/>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44" name="Google Shape;744;p44"/>
              <p:cNvSpPr/>
              <p:nvPr/>
            </p:nvSpPr>
            <p:spPr>
              <a:xfrm>
                <a:off x="8378974" y="4262920"/>
                <a:ext cx="244500" cy="267300"/>
              </a:xfrm>
              <a:custGeom>
                <a:rect b="b" l="l" r="r" t="t"/>
                <a:pathLst>
                  <a:path extrusionOk="0" h="120000" w="120000">
                    <a:moveTo>
                      <a:pt x="95593" y="0"/>
                    </a:moveTo>
                    <a:lnTo>
                      <a:pt x="98644" y="0"/>
                    </a:lnTo>
                    <a:lnTo>
                      <a:pt x="100677" y="930"/>
                    </a:lnTo>
                    <a:lnTo>
                      <a:pt x="101694" y="1860"/>
                    </a:lnTo>
                    <a:lnTo>
                      <a:pt x="101694" y="11162"/>
                    </a:lnTo>
                    <a:lnTo>
                      <a:pt x="109830" y="14883"/>
                    </a:lnTo>
                    <a:lnTo>
                      <a:pt x="112881" y="14883"/>
                    </a:lnTo>
                    <a:lnTo>
                      <a:pt x="114915" y="15813"/>
                    </a:lnTo>
                    <a:lnTo>
                      <a:pt x="117966" y="15813"/>
                    </a:lnTo>
                    <a:lnTo>
                      <a:pt x="120000" y="17674"/>
                    </a:lnTo>
                    <a:lnTo>
                      <a:pt x="120000" y="20465"/>
                    </a:lnTo>
                    <a:lnTo>
                      <a:pt x="118983" y="22325"/>
                    </a:lnTo>
                    <a:lnTo>
                      <a:pt x="112881" y="22325"/>
                    </a:lnTo>
                    <a:lnTo>
                      <a:pt x="110847" y="23255"/>
                    </a:lnTo>
                    <a:lnTo>
                      <a:pt x="110847" y="26976"/>
                    </a:lnTo>
                    <a:lnTo>
                      <a:pt x="112881" y="26976"/>
                    </a:lnTo>
                    <a:lnTo>
                      <a:pt x="110847" y="27906"/>
                    </a:lnTo>
                    <a:lnTo>
                      <a:pt x="108813" y="27906"/>
                    </a:lnTo>
                    <a:lnTo>
                      <a:pt x="103728" y="29767"/>
                    </a:lnTo>
                    <a:lnTo>
                      <a:pt x="101694" y="31627"/>
                    </a:lnTo>
                    <a:lnTo>
                      <a:pt x="100677" y="31627"/>
                    </a:lnTo>
                    <a:lnTo>
                      <a:pt x="101694" y="33488"/>
                    </a:lnTo>
                    <a:lnTo>
                      <a:pt x="101694" y="34418"/>
                    </a:lnTo>
                    <a:lnTo>
                      <a:pt x="99661" y="37209"/>
                    </a:lnTo>
                    <a:lnTo>
                      <a:pt x="100677" y="42790"/>
                    </a:lnTo>
                    <a:lnTo>
                      <a:pt x="105762" y="51162"/>
                    </a:lnTo>
                    <a:lnTo>
                      <a:pt x="110847" y="58604"/>
                    </a:lnTo>
                    <a:lnTo>
                      <a:pt x="117966" y="61395"/>
                    </a:lnTo>
                    <a:lnTo>
                      <a:pt x="114915" y="66046"/>
                    </a:lnTo>
                    <a:lnTo>
                      <a:pt x="104745" y="66046"/>
                    </a:lnTo>
                    <a:lnTo>
                      <a:pt x="101694" y="70697"/>
                    </a:lnTo>
                    <a:lnTo>
                      <a:pt x="100677" y="75348"/>
                    </a:lnTo>
                    <a:lnTo>
                      <a:pt x="99661" y="79069"/>
                    </a:lnTo>
                    <a:lnTo>
                      <a:pt x="96610" y="83720"/>
                    </a:lnTo>
                    <a:lnTo>
                      <a:pt x="96610" y="87441"/>
                    </a:lnTo>
                    <a:lnTo>
                      <a:pt x="94576" y="88372"/>
                    </a:lnTo>
                    <a:lnTo>
                      <a:pt x="88474" y="94883"/>
                    </a:lnTo>
                    <a:lnTo>
                      <a:pt x="88474" y="97674"/>
                    </a:lnTo>
                    <a:lnTo>
                      <a:pt x="90508" y="100465"/>
                    </a:lnTo>
                    <a:lnTo>
                      <a:pt x="90508" y="104186"/>
                    </a:lnTo>
                    <a:lnTo>
                      <a:pt x="89491" y="106046"/>
                    </a:lnTo>
                    <a:lnTo>
                      <a:pt x="86440" y="109767"/>
                    </a:lnTo>
                    <a:lnTo>
                      <a:pt x="85423" y="111627"/>
                    </a:lnTo>
                    <a:lnTo>
                      <a:pt x="85423" y="114418"/>
                    </a:lnTo>
                    <a:lnTo>
                      <a:pt x="81355" y="115348"/>
                    </a:lnTo>
                    <a:lnTo>
                      <a:pt x="78305" y="119069"/>
                    </a:lnTo>
                    <a:lnTo>
                      <a:pt x="75254" y="120000"/>
                    </a:lnTo>
                    <a:lnTo>
                      <a:pt x="70169" y="120000"/>
                    </a:lnTo>
                    <a:lnTo>
                      <a:pt x="68135" y="119069"/>
                    </a:lnTo>
                    <a:lnTo>
                      <a:pt x="66101" y="116279"/>
                    </a:lnTo>
                    <a:lnTo>
                      <a:pt x="66101" y="115348"/>
                    </a:lnTo>
                    <a:lnTo>
                      <a:pt x="63050" y="114418"/>
                    </a:lnTo>
                    <a:lnTo>
                      <a:pt x="60000" y="113488"/>
                    </a:lnTo>
                    <a:lnTo>
                      <a:pt x="55932" y="110697"/>
                    </a:lnTo>
                    <a:lnTo>
                      <a:pt x="52881" y="109767"/>
                    </a:lnTo>
                    <a:lnTo>
                      <a:pt x="45762" y="109767"/>
                    </a:lnTo>
                    <a:lnTo>
                      <a:pt x="44745" y="111627"/>
                    </a:lnTo>
                    <a:lnTo>
                      <a:pt x="42711" y="113488"/>
                    </a:lnTo>
                    <a:lnTo>
                      <a:pt x="37627" y="113488"/>
                    </a:lnTo>
                    <a:lnTo>
                      <a:pt x="34576" y="111627"/>
                    </a:lnTo>
                    <a:lnTo>
                      <a:pt x="34576" y="106046"/>
                    </a:lnTo>
                    <a:lnTo>
                      <a:pt x="30508" y="106046"/>
                    </a:lnTo>
                    <a:lnTo>
                      <a:pt x="28474" y="106976"/>
                    </a:lnTo>
                    <a:lnTo>
                      <a:pt x="25423" y="106976"/>
                    </a:lnTo>
                    <a:lnTo>
                      <a:pt x="19322" y="106046"/>
                    </a:lnTo>
                    <a:lnTo>
                      <a:pt x="15254" y="102325"/>
                    </a:lnTo>
                    <a:lnTo>
                      <a:pt x="14237" y="97674"/>
                    </a:lnTo>
                    <a:lnTo>
                      <a:pt x="14237" y="92093"/>
                    </a:lnTo>
                    <a:lnTo>
                      <a:pt x="11186" y="87441"/>
                    </a:lnTo>
                    <a:lnTo>
                      <a:pt x="11186" y="83720"/>
                    </a:lnTo>
                    <a:lnTo>
                      <a:pt x="10169" y="82790"/>
                    </a:lnTo>
                    <a:lnTo>
                      <a:pt x="6101" y="82790"/>
                    </a:lnTo>
                    <a:lnTo>
                      <a:pt x="4067" y="80930"/>
                    </a:lnTo>
                    <a:lnTo>
                      <a:pt x="1016" y="73488"/>
                    </a:lnTo>
                    <a:lnTo>
                      <a:pt x="1016" y="70697"/>
                    </a:lnTo>
                    <a:lnTo>
                      <a:pt x="0" y="67906"/>
                    </a:lnTo>
                    <a:lnTo>
                      <a:pt x="0" y="64186"/>
                    </a:lnTo>
                    <a:lnTo>
                      <a:pt x="3050" y="63255"/>
                    </a:lnTo>
                    <a:lnTo>
                      <a:pt x="19322" y="63255"/>
                    </a:lnTo>
                    <a:lnTo>
                      <a:pt x="21355" y="61395"/>
                    </a:lnTo>
                    <a:lnTo>
                      <a:pt x="24406" y="59534"/>
                    </a:lnTo>
                    <a:lnTo>
                      <a:pt x="28474" y="52093"/>
                    </a:lnTo>
                    <a:lnTo>
                      <a:pt x="28474" y="50232"/>
                    </a:lnTo>
                    <a:lnTo>
                      <a:pt x="30508" y="49302"/>
                    </a:lnTo>
                    <a:lnTo>
                      <a:pt x="31525" y="46511"/>
                    </a:lnTo>
                    <a:lnTo>
                      <a:pt x="34576" y="44651"/>
                    </a:lnTo>
                    <a:lnTo>
                      <a:pt x="37627" y="42790"/>
                    </a:lnTo>
                    <a:lnTo>
                      <a:pt x="43728" y="42790"/>
                    </a:lnTo>
                    <a:lnTo>
                      <a:pt x="48813" y="40930"/>
                    </a:lnTo>
                    <a:lnTo>
                      <a:pt x="50847" y="36279"/>
                    </a:lnTo>
                    <a:lnTo>
                      <a:pt x="52881" y="34418"/>
                    </a:lnTo>
                    <a:lnTo>
                      <a:pt x="52881" y="33488"/>
                    </a:lnTo>
                    <a:lnTo>
                      <a:pt x="57966" y="28837"/>
                    </a:lnTo>
                    <a:lnTo>
                      <a:pt x="58983" y="28837"/>
                    </a:lnTo>
                    <a:lnTo>
                      <a:pt x="58983" y="27906"/>
                    </a:lnTo>
                    <a:lnTo>
                      <a:pt x="60000" y="27906"/>
                    </a:lnTo>
                    <a:lnTo>
                      <a:pt x="61016" y="26976"/>
                    </a:lnTo>
                    <a:lnTo>
                      <a:pt x="63050" y="24186"/>
                    </a:lnTo>
                    <a:lnTo>
                      <a:pt x="68135" y="22325"/>
                    </a:lnTo>
                    <a:lnTo>
                      <a:pt x="73220" y="22325"/>
                    </a:lnTo>
                    <a:lnTo>
                      <a:pt x="75254" y="20465"/>
                    </a:lnTo>
                    <a:lnTo>
                      <a:pt x="76271" y="19534"/>
                    </a:lnTo>
                    <a:lnTo>
                      <a:pt x="80338" y="13953"/>
                    </a:lnTo>
                    <a:lnTo>
                      <a:pt x="90508" y="1860"/>
                    </a:lnTo>
                    <a:lnTo>
                      <a:pt x="95593"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45" name="Google Shape;745;p44"/>
              <p:cNvSpPr/>
              <p:nvPr/>
            </p:nvSpPr>
            <p:spPr>
              <a:xfrm>
                <a:off x="8615242" y="4389345"/>
                <a:ext cx="151200" cy="180300"/>
              </a:xfrm>
              <a:custGeom>
                <a:rect b="b" l="l" r="r" t="t"/>
                <a:pathLst>
                  <a:path extrusionOk="0" h="120000" w="120000">
                    <a:moveTo>
                      <a:pt x="116712" y="0"/>
                    </a:moveTo>
                    <a:lnTo>
                      <a:pt x="119999" y="0"/>
                    </a:lnTo>
                    <a:lnTo>
                      <a:pt x="119999" y="5517"/>
                    </a:lnTo>
                    <a:lnTo>
                      <a:pt x="118356" y="5517"/>
                    </a:lnTo>
                    <a:lnTo>
                      <a:pt x="113424" y="16551"/>
                    </a:lnTo>
                    <a:lnTo>
                      <a:pt x="110136" y="19310"/>
                    </a:lnTo>
                    <a:lnTo>
                      <a:pt x="96986" y="23448"/>
                    </a:lnTo>
                    <a:lnTo>
                      <a:pt x="90410" y="23448"/>
                    </a:lnTo>
                    <a:lnTo>
                      <a:pt x="87123" y="20689"/>
                    </a:lnTo>
                    <a:lnTo>
                      <a:pt x="80547" y="19310"/>
                    </a:lnTo>
                    <a:lnTo>
                      <a:pt x="69041" y="19310"/>
                    </a:lnTo>
                    <a:lnTo>
                      <a:pt x="62465" y="20689"/>
                    </a:lnTo>
                    <a:lnTo>
                      <a:pt x="36164" y="20689"/>
                    </a:lnTo>
                    <a:lnTo>
                      <a:pt x="31232" y="23448"/>
                    </a:lnTo>
                    <a:lnTo>
                      <a:pt x="29589" y="23448"/>
                    </a:lnTo>
                    <a:lnTo>
                      <a:pt x="27945" y="26206"/>
                    </a:lnTo>
                    <a:lnTo>
                      <a:pt x="27945" y="35862"/>
                    </a:lnTo>
                    <a:lnTo>
                      <a:pt x="31232" y="45517"/>
                    </a:lnTo>
                    <a:lnTo>
                      <a:pt x="39452" y="49655"/>
                    </a:lnTo>
                    <a:lnTo>
                      <a:pt x="44383" y="49655"/>
                    </a:lnTo>
                    <a:lnTo>
                      <a:pt x="46027" y="46896"/>
                    </a:lnTo>
                    <a:lnTo>
                      <a:pt x="49315" y="45517"/>
                    </a:lnTo>
                    <a:lnTo>
                      <a:pt x="70684" y="38620"/>
                    </a:lnTo>
                    <a:lnTo>
                      <a:pt x="80547" y="37241"/>
                    </a:lnTo>
                    <a:lnTo>
                      <a:pt x="87123" y="37241"/>
                    </a:lnTo>
                    <a:lnTo>
                      <a:pt x="87123" y="40000"/>
                    </a:lnTo>
                    <a:lnTo>
                      <a:pt x="77260" y="45517"/>
                    </a:lnTo>
                    <a:lnTo>
                      <a:pt x="70684" y="51034"/>
                    </a:lnTo>
                    <a:lnTo>
                      <a:pt x="62465" y="56551"/>
                    </a:lnTo>
                    <a:lnTo>
                      <a:pt x="52602" y="57931"/>
                    </a:lnTo>
                    <a:lnTo>
                      <a:pt x="52602" y="59310"/>
                    </a:lnTo>
                    <a:lnTo>
                      <a:pt x="54246" y="63448"/>
                    </a:lnTo>
                    <a:lnTo>
                      <a:pt x="57534" y="66206"/>
                    </a:lnTo>
                    <a:lnTo>
                      <a:pt x="60821" y="71724"/>
                    </a:lnTo>
                    <a:lnTo>
                      <a:pt x="64109" y="74482"/>
                    </a:lnTo>
                    <a:lnTo>
                      <a:pt x="65753" y="78620"/>
                    </a:lnTo>
                    <a:lnTo>
                      <a:pt x="69041" y="80000"/>
                    </a:lnTo>
                    <a:lnTo>
                      <a:pt x="64109" y="84137"/>
                    </a:lnTo>
                    <a:lnTo>
                      <a:pt x="64109" y="85517"/>
                    </a:lnTo>
                    <a:lnTo>
                      <a:pt x="65753" y="88275"/>
                    </a:lnTo>
                    <a:lnTo>
                      <a:pt x="70684" y="91034"/>
                    </a:lnTo>
                    <a:lnTo>
                      <a:pt x="72328" y="93793"/>
                    </a:lnTo>
                    <a:lnTo>
                      <a:pt x="73972" y="93793"/>
                    </a:lnTo>
                    <a:lnTo>
                      <a:pt x="73972" y="96551"/>
                    </a:lnTo>
                    <a:lnTo>
                      <a:pt x="72328" y="97931"/>
                    </a:lnTo>
                    <a:lnTo>
                      <a:pt x="69041" y="99310"/>
                    </a:lnTo>
                    <a:lnTo>
                      <a:pt x="65753" y="100689"/>
                    </a:lnTo>
                    <a:lnTo>
                      <a:pt x="62465" y="103448"/>
                    </a:lnTo>
                    <a:lnTo>
                      <a:pt x="60821" y="104827"/>
                    </a:lnTo>
                    <a:lnTo>
                      <a:pt x="60821" y="106206"/>
                    </a:lnTo>
                    <a:lnTo>
                      <a:pt x="52602" y="106206"/>
                    </a:lnTo>
                    <a:lnTo>
                      <a:pt x="52602" y="100689"/>
                    </a:lnTo>
                    <a:lnTo>
                      <a:pt x="47671" y="93793"/>
                    </a:lnTo>
                    <a:lnTo>
                      <a:pt x="44383" y="91034"/>
                    </a:lnTo>
                    <a:lnTo>
                      <a:pt x="39452" y="84137"/>
                    </a:lnTo>
                    <a:lnTo>
                      <a:pt x="44383" y="71724"/>
                    </a:lnTo>
                    <a:lnTo>
                      <a:pt x="32876" y="71724"/>
                    </a:lnTo>
                    <a:lnTo>
                      <a:pt x="31232" y="73103"/>
                    </a:lnTo>
                    <a:lnTo>
                      <a:pt x="29589" y="77241"/>
                    </a:lnTo>
                    <a:lnTo>
                      <a:pt x="27945" y="78620"/>
                    </a:lnTo>
                    <a:lnTo>
                      <a:pt x="27945" y="81379"/>
                    </a:lnTo>
                    <a:lnTo>
                      <a:pt x="32876" y="92413"/>
                    </a:lnTo>
                    <a:lnTo>
                      <a:pt x="32876" y="103448"/>
                    </a:lnTo>
                    <a:lnTo>
                      <a:pt x="31232" y="107586"/>
                    </a:lnTo>
                    <a:lnTo>
                      <a:pt x="31232" y="111724"/>
                    </a:lnTo>
                    <a:lnTo>
                      <a:pt x="29589" y="117241"/>
                    </a:lnTo>
                    <a:lnTo>
                      <a:pt x="27945" y="118620"/>
                    </a:lnTo>
                    <a:lnTo>
                      <a:pt x="23013" y="120000"/>
                    </a:lnTo>
                    <a:lnTo>
                      <a:pt x="19726" y="120000"/>
                    </a:lnTo>
                    <a:lnTo>
                      <a:pt x="16438" y="117241"/>
                    </a:lnTo>
                    <a:lnTo>
                      <a:pt x="14794" y="114482"/>
                    </a:lnTo>
                    <a:lnTo>
                      <a:pt x="13150" y="111724"/>
                    </a:lnTo>
                    <a:lnTo>
                      <a:pt x="13150" y="85517"/>
                    </a:lnTo>
                    <a:lnTo>
                      <a:pt x="6575" y="85517"/>
                    </a:lnTo>
                    <a:lnTo>
                      <a:pt x="4931" y="84137"/>
                    </a:lnTo>
                    <a:lnTo>
                      <a:pt x="0" y="81379"/>
                    </a:lnTo>
                    <a:lnTo>
                      <a:pt x="0" y="78620"/>
                    </a:lnTo>
                    <a:lnTo>
                      <a:pt x="3287" y="67586"/>
                    </a:lnTo>
                    <a:lnTo>
                      <a:pt x="6575" y="59310"/>
                    </a:lnTo>
                    <a:lnTo>
                      <a:pt x="11506" y="46896"/>
                    </a:lnTo>
                    <a:lnTo>
                      <a:pt x="13150" y="45517"/>
                    </a:lnTo>
                    <a:lnTo>
                      <a:pt x="16438" y="38620"/>
                    </a:lnTo>
                    <a:lnTo>
                      <a:pt x="19726" y="27586"/>
                    </a:lnTo>
                    <a:lnTo>
                      <a:pt x="23013" y="17931"/>
                    </a:lnTo>
                    <a:lnTo>
                      <a:pt x="31232" y="11034"/>
                    </a:lnTo>
                    <a:lnTo>
                      <a:pt x="44383" y="6896"/>
                    </a:lnTo>
                    <a:lnTo>
                      <a:pt x="88767" y="13793"/>
                    </a:lnTo>
                    <a:lnTo>
                      <a:pt x="95342" y="13793"/>
                    </a:lnTo>
                    <a:lnTo>
                      <a:pt x="103561" y="6896"/>
                    </a:lnTo>
                    <a:lnTo>
                      <a:pt x="116712"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46" name="Google Shape;746;p44"/>
              <p:cNvSpPr/>
              <p:nvPr/>
            </p:nvSpPr>
            <p:spPr>
              <a:xfrm>
                <a:off x="8296072" y="4571729"/>
                <a:ext cx="244500" cy="70500"/>
              </a:xfrm>
              <a:custGeom>
                <a:rect b="b" l="l" r="r" t="t"/>
                <a:pathLst>
                  <a:path extrusionOk="0" h="120000" w="120000">
                    <a:moveTo>
                      <a:pt x="19322" y="0"/>
                    </a:moveTo>
                    <a:lnTo>
                      <a:pt x="20338" y="0"/>
                    </a:lnTo>
                    <a:lnTo>
                      <a:pt x="29491" y="10588"/>
                    </a:lnTo>
                    <a:lnTo>
                      <a:pt x="35593" y="24705"/>
                    </a:lnTo>
                    <a:lnTo>
                      <a:pt x="43728" y="35294"/>
                    </a:lnTo>
                    <a:lnTo>
                      <a:pt x="51864" y="45882"/>
                    </a:lnTo>
                    <a:lnTo>
                      <a:pt x="56949" y="35294"/>
                    </a:lnTo>
                    <a:lnTo>
                      <a:pt x="58983" y="31764"/>
                    </a:lnTo>
                    <a:lnTo>
                      <a:pt x="64067" y="24705"/>
                    </a:lnTo>
                    <a:lnTo>
                      <a:pt x="67118" y="24705"/>
                    </a:lnTo>
                    <a:lnTo>
                      <a:pt x="71186" y="31764"/>
                    </a:lnTo>
                    <a:lnTo>
                      <a:pt x="76271" y="42352"/>
                    </a:lnTo>
                    <a:lnTo>
                      <a:pt x="79322" y="49411"/>
                    </a:lnTo>
                    <a:lnTo>
                      <a:pt x="83389" y="49411"/>
                    </a:lnTo>
                    <a:lnTo>
                      <a:pt x="95593" y="45882"/>
                    </a:lnTo>
                    <a:lnTo>
                      <a:pt x="98644" y="45882"/>
                    </a:lnTo>
                    <a:lnTo>
                      <a:pt x="96610" y="49411"/>
                    </a:lnTo>
                    <a:lnTo>
                      <a:pt x="95593" y="49411"/>
                    </a:lnTo>
                    <a:lnTo>
                      <a:pt x="93559" y="52941"/>
                    </a:lnTo>
                    <a:lnTo>
                      <a:pt x="83389" y="52941"/>
                    </a:lnTo>
                    <a:lnTo>
                      <a:pt x="90508" y="74117"/>
                    </a:lnTo>
                    <a:lnTo>
                      <a:pt x="101694" y="74117"/>
                    </a:lnTo>
                    <a:lnTo>
                      <a:pt x="103728" y="81176"/>
                    </a:lnTo>
                    <a:lnTo>
                      <a:pt x="103728" y="84705"/>
                    </a:lnTo>
                    <a:lnTo>
                      <a:pt x="105762" y="91764"/>
                    </a:lnTo>
                    <a:lnTo>
                      <a:pt x="113898" y="91764"/>
                    </a:lnTo>
                    <a:lnTo>
                      <a:pt x="115932" y="95294"/>
                    </a:lnTo>
                    <a:lnTo>
                      <a:pt x="116949" y="98823"/>
                    </a:lnTo>
                    <a:lnTo>
                      <a:pt x="118983" y="98823"/>
                    </a:lnTo>
                    <a:lnTo>
                      <a:pt x="120000" y="102352"/>
                    </a:lnTo>
                    <a:lnTo>
                      <a:pt x="120000" y="109411"/>
                    </a:lnTo>
                    <a:lnTo>
                      <a:pt x="118983" y="112941"/>
                    </a:lnTo>
                    <a:lnTo>
                      <a:pt x="116949" y="120000"/>
                    </a:lnTo>
                    <a:lnTo>
                      <a:pt x="114915" y="120000"/>
                    </a:lnTo>
                    <a:lnTo>
                      <a:pt x="111864" y="116470"/>
                    </a:lnTo>
                    <a:lnTo>
                      <a:pt x="109830" y="109411"/>
                    </a:lnTo>
                    <a:lnTo>
                      <a:pt x="106779" y="109411"/>
                    </a:lnTo>
                    <a:lnTo>
                      <a:pt x="106779" y="120000"/>
                    </a:lnTo>
                    <a:lnTo>
                      <a:pt x="85423" y="109411"/>
                    </a:lnTo>
                    <a:lnTo>
                      <a:pt x="64067" y="102352"/>
                    </a:lnTo>
                    <a:lnTo>
                      <a:pt x="58983" y="95294"/>
                    </a:lnTo>
                    <a:lnTo>
                      <a:pt x="55932" y="84705"/>
                    </a:lnTo>
                    <a:lnTo>
                      <a:pt x="53898" y="81176"/>
                    </a:lnTo>
                    <a:lnTo>
                      <a:pt x="41694" y="81176"/>
                    </a:lnTo>
                    <a:lnTo>
                      <a:pt x="30508" y="74117"/>
                    </a:lnTo>
                    <a:lnTo>
                      <a:pt x="16271" y="74117"/>
                    </a:lnTo>
                    <a:lnTo>
                      <a:pt x="14237" y="67058"/>
                    </a:lnTo>
                    <a:lnTo>
                      <a:pt x="11186" y="60000"/>
                    </a:lnTo>
                    <a:lnTo>
                      <a:pt x="9152" y="45882"/>
                    </a:lnTo>
                    <a:lnTo>
                      <a:pt x="6101" y="42352"/>
                    </a:lnTo>
                    <a:lnTo>
                      <a:pt x="4067" y="31764"/>
                    </a:lnTo>
                    <a:lnTo>
                      <a:pt x="0" y="31764"/>
                    </a:lnTo>
                    <a:lnTo>
                      <a:pt x="0" y="28235"/>
                    </a:lnTo>
                    <a:lnTo>
                      <a:pt x="2033" y="24705"/>
                    </a:lnTo>
                    <a:lnTo>
                      <a:pt x="6101" y="10588"/>
                    </a:lnTo>
                    <a:lnTo>
                      <a:pt x="9152" y="7058"/>
                    </a:lnTo>
                    <a:lnTo>
                      <a:pt x="10169" y="7058"/>
                    </a:lnTo>
                    <a:lnTo>
                      <a:pt x="13220" y="10588"/>
                    </a:lnTo>
                    <a:lnTo>
                      <a:pt x="15254" y="10588"/>
                    </a:lnTo>
                    <a:lnTo>
                      <a:pt x="18305" y="7058"/>
                    </a:lnTo>
                    <a:lnTo>
                      <a:pt x="19322"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47" name="Google Shape;747;p44"/>
              <p:cNvSpPr/>
              <p:nvPr/>
            </p:nvSpPr>
            <p:spPr>
              <a:xfrm>
                <a:off x="8642186" y="4629759"/>
                <a:ext cx="74700" cy="16500"/>
              </a:xfrm>
              <a:custGeom>
                <a:rect b="b" l="l" r="r" t="t"/>
                <a:pathLst>
                  <a:path extrusionOk="0" h="120000" w="120000">
                    <a:moveTo>
                      <a:pt x="120000" y="0"/>
                    </a:moveTo>
                    <a:lnTo>
                      <a:pt x="113333" y="45000"/>
                    </a:lnTo>
                    <a:lnTo>
                      <a:pt x="100000" y="75000"/>
                    </a:lnTo>
                    <a:lnTo>
                      <a:pt x="90000" y="90000"/>
                    </a:lnTo>
                    <a:lnTo>
                      <a:pt x="80000" y="120000"/>
                    </a:lnTo>
                    <a:lnTo>
                      <a:pt x="3333" y="120000"/>
                    </a:lnTo>
                    <a:lnTo>
                      <a:pt x="0" y="90000"/>
                    </a:lnTo>
                    <a:lnTo>
                      <a:pt x="0" y="45000"/>
                    </a:lnTo>
                    <a:lnTo>
                      <a:pt x="6666" y="15000"/>
                    </a:lnTo>
                    <a:lnTo>
                      <a:pt x="36666" y="15000"/>
                    </a:lnTo>
                    <a:lnTo>
                      <a:pt x="50000" y="45000"/>
                    </a:lnTo>
                    <a:lnTo>
                      <a:pt x="56666" y="45000"/>
                    </a:lnTo>
                    <a:lnTo>
                      <a:pt x="66666" y="60000"/>
                    </a:lnTo>
                    <a:lnTo>
                      <a:pt x="90000" y="60000"/>
                    </a:lnTo>
                    <a:lnTo>
                      <a:pt x="103333" y="45000"/>
                    </a:lnTo>
                    <a:lnTo>
                      <a:pt x="120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48" name="Google Shape;748;p44"/>
              <p:cNvSpPr/>
              <p:nvPr/>
            </p:nvSpPr>
            <p:spPr>
              <a:xfrm>
                <a:off x="8569647" y="4631831"/>
                <a:ext cx="51900" cy="18600"/>
              </a:xfrm>
              <a:custGeom>
                <a:rect b="b" l="l" r="r" t="t"/>
                <a:pathLst>
                  <a:path extrusionOk="0" h="120000" w="120000">
                    <a:moveTo>
                      <a:pt x="72000" y="0"/>
                    </a:moveTo>
                    <a:lnTo>
                      <a:pt x="120000" y="0"/>
                    </a:lnTo>
                    <a:lnTo>
                      <a:pt x="120000" y="93333"/>
                    </a:lnTo>
                    <a:lnTo>
                      <a:pt x="100800" y="93333"/>
                    </a:lnTo>
                    <a:lnTo>
                      <a:pt x="81600" y="66666"/>
                    </a:lnTo>
                    <a:lnTo>
                      <a:pt x="72000" y="93333"/>
                    </a:lnTo>
                    <a:lnTo>
                      <a:pt x="67200" y="106666"/>
                    </a:lnTo>
                    <a:lnTo>
                      <a:pt x="52800" y="120000"/>
                    </a:lnTo>
                    <a:lnTo>
                      <a:pt x="28800" y="120000"/>
                    </a:lnTo>
                    <a:lnTo>
                      <a:pt x="9600" y="106666"/>
                    </a:lnTo>
                    <a:lnTo>
                      <a:pt x="4800" y="106666"/>
                    </a:lnTo>
                    <a:lnTo>
                      <a:pt x="0" y="93333"/>
                    </a:lnTo>
                    <a:lnTo>
                      <a:pt x="0" y="53333"/>
                    </a:lnTo>
                    <a:lnTo>
                      <a:pt x="4800" y="40000"/>
                    </a:lnTo>
                    <a:lnTo>
                      <a:pt x="57600" y="40000"/>
                    </a:lnTo>
                    <a:lnTo>
                      <a:pt x="72000" y="53333"/>
                    </a:lnTo>
                    <a:lnTo>
                      <a:pt x="72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49" name="Google Shape;749;p44"/>
              <p:cNvSpPr/>
              <p:nvPr/>
            </p:nvSpPr>
            <p:spPr>
              <a:xfrm>
                <a:off x="8623534" y="4656701"/>
                <a:ext cx="37200" cy="24900"/>
              </a:xfrm>
              <a:custGeom>
                <a:rect b="b" l="l" r="r" t="t"/>
                <a:pathLst>
                  <a:path extrusionOk="0" h="120000" w="120000">
                    <a:moveTo>
                      <a:pt x="20000" y="0"/>
                    </a:moveTo>
                    <a:lnTo>
                      <a:pt x="86666" y="0"/>
                    </a:lnTo>
                    <a:lnTo>
                      <a:pt x="86666" y="20000"/>
                    </a:lnTo>
                    <a:lnTo>
                      <a:pt x="120000" y="70000"/>
                    </a:lnTo>
                    <a:lnTo>
                      <a:pt x="120000" y="100000"/>
                    </a:lnTo>
                    <a:lnTo>
                      <a:pt x="100000" y="120000"/>
                    </a:lnTo>
                    <a:lnTo>
                      <a:pt x="86666" y="120000"/>
                    </a:lnTo>
                    <a:lnTo>
                      <a:pt x="73333" y="100000"/>
                    </a:lnTo>
                    <a:lnTo>
                      <a:pt x="73333" y="70000"/>
                    </a:lnTo>
                    <a:lnTo>
                      <a:pt x="26666" y="70000"/>
                    </a:lnTo>
                    <a:lnTo>
                      <a:pt x="6666" y="60000"/>
                    </a:lnTo>
                    <a:lnTo>
                      <a:pt x="0" y="50000"/>
                    </a:lnTo>
                    <a:lnTo>
                      <a:pt x="0" y="10000"/>
                    </a:lnTo>
                    <a:lnTo>
                      <a:pt x="20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50" name="Google Shape;750;p44"/>
              <p:cNvSpPr/>
              <p:nvPr/>
            </p:nvSpPr>
            <p:spPr>
              <a:xfrm>
                <a:off x="8550996" y="4631831"/>
                <a:ext cx="14400" cy="14400"/>
              </a:xfrm>
              <a:custGeom>
                <a:rect b="b" l="l" r="r" t="t"/>
                <a:pathLst>
                  <a:path extrusionOk="0" h="120000" w="120000">
                    <a:moveTo>
                      <a:pt x="0" y="0"/>
                    </a:moveTo>
                    <a:lnTo>
                      <a:pt x="85714" y="0"/>
                    </a:lnTo>
                    <a:lnTo>
                      <a:pt x="85714" y="34285"/>
                    </a:lnTo>
                    <a:lnTo>
                      <a:pt x="102857" y="51428"/>
                    </a:lnTo>
                    <a:lnTo>
                      <a:pt x="119999" y="51428"/>
                    </a:lnTo>
                    <a:lnTo>
                      <a:pt x="102857" y="85714"/>
                    </a:lnTo>
                    <a:lnTo>
                      <a:pt x="85714" y="119999"/>
                    </a:lnTo>
                    <a:lnTo>
                      <a:pt x="34285" y="119999"/>
                    </a:lnTo>
                    <a:lnTo>
                      <a:pt x="0" y="68571"/>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51" name="Google Shape;751;p44"/>
              <p:cNvSpPr/>
              <p:nvPr/>
            </p:nvSpPr>
            <p:spPr>
              <a:xfrm>
                <a:off x="8729232" y="4638049"/>
                <a:ext cx="87000" cy="45600"/>
              </a:xfrm>
              <a:custGeom>
                <a:rect b="b" l="l" r="r" t="t"/>
                <a:pathLst>
                  <a:path extrusionOk="0" h="120000" w="120000">
                    <a:moveTo>
                      <a:pt x="82857" y="0"/>
                    </a:moveTo>
                    <a:lnTo>
                      <a:pt x="105714" y="0"/>
                    </a:lnTo>
                    <a:lnTo>
                      <a:pt x="120000" y="5454"/>
                    </a:lnTo>
                    <a:lnTo>
                      <a:pt x="102857" y="32727"/>
                    </a:lnTo>
                    <a:lnTo>
                      <a:pt x="74285" y="49090"/>
                    </a:lnTo>
                    <a:lnTo>
                      <a:pt x="51428" y="54545"/>
                    </a:lnTo>
                    <a:lnTo>
                      <a:pt x="48571" y="54545"/>
                    </a:lnTo>
                    <a:lnTo>
                      <a:pt x="48571" y="81818"/>
                    </a:lnTo>
                    <a:lnTo>
                      <a:pt x="40000" y="92727"/>
                    </a:lnTo>
                    <a:lnTo>
                      <a:pt x="31428" y="109090"/>
                    </a:lnTo>
                    <a:lnTo>
                      <a:pt x="8571" y="120000"/>
                    </a:lnTo>
                    <a:lnTo>
                      <a:pt x="0" y="109090"/>
                    </a:lnTo>
                    <a:lnTo>
                      <a:pt x="0" y="81818"/>
                    </a:lnTo>
                    <a:lnTo>
                      <a:pt x="11428" y="60000"/>
                    </a:lnTo>
                    <a:lnTo>
                      <a:pt x="25714" y="49090"/>
                    </a:lnTo>
                    <a:lnTo>
                      <a:pt x="34285" y="49090"/>
                    </a:lnTo>
                    <a:lnTo>
                      <a:pt x="40000" y="38181"/>
                    </a:lnTo>
                    <a:lnTo>
                      <a:pt x="45714" y="38181"/>
                    </a:lnTo>
                    <a:lnTo>
                      <a:pt x="45714" y="21818"/>
                    </a:lnTo>
                    <a:lnTo>
                      <a:pt x="62857" y="5454"/>
                    </a:lnTo>
                    <a:lnTo>
                      <a:pt x="82857"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52" name="Google Shape;752;p44"/>
              <p:cNvSpPr/>
              <p:nvPr/>
            </p:nvSpPr>
            <p:spPr>
              <a:xfrm>
                <a:off x="8789335" y="4505408"/>
                <a:ext cx="24900" cy="20700"/>
              </a:xfrm>
              <a:custGeom>
                <a:rect b="b" l="l" r="r" t="t"/>
                <a:pathLst>
                  <a:path extrusionOk="0" h="120000" w="120000">
                    <a:moveTo>
                      <a:pt x="30000" y="0"/>
                    </a:moveTo>
                    <a:lnTo>
                      <a:pt x="50000" y="0"/>
                    </a:lnTo>
                    <a:lnTo>
                      <a:pt x="70000" y="12000"/>
                    </a:lnTo>
                    <a:lnTo>
                      <a:pt x="120000" y="36000"/>
                    </a:lnTo>
                    <a:lnTo>
                      <a:pt x="120000" y="72000"/>
                    </a:lnTo>
                    <a:lnTo>
                      <a:pt x="100000" y="84000"/>
                    </a:lnTo>
                    <a:lnTo>
                      <a:pt x="90000" y="120000"/>
                    </a:lnTo>
                    <a:lnTo>
                      <a:pt x="80000" y="120000"/>
                    </a:lnTo>
                    <a:lnTo>
                      <a:pt x="30000" y="84000"/>
                    </a:lnTo>
                    <a:lnTo>
                      <a:pt x="0" y="24000"/>
                    </a:lnTo>
                    <a:lnTo>
                      <a:pt x="0" y="12000"/>
                    </a:lnTo>
                    <a:lnTo>
                      <a:pt x="30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53" name="Google Shape;753;p44"/>
              <p:cNvSpPr/>
              <p:nvPr/>
            </p:nvSpPr>
            <p:spPr>
              <a:xfrm>
                <a:off x="8824569" y="4374836"/>
                <a:ext cx="27000" cy="68400"/>
              </a:xfrm>
              <a:custGeom>
                <a:rect b="b" l="l" r="r" t="t"/>
                <a:pathLst>
                  <a:path extrusionOk="0" h="120000" w="120000">
                    <a:moveTo>
                      <a:pt x="27692" y="0"/>
                    </a:moveTo>
                    <a:lnTo>
                      <a:pt x="55384" y="25454"/>
                    </a:lnTo>
                    <a:lnTo>
                      <a:pt x="92307" y="36363"/>
                    </a:lnTo>
                    <a:lnTo>
                      <a:pt x="120000" y="40000"/>
                    </a:lnTo>
                    <a:lnTo>
                      <a:pt x="120000" y="43636"/>
                    </a:lnTo>
                    <a:lnTo>
                      <a:pt x="110769" y="50909"/>
                    </a:lnTo>
                    <a:lnTo>
                      <a:pt x="92307" y="54545"/>
                    </a:lnTo>
                    <a:lnTo>
                      <a:pt x="92307" y="61818"/>
                    </a:lnTo>
                    <a:lnTo>
                      <a:pt x="110769" y="72727"/>
                    </a:lnTo>
                    <a:lnTo>
                      <a:pt x="110769" y="80000"/>
                    </a:lnTo>
                    <a:lnTo>
                      <a:pt x="101538" y="80000"/>
                    </a:lnTo>
                    <a:lnTo>
                      <a:pt x="73846" y="87272"/>
                    </a:lnTo>
                    <a:lnTo>
                      <a:pt x="27692" y="87272"/>
                    </a:lnTo>
                    <a:lnTo>
                      <a:pt x="27692" y="94545"/>
                    </a:lnTo>
                    <a:lnTo>
                      <a:pt x="46153" y="105454"/>
                    </a:lnTo>
                    <a:lnTo>
                      <a:pt x="73846" y="120000"/>
                    </a:lnTo>
                    <a:lnTo>
                      <a:pt x="55384" y="120000"/>
                    </a:lnTo>
                    <a:lnTo>
                      <a:pt x="46153" y="109090"/>
                    </a:lnTo>
                    <a:lnTo>
                      <a:pt x="27692" y="105454"/>
                    </a:lnTo>
                    <a:lnTo>
                      <a:pt x="18461" y="94545"/>
                    </a:lnTo>
                    <a:lnTo>
                      <a:pt x="18461" y="58181"/>
                    </a:lnTo>
                    <a:lnTo>
                      <a:pt x="9230" y="54545"/>
                    </a:lnTo>
                    <a:lnTo>
                      <a:pt x="0" y="43636"/>
                    </a:lnTo>
                    <a:lnTo>
                      <a:pt x="0" y="14545"/>
                    </a:lnTo>
                    <a:lnTo>
                      <a:pt x="27692"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54" name="Google Shape;754;p44"/>
              <p:cNvSpPr/>
              <p:nvPr/>
            </p:nvSpPr>
            <p:spPr>
              <a:xfrm>
                <a:off x="8884672" y="4706442"/>
                <a:ext cx="33300" cy="12300"/>
              </a:xfrm>
              <a:custGeom>
                <a:rect b="b" l="l" r="r" t="t"/>
                <a:pathLst>
                  <a:path extrusionOk="0" h="120000" w="120000">
                    <a:moveTo>
                      <a:pt x="90000" y="0"/>
                    </a:moveTo>
                    <a:lnTo>
                      <a:pt x="120000" y="0"/>
                    </a:lnTo>
                    <a:lnTo>
                      <a:pt x="120000" y="120000"/>
                    </a:lnTo>
                    <a:lnTo>
                      <a:pt x="60000" y="120000"/>
                    </a:lnTo>
                    <a:lnTo>
                      <a:pt x="37500" y="100000"/>
                    </a:lnTo>
                    <a:lnTo>
                      <a:pt x="0" y="40000"/>
                    </a:lnTo>
                    <a:lnTo>
                      <a:pt x="37500" y="20000"/>
                    </a:lnTo>
                    <a:lnTo>
                      <a:pt x="60000" y="20000"/>
                    </a:lnTo>
                    <a:lnTo>
                      <a:pt x="90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55" name="Google Shape;755;p44"/>
              <p:cNvSpPr/>
              <p:nvPr/>
            </p:nvSpPr>
            <p:spPr>
              <a:xfrm>
                <a:off x="8698145" y="4194527"/>
                <a:ext cx="107700" cy="101700"/>
              </a:xfrm>
              <a:custGeom>
                <a:rect b="b" l="l" r="r" t="t"/>
                <a:pathLst>
                  <a:path extrusionOk="0" h="120000" w="120000">
                    <a:moveTo>
                      <a:pt x="87692" y="0"/>
                    </a:moveTo>
                    <a:lnTo>
                      <a:pt x="94615" y="0"/>
                    </a:lnTo>
                    <a:lnTo>
                      <a:pt x="99230" y="7346"/>
                    </a:lnTo>
                    <a:lnTo>
                      <a:pt x="106153" y="19591"/>
                    </a:lnTo>
                    <a:lnTo>
                      <a:pt x="113076" y="39183"/>
                    </a:lnTo>
                    <a:lnTo>
                      <a:pt x="117692" y="61224"/>
                    </a:lnTo>
                    <a:lnTo>
                      <a:pt x="120000" y="73469"/>
                    </a:lnTo>
                    <a:lnTo>
                      <a:pt x="120000" y="80816"/>
                    </a:lnTo>
                    <a:lnTo>
                      <a:pt x="117692" y="83265"/>
                    </a:lnTo>
                    <a:lnTo>
                      <a:pt x="113076" y="88163"/>
                    </a:lnTo>
                    <a:lnTo>
                      <a:pt x="110769" y="93061"/>
                    </a:lnTo>
                    <a:lnTo>
                      <a:pt x="110769" y="102857"/>
                    </a:lnTo>
                    <a:lnTo>
                      <a:pt x="101538" y="93061"/>
                    </a:lnTo>
                    <a:lnTo>
                      <a:pt x="99230" y="85714"/>
                    </a:lnTo>
                    <a:lnTo>
                      <a:pt x="99230" y="80816"/>
                    </a:lnTo>
                    <a:lnTo>
                      <a:pt x="96923" y="80816"/>
                    </a:lnTo>
                    <a:lnTo>
                      <a:pt x="94615" y="75918"/>
                    </a:lnTo>
                    <a:lnTo>
                      <a:pt x="90000" y="80816"/>
                    </a:lnTo>
                    <a:lnTo>
                      <a:pt x="90000" y="83265"/>
                    </a:lnTo>
                    <a:lnTo>
                      <a:pt x="87692" y="85714"/>
                    </a:lnTo>
                    <a:lnTo>
                      <a:pt x="87692" y="93061"/>
                    </a:lnTo>
                    <a:lnTo>
                      <a:pt x="96923" y="102857"/>
                    </a:lnTo>
                    <a:lnTo>
                      <a:pt x="96923" y="110204"/>
                    </a:lnTo>
                    <a:lnTo>
                      <a:pt x="94615" y="117551"/>
                    </a:lnTo>
                    <a:lnTo>
                      <a:pt x="90000" y="119999"/>
                    </a:lnTo>
                    <a:lnTo>
                      <a:pt x="87692" y="119999"/>
                    </a:lnTo>
                    <a:lnTo>
                      <a:pt x="83076" y="115102"/>
                    </a:lnTo>
                    <a:lnTo>
                      <a:pt x="83076" y="110204"/>
                    </a:lnTo>
                    <a:lnTo>
                      <a:pt x="78461" y="115102"/>
                    </a:lnTo>
                    <a:lnTo>
                      <a:pt x="73846" y="115102"/>
                    </a:lnTo>
                    <a:lnTo>
                      <a:pt x="62307" y="107755"/>
                    </a:lnTo>
                    <a:lnTo>
                      <a:pt x="55384" y="102857"/>
                    </a:lnTo>
                    <a:lnTo>
                      <a:pt x="53076" y="93061"/>
                    </a:lnTo>
                    <a:lnTo>
                      <a:pt x="53076" y="75918"/>
                    </a:lnTo>
                    <a:lnTo>
                      <a:pt x="55384" y="73469"/>
                    </a:lnTo>
                    <a:lnTo>
                      <a:pt x="55384" y="68571"/>
                    </a:lnTo>
                    <a:lnTo>
                      <a:pt x="53076" y="61224"/>
                    </a:lnTo>
                    <a:lnTo>
                      <a:pt x="41538" y="61224"/>
                    </a:lnTo>
                    <a:lnTo>
                      <a:pt x="41538" y="71020"/>
                    </a:lnTo>
                    <a:lnTo>
                      <a:pt x="39230" y="71020"/>
                    </a:lnTo>
                    <a:lnTo>
                      <a:pt x="32307" y="63673"/>
                    </a:lnTo>
                    <a:lnTo>
                      <a:pt x="32307" y="71020"/>
                    </a:lnTo>
                    <a:lnTo>
                      <a:pt x="27692" y="71020"/>
                    </a:lnTo>
                    <a:lnTo>
                      <a:pt x="23076" y="68571"/>
                    </a:lnTo>
                    <a:lnTo>
                      <a:pt x="20769" y="61224"/>
                    </a:lnTo>
                    <a:lnTo>
                      <a:pt x="16153" y="73469"/>
                    </a:lnTo>
                    <a:lnTo>
                      <a:pt x="16153" y="80816"/>
                    </a:lnTo>
                    <a:lnTo>
                      <a:pt x="11538" y="85714"/>
                    </a:lnTo>
                    <a:lnTo>
                      <a:pt x="11538" y="93061"/>
                    </a:lnTo>
                    <a:lnTo>
                      <a:pt x="6923" y="97959"/>
                    </a:lnTo>
                    <a:lnTo>
                      <a:pt x="4615" y="97959"/>
                    </a:lnTo>
                    <a:lnTo>
                      <a:pt x="4615" y="85714"/>
                    </a:lnTo>
                    <a:lnTo>
                      <a:pt x="6923" y="83265"/>
                    </a:lnTo>
                    <a:lnTo>
                      <a:pt x="6923" y="80816"/>
                    </a:lnTo>
                    <a:lnTo>
                      <a:pt x="4615" y="75918"/>
                    </a:lnTo>
                    <a:lnTo>
                      <a:pt x="4615" y="73469"/>
                    </a:lnTo>
                    <a:lnTo>
                      <a:pt x="0" y="71020"/>
                    </a:lnTo>
                    <a:lnTo>
                      <a:pt x="4615" y="63673"/>
                    </a:lnTo>
                    <a:lnTo>
                      <a:pt x="4615" y="61224"/>
                    </a:lnTo>
                    <a:lnTo>
                      <a:pt x="6923" y="56326"/>
                    </a:lnTo>
                    <a:lnTo>
                      <a:pt x="6923" y="48979"/>
                    </a:lnTo>
                    <a:lnTo>
                      <a:pt x="11538" y="48979"/>
                    </a:lnTo>
                    <a:lnTo>
                      <a:pt x="18461" y="46530"/>
                    </a:lnTo>
                    <a:lnTo>
                      <a:pt x="20769" y="44081"/>
                    </a:lnTo>
                    <a:lnTo>
                      <a:pt x="23076" y="36734"/>
                    </a:lnTo>
                    <a:lnTo>
                      <a:pt x="27692" y="34285"/>
                    </a:lnTo>
                    <a:lnTo>
                      <a:pt x="32307" y="31836"/>
                    </a:lnTo>
                    <a:lnTo>
                      <a:pt x="41538" y="31836"/>
                    </a:lnTo>
                    <a:lnTo>
                      <a:pt x="43846" y="34285"/>
                    </a:lnTo>
                    <a:lnTo>
                      <a:pt x="48461" y="39183"/>
                    </a:lnTo>
                    <a:lnTo>
                      <a:pt x="50769" y="44081"/>
                    </a:lnTo>
                    <a:lnTo>
                      <a:pt x="60000" y="44081"/>
                    </a:lnTo>
                    <a:lnTo>
                      <a:pt x="60000" y="36734"/>
                    </a:lnTo>
                    <a:lnTo>
                      <a:pt x="62307" y="34285"/>
                    </a:lnTo>
                    <a:lnTo>
                      <a:pt x="64615" y="34285"/>
                    </a:lnTo>
                    <a:lnTo>
                      <a:pt x="64615" y="26938"/>
                    </a:lnTo>
                    <a:lnTo>
                      <a:pt x="71538" y="24489"/>
                    </a:lnTo>
                    <a:lnTo>
                      <a:pt x="73846" y="24489"/>
                    </a:lnTo>
                    <a:lnTo>
                      <a:pt x="78461" y="22040"/>
                    </a:lnTo>
                    <a:lnTo>
                      <a:pt x="83076" y="22040"/>
                    </a:lnTo>
                    <a:lnTo>
                      <a:pt x="85384" y="19591"/>
                    </a:lnTo>
                    <a:lnTo>
                      <a:pt x="85384" y="9795"/>
                    </a:lnTo>
                    <a:lnTo>
                      <a:pt x="87692" y="7346"/>
                    </a:lnTo>
                    <a:lnTo>
                      <a:pt x="87692"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56" name="Google Shape;756;p44"/>
              <p:cNvSpPr/>
              <p:nvPr/>
            </p:nvSpPr>
            <p:spPr>
              <a:xfrm>
                <a:off x="8594517" y="4165511"/>
                <a:ext cx="56100" cy="57900"/>
              </a:xfrm>
              <a:custGeom>
                <a:rect b="b" l="l" r="r" t="t"/>
                <a:pathLst>
                  <a:path extrusionOk="0" h="120000" w="120000">
                    <a:moveTo>
                      <a:pt x="106666" y="0"/>
                    </a:moveTo>
                    <a:lnTo>
                      <a:pt x="106666" y="12857"/>
                    </a:lnTo>
                    <a:lnTo>
                      <a:pt x="111111" y="17142"/>
                    </a:lnTo>
                    <a:lnTo>
                      <a:pt x="111111" y="21428"/>
                    </a:lnTo>
                    <a:lnTo>
                      <a:pt x="120000" y="25714"/>
                    </a:lnTo>
                    <a:lnTo>
                      <a:pt x="106666" y="38571"/>
                    </a:lnTo>
                    <a:lnTo>
                      <a:pt x="102222" y="38571"/>
                    </a:lnTo>
                    <a:lnTo>
                      <a:pt x="102222" y="42857"/>
                    </a:lnTo>
                    <a:lnTo>
                      <a:pt x="88888" y="47142"/>
                    </a:lnTo>
                    <a:lnTo>
                      <a:pt x="84444" y="55714"/>
                    </a:lnTo>
                    <a:lnTo>
                      <a:pt x="75555" y="55714"/>
                    </a:lnTo>
                    <a:lnTo>
                      <a:pt x="66666" y="72857"/>
                    </a:lnTo>
                    <a:lnTo>
                      <a:pt x="44444" y="102857"/>
                    </a:lnTo>
                    <a:lnTo>
                      <a:pt x="31111" y="115714"/>
                    </a:lnTo>
                    <a:lnTo>
                      <a:pt x="17777" y="119999"/>
                    </a:lnTo>
                    <a:lnTo>
                      <a:pt x="0" y="119999"/>
                    </a:lnTo>
                    <a:lnTo>
                      <a:pt x="22222" y="85714"/>
                    </a:lnTo>
                    <a:lnTo>
                      <a:pt x="80000" y="42857"/>
                    </a:lnTo>
                    <a:lnTo>
                      <a:pt x="97777" y="21428"/>
                    </a:lnTo>
                    <a:lnTo>
                      <a:pt x="102222" y="17142"/>
                    </a:lnTo>
                    <a:lnTo>
                      <a:pt x="102222" y="4285"/>
                    </a:lnTo>
                    <a:lnTo>
                      <a:pt x="106666"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57" name="Google Shape;757;p44"/>
              <p:cNvSpPr/>
              <p:nvPr/>
            </p:nvSpPr>
            <p:spPr>
              <a:xfrm>
                <a:off x="8640113" y="3981055"/>
                <a:ext cx="101700" cy="149100"/>
              </a:xfrm>
              <a:custGeom>
                <a:rect b="b" l="l" r="r" t="t"/>
                <a:pathLst>
                  <a:path extrusionOk="0" h="120000" w="120000">
                    <a:moveTo>
                      <a:pt x="14693" y="0"/>
                    </a:moveTo>
                    <a:lnTo>
                      <a:pt x="19591" y="0"/>
                    </a:lnTo>
                    <a:lnTo>
                      <a:pt x="24489" y="1666"/>
                    </a:lnTo>
                    <a:lnTo>
                      <a:pt x="24489" y="6666"/>
                    </a:lnTo>
                    <a:lnTo>
                      <a:pt x="29387" y="10000"/>
                    </a:lnTo>
                    <a:lnTo>
                      <a:pt x="36734" y="10000"/>
                    </a:lnTo>
                    <a:lnTo>
                      <a:pt x="41632" y="6666"/>
                    </a:lnTo>
                    <a:lnTo>
                      <a:pt x="44081" y="6666"/>
                    </a:lnTo>
                    <a:lnTo>
                      <a:pt x="44081" y="10000"/>
                    </a:lnTo>
                    <a:lnTo>
                      <a:pt x="48979" y="11666"/>
                    </a:lnTo>
                    <a:lnTo>
                      <a:pt x="48979" y="18333"/>
                    </a:lnTo>
                    <a:lnTo>
                      <a:pt x="53877" y="25000"/>
                    </a:lnTo>
                    <a:lnTo>
                      <a:pt x="56326" y="31666"/>
                    </a:lnTo>
                    <a:lnTo>
                      <a:pt x="56326" y="46666"/>
                    </a:lnTo>
                    <a:lnTo>
                      <a:pt x="53877" y="50000"/>
                    </a:lnTo>
                    <a:lnTo>
                      <a:pt x="44081" y="56666"/>
                    </a:lnTo>
                    <a:lnTo>
                      <a:pt x="41632" y="60000"/>
                    </a:lnTo>
                    <a:lnTo>
                      <a:pt x="41632" y="71666"/>
                    </a:lnTo>
                    <a:lnTo>
                      <a:pt x="48979" y="76666"/>
                    </a:lnTo>
                    <a:lnTo>
                      <a:pt x="51428" y="83333"/>
                    </a:lnTo>
                    <a:lnTo>
                      <a:pt x="56326" y="90000"/>
                    </a:lnTo>
                    <a:lnTo>
                      <a:pt x="63673" y="91666"/>
                    </a:lnTo>
                    <a:lnTo>
                      <a:pt x="63673" y="90000"/>
                    </a:lnTo>
                    <a:lnTo>
                      <a:pt x="68571" y="85000"/>
                    </a:lnTo>
                    <a:lnTo>
                      <a:pt x="78367" y="85000"/>
                    </a:lnTo>
                    <a:lnTo>
                      <a:pt x="80816" y="90000"/>
                    </a:lnTo>
                    <a:lnTo>
                      <a:pt x="88163" y="93333"/>
                    </a:lnTo>
                    <a:lnTo>
                      <a:pt x="88163" y="98333"/>
                    </a:lnTo>
                    <a:lnTo>
                      <a:pt x="93061" y="98333"/>
                    </a:lnTo>
                    <a:lnTo>
                      <a:pt x="97959" y="96666"/>
                    </a:lnTo>
                    <a:lnTo>
                      <a:pt x="97959" y="93333"/>
                    </a:lnTo>
                    <a:lnTo>
                      <a:pt x="102857" y="93333"/>
                    </a:lnTo>
                    <a:lnTo>
                      <a:pt x="102857" y="96666"/>
                    </a:lnTo>
                    <a:lnTo>
                      <a:pt x="105306" y="96666"/>
                    </a:lnTo>
                    <a:lnTo>
                      <a:pt x="105306" y="98333"/>
                    </a:lnTo>
                    <a:lnTo>
                      <a:pt x="102857" y="100000"/>
                    </a:lnTo>
                    <a:lnTo>
                      <a:pt x="100408" y="100000"/>
                    </a:lnTo>
                    <a:lnTo>
                      <a:pt x="100408" y="105000"/>
                    </a:lnTo>
                    <a:lnTo>
                      <a:pt x="102857" y="105000"/>
                    </a:lnTo>
                    <a:lnTo>
                      <a:pt x="105306" y="103333"/>
                    </a:lnTo>
                    <a:lnTo>
                      <a:pt x="105306" y="106666"/>
                    </a:lnTo>
                    <a:lnTo>
                      <a:pt x="110204" y="108333"/>
                    </a:lnTo>
                    <a:lnTo>
                      <a:pt x="115102" y="111666"/>
                    </a:lnTo>
                    <a:lnTo>
                      <a:pt x="119999" y="111666"/>
                    </a:lnTo>
                    <a:lnTo>
                      <a:pt x="119999" y="116666"/>
                    </a:lnTo>
                    <a:lnTo>
                      <a:pt x="115102" y="120000"/>
                    </a:lnTo>
                    <a:lnTo>
                      <a:pt x="110204" y="115000"/>
                    </a:lnTo>
                    <a:lnTo>
                      <a:pt x="110204" y="113333"/>
                    </a:lnTo>
                    <a:lnTo>
                      <a:pt x="97959" y="105000"/>
                    </a:lnTo>
                    <a:lnTo>
                      <a:pt x="88163" y="103333"/>
                    </a:lnTo>
                    <a:lnTo>
                      <a:pt x="78367" y="96666"/>
                    </a:lnTo>
                    <a:lnTo>
                      <a:pt x="75918" y="98333"/>
                    </a:lnTo>
                    <a:lnTo>
                      <a:pt x="75918" y="105000"/>
                    </a:lnTo>
                    <a:lnTo>
                      <a:pt x="78367" y="106666"/>
                    </a:lnTo>
                    <a:lnTo>
                      <a:pt x="73469" y="106666"/>
                    </a:lnTo>
                    <a:lnTo>
                      <a:pt x="68571" y="103333"/>
                    </a:lnTo>
                    <a:lnTo>
                      <a:pt x="56326" y="93333"/>
                    </a:lnTo>
                    <a:lnTo>
                      <a:pt x="48979" y="93333"/>
                    </a:lnTo>
                    <a:lnTo>
                      <a:pt x="41632" y="96666"/>
                    </a:lnTo>
                    <a:lnTo>
                      <a:pt x="31836" y="96666"/>
                    </a:lnTo>
                    <a:lnTo>
                      <a:pt x="29387" y="93333"/>
                    </a:lnTo>
                    <a:lnTo>
                      <a:pt x="26938" y="90000"/>
                    </a:lnTo>
                    <a:lnTo>
                      <a:pt x="24489" y="88333"/>
                    </a:lnTo>
                    <a:lnTo>
                      <a:pt x="26938" y="85000"/>
                    </a:lnTo>
                    <a:lnTo>
                      <a:pt x="26938" y="83333"/>
                    </a:lnTo>
                    <a:lnTo>
                      <a:pt x="29387" y="81666"/>
                    </a:lnTo>
                    <a:lnTo>
                      <a:pt x="29387" y="76666"/>
                    </a:lnTo>
                    <a:lnTo>
                      <a:pt x="24489" y="75000"/>
                    </a:lnTo>
                    <a:lnTo>
                      <a:pt x="17142" y="80000"/>
                    </a:lnTo>
                    <a:lnTo>
                      <a:pt x="14693" y="80000"/>
                    </a:lnTo>
                    <a:lnTo>
                      <a:pt x="7346" y="76666"/>
                    </a:lnTo>
                    <a:lnTo>
                      <a:pt x="4897" y="75000"/>
                    </a:lnTo>
                    <a:lnTo>
                      <a:pt x="2448" y="71666"/>
                    </a:lnTo>
                    <a:lnTo>
                      <a:pt x="0" y="68333"/>
                    </a:lnTo>
                    <a:lnTo>
                      <a:pt x="0" y="51666"/>
                    </a:lnTo>
                    <a:lnTo>
                      <a:pt x="2448" y="48333"/>
                    </a:lnTo>
                    <a:lnTo>
                      <a:pt x="4897" y="48333"/>
                    </a:lnTo>
                    <a:lnTo>
                      <a:pt x="12244" y="31666"/>
                    </a:lnTo>
                    <a:lnTo>
                      <a:pt x="7346" y="25000"/>
                    </a:lnTo>
                    <a:lnTo>
                      <a:pt x="7346" y="18333"/>
                    </a:lnTo>
                    <a:lnTo>
                      <a:pt x="4897" y="11666"/>
                    </a:lnTo>
                    <a:lnTo>
                      <a:pt x="4897" y="8333"/>
                    </a:lnTo>
                    <a:lnTo>
                      <a:pt x="7346" y="3333"/>
                    </a:lnTo>
                    <a:lnTo>
                      <a:pt x="14693"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58" name="Google Shape;758;p44"/>
              <p:cNvSpPr/>
              <p:nvPr/>
            </p:nvSpPr>
            <p:spPr>
              <a:xfrm>
                <a:off x="8693999" y="4144786"/>
                <a:ext cx="29100" cy="37200"/>
              </a:xfrm>
              <a:custGeom>
                <a:rect b="b" l="l" r="r" t="t"/>
                <a:pathLst>
                  <a:path extrusionOk="0" h="120000" w="120000">
                    <a:moveTo>
                      <a:pt x="17142" y="0"/>
                    </a:moveTo>
                    <a:lnTo>
                      <a:pt x="34285" y="6666"/>
                    </a:lnTo>
                    <a:lnTo>
                      <a:pt x="51428" y="20000"/>
                    </a:lnTo>
                    <a:lnTo>
                      <a:pt x="77142" y="20000"/>
                    </a:lnTo>
                    <a:lnTo>
                      <a:pt x="94285" y="26666"/>
                    </a:lnTo>
                    <a:lnTo>
                      <a:pt x="119999" y="40000"/>
                    </a:lnTo>
                    <a:lnTo>
                      <a:pt x="102857" y="66666"/>
                    </a:lnTo>
                    <a:lnTo>
                      <a:pt x="59999" y="100000"/>
                    </a:lnTo>
                    <a:lnTo>
                      <a:pt x="34285" y="106666"/>
                    </a:lnTo>
                    <a:lnTo>
                      <a:pt x="8571" y="120000"/>
                    </a:lnTo>
                    <a:lnTo>
                      <a:pt x="8571" y="60000"/>
                    </a:lnTo>
                    <a:lnTo>
                      <a:pt x="0" y="33333"/>
                    </a:lnTo>
                    <a:lnTo>
                      <a:pt x="0" y="20000"/>
                    </a:lnTo>
                    <a:lnTo>
                      <a:pt x="17142"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59" name="Google Shape;759;p44"/>
              <p:cNvSpPr/>
              <p:nvPr/>
            </p:nvSpPr>
            <p:spPr>
              <a:xfrm>
                <a:off x="8708507" y="4167583"/>
                <a:ext cx="27000" cy="47700"/>
              </a:xfrm>
              <a:custGeom>
                <a:rect b="b" l="l" r="r" t="t"/>
                <a:pathLst>
                  <a:path extrusionOk="0" h="120000" w="120000">
                    <a:moveTo>
                      <a:pt x="73846" y="0"/>
                    </a:moveTo>
                    <a:lnTo>
                      <a:pt x="92307" y="0"/>
                    </a:lnTo>
                    <a:lnTo>
                      <a:pt x="110769" y="10434"/>
                    </a:lnTo>
                    <a:lnTo>
                      <a:pt x="120000" y="20869"/>
                    </a:lnTo>
                    <a:lnTo>
                      <a:pt x="120000" y="41739"/>
                    </a:lnTo>
                    <a:lnTo>
                      <a:pt x="110769" y="52173"/>
                    </a:lnTo>
                    <a:lnTo>
                      <a:pt x="83076" y="67826"/>
                    </a:lnTo>
                    <a:lnTo>
                      <a:pt x="83076" y="93913"/>
                    </a:lnTo>
                    <a:lnTo>
                      <a:pt x="92307" y="99130"/>
                    </a:lnTo>
                    <a:lnTo>
                      <a:pt x="92307" y="114782"/>
                    </a:lnTo>
                    <a:lnTo>
                      <a:pt x="83076" y="120000"/>
                    </a:lnTo>
                    <a:lnTo>
                      <a:pt x="73846" y="120000"/>
                    </a:lnTo>
                    <a:lnTo>
                      <a:pt x="18461" y="88695"/>
                    </a:lnTo>
                    <a:lnTo>
                      <a:pt x="0" y="73043"/>
                    </a:lnTo>
                    <a:lnTo>
                      <a:pt x="0" y="62608"/>
                    </a:lnTo>
                    <a:lnTo>
                      <a:pt x="36923" y="62608"/>
                    </a:lnTo>
                    <a:lnTo>
                      <a:pt x="36923" y="41739"/>
                    </a:lnTo>
                    <a:lnTo>
                      <a:pt x="46153" y="20869"/>
                    </a:lnTo>
                    <a:lnTo>
                      <a:pt x="64615" y="10434"/>
                    </a:lnTo>
                    <a:lnTo>
                      <a:pt x="73846"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60" name="Google Shape;760;p44"/>
              <p:cNvSpPr/>
              <p:nvPr/>
            </p:nvSpPr>
            <p:spPr>
              <a:xfrm>
                <a:off x="8733378" y="4171729"/>
                <a:ext cx="12300" cy="29100"/>
              </a:xfrm>
              <a:custGeom>
                <a:rect b="b" l="l" r="r" t="t"/>
                <a:pathLst>
                  <a:path extrusionOk="0" h="120000" w="120000">
                    <a:moveTo>
                      <a:pt x="20000" y="85714"/>
                    </a:moveTo>
                    <a:lnTo>
                      <a:pt x="20000" y="119999"/>
                    </a:lnTo>
                    <a:lnTo>
                      <a:pt x="0" y="119999"/>
                    </a:lnTo>
                    <a:lnTo>
                      <a:pt x="20000" y="85714"/>
                    </a:lnTo>
                    <a:close/>
                    <a:moveTo>
                      <a:pt x="80000" y="0"/>
                    </a:moveTo>
                    <a:lnTo>
                      <a:pt x="120000" y="0"/>
                    </a:lnTo>
                    <a:lnTo>
                      <a:pt x="120000" y="25714"/>
                    </a:lnTo>
                    <a:lnTo>
                      <a:pt x="100000" y="51428"/>
                    </a:lnTo>
                    <a:lnTo>
                      <a:pt x="40000" y="59999"/>
                    </a:lnTo>
                    <a:lnTo>
                      <a:pt x="40000" y="25714"/>
                    </a:lnTo>
                    <a:lnTo>
                      <a:pt x="80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61" name="Google Shape;761;p44"/>
              <p:cNvSpPr/>
              <p:nvPr/>
            </p:nvSpPr>
            <p:spPr>
              <a:xfrm>
                <a:off x="8718869" y="4130276"/>
                <a:ext cx="22800" cy="20700"/>
              </a:xfrm>
              <a:custGeom>
                <a:rect b="b" l="l" r="r" t="t"/>
                <a:pathLst>
                  <a:path extrusionOk="0" h="120000" w="120000">
                    <a:moveTo>
                      <a:pt x="0" y="0"/>
                    </a:moveTo>
                    <a:lnTo>
                      <a:pt x="43636" y="0"/>
                    </a:lnTo>
                    <a:lnTo>
                      <a:pt x="54545" y="24000"/>
                    </a:lnTo>
                    <a:lnTo>
                      <a:pt x="76363" y="36000"/>
                    </a:lnTo>
                    <a:lnTo>
                      <a:pt x="98181" y="60000"/>
                    </a:lnTo>
                    <a:lnTo>
                      <a:pt x="120000" y="72000"/>
                    </a:lnTo>
                    <a:lnTo>
                      <a:pt x="120000" y="120000"/>
                    </a:lnTo>
                    <a:lnTo>
                      <a:pt x="98181" y="120000"/>
                    </a:lnTo>
                    <a:lnTo>
                      <a:pt x="54545" y="72000"/>
                    </a:lnTo>
                    <a:lnTo>
                      <a:pt x="54545" y="60000"/>
                    </a:lnTo>
                    <a:lnTo>
                      <a:pt x="0" y="60000"/>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62" name="Google Shape;762;p44"/>
              <p:cNvSpPr/>
              <p:nvPr/>
            </p:nvSpPr>
            <p:spPr>
              <a:xfrm>
                <a:off x="8656693" y="4105408"/>
                <a:ext cx="27000" cy="29100"/>
              </a:xfrm>
              <a:custGeom>
                <a:rect b="b" l="l" r="r" t="t"/>
                <a:pathLst>
                  <a:path extrusionOk="0" h="120000" w="120000">
                    <a:moveTo>
                      <a:pt x="0" y="0"/>
                    </a:moveTo>
                    <a:lnTo>
                      <a:pt x="36923" y="0"/>
                    </a:lnTo>
                    <a:lnTo>
                      <a:pt x="64615" y="17142"/>
                    </a:lnTo>
                    <a:lnTo>
                      <a:pt x="73846" y="25714"/>
                    </a:lnTo>
                    <a:lnTo>
                      <a:pt x="92307" y="34285"/>
                    </a:lnTo>
                    <a:lnTo>
                      <a:pt x="110769" y="42857"/>
                    </a:lnTo>
                    <a:lnTo>
                      <a:pt x="120000" y="68571"/>
                    </a:lnTo>
                    <a:lnTo>
                      <a:pt x="120000" y="102857"/>
                    </a:lnTo>
                    <a:lnTo>
                      <a:pt x="110769" y="119999"/>
                    </a:lnTo>
                    <a:lnTo>
                      <a:pt x="83076" y="119999"/>
                    </a:lnTo>
                    <a:lnTo>
                      <a:pt x="73846" y="102857"/>
                    </a:lnTo>
                    <a:lnTo>
                      <a:pt x="36923" y="68571"/>
                    </a:lnTo>
                    <a:lnTo>
                      <a:pt x="27692" y="34285"/>
                    </a:lnTo>
                    <a:lnTo>
                      <a:pt x="18461" y="25714"/>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63" name="Google Shape;763;p44"/>
              <p:cNvSpPr/>
              <p:nvPr/>
            </p:nvSpPr>
            <p:spPr>
              <a:xfrm>
                <a:off x="8685709" y="4111625"/>
                <a:ext cx="8400" cy="2100"/>
              </a:xfrm>
              <a:custGeom>
                <a:rect b="b" l="l" r="r" t="t"/>
                <a:pathLst>
                  <a:path extrusionOk="0" h="120000" w="120000">
                    <a:moveTo>
                      <a:pt x="0" y="0"/>
                    </a:moveTo>
                    <a:lnTo>
                      <a:pt x="120000" y="0"/>
                    </a:lnTo>
                    <a:lnTo>
                      <a:pt x="120000" y="120000"/>
                    </a:lnTo>
                    <a:lnTo>
                      <a:pt x="30000" y="120000"/>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64" name="Google Shape;764;p44"/>
              <p:cNvSpPr/>
              <p:nvPr/>
            </p:nvSpPr>
            <p:spPr>
              <a:xfrm>
                <a:off x="8646331" y="3806962"/>
                <a:ext cx="39300" cy="72600"/>
              </a:xfrm>
              <a:custGeom>
                <a:rect b="b" l="l" r="r" t="t"/>
                <a:pathLst>
                  <a:path extrusionOk="0" h="120000" w="120000">
                    <a:moveTo>
                      <a:pt x="88421" y="0"/>
                    </a:moveTo>
                    <a:lnTo>
                      <a:pt x="113684" y="6857"/>
                    </a:lnTo>
                    <a:lnTo>
                      <a:pt x="120000" y="27428"/>
                    </a:lnTo>
                    <a:lnTo>
                      <a:pt x="113684" y="58285"/>
                    </a:lnTo>
                    <a:lnTo>
                      <a:pt x="88421" y="89142"/>
                    </a:lnTo>
                    <a:lnTo>
                      <a:pt x="63157" y="109714"/>
                    </a:lnTo>
                    <a:lnTo>
                      <a:pt x="31578" y="120000"/>
                    </a:lnTo>
                    <a:lnTo>
                      <a:pt x="18947" y="120000"/>
                    </a:lnTo>
                    <a:lnTo>
                      <a:pt x="12631" y="116571"/>
                    </a:lnTo>
                    <a:lnTo>
                      <a:pt x="0" y="106285"/>
                    </a:lnTo>
                    <a:lnTo>
                      <a:pt x="0" y="78857"/>
                    </a:lnTo>
                    <a:lnTo>
                      <a:pt x="12631" y="58285"/>
                    </a:lnTo>
                    <a:lnTo>
                      <a:pt x="31578" y="27428"/>
                    </a:lnTo>
                    <a:lnTo>
                      <a:pt x="56842" y="6857"/>
                    </a:lnTo>
                    <a:lnTo>
                      <a:pt x="88421"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65" name="Google Shape;765;p44"/>
              <p:cNvSpPr/>
              <p:nvPr/>
            </p:nvSpPr>
            <p:spPr>
              <a:xfrm>
                <a:off x="8368611" y="3935460"/>
                <a:ext cx="57900" cy="54000"/>
              </a:xfrm>
              <a:custGeom>
                <a:rect b="b" l="l" r="r" t="t"/>
                <a:pathLst>
                  <a:path extrusionOk="0" h="120000" w="120000">
                    <a:moveTo>
                      <a:pt x="98571" y="0"/>
                    </a:moveTo>
                    <a:lnTo>
                      <a:pt x="102857" y="9230"/>
                    </a:lnTo>
                    <a:lnTo>
                      <a:pt x="111428" y="13846"/>
                    </a:lnTo>
                    <a:lnTo>
                      <a:pt x="119999" y="18461"/>
                    </a:lnTo>
                    <a:lnTo>
                      <a:pt x="119999" y="32307"/>
                    </a:lnTo>
                    <a:lnTo>
                      <a:pt x="111428" y="41538"/>
                    </a:lnTo>
                    <a:lnTo>
                      <a:pt x="107142" y="60000"/>
                    </a:lnTo>
                    <a:lnTo>
                      <a:pt x="85714" y="96923"/>
                    </a:lnTo>
                    <a:lnTo>
                      <a:pt x="68571" y="106153"/>
                    </a:lnTo>
                    <a:lnTo>
                      <a:pt x="55714" y="110769"/>
                    </a:lnTo>
                    <a:lnTo>
                      <a:pt x="42857" y="120000"/>
                    </a:lnTo>
                    <a:lnTo>
                      <a:pt x="25714" y="120000"/>
                    </a:lnTo>
                    <a:lnTo>
                      <a:pt x="17142" y="110769"/>
                    </a:lnTo>
                    <a:lnTo>
                      <a:pt x="4285" y="87692"/>
                    </a:lnTo>
                    <a:lnTo>
                      <a:pt x="4285" y="73846"/>
                    </a:lnTo>
                    <a:lnTo>
                      <a:pt x="0" y="60000"/>
                    </a:lnTo>
                    <a:lnTo>
                      <a:pt x="0" y="50769"/>
                    </a:lnTo>
                    <a:lnTo>
                      <a:pt x="4285" y="50769"/>
                    </a:lnTo>
                    <a:lnTo>
                      <a:pt x="21428" y="41538"/>
                    </a:lnTo>
                    <a:lnTo>
                      <a:pt x="77142" y="9230"/>
                    </a:lnTo>
                    <a:lnTo>
                      <a:pt x="98571"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66" name="Google Shape;766;p44"/>
              <p:cNvSpPr/>
              <p:nvPr/>
            </p:nvSpPr>
            <p:spPr>
              <a:xfrm>
                <a:off x="8289854" y="4466028"/>
                <a:ext cx="39300" cy="35100"/>
              </a:xfrm>
              <a:custGeom>
                <a:rect b="b" l="l" r="r" t="t"/>
                <a:pathLst>
                  <a:path extrusionOk="0" h="120000" w="120000">
                    <a:moveTo>
                      <a:pt x="44210" y="0"/>
                    </a:moveTo>
                    <a:lnTo>
                      <a:pt x="56842" y="0"/>
                    </a:lnTo>
                    <a:lnTo>
                      <a:pt x="63157" y="28235"/>
                    </a:lnTo>
                    <a:lnTo>
                      <a:pt x="63157" y="42352"/>
                    </a:lnTo>
                    <a:lnTo>
                      <a:pt x="82105" y="63529"/>
                    </a:lnTo>
                    <a:lnTo>
                      <a:pt x="88421" y="77647"/>
                    </a:lnTo>
                    <a:lnTo>
                      <a:pt x="107368" y="98823"/>
                    </a:lnTo>
                    <a:lnTo>
                      <a:pt x="120000" y="98823"/>
                    </a:lnTo>
                    <a:lnTo>
                      <a:pt x="120000" y="120000"/>
                    </a:lnTo>
                    <a:lnTo>
                      <a:pt x="101052" y="120000"/>
                    </a:lnTo>
                    <a:lnTo>
                      <a:pt x="82105" y="105882"/>
                    </a:lnTo>
                    <a:lnTo>
                      <a:pt x="63157" y="105882"/>
                    </a:lnTo>
                    <a:lnTo>
                      <a:pt x="63157" y="84705"/>
                    </a:lnTo>
                    <a:lnTo>
                      <a:pt x="31578" y="49411"/>
                    </a:lnTo>
                    <a:lnTo>
                      <a:pt x="12631" y="49411"/>
                    </a:lnTo>
                    <a:lnTo>
                      <a:pt x="0" y="42352"/>
                    </a:lnTo>
                    <a:lnTo>
                      <a:pt x="0" y="35294"/>
                    </a:lnTo>
                    <a:lnTo>
                      <a:pt x="12631" y="28235"/>
                    </a:lnTo>
                    <a:lnTo>
                      <a:pt x="18947" y="7058"/>
                    </a:lnTo>
                    <a:lnTo>
                      <a:pt x="4421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67" name="Google Shape;767;p44"/>
              <p:cNvSpPr/>
              <p:nvPr/>
            </p:nvSpPr>
            <p:spPr>
              <a:xfrm>
                <a:off x="8349959" y="4490899"/>
                <a:ext cx="16500" cy="16500"/>
              </a:xfrm>
              <a:custGeom>
                <a:rect b="b" l="l" r="r" t="t"/>
                <a:pathLst>
                  <a:path extrusionOk="0" h="120000" w="120000">
                    <a:moveTo>
                      <a:pt x="0" y="0"/>
                    </a:moveTo>
                    <a:lnTo>
                      <a:pt x="60000" y="0"/>
                    </a:lnTo>
                    <a:lnTo>
                      <a:pt x="75000" y="30000"/>
                    </a:lnTo>
                    <a:lnTo>
                      <a:pt x="105000" y="30000"/>
                    </a:lnTo>
                    <a:lnTo>
                      <a:pt x="120000" y="45000"/>
                    </a:lnTo>
                    <a:lnTo>
                      <a:pt x="120000" y="60000"/>
                    </a:lnTo>
                    <a:lnTo>
                      <a:pt x="105000" y="105000"/>
                    </a:lnTo>
                    <a:lnTo>
                      <a:pt x="75000" y="120000"/>
                    </a:lnTo>
                    <a:lnTo>
                      <a:pt x="45000" y="120000"/>
                    </a:lnTo>
                    <a:lnTo>
                      <a:pt x="30000" y="105000"/>
                    </a:lnTo>
                    <a:lnTo>
                      <a:pt x="0" y="60000"/>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68" name="Google Shape;768;p44"/>
              <p:cNvSpPr/>
              <p:nvPr/>
            </p:nvSpPr>
            <p:spPr>
              <a:xfrm>
                <a:off x="8136488" y="4455667"/>
                <a:ext cx="16500" cy="22800"/>
              </a:xfrm>
              <a:custGeom>
                <a:rect b="b" l="l" r="r" t="t"/>
                <a:pathLst>
                  <a:path extrusionOk="0" h="120000" w="120000">
                    <a:moveTo>
                      <a:pt x="0" y="0"/>
                    </a:moveTo>
                    <a:lnTo>
                      <a:pt x="45000" y="0"/>
                    </a:lnTo>
                    <a:lnTo>
                      <a:pt x="45000" y="21818"/>
                    </a:lnTo>
                    <a:lnTo>
                      <a:pt x="60000" y="54545"/>
                    </a:lnTo>
                    <a:lnTo>
                      <a:pt x="105000" y="65454"/>
                    </a:lnTo>
                    <a:lnTo>
                      <a:pt x="120000" y="98181"/>
                    </a:lnTo>
                    <a:lnTo>
                      <a:pt x="120000" y="120000"/>
                    </a:lnTo>
                    <a:lnTo>
                      <a:pt x="105000" y="109090"/>
                    </a:lnTo>
                    <a:lnTo>
                      <a:pt x="60000" y="98181"/>
                    </a:lnTo>
                    <a:lnTo>
                      <a:pt x="45000" y="65454"/>
                    </a:lnTo>
                    <a:lnTo>
                      <a:pt x="0" y="43636"/>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69" name="Google Shape;769;p44"/>
              <p:cNvSpPr/>
              <p:nvPr/>
            </p:nvSpPr>
            <p:spPr>
              <a:xfrm>
                <a:off x="8105399" y="4403853"/>
                <a:ext cx="18600" cy="20700"/>
              </a:xfrm>
              <a:custGeom>
                <a:rect b="b" l="l" r="r" t="t"/>
                <a:pathLst>
                  <a:path extrusionOk="0" h="120000" w="120000">
                    <a:moveTo>
                      <a:pt x="40000" y="0"/>
                    </a:moveTo>
                    <a:lnTo>
                      <a:pt x="66666" y="24000"/>
                    </a:lnTo>
                    <a:lnTo>
                      <a:pt x="93333" y="60000"/>
                    </a:lnTo>
                    <a:lnTo>
                      <a:pt x="106666" y="72000"/>
                    </a:lnTo>
                    <a:lnTo>
                      <a:pt x="120000" y="96000"/>
                    </a:lnTo>
                    <a:lnTo>
                      <a:pt x="120000" y="120000"/>
                    </a:lnTo>
                    <a:lnTo>
                      <a:pt x="106666" y="120000"/>
                    </a:lnTo>
                    <a:lnTo>
                      <a:pt x="40000" y="60000"/>
                    </a:lnTo>
                    <a:lnTo>
                      <a:pt x="26666" y="24000"/>
                    </a:lnTo>
                    <a:lnTo>
                      <a:pt x="0" y="12000"/>
                    </a:lnTo>
                    <a:lnTo>
                      <a:pt x="40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70" name="Google Shape;770;p44"/>
              <p:cNvSpPr/>
              <p:nvPr/>
            </p:nvSpPr>
            <p:spPr>
              <a:xfrm>
                <a:off x="8876381" y="3578984"/>
                <a:ext cx="56100" cy="72600"/>
              </a:xfrm>
              <a:custGeom>
                <a:rect b="b" l="l" r="r" t="t"/>
                <a:pathLst>
                  <a:path extrusionOk="0" h="120000" w="120000">
                    <a:moveTo>
                      <a:pt x="48888" y="0"/>
                    </a:moveTo>
                    <a:lnTo>
                      <a:pt x="66666" y="0"/>
                    </a:lnTo>
                    <a:lnTo>
                      <a:pt x="75555" y="3428"/>
                    </a:lnTo>
                    <a:lnTo>
                      <a:pt x="88888" y="13714"/>
                    </a:lnTo>
                    <a:lnTo>
                      <a:pt x="106666" y="13714"/>
                    </a:lnTo>
                    <a:lnTo>
                      <a:pt x="106666" y="27428"/>
                    </a:lnTo>
                    <a:lnTo>
                      <a:pt x="120000" y="34285"/>
                    </a:lnTo>
                    <a:lnTo>
                      <a:pt x="120000" y="51428"/>
                    </a:lnTo>
                    <a:lnTo>
                      <a:pt x="106666" y="51428"/>
                    </a:lnTo>
                    <a:lnTo>
                      <a:pt x="93333" y="82285"/>
                    </a:lnTo>
                    <a:lnTo>
                      <a:pt x="84444" y="109714"/>
                    </a:lnTo>
                    <a:lnTo>
                      <a:pt x="62222" y="120000"/>
                    </a:lnTo>
                    <a:lnTo>
                      <a:pt x="53333" y="120000"/>
                    </a:lnTo>
                    <a:lnTo>
                      <a:pt x="53333" y="116571"/>
                    </a:lnTo>
                    <a:lnTo>
                      <a:pt x="31111" y="109714"/>
                    </a:lnTo>
                    <a:lnTo>
                      <a:pt x="26666" y="99428"/>
                    </a:lnTo>
                    <a:lnTo>
                      <a:pt x="26666" y="92571"/>
                    </a:lnTo>
                    <a:lnTo>
                      <a:pt x="31111" y="85714"/>
                    </a:lnTo>
                    <a:lnTo>
                      <a:pt x="40000" y="78857"/>
                    </a:lnTo>
                    <a:lnTo>
                      <a:pt x="48888" y="68571"/>
                    </a:lnTo>
                    <a:lnTo>
                      <a:pt x="53333" y="51428"/>
                    </a:lnTo>
                    <a:lnTo>
                      <a:pt x="44444" y="44571"/>
                    </a:lnTo>
                    <a:lnTo>
                      <a:pt x="44444" y="37714"/>
                    </a:lnTo>
                    <a:lnTo>
                      <a:pt x="40000" y="34285"/>
                    </a:lnTo>
                    <a:lnTo>
                      <a:pt x="40000" y="44571"/>
                    </a:lnTo>
                    <a:lnTo>
                      <a:pt x="31111" y="44571"/>
                    </a:lnTo>
                    <a:lnTo>
                      <a:pt x="22222" y="51428"/>
                    </a:lnTo>
                    <a:lnTo>
                      <a:pt x="8888" y="51428"/>
                    </a:lnTo>
                    <a:lnTo>
                      <a:pt x="4444" y="48000"/>
                    </a:lnTo>
                    <a:lnTo>
                      <a:pt x="0" y="37714"/>
                    </a:lnTo>
                    <a:lnTo>
                      <a:pt x="0" y="34285"/>
                    </a:lnTo>
                    <a:lnTo>
                      <a:pt x="22222" y="17142"/>
                    </a:lnTo>
                    <a:lnTo>
                      <a:pt x="31111" y="13714"/>
                    </a:lnTo>
                    <a:lnTo>
                      <a:pt x="48888"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71" name="Google Shape;771;p44"/>
              <p:cNvSpPr/>
              <p:nvPr/>
            </p:nvSpPr>
            <p:spPr>
              <a:xfrm>
                <a:off x="8940632" y="3564476"/>
                <a:ext cx="57900" cy="43500"/>
              </a:xfrm>
              <a:custGeom>
                <a:rect b="b" l="l" r="r" t="t"/>
                <a:pathLst>
                  <a:path extrusionOk="0" h="120000" w="120000">
                    <a:moveTo>
                      <a:pt x="85714" y="0"/>
                    </a:moveTo>
                    <a:lnTo>
                      <a:pt x="107142" y="0"/>
                    </a:lnTo>
                    <a:lnTo>
                      <a:pt x="111428" y="5714"/>
                    </a:lnTo>
                    <a:lnTo>
                      <a:pt x="119999" y="17142"/>
                    </a:lnTo>
                    <a:lnTo>
                      <a:pt x="119999" y="40000"/>
                    </a:lnTo>
                    <a:lnTo>
                      <a:pt x="107142" y="68571"/>
                    </a:lnTo>
                    <a:lnTo>
                      <a:pt x="102857" y="74285"/>
                    </a:lnTo>
                    <a:lnTo>
                      <a:pt x="85714" y="74285"/>
                    </a:lnTo>
                    <a:lnTo>
                      <a:pt x="77142" y="62857"/>
                    </a:lnTo>
                    <a:lnTo>
                      <a:pt x="68571" y="62857"/>
                    </a:lnTo>
                    <a:lnTo>
                      <a:pt x="59999" y="74285"/>
                    </a:lnTo>
                    <a:lnTo>
                      <a:pt x="47142" y="102857"/>
                    </a:lnTo>
                    <a:lnTo>
                      <a:pt x="25714" y="120000"/>
                    </a:lnTo>
                    <a:lnTo>
                      <a:pt x="17142" y="102857"/>
                    </a:lnTo>
                    <a:lnTo>
                      <a:pt x="17142" y="85714"/>
                    </a:lnTo>
                    <a:lnTo>
                      <a:pt x="4285" y="74285"/>
                    </a:lnTo>
                    <a:lnTo>
                      <a:pt x="0" y="68571"/>
                    </a:lnTo>
                    <a:lnTo>
                      <a:pt x="0" y="57142"/>
                    </a:lnTo>
                    <a:lnTo>
                      <a:pt x="4285" y="57142"/>
                    </a:lnTo>
                    <a:lnTo>
                      <a:pt x="12857" y="45714"/>
                    </a:lnTo>
                    <a:lnTo>
                      <a:pt x="21428" y="40000"/>
                    </a:lnTo>
                    <a:lnTo>
                      <a:pt x="38571" y="17142"/>
                    </a:lnTo>
                    <a:lnTo>
                      <a:pt x="59999" y="17142"/>
                    </a:lnTo>
                    <a:lnTo>
                      <a:pt x="68571" y="11428"/>
                    </a:lnTo>
                    <a:lnTo>
                      <a:pt x="77142" y="5714"/>
                    </a:lnTo>
                    <a:lnTo>
                      <a:pt x="85714"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72" name="Google Shape;772;p44"/>
              <p:cNvSpPr/>
              <p:nvPr/>
            </p:nvSpPr>
            <p:spPr>
              <a:xfrm>
                <a:off x="8907469" y="3367587"/>
                <a:ext cx="269400" cy="221700"/>
              </a:xfrm>
              <a:custGeom>
                <a:rect b="b" l="l" r="r" t="t"/>
                <a:pathLst>
                  <a:path extrusionOk="0" h="120000" w="120000">
                    <a:moveTo>
                      <a:pt x="67384" y="62803"/>
                    </a:moveTo>
                    <a:lnTo>
                      <a:pt x="67384" y="63925"/>
                    </a:lnTo>
                    <a:lnTo>
                      <a:pt x="65538" y="65046"/>
                    </a:lnTo>
                    <a:lnTo>
                      <a:pt x="67384" y="62803"/>
                    </a:lnTo>
                    <a:close/>
                    <a:moveTo>
                      <a:pt x="108923" y="0"/>
                    </a:moveTo>
                    <a:lnTo>
                      <a:pt x="110769" y="0"/>
                    </a:lnTo>
                    <a:lnTo>
                      <a:pt x="112615" y="2242"/>
                    </a:lnTo>
                    <a:lnTo>
                      <a:pt x="113538" y="2242"/>
                    </a:lnTo>
                    <a:lnTo>
                      <a:pt x="113538" y="3364"/>
                    </a:lnTo>
                    <a:lnTo>
                      <a:pt x="114461" y="7850"/>
                    </a:lnTo>
                    <a:lnTo>
                      <a:pt x="114461" y="11214"/>
                    </a:lnTo>
                    <a:lnTo>
                      <a:pt x="115384" y="15700"/>
                    </a:lnTo>
                    <a:lnTo>
                      <a:pt x="119076" y="24672"/>
                    </a:lnTo>
                    <a:lnTo>
                      <a:pt x="120000" y="28037"/>
                    </a:lnTo>
                    <a:lnTo>
                      <a:pt x="120000" y="31401"/>
                    </a:lnTo>
                    <a:lnTo>
                      <a:pt x="119076" y="33644"/>
                    </a:lnTo>
                    <a:lnTo>
                      <a:pt x="114461" y="40373"/>
                    </a:lnTo>
                    <a:lnTo>
                      <a:pt x="114461" y="45981"/>
                    </a:lnTo>
                    <a:lnTo>
                      <a:pt x="110769" y="45981"/>
                    </a:lnTo>
                    <a:lnTo>
                      <a:pt x="109846" y="47102"/>
                    </a:lnTo>
                    <a:lnTo>
                      <a:pt x="108923" y="49345"/>
                    </a:lnTo>
                    <a:lnTo>
                      <a:pt x="108923" y="69532"/>
                    </a:lnTo>
                    <a:lnTo>
                      <a:pt x="105230" y="74018"/>
                    </a:lnTo>
                    <a:lnTo>
                      <a:pt x="104307" y="76261"/>
                    </a:lnTo>
                    <a:lnTo>
                      <a:pt x="104307" y="81869"/>
                    </a:lnTo>
                    <a:lnTo>
                      <a:pt x="105230" y="84112"/>
                    </a:lnTo>
                    <a:lnTo>
                      <a:pt x="105230" y="86355"/>
                    </a:lnTo>
                    <a:lnTo>
                      <a:pt x="106153" y="87476"/>
                    </a:lnTo>
                    <a:lnTo>
                      <a:pt x="104307" y="90841"/>
                    </a:lnTo>
                    <a:lnTo>
                      <a:pt x="101538" y="91962"/>
                    </a:lnTo>
                    <a:lnTo>
                      <a:pt x="96923" y="97570"/>
                    </a:lnTo>
                    <a:lnTo>
                      <a:pt x="96923" y="90841"/>
                    </a:lnTo>
                    <a:lnTo>
                      <a:pt x="93230" y="91962"/>
                    </a:lnTo>
                    <a:lnTo>
                      <a:pt x="91384" y="95327"/>
                    </a:lnTo>
                    <a:lnTo>
                      <a:pt x="88615" y="96448"/>
                    </a:lnTo>
                    <a:lnTo>
                      <a:pt x="87692" y="100934"/>
                    </a:lnTo>
                    <a:lnTo>
                      <a:pt x="86769" y="100934"/>
                    </a:lnTo>
                    <a:lnTo>
                      <a:pt x="85846" y="98691"/>
                    </a:lnTo>
                    <a:lnTo>
                      <a:pt x="82153" y="98691"/>
                    </a:lnTo>
                    <a:lnTo>
                      <a:pt x="79384" y="100934"/>
                    </a:lnTo>
                    <a:lnTo>
                      <a:pt x="78461" y="103177"/>
                    </a:lnTo>
                    <a:lnTo>
                      <a:pt x="76615" y="104299"/>
                    </a:lnTo>
                    <a:lnTo>
                      <a:pt x="72000" y="104299"/>
                    </a:lnTo>
                    <a:lnTo>
                      <a:pt x="69230" y="103177"/>
                    </a:lnTo>
                    <a:lnTo>
                      <a:pt x="68307" y="102056"/>
                    </a:lnTo>
                    <a:lnTo>
                      <a:pt x="67384" y="98691"/>
                    </a:lnTo>
                    <a:lnTo>
                      <a:pt x="64615" y="96448"/>
                    </a:lnTo>
                    <a:lnTo>
                      <a:pt x="63692" y="96448"/>
                    </a:lnTo>
                    <a:lnTo>
                      <a:pt x="60923" y="98691"/>
                    </a:lnTo>
                    <a:lnTo>
                      <a:pt x="60923" y="102056"/>
                    </a:lnTo>
                    <a:lnTo>
                      <a:pt x="62769" y="103177"/>
                    </a:lnTo>
                    <a:lnTo>
                      <a:pt x="63692" y="106542"/>
                    </a:lnTo>
                    <a:lnTo>
                      <a:pt x="64615" y="107663"/>
                    </a:lnTo>
                    <a:lnTo>
                      <a:pt x="60923" y="107663"/>
                    </a:lnTo>
                    <a:lnTo>
                      <a:pt x="60000" y="108785"/>
                    </a:lnTo>
                    <a:lnTo>
                      <a:pt x="58153" y="109906"/>
                    </a:lnTo>
                    <a:lnTo>
                      <a:pt x="55384" y="113271"/>
                    </a:lnTo>
                    <a:lnTo>
                      <a:pt x="53538" y="117757"/>
                    </a:lnTo>
                    <a:lnTo>
                      <a:pt x="51692" y="120000"/>
                    </a:lnTo>
                    <a:lnTo>
                      <a:pt x="49846" y="117757"/>
                    </a:lnTo>
                    <a:lnTo>
                      <a:pt x="48923" y="114392"/>
                    </a:lnTo>
                    <a:lnTo>
                      <a:pt x="47076" y="114392"/>
                    </a:lnTo>
                    <a:lnTo>
                      <a:pt x="47076" y="112149"/>
                    </a:lnTo>
                    <a:lnTo>
                      <a:pt x="48923" y="107663"/>
                    </a:lnTo>
                    <a:lnTo>
                      <a:pt x="48923" y="103177"/>
                    </a:lnTo>
                    <a:lnTo>
                      <a:pt x="45230" y="102056"/>
                    </a:lnTo>
                    <a:lnTo>
                      <a:pt x="40615" y="98691"/>
                    </a:lnTo>
                    <a:lnTo>
                      <a:pt x="36000" y="98691"/>
                    </a:lnTo>
                    <a:lnTo>
                      <a:pt x="34153" y="100934"/>
                    </a:lnTo>
                    <a:lnTo>
                      <a:pt x="34153" y="103177"/>
                    </a:lnTo>
                    <a:lnTo>
                      <a:pt x="28615" y="103177"/>
                    </a:lnTo>
                    <a:lnTo>
                      <a:pt x="27692" y="104299"/>
                    </a:lnTo>
                    <a:lnTo>
                      <a:pt x="24923" y="104299"/>
                    </a:lnTo>
                    <a:lnTo>
                      <a:pt x="15692" y="108785"/>
                    </a:lnTo>
                    <a:lnTo>
                      <a:pt x="5538" y="109906"/>
                    </a:lnTo>
                    <a:lnTo>
                      <a:pt x="0" y="109906"/>
                    </a:lnTo>
                    <a:lnTo>
                      <a:pt x="0" y="107663"/>
                    </a:lnTo>
                    <a:lnTo>
                      <a:pt x="3692" y="107663"/>
                    </a:lnTo>
                    <a:lnTo>
                      <a:pt x="4615" y="106542"/>
                    </a:lnTo>
                    <a:lnTo>
                      <a:pt x="10153" y="100934"/>
                    </a:lnTo>
                    <a:lnTo>
                      <a:pt x="19384" y="89719"/>
                    </a:lnTo>
                    <a:lnTo>
                      <a:pt x="24923" y="87476"/>
                    </a:lnTo>
                    <a:lnTo>
                      <a:pt x="49846" y="87476"/>
                    </a:lnTo>
                    <a:lnTo>
                      <a:pt x="54461" y="85233"/>
                    </a:lnTo>
                    <a:lnTo>
                      <a:pt x="56307" y="79626"/>
                    </a:lnTo>
                    <a:lnTo>
                      <a:pt x="60923" y="74018"/>
                    </a:lnTo>
                    <a:lnTo>
                      <a:pt x="62769" y="70654"/>
                    </a:lnTo>
                    <a:lnTo>
                      <a:pt x="63692" y="69532"/>
                    </a:lnTo>
                    <a:lnTo>
                      <a:pt x="64615" y="66168"/>
                    </a:lnTo>
                    <a:lnTo>
                      <a:pt x="65538" y="65046"/>
                    </a:lnTo>
                    <a:lnTo>
                      <a:pt x="65538" y="68411"/>
                    </a:lnTo>
                    <a:lnTo>
                      <a:pt x="67384" y="69532"/>
                    </a:lnTo>
                    <a:lnTo>
                      <a:pt x="70153" y="69532"/>
                    </a:lnTo>
                    <a:lnTo>
                      <a:pt x="72923" y="68411"/>
                    </a:lnTo>
                    <a:lnTo>
                      <a:pt x="73846" y="66168"/>
                    </a:lnTo>
                    <a:lnTo>
                      <a:pt x="78461" y="63925"/>
                    </a:lnTo>
                    <a:lnTo>
                      <a:pt x="85846" y="58317"/>
                    </a:lnTo>
                    <a:lnTo>
                      <a:pt x="92307" y="48224"/>
                    </a:lnTo>
                    <a:lnTo>
                      <a:pt x="96923" y="37009"/>
                    </a:lnTo>
                    <a:lnTo>
                      <a:pt x="99692" y="25794"/>
                    </a:lnTo>
                    <a:lnTo>
                      <a:pt x="99692" y="24672"/>
                    </a:lnTo>
                    <a:lnTo>
                      <a:pt x="97846" y="22429"/>
                    </a:lnTo>
                    <a:lnTo>
                      <a:pt x="96923" y="22429"/>
                    </a:lnTo>
                    <a:lnTo>
                      <a:pt x="96923" y="16822"/>
                    </a:lnTo>
                    <a:lnTo>
                      <a:pt x="99692" y="13457"/>
                    </a:lnTo>
                    <a:lnTo>
                      <a:pt x="100615" y="8971"/>
                    </a:lnTo>
                    <a:lnTo>
                      <a:pt x="104307" y="5607"/>
                    </a:lnTo>
                    <a:lnTo>
                      <a:pt x="106153" y="4485"/>
                    </a:lnTo>
                    <a:lnTo>
                      <a:pt x="107076" y="5607"/>
                    </a:lnTo>
                    <a:lnTo>
                      <a:pt x="107076" y="7850"/>
                    </a:lnTo>
                    <a:lnTo>
                      <a:pt x="109846" y="7850"/>
                    </a:lnTo>
                    <a:lnTo>
                      <a:pt x="110769" y="5607"/>
                    </a:lnTo>
                    <a:lnTo>
                      <a:pt x="109846" y="4485"/>
                    </a:lnTo>
                    <a:lnTo>
                      <a:pt x="108923" y="4485"/>
                    </a:lnTo>
                    <a:lnTo>
                      <a:pt x="108923"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73" name="Google Shape;773;p44"/>
              <p:cNvSpPr/>
              <p:nvPr/>
            </p:nvSpPr>
            <p:spPr>
              <a:xfrm>
                <a:off x="9125086" y="3247378"/>
                <a:ext cx="138900" cy="118200"/>
              </a:xfrm>
              <a:custGeom>
                <a:rect b="b" l="l" r="r" t="t"/>
                <a:pathLst>
                  <a:path extrusionOk="0" h="120000" w="120000">
                    <a:moveTo>
                      <a:pt x="42985" y="0"/>
                    </a:moveTo>
                    <a:lnTo>
                      <a:pt x="53731" y="14736"/>
                    </a:lnTo>
                    <a:lnTo>
                      <a:pt x="68059" y="27368"/>
                    </a:lnTo>
                    <a:lnTo>
                      <a:pt x="80597" y="37894"/>
                    </a:lnTo>
                    <a:lnTo>
                      <a:pt x="98507" y="44210"/>
                    </a:lnTo>
                    <a:lnTo>
                      <a:pt x="103880" y="44210"/>
                    </a:lnTo>
                    <a:lnTo>
                      <a:pt x="107462" y="40000"/>
                    </a:lnTo>
                    <a:lnTo>
                      <a:pt x="111044" y="40000"/>
                    </a:lnTo>
                    <a:lnTo>
                      <a:pt x="114626" y="44210"/>
                    </a:lnTo>
                    <a:lnTo>
                      <a:pt x="112835" y="46315"/>
                    </a:lnTo>
                    <a:lnTo>
                      <a:pt x="111044" y="50526"/>
                    </a:lnTo>
                    <a:lnTo>
                      <a:pt x="114626" y="61052"/>
                    </a:lnTo>
                    <a:lnTo>
                      <a:pt x="120000" y="65263"/>
                    </a:lnTo>
                    <a:lnTo>
                      <a:pt x="112835" y="69473"/>
                    </a:lnTo>
                    <a:lnTo>
                      <a:pt x="105671" y="71578"/>
                    </a:lnTo>
                    <a:lnTo>
                      <a:pt x="96716" y="71578"/>
                    </a:lnTo>
                    <a:lnTo>
                      <a:pt x="84179" y="77894"/>
                    </a:lnTo>
                    <a:lnTo>
                      <a:pt x="75223" y="88421"/>
                    </a:lnTo>
                    <a:lnTo>
                      <a:pt x="71641" y="96842"/>
                    </a:lnTo>
                    <a:lnTo>
                      <a:pt x="69850" y="101052"/>
                    </a:lnTo>
                    <a:lnTo>
                      <a:pt x="60895" y="96842"/>
                    </a:lnTo>
                    <a:lnTo>
                      <a:pt x="53731" y="90526"/>
                    </a:lnTo>
                    <a:lnTo>
                      <a:pt x="48358" y="88421"/>
                    </a:lnTo>
                    <a:lnTo>
                      <a:pt x="39402" y="80000"/>
                    </a:lnTo>
                    <a:lnTo>
                      <a:pt x="35820" y="82105"/>
                    </a:lnTo>
                    <a:lnTo>
                      <a:pt x="34029" y="88421"/>
                    </a:lnTo>
                    <a:lnTo>
                      <a:pt x="25074" y="88421"/>
                    </a:lnTo>
                    <a:lnTo>
                      <a:pt x="19701" y="86315"/>
                    </a:lnTo>
                    <a:lnTo>
                      <a:pt x="14328" y="86315"/>
                    </a:lnTo>
                    <a:lnTo>
                      <a:pt x="10746" y="88421"/>
                    </a:lnTo>
                    <a:lnTo>
                      <a:pt x="10746" y="98947"/>
                    </a:lnTo>
                    <a:lnTo>
                      <a:pt x="14328" y="101052"/>
                    </a:lnTo>
                    <a:lnTo>
                      <a:pt x="17910" y="103157"/>
                    </a:lnTo>
                    <a:lnTo>
                      <a:pt x="19701" y="103157"/>
                    </a:lnTo>
                    <a:lnTo>
                      <a:pt x="23283" y="107368"/>
                    </a:lnTo>
                    <a:lnTo>
                      <a:pt x="25074" y="107368"/>
                    </a:lnTo>
                    <a:lnTo>
                      <a:pt x="19701" y="111578"/>
                    </a:lnTo>
                    <a:lnTo>
                      <a:pt x="16119" y="111578"/>
                    </a:lnTo>
                    <a:lnTo>
                      <a:pt x="10746" y="115789"/>
                    </a:lnTo>
                    <a:lnTo>
                      <a:pt x="7164" y="119999"/>
                    </a:lnTo>
                    <a:lnTo>
                      <a:pt x="1791" y="119999"/>
                    </a:lnTo>
                    <a:lnTo>
                      <a:pt x="1791" y="92631"/>
                    </a:lnTo>
                    <a:lnTo>
                      <a:pt x="0" y="90526"/>
                    </a:lnTo>
                    <a:lnTo>
                      <a:pt x="5373" y="80000"/>
                    </a:lnTo>
                    <a:lnTo>
                      <a:pt x="14328" y="69473"/>
                    </a:lnTo>
                    <a:lnTo>
                      <a:pt x="14328" y="65263"/>
                    </a:lnTo>
                    <a:lnTo>
                      <a:pt x="23283" y="65263"/>
                    </a:lnTo>
                    <a:lnTo>
                      <a:pt x="32238" y="58947"/>
                    </a:lnTo>
                    <a:lnTo>
                      <a:pt x="41194" y="33684"/>
                    </a:lnTo>
                    <a:lnTo>
                      <a:pt x="41194" y="16842"/>
                    </a:lnTo>
                    <a:lnTo>
                      <a:pt x="39402" y="14736"/>
                    </a:lnTo>
                    <a:lnTo>
                      <a:pt x="39402" y="6315"/>
                    </a:lnTo>
                    <a:lnTo>
                      <a:pt x="42985"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74" name="Google Shape;774;p44"/>
              <p:cNvSpPr/>
              <p:nvPr/>
            </p:nvSpPr>
            <p:spPr>
              <a:xfrm>
                <a:off x="9259801" y="3276396"/>
                <a:ext cx="20700" cy="20700"/>
              </a:xfrm>
              <a:custGeom>
                <a:rect b="b" l="l" r="r" t="t"/>
                <a:pathLst>
                  <a:path extrusionOk="0" h="120000" w="120000">
                    <a:moveTo>
                      <a:pt x="108000" y="0"/>
                    </a:moveTo>
                    <a:lnTo>
                      <a:pt x="120000" y="24000"/>
                    </a:lnTo>
                    <a:lnTo>
                      <a:pt x="108000" y="36000"/>
                    </a:lnTo>
                    <a:lnTo>
                      <a:pt x="96000" y="60000"/>
                    </a:lnTo>
                    <a:lnTo>
                      <a:pt x="60000" y="96000"/>
                    </a:lnTo>
                    <a:lnTo>
                      <a:pt x="0" y="120000"/>
                    </a:lnTo>
                    <a:lnTo>
                      <a:pt x="0" y="84000"/>
                    </a:lnTo>
                    <a:lnTo>
                      <a:pt x="36000" y="48000"/>
                    </a:lnTo>
                    <a:lnTo>
                      <a:pt x="84000" y="24000"/>
                    </a:lnTo>
                    <a:lnTo>
                      <a:pt x="108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75" name="Google Shape;775;p44"/>
              <p:cNvSpPr/>
              <p:nvPr/>
            </p:nvSpPr>
            <p:spPr>
              <a:xfrm>
                <a:off x="9307469" y="3245307"/>
                <a:ext cx="31200" cy="22800"/>
              </a:xfrm>
              <a:custGeom>
                <a:rect b="b" l="l" r="r" t="t"/>
                <a:pathLst>
                  <a:path extrusionOk="0" h="120000" w="120000">
                    <a:moveTo>
                      <a:pt x="72000" y="0"/>
                    </a:moveTo>
                    <a:lnTo>
                      <a:pt x="120000" y="0"/>
                    </a:lnTo>
                    <a:lnTo>
                      <a:pt x="120000" y="43636"/>
                    </a:lnTo>
                    <a:lnTo>
                      <a:pt x="88000" y="43636"/>
                    </a:lnTo>
                    <a:lnTo>
                      <a:pt x="48000" y="65454"/>
                    </a:lnTo>
                    <a:lnTo>
                      <a:pt x="40000" y="98181"/>
                    </a:lnTo>
                    <a:lnTo>
                      <a:pt x="24000" y="120000"/>
                    </a:lnTo>
                    <a:lnTo>
                      <a:pt x="0" y="120000"/>
                    </a:lnTo>
                    <a:lnTo>
                      <a:pt x="0" y="87272"/>
                    </a:lnTo>
                    <a:lnTo>
                      <a:pt x="8000" y="65454"/>
                    </a:lnTo>
                    <a:lnTo>
                      <a:pt x="24000" y="43636"/>
                    </a:lnTo>
                    <a:lnTo>
                      <a:pt x="32000" y="32727"/>
                    </a:lnTo>
                    <a:lnTo>
                      <a:pt x="72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76" name="Google Shape;776;p44"/>
              <p:cNvSpPr/>
              <p:nvPr/>
            </p:nvSpPr>
            <p:spPr>
              <a:xfrm>
                <a:off x="9361354" y="3222508"/>
                <a:ext cx="18600" cy="14400"/>
              </a:xfrm>
              <a:custGeom>
                <a:rect b="b" l="l" r="r" t="t"/>
                <a:pathLst>
                  <a:path extrusionOk="0" h="120000" w="120000">
                    <a:moveTo>
                      <a:pt x="66666" y="0"/>
                    </a:moveTo>
                    <a:lnTo>
                      <a:pt x="120000" y="0"/>
                    </a:lnTo>
                    <a:lnTo>
                      <a:pt x="93333" y="85714"/>
                    </a:lnTo>
                    <a:lnTo>
                      <a:pt x="26666" y="119999"/>
                    </a:lnTo>
                    <a:lnTo>
                      <a:pt x="0" y="119999"/>
                    </a:lnTo>
                    <a:lnTo>
                      <a:pt x="0" y="85714"/>
                    </a:lnTo>
                    <a:lnTo>
                      <a:pt x="26666" y="85714"/>
                    </a:lnTo>
                    <a:lnTo>
                      <a:pt x="26666" y="34285"/>
                    </a:lnTo>
                    <a:lnTo>
                      <a:pt x="40000" y="17142"/>
                    </a:lnTo>
                    <a:lnTo>
                      <a:pt x="66666"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77" name="Google Shape;777;p44"/>
              <p:cNvSpPr/>
              <p:nvPr/>
            </p:nvSpPr>
            <p:spPr>
              <a:xfrm>
                <a:off x="9166536" y="2963443"/>
                <a:ext cx="70500" cy="267300"/>
              </a:xfrm>
              <a:custGeom>
                <a:rect b="b" l="l" r="r" t="t"/>
                <a:pathLst>
                  <a:path extrusionOk="0" h="120000" w="120000">
                    <a:moveTo>
                      <a:pt x="35294" y="0"/>
                    </a:moveTo>
                    <a:lnTo>
                      <a:pt x="49411" y="0"/>
                    </a:lnTo>
                    <a:lnTo>
                      <a:pt x="49411" y="6511"/>
                    </a:lnTo>
                    <a:lnTo>
                      <a:pt x="52941" y="11162"/>
                    </a:lnTo>
                    <a:lnTo>
                      <a:pt x="63529" y="13953"/>
                    </a:lnTo>
                    <a:lnTo>
                      <a:pt x="67058" y="17674"/>
                    </a:lnTo>
                    <a:lnTo>
                      <a:pt x="67058" y="29767"/>
                    </a:lnTo>
                    <a:lnTo>
                      <a:pt x="70588" y="31627"/>
                    </a:lnTo>
                    <a:lnTo>
                      <a:pt x="70588" y="47441"/>
                    </a:lnTo>
                    <a:lnTo>
                      <a:pt x="81176" y="52093"/>
                    </a:lnTo>
                    <a:lnTo>
                      <a:pt x="102352" y="65116"/>
                    </a:lnTo>
                    <a:lnTo>
                      <a:pt x="120000" y="77209"/>
                    </a:lnTo>
                    <a:lnTo>
                      <a:pt x="112941" y="76279"/>
                    </a:lnTo>
                    <a:lnTo>
                      <a:pt x="105882" y="74418"/>
                    </a:lnTo>
                    <a:lnTo>
                      <a:pt x="98823" y="72558"/>
                    </a:lnTo>
                    <a:lnTo>
                      <a:pt x="88235" y="72558"/>
                    </a:lnTo>
                    <a:lnTo>
                      <a:pt x="67058" y="75348"/>
                    </a:lnTo>
                    <a:lnTo>
                      <a:pt x="52941" y="80000"/>
                    </a:lnTo>
                    <a:lnTo>
                      <a:pt x="45882" y="86511"/>
                    </a:lnTo>
                    <a:lnTo>
                      <a:pt x="45882" y="94883"/>
                    </a:lnTo>
                    <a:lnTo>
                      <a:pt x="52941" y="102325"/>
                    </a:lnTo>
                    <a:lnTo>
                      <a:pt x="70588" y="107906"/>
                    </a:lnTo>
                    <a:lnTo>
                      <a:pt x="84705" y="113488"/>
                    </a:lnTo>
                    <a:lnTo>
                      <a:pt x="84705" y="115348"/>
                    </a:lnTo>
                    <a:lnTo>
                      <a:pt x="81176" y="115348"/>
                    </a:lnTo>
                    <a:lnTo>
                      <a:pt x="70588" y="112558"/>
                    </a:lnTo>
                    <a:lnTo>
                      <a:pt x="67058" y="110697"/>
                    </a:lnTo>
                    <a:lnTo>
                      <a:pt x="49411" y="110697"/>
                    </a:lnTo>
                    <a:lnTo>
                      <a:pt x="35294" y="113488"/>
                    </a:lnTo>
                    <a:lnTo>
                      <a:pt x="35294" y="116279"/>
                    </a:lnTo>
                    <a:lnTo>
                      <a:pt x="24705" y="120000"/>
                    </a:lnTo>
                    <a:lnTo>
                      <a:pt x="17647" y="120000"/>
                    </a:lnTo>
                    <a:lnTo>
                      <a:pt x="17647" y="103255"/>
                    </a:lnTo>
                    <a:lnTo>
                      <a:pt x="24705" y="98604"/>
                    </a:lnTo>
                    <a:lnTo>
                      <a:pt x="24705" y="85581"/>
                    </a:lnTo>
                    <a:lnTo>
                      <a:pt x="17647" y="83720"/>
                    </a:lnTo>
                    <a:lnTo>
                      <a:pt x="17647" y="76279"/>
                    </a:lnTo>
                    <a:lnTo>
                      <a:pt x="24705" y="74418"/>
                    </a:lnTo>
                    <a:lnTo>
                      <a:pt x="24705" y="45581"/>
                    </a:lnTo>
                    <a:lnTo>
                      <a:pt x="17647" y="42790"/>
                    </a:lnTo>
                    <a:lnTo>
                      <a:pt x="0" y="33488"/>
                    </a:lnTo>
                    <a:lnTo>
                      <a:pt x="7058" y="25116"/>
                    </a:lnTo>
                    <a:lnTo>
                      <a:pt x="14117" y="16744"/>
                    </a:lnTo>
                    <a:lnTo>
                      <a:pt x="31764" y="13023"/>
                    </a:lnTo>
                    <a:lnTo>
                      <a:pt x="31764" y="12093"/>
                    </a:lnTo>
                    <a:lnTo>
                      <a:pt x="35294" y="11162"/>
                    </a:lnTo>
                    <a:lnTo>
                      <a:pt x="35294"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78" name="Google Shape;778;p44"/>
              <p:cNvSpPr/>
              <p:nvPr/>
            </p:nvSpPr>
            <p:spPr>
              <a:xfrm>
                <a:off x="10051508" y="2302304"/>
                <a:ext cx="84900" cy="35100"/>
              </a:xfrm>
              <a:custGeom>
                <a:rect b="b" l="l" r="r" t="t"/>
                <a:pathLst>
                  <a:path extrusionOk="0" h="120000" w="120000">
                    <a:moveTo>
                      <a:pt x="58536" y="0"/>
                    </a:moveTo>
                    <a:lnTo>
                      <a:pt x="73170" y="7058"/>
                    </a:lnTo>
                    <a:lnTo>
                      <a:pt x="93658" y="14117"/>
                    </a:lnTo>
                    <a:lnTo>
                      <a:pt x="114146" y="42352"/>
                    </a:lnTo>
                    <a:lnTo>
                      <a:pt x="120000" y="70588"/>
                    </a:lnTo>
                    <a:lnTo>
                      <a:pt x="108292" y="84705"/>
                    </a:lnTo>
                    <a:lnTo>
                      <a:pt x="87804" y="105882"/>
                    </a:lnTo>
                    <a:lnTo>
                      <a:pt x="29268" y="120000"/>
                    </a:lnTo>
                    <a:lnTo>
                      <a:pt x="11707" y="120000"/>
                    </a:lnTo>
                    <a:lnTo>
                      <a:pt x="2926" y="112941"/>
                    </a:lnTo>
                    <a:lnTo>
                      <a:pt x="0" y="105882"/>
                    </a:lnTo>
                    <a:lnTo>
                      <a:pt x="0" y="98823"/>
                    </a:lnTo>
                    <a:lnTo>
                      <a:pt x="11707" y="49411"/>
                    </a:lnTo>
                    <a:lnTo>
                      <a:pt x="32195" y="14117"/>
                    </a:lnTo>
                    <a:lnTo>
                      <a:pt x="58536"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79" name="Google Shape;779;p44"/>
              <p:cNvSpPr/>
              <p:nvPr/>
            </p:nvSpPr>
            <p:spPr>
              <a:xfrm>
                <a:off x="9796586" y="2372770"/>
                <a:ext cx="33300" cy="18600"/>
              </a:xfrm>
              <a:custGeom>
                <a:rect b="b" l="l" r="r" t="t"/>
                <a:pathLst>
                  <a:path extrusionOk="0" h="120000" w="120000">
                    <a:moveTo>
                      <a:pt x="0" y="0"/>
                    </a:moveTo>
                    <a:lnTo>
                      <a:pt x="105000" y="0"/>
                    </a:lnTo>
                    <a:lnTo>
                      <a:pt x="105000" y="13333"/>
                    </a:lnTo>
                    <a:lnTo>
                      <a:pt x="120000" y="53333"/>
                    </a:lnTo>
                    <a:lnTo>
                      <a:pt x="120000" y="80000"/>
                    </a:lnTo>
                    <a:lnTo>
                      <a:pt x="105000" y="120000"/>
                    </a:lnTo>
                    <a:lnTo>
                      <a:pt x="90000" y="120000"/>
                    </a:lnTo>
                    <a:lnTo>
                      <a:pt x="37500" y="80000"/>
                    </a:lnTo>
                    <a:lnTo>
                      <a:pt x="15000" y="53333"/>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80" name="Google Shape;780;p44"/>
              <p:cNvSpPr/>
              <p:nvPr/>
            </p:nvSpPr>
            <p:spPr>
              <a:xfrm>
                <a:off x="9013170" y="2103342"/>
                <a:ext cx="14400" cy="18600"/>
              </a:xfrm>
              <a:custGeom>
                <a:rect b="b" l="l" r="r" t="t"/>
                <a:pathLst>
                  <a:path extrusionOk="0" h="120000" w="120000">
                    <a:moveTo>
                      <a:pt x="51428" y="0"/>
                    </a:moveTo>
                    <a:lnTo>
                      <a:pt x="119999" y="40000"/>
                    </a:lnTo>
                    <a:lnTo>
                      <a:pt x="119999" y="106666"/>
                    </a:lnTo>
                    <a:lnTo>
                      <a:pt x="85714" y="120000"/>
                    </a:lnTo>
                    <a:lnTo>
                      <a:pt x="34285" y="120000"/>
                    </a:lnTo>
                    <a:lnTo>
                      <a:pt x="0" y="106666"/>
                    </a:lnTo>
                    <a:lnTo>
                      <a:pt x="0" y="93333"/>
                    </a:lnTo>
                    <a:lnTo>
                      <a:pt x="34285" y="40000"/>
                    </a:lnTo>
                    <a:lnTo>
                      <a:pt x="51428"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81" name="Google Shape;781;p44"/>
              <p:cNvSpPr/>
              <p:nvPr/>
            </p:nvSpPr>
            <p:spPr>
              <a:xfrm>
                <a:off x="8447368" y="2163445"/>
                <a:ext cx="35100" cy="24900"/>
              </a:xfrm>
              <a:custGeom>
                <a:rect b="b" l="l" r="r" t="t"/>
                <a:pathLst>
                  <a:path extrusionOk="0" h="120000" w="120000">
                    <a:moveTo>
                      <a:pt x="42352" y="0"/>
                    </a:moveTo>
                    <a:lnTo>
                      <a:pt x="77647" y="0"/>
                    </a:lnTo>
                    <a:lnTo>
                      <a:pt x="112941" y="30000"/>
                    </a:lnTo>
                    <a:lnTo>
                      <a:pt x="120000" y="40000"/>
                    </a:lnTo>
                    <a:lnTo>
                      <a:pt x="120000" y="90000"/>
                    </a:lnTo>
                    <a:lnTo>
                      <a:pt x="84705" y="120000"/>
                    </a:lnTo>
                    <a:lnTo>
                      <a:pt x="35294" y="120000"/>
                    </a:lnTo>
                    <a:lnTo>
                      <a:pt x="14117" y="100000"/>
                    </a:lnTo>
                    <a:lnTo>
                      <a:pt x="7058" y="90000"/>
                    </a:lnTo>
                    <a:lnTo>
                      <a:pt x="0" y="60000"/>
                    </a:lnTo>
                    <a:lnTo>
                      <a:pt x="14117" y="10000"/>
                    </a:lnTo>
                    <a:lnTo>
                      <a:pt x="42352"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82" name="Google Shape;782;p44"/>
              <p:cNvSpPr/>
              <p:nvPr/>
            </p:nvSpPr>
            <p:spPr>
              <a:xfrm>
                <a:off x="8146850" y="1918885"/>
                <a:ext cx="147300" cy="82800"/>
              </a:xfrm>
              <a:custGeom>
                <a:rect b="b" l="l" r="r" t="t"/>
                <a:pathLst>
                  <a:path extrusionOk="0" h="120000" w="120000">
                    <a:moveTo>
                      <a:pt x="64225" y="0"/>
                    </a:moveTo>
                    <a:lnTo>
                      <a:pt x="72676" y="0"/>
                    </a:lnTo>
                    <a:lnTo>
                      <a:pt x="72676" y="21000"/>
                    </a:lnTo>
                    <a:lnTo>
                      <a:pt x="70985" y="30000"/>
                    </a:lnTo>
                    <a:lnTo>
                      <a:pt x="72676" y="27000"/>
                    </a:lnTo>
                    <a:lnTo>
                      <a:pt x="77746" y="21000"/>
                    </a:lnTo>
                    <a:lnTo>
                      <a:pt x="79436" y="15000"/>
                    </a:lnTo>
                    <a:lnTo>
                      <a:pt x="82816" y="15000"/>
                    </a:lnTo>
                    <a:lnTo>
                      <a:pt x="91267" y="18000"/>
                    </a:lnTo>
                    <a:lnTo>
                      <a:pt x="104788" y="33000"/>
                    </a:lnTo>
                    <a:lnTo>
                      <a:pt x="114929" y="48000"/>
                    </a:lnTo>
                    <a:lnTo>
                      <a:pt x="120000" y="63000"/>
                    </a:lnTo>
                    <a:lnTo>
                      <a:pt x="114929" y="78000"/>
                    </a:lnTo>
                    <a:lnTo>
                      <a:pt x="106478" y="90000"/>
                    </a:lnTo>
                    <a:lnTo>
                      <a:pt x="94647" y="93000"/>
                    </a:lnTo>
                    <a:lnTo>
                      <a:pt x="65915" y="93000"/>
                    </a:lnTo>
                    <a:lnTo>
                      <a:pt x="60845" y="99000"/>
                    </a:lnTo>
                    <a:lnTo>
                      <a:pt x="55774" y="99000"/>
                    </a:lnTo>
                    <a:lnTo>
                      <a:pt x="52394" y="102000"/>
                    </a:lnTo>
                    <a:lnTo>
                      <a:pt x="47323" y="102000"/>
                    </a:lnTo>
                    <a:lnTo>
                      <a:pt x="11830" y="120000"/>
                    </a:lnTo>
                    <a:lnTo>
                      <a:pt x="6760" y="120000"/>
                    </a:lnTo>
                    <a:lnTo>
                      <a:pt x="3380" y="117000"/>
                    </a:lnTo>
                    <a:lnTo>
                      <a:pt x="0" y="108000"/>
                    </a:lnTo>
                    <a:lnTo>
                      <a:pt x="0" y="93000"/>
                    </a:lnTo>
                    <a:lnTo>
                      <a:pt x="3380" y="87000"/>
                    </a:lnTo>
                    <a:lnTo>
                      <a:pt x="5070" y="84000"/>
                    </a:lnTo>
                    <a:lnTo>
                      <a:pt x="8450" y="84000"/>
                    </a:lnTo>
                    <a:lnTo>
                      <a:pt x="13521" y="75000"/>
                    </a:lnTo>
                    <a:lnTo>
                      <a:pt x="38873" y="18000"/>
                    </a:lnTo>
                    <a:lnTo>
                      <a:pt x="49014" y="3000"/>
                    </a:lnTo>
                    <a:lnTo>
                      <a:pt x="64225"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83" name="Google Shape;783;p44"/>
              <p:cNvSpPr/>
              <p:nvPr/>
            </p:nvSpPr>
            <p:spPr>
              <a:xfrm>
                <a:off x="7945814" y="1879507"/>
                <a:ext cx="56100" cy="29100"/>
              </a:xfrm>
              <a:custGeom>
                <a:rect b="b" l="l" r="r" t="t"/>
                <a:pathLst>
                  <a:path extrusionOk="0" h="120000" w="120000">
                    <a:moveTo>
                      <a:pt x="22222" y="0"/>
                    </a:moveTo>
                    <a:lnTo>
                      <a:pt x="53333" y="0"/>
                    </a:lnTo>
                    <a:lnTo>
                      <a:pt x="57777" y="8571"/>
                    </a:lnTo>
                    <a:lnTo>
                      <a:pt x="75555" y="25714"/>
                    </a:lnTo>
                    <a:lnTo>
                      <a:pt x="97777" y="42857"/>
                    </a:lnTo>
                    <a:lnTo>
                      <a:pt x="111111" y="42857"/>
                    </a:lnTo>
                    <a:lnTo>
                      <a:pt x="120000" y="51428"/>
                    </a:lnTo>
                    <a:lnTo>
                      <a:pt x="111111" y="85714"/>
                    </a:lnTo>
                    <a:lnTo>
                      <a:pt x="80000" y="111428"/>
                    </a:lnTo>
                    <a:lnTo>
                      <a:pt x="53333" y="119999"/>
                    </a:lnTo>
                    <a:lnTo>
                      <a:pt x="31111" y="119999"/>
                    </a:lnTo>
                    <a:lnTo>
                      <a:pt x="26666" y="111428"/>
                    </a:lnTo>
                    <a:lnTo>
                      <a:pt x="13333" y="94285"/>
                    </a:lnTo>
                    <a:lnTo>
                      <a:pt x="8888" y="77142"/>
                    </a:lnTo>
                    <a:lnTo>
                      <a:pt x="0" y="51428"/>
                    </a:lnTo>
                    <a:lnTo>
                      <a:pt x="0" y="34285"/>
                    </a:lnTo>
                    <a:lnTo>
                      <a:pt x="8888" y="8571"/>
                    </a:lnTo>
                    <a:lnTo>
                      <a:pt x="22222"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84" name="Google Shape;784;p44"/>
              <p:cNvSpPr/>
              <p:nvPr/>
            </p:nvSpPr>
            <p:spPr>
              <a:xfrm>
                <a:off x="7962396" y="1817331"/>
                <a:ext cx="201000" cy="141000"/>
              </a:xfrm>
              <a:custGeom>
                <a:rect b="b" l="l" r="r" t="t"/>
                <a:pathLst>
                  <a:path extrusionOk="0" h="120000" w="120000">
                    <a:moveTo>
                      <a:pt x="53195" y="0"/>
                    </a:moveTo>
                    <a:lnTo>
                      <a:pt x="63092" y="1764"/>
                    </a:lnTo>
                    <a:lnTo>
                      <a:pt x="70515" y="8823"/>
                    </a:lnTo>
                    <a:lnTo>
                      <a:pt x="77938" y="17647"/>
                    </a:lnTo>
                    <a:lnTo>
                      <a:pt x="84123" y="26470"/>
                    </a:lnTo>
                    <a:lnTo>
                      <a:pt x="81649" y="26470"/>
                    </a:lnTo>
                    <a:lnTo>
                      <a:pt x="79175" y="28235"/>
                    </a:lnTo>
                    <a:lnTo>
                      <a:pt x="77938" y="28235"/>
                    </a:lnTo>
                    <a:lnTo>
                      <a:pt x="77938" y="42352"/>
                    </a:lnTo>
                    <a:lnTo>
                      <a:pt x="76701" y="45882"/>
                    </a:lnTo>
                    <a:lnTo>
                      <a:pt x="75463" y="49411"/>
                    </a:lnTo>
                    <a:lnTo>
                      <a:pt x="70515" y="52941"/>
                    </a:lnTo>
                    <a:lnTo>
                      <a:pt x="66804" y="54705"/>
                    </a:lnTo>
                    <a:lnTo>
                      <a:pt x="82886" y="54705"/>
                    </a:lnTo>
                    <a:lnTo>
                      <a:pt x="85360" y="58235"/>
                    </a:lnTo>
                    <a:lnTo>
                      <a:pt x="89072" y="61764"/>
                    </a:lnTo>
                    <a:lnTo>
                      <a:pt x="108865" y="61764"/>
                    </a:lnTo>
                    <a:lnTo>
                      <a:pt x="112577" y="63529"/>
                    </a:lnTo>
                    <a:lnTo>
                      <a:pt x="116288" y="70588"/>
                    </a:lnTo>
                    <a:lnTo>
                      <a:pt x="120000" y="77647"/>
                    </a:lnTo>
                    <a:lnTo>
                      <a:pt x="116288" y="79411"/>
                    </a:lnTo>
                    <a:lnTo>
                      <a:pt x="116288" y="90000"/>
                    </a:lnTo>
                    <a:lnTo>
                      <a:pt x="115051" y="95294"/>
                    </a:lnTo>
                    <a:lnTo>
                      <a:pt x="113814" y="97058"/>
                    </a:lnTo>
                    <a:lnTo>
                      <a:pt x="110103" y="97058"/>
                    </a:lnTo>
                    <a:lnTo>
                      <a:pt x="107628" y="98823"/>
                    </a:lnTo>
                    <a:lnTo>
                      <a:pt x="106391" y="98823"/>
                    </a:lnTo>
                    <a:lnTo>
                      <a:pt x="108865" y="102352"/>
                    </a:lnTo>
                    <a:lnTo>
                      <a:pt x="110103" y="104117"/>
                    </a:lnTo>
                    <a:lnTo>
                      <a:pt x="113814" y="105882"/>
                    </a:lnTo>
                    <a:lnTo>
                      <a:pt x="113814" y="109411"/>
                    </a:lnTo>
                    <a:lnTo>
                      <a:pt x="110103" y="118235"/>
                    </a:lnTo>
                    <a:lnTo>
                      <a:pt x="107628" y="120000"/>
                    </a:lnTo>
                    <a:lnTo>
                      <a:pt x="103917" y="120000"/>
                    </a:lnTo>
                    <a:lnTo>
                      <a:pt x="82886" y="114705"/>
                    </a:lnTo>
                    <a:lnTo>
                      <a:pt x="65567" y="111176"/>
                    </a:lnTo>
                    <a:lnTo>
                      <a:pt x="47010" y="105882"/>
                    </a:lnTo>
                    <a:lnTo>
                      <a:pt x="40824" y="104117"/>
                    </a:lnTo>
                    <a:lnTo>
                      <a:pt x="34639" y="95294"/>
                    </a:lnTo>
                    <a:lnTo>
                      <a:pt x="27216" y="86470"/>
                    </a:lnTo>
                    <a:lnTo>
                      <a:pt x="21030" y="79411"/>
                    </a:lnTo>
                    <a:lnTo>
                      <a:pt x="34639" y="72352"/>
                    </a:lnTo>
                    <a:lnTo>
                      <a:pt x="45773" y="63529"/>
                    </a:lnTo>
                    <a:lnTo>
                      <a:pt x="58144" y="58235"/>
                    </a:lnTo>
                    <a:lnTo>
                      <a:pt x="50721" y="58235"/>
                    </a:lnTo>
                    <a:lnTo>
                      <a:pt x="45773" y="54705"/>
                    </a:lnTo>
                    <a:lnTo>
                      <a:pt x="37113" y="54705"/>
                    </a:lnTo>
                    <a:lnTo>
                      <a:pt x="18556" y="51176"/>
                    </a:lnTo>
                    <a:lnTo>
                      <a:pt x="0" y="42352"/>
                    </a:lnTo>
                    <a:lnTo>
                      <a:pt x="22268" y="24705"/>
                    </a:lnTo>
                    <a:lnTo>
                      <a:pt x="30927" y="12352"/>
                    </a:lnTo>
                    <a:lnTo>
                      <a:pt x="40824" y="3529"/>
                    </a:lnTo>
                    <a:lnTo>
                      <a:pt x="53195"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85" name="Google Shape;785;p44"/>
              <p:cNvSpPr/>
              <p:nvPr/>
            </p:nvSpPr>
            <p:spPr>
              <a:xfrm>
                <a:off x="8049442" y="2039093"/>
                <a:ext cx="24900" cy="18600"/>
              </a:xfrm>
              <a:custGeom>
                <a:rect b="b" l="l" r="r" t="t"/>
                <a:pathLst>
                  <a:path extrusionOk="0" h="120000" w="120000">
                    <a:moveTo>
                      <a:pt x="60000" y="0"/>
                    </a:moveTo>
                    <a:lnTo>
                      <a:pt x="120000" y="0"/>
                    </a:lnTo>
                    <a:lnTo>
                      <a:pt x="120000" y="53333"/>
                    </a:lnTo>
                    <a:lnTo>
                      <a:pt x="110000" y="80000"/>
                    </a:lnTo>
                    <a:lnTo>
                      <a:pt x="90000" y="120000"/>
                    </a:lnTo>
                    <a:lnTo>
                      <a:pt x="40000" y="120000"/>
                    </a:lnTo>
                    <a:lnTo>
                      <a:pt x="0" y="66666"/>
                    </a:lnTo>
                    <a:lnTo>
                      <a:pt x="20000" y="53333"/>
                    </a:lnTo>
                    <a:lnTo>
                      <a:pt x="60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86" name="Google Shape;786;p44"/>
              <p:cNvSpPr/>
              <p:nvPr/>
            </p:nvSpPr>
            <p:spPr>
              <a:xfrm>
                <a:off x="7925090" y="1819405"/>
                <a:ext cx="33300" cy="8400"/>
              </a:xfrm>
              <a:custGeom>
                <a:rect b="b" l="l" r="r" t="t"/>
                <a:pathLst>
                  <a:path extrusionOk="0" h="120000" w="120000">
                    <a:moveTo>
                      <a:pt x="0" y="0"/>
                    </a:moveTo>
                    <a:lnTo>
                      <a:pt x="112500" y="0"/>
                    </a:lnTo>
                    <a:lnTo>
                      <a:pt x="120000" y="120000"/>
                    </a:lnTo>
                    <a:lnTo>
                      <a:pt x="22500" y="120000"/>
                    </a:lnTo>
                    <a:lnTo>
                      <a:pt x="7500" y="90000"/>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87" name="Google Shape;787;p44"/>
              <p:cNvSpPr/>
              <p:nvPr/>
            </p:nvSpPr>
            <p:spPr>
              <a:xfrm>
                <a:off x="8323017" y="1983134"/>
                <a:ext cx="27000" cy="14400"/>
              </a:xfrm>
              <a:custGeom>
                <a:rect b="b" l="l" r="r" t="t"/>
                <a:pathLst>
                  <a:path extrusionOk="0" h="120000" w="120000">
                    <a:moveTo>
                      <a:pt x="27692" y="0"/>
                    </a:moveTo>
                    <a:lnTo>
                      <a:pt x="120000" y="0"/>
                    </a:lnTo>
                    <a:lnTo>
                      <a:pt x="110769" y="51428"/>
                    </a:lnTo>
                    <a:lnTo>
                      <a:pt x="92307" y="85714"/>
                    </a:lnTo>
                    <a:lnTo>
                      <a:pt x="64615" y="119999"/>
                    </a:lnTo>
                    <a:lnTo>
                      <a:pt x="46153" y="119999"/>
                    </a:lnTo>
                    <a:lnTo>
                      <a:pt x="18461" y="85714"/>
                    </a:lnTo>
                    <a:lnTo>
                      <a:pt x="9230" y="68571"/>
                    </a:lnTo>
                    <a:lnTo>
                      <a:pt x="9230" y="51428"/>
                    </a:lnTo>
                    <a:lnTo>
                      <a:pt x="0" y="34285"/>
                    </a:lnTo>
                    <a:lnTo>
                      <a:pt x="27692"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88" name="Google Shape;788;p44"/>
              <p:cNvSpPr/>
              <p:nvPr/>
            </p:nvSpPr>
            <p:spPr>
              <a:xfrm>
                <a:off x="9058766" y="2084690"/>
                <a:ext cx="184500" cy="70500"/>
              </a:xfrm>
              <a:custGeom>
                <a:rect b="b" l="l" r="r" t="t"/>
                <a:pathLst>
                  <a:path extrusionOk="0" h="120000" w="120000">
                    <a:moveTo>
                      <a:pt x="17528" y="0"/>
                    </a:moveTo>
                    <a:lnTo>
                      <a:pt x="22921" y="0"/>
                    </a:lnTo>
                    <a:lnTo>
                      <a:pt x="33707" y="10588"/>
                    </a:lnTo>
                    <a:lnTo>
                      <a:pt x="47191" y="38823"/>
                    </a:lnTo>
                    <a:lnTo>
                      <a:pt x="56629" y="45882"/>
                    </a:lnTo>
                    <a:lnTo>
                      <a:pt x="56629" y="31764"/>
                    </a:lnTo>
                    <a:lnTo>
                      <a:pt x="62022" y="7058"/>
                    </a:lnTo>
                    <a:lnTo>
                      <a:pt x="66067" y="7058"/>
                    </a:lnTo>
                    <a:lnTo>
                      <a:pt x="76853" y="10588"/>
                    </a:lnTo>
                    <a:lnTo>
                      <a:pt x="107865" y="38823"/>
                    </a:lnTo>
                    <a:lnTo>
                      <a:pt x="120000" y="45882"/>
                    </a:lnTo>
                    <a:lnTo>
                      <a:pt x="117303" y="60000"/>
                    </a:lnTo>
                    <a:lnTo>
                      <a:pt x="114606" y="67058"/>
                    </a:lnTo>
                    <a:lnTo>
                      <a:pt x="109213" y="95294"/>
                    </a:lnTo>
                    <a:lnTo>
                      <a:pt x="93033" y="95294"/>
                    </a:lnTo>
                    <a:lnTo>
                      <a:pt x="88988" y="98823"/>
                    </a:lnTo>
                    <a:lnTo>
                      <a:pt x="86292" y="109411"/>
                    </a:lnTo>
                    <a:lnTo>
                      <a:pt x="79550" y="109411"/>
                    </a:lnTo>
                    <a:lnTo>
                      <a:pt x="76853" y="98823"/>
                    </a:lnTo>
                    <a:lnTo>
                      <a:pt x="74157" y="95294"/>
                    </a:lnTo>
                    <a:lnTo>
                      <a:pt x="68764" y="95294"/>
                    </a:lnTo>
                    <a:lnTo>
                      <a:pt x="67415" y="98823"/>
                    </a:lnTo>
                    <a:lnTo>
                      <a:pt x="63370" y="102352"/>
                    </a:lnTo>
                    <a:lnTo>
                      <a:pt x="56629" y="102352"/>
                    </a:lnTo>
                    <a:lnTo>
                      <a:pt x="51235" y="116470"/>
                    </a:lnTo>
                    <a:lnTo>
                      <a:pt x="44494" y="116470"/>
                    </a:lnTo>
                    <a:lnTo>
                      <a:pt x="37752" y="98823"/>
                    </a:lnTo>
                    <a:lnTo>
                      <a:pt x="33707" y="112941"/>
                    </a:lnTo>
                    <a:lnTo>
                      <a:pt x="26966" y="120000"/>
                    </a:lnTo>
                    <a:lnTo>
                      <a:pt x="13483" y="112941"/>
                    </a:lnTo>
                    <a:lnTo>
                      <a:pt x="2696" y="91764"/>
                    </a:lnTo>
                    <a:lnTo>
                      <a:pt x="0" y="60000"/>
                    </a:lnTo>
                    <a:lnTo>
                      <a:pt x="1348" y="42352"/>
                    </a:lnTo>
                    <a:lnTo>
                      <a:pt x="2696" y="28235"/>
                    </a:lnTo>
                    <a:lnTo>
                      <a:pt x="8089" y="14117"/>
                    </a:lnTo>
                    <a:lnTo>
                      <a:pt x="13483" y="10588"/>
                    </a:lnTo>
                    <a:lnTo>
                      <a:pt x="17528"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89" name="Google Shape;789;p44"/>
              <p:cNvSpPr/>
              <p:nvPr/>
            </p:nvSpPr>
            <p:spPr>
              <a:xfrm>
                <a:off x="7042189" y="4132353"/>
                <a:ext cx="27000" cy="10500"/>
              </a:xfrm>
              <a:custGeom>
                <a:rect b="b" l="l" r="r" t="t"/>
                <a:pathLst>
                  <a:path extrusionOk="0" h="120000" w="120000">
                    <a:moveTo>
                      <a:pt x="64615" y="0"/>
                    </a:moveTo>
                    <a:lnTo>
                      <a:pt x="120000" y="0"/>
                    </a:lnTo>
                    <a:lnTo>
                      <a:pt x="73846" y="120000"/>
                    </a:lnTo>
                    <a:lnTo>
                      <a:pt x="36923" y="120000"/>
                    </a:lnTo>
                    <a:lnTo>
                      <a:pt x="9230" y="96000"/>
                    </a:lnTo>
                    <a:lnTo>
                      <a:pt x="0" y="24000"/>
                    </a:lnTo>
                    <a:lnTo>
                      <a:pt x="64615"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90" name="Google Shape;790;p44"/>
              <p:cNvSpPr/>
              <p:nvPr/>
            </p:nvSpPr>
            <p:spPr>
              <a:xfrm>
                <a:off x="9131304" y="2194533"/>
                <a:ext cx="80700" cy="35100"/>
              </a:xfrm>
              <a:custGeom>
                <a:rect b="b" l="l" r="r" t="t"/>
                <a:pathLst>
                  <a:path extrusionOk="0" h="120000" w="120000">
                    <a:moveTo>
                      <a:pt x="61538" y="0"/>
                    </a:moveTo>
                    <a:lnTo>
                      <a:pt x="80000" y="14117"/>
                    </a:lnTo>
                    <a:lnTo>
                      <a:pt x="92307" y="21176"/>
                    </a:lnTo>
                    <a:lnTo>
                      <a:pt x="107692" y="49411"/>
                    </a:lnTo>
                    <a:lnTo>
                      <a:pt x="113846" y="84705"/>
                    </a:lnTo>
                    <a:lnTo>
                      <a:pt x="120000" y="120000"/>
                    </a:lnTo>
                    <a:lnTo>
                      <a:pt x="80000" y="120000"/>
                    </a:lnTo>
                    <a:lnTo>
                      <a:pt x="58461" y="91764"/>
                    </a:lnTo>
                    <a:lnTo>
                      <a:pt x="30769" y="84705"/>
                    </a:lnTo>
                    <a:lnTo>
                      <a:pt x="6153" y="70588"/>
                    </a:lnTo>
                    <a:lnTo>
                      <a:pt x="0" y="84705"/>
                    </a:lnTo>
                    <a:lnTo>
                      <a:pt x="15384" y="35294"/>
                    </a:lnTo>
                    <a:lnTo>
                      <a:pt x="33846" y="14117"/>
                    </a:lnTo>
                    <a:lnTo>
                      <a:pt x="61538"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91" name="Google Shape;791;p44"/>
              <p:cNvSpPr/>
              <p:nvPr/>
            </p:nvSpPr>
            <p:spPr>
              <a:xfrm>
                <a:off x="9280526" y="2117850"/>
                <a:ext cx="109800" cy="35100"/>
              </a:xfrm>
              <a:custGeom>
                <a:rect b="b" l="l" r="r" t="t"/>
                <a:pathLst>
                  <a:path extrusionOk="0" h="120000" w="120000">
                    <a:moveTo>
                      <a:pt x="0" y="0"/>
                    </a:moveTo>
                    <a:lnTo>
                      <a:pt x="13584" y="7058"/>
                    </a:lnTo>
                    <a:lnTo>
                      <a:pt x="31698" y="14117"/>
                    </a:lnTo>
                    <a:lnTo>
                      <a:pt x="58867" y="35294"/>
                    </a:lnTo>
                    <a:lnTo>
                      <a:pt x="83773" y="42352"/>
                    </a:lnTo>
                    <a:lnTo>
                      <a:pt x="104150" y="49411"/>
                    </a:lnTo>
                    <a:lnTo>
                      <a:pt x="115471" y="49411"/>
                    </a:lnTo>
                    <a:lnTo>
                      <a:pt x="120000" y="70588"/>
                    </a:lnTo>
                    <a:lnTo>
                      <a:pt x="120000" y="77647"/>
                    </a:lnTo>
                    <a:lnTo>
                      <a:pt x="117735" y="91764"/>
                    </a:lnTo>
                    <a:lnTo>
                      <a:pt x="115471" y="105882"/>
                    </a:lnTo>
                    <a:lnTo>
                      <a:pt x="108679" y="112941"/>
                    </a:lnTo>
                    <a:lnTo>
                      <a:pt x="99622" y="112941"/>
                    </a:lnTo>
                    <a:lnTo>
                      <a:pt x="92830" y="120000"/>
                    </a:lnTo>
                    <a:lnTo>
                      <a:pt x="76981" y="120000"/>
                    </a:lnTo>
                    <a:lnTo>
                      <a:pt x="58867" y="112941"/>
                    </a:lnTo>
                    <a:lnTo>
                      <a:pt x="38490" y="91764"/>
                    </a:lnTo>
                    <a:lnTo>
                      <a:pt x="18113" y="56470"/>
                    </a:lnTo>
                    <a:lnTo>
                      <a:pt x="13584" y="14117"/>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92" name="Google Shape;792;p44"/>
              <p:cNvSpPr/>
              <p:nvPr/>
            </p:nvSpPr>
            <p:spPr>
              <a:xfrm>
                <a:off x="9127159" y="2173808"/>
                <a:ext cx="24900" cy="20700"/>
              </a:xfrm>
              <a:custGeom>
                <a:rect b="b" l="l" r="r" t="t"/>
                <a:pathLst>
                  <a:path extrusionOk="0" h="120000" w="120000">
                    <a:moveTo>
                      <a:pt x="50000" y="0"/>
                    </a:moveTo>
                    <a:lnTo>
                      <a:pt x="70000" y="0"/>
                    </a:lnTo>
                    <a:lnTo>
                      <a:pt x="120000" y="36000"/>
                    </a:lnTo>
                    <a:lnTo>
                      <a:pt x="120000" y="84000"/>
                    </a:lnTo>
                    <a:lnTo>
                      <a:pt x="100000" y="108000"/>
                    </a:lnTo>
                    <a:lnTo>
                      <a:pt x="80000" y="120000"/>
                    </a:lnTo>
                    <a:lnTo>
                      <a:pt x="30000" y="120000"/>
                    </a:lnTo>
                    <a:lnTo>
                      <a:pt x="20000" y="108000"/>
                    </a:lnTo>
                    <a:lnTo>
                      <a:pt x="0" y="84000"/>
                    </a:lnTo>
                    <a:lnTo>
                      <a:pt x="0" y="36000"/>
                    </a:lnTo>
                    <a:lnTo>
                      <a:pt x="50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93" name="Google Shape;793;p44"/>
              <p:cNvSpPr/>
              <p:nvPr/>
            </p:nvSpPr>
            <p:spPr>
              <a:xfrm>
                <a:off x="6389342" y="2018369"/>
                <a:ext cx="3937800" cy="2379300"/>
              </a:xfrm>
              <a:custGeom>
                <a:rect b="b" l="l" r="r" t="t"/>
                <a:pathLst>
                  <a:path extrusionOk="0" h="120000" w="120000">
                    <a:moveTo>
                      <a:pt x="57221" y="0"/>
                    </a:moveTo>
                    <a:lnTo>
                      <a:pt x="57915" y="104"/>
                    </a:lnTo>
                    <a:lnTo>
                      <a:pt x="58484" y="627"/>
                    </a:lnTo>
                    <a:lnTo>
                      <a:pt x="58926" y="1463"/>
                    </a:lnTo>
                    <a:lnTo>
                      <a:pt x="59115" y="2299"/>
                    </a:lnTo>
                    <a:lnTo>
                      <a:pt x="61831" y="2299"/>
                    </a:lnTo>
                    <a:lnTo>
                      <a:pt x="63157" y="3031"/>
                    </a:lnTo>
                    <a:lnTo>
                      <a:pt x="63978" y="3658"/>
                    </a:lnTo>
                    <a:lnTo>
                      <a:pt x="64294" y="4285"/>
                    </a:lnTo>
                    <a:lnTo>
                      <a:pt x="64294" y="5121"/>
                    </a:lnTo>
                    <a:lnTo>
                      <a:pt x="63978" y="5749"/>
                    </a:lnTo>
                    <a:lnTo>
                      <a:pt x="63473" y="6376"/>
                    </a:lnTo>
                    <a:lnTo>
                      <a:pt x="62778" y="7108"/>
                    </a:lnTo>
                    <a:lnTo>
                      <a:pt x="61957" y="7735"/>
                    </a:lnTo>
                    <a:lnTo>
                      <a:pt x="60568" y="9094"/>
                    </a:lnTo>
                    <a:lnTo>
                      <a:pt x="60000" y="9407"/>
                    </a:lnTo>
                    <a:lnTo>
                      <a:pt x="59684" y="9930"/>
                    </a:lnTo>
                    <a:lnTo>
                      <a:pt x="59684" y="10139"/>
                    </a:lnTo>
                    <a:lnTo>
                      <a:pt x="59621" y="10243"/>
                    </a:lnTo>
                    <a:lnTo>
                      <a:pt x="59621" y="10766"/>
                    </a:lnTo>
                    <a:lnTo>
                      <a:pt x="59684" y="10871"/>
                    </a:lnTo>
                    <a:lnTo>
                      <a:pt x="59936" y="10871"/>
                    </a:lnTo>
                    <a:lnTo>
                      <a:pt x="60694" y="10243"/>
                    </a:lnTo>
                    <a:lnTo>
                      <a:pt x="61452" y="9407"/>
                    </a:lnTo>
                    <a:lnTo>
                      <a:pt x="62273" y="8257"/>
                    </a:lnTo>
                    <a:lnTo>
                      <a:pt x="62778" y="8885"/>
                    </a:lnTo>
                    <a:lnTo>
                      <a:pt x="63600" y="9407"/>
                    </a:lnTo>
                    <a:lnTo>
                      <a:pt x="65621" y="10243"/>
                    </a:lnTo>
                    <a:lnTo>
                      <a:pt x="66757" y="10662"/>
                    </a:lnTo>
                    <a:lnTo>
                      <a:pt x="67642" y="10871"/>
                    </a:lnTo>
                    <a:lnTo>
                      <a:pt x="68147" y="10975"/>
                    </a:lnTo>
                    <a:lnTo>
                      <a:pt x="70926" y="10975"/>
                    </a:lnTo>
                    <a:lnTo>
                      <a:pt x="70926" y="10348"/>
                    </a:lnTo>
                    <a:lnTo>
                      <a:pt x="71242" y="9616"/>
                    </a:lnTo>
                    <a:lnTo>
                      <a:pt x="71431" y="9407"/>
                    </a:lnTo>
                    <a:lnTo>
                      <a:pt x="71684" y="9303"/>
                    </a:lnTo>
                    <a:lnTo>
                      <a:pt x="72000" y="9303"/>
                    </a:lnTo>
                    <a:lnTo>
                      <a:pt x="73452" y="9616"/>
                    </a:lnTo>
                    <a:lnTo>
                      <a:pt x="74526" y="9930"/>
                    </a:lnTo>
                    <a:lnTo>
                      <a:pt x="75157" y="10348"/>
                    </a:lnTo>
                    <a:lnTo>
                      <a:pt x="75536" y="10871"/>
                    </a:lnTo>
                    <a:lnTo>
                      <a:pt x="75600" y="11289"/>
                    </a:lnTo>
                    <a:lnTo>
                      <a:pt x="75473" y="12020"/>
                    </a:lnTo>
                    <a:lnTo>
                      <a:pt x="75221" y="12439"/>
                    </a:lnTo>
                    <a:lnTo>
                      <a:pt x="75284" y="13275"/>
                    </a:lnTo>
                    <a:lnTo>
                      <a:pt x="75473" y="14216"/>
                    </a:lnTo>
                    <a:lnTo>
                      <a:pt x="75789" y="14947"/>
                    </a:lnTo>
                    <a:lnTo>
                      <a:pt x="76168" y="15574"/>
                    </a:lnTo>
                    <a:lnTo>
                      <a:pt x="76736" y="15888"/>
                    </a:lnTo>
                    <a:lnTo>
                      <a:pt x="77052" y="15574"/>
                    </a:lnTo>
                    <a:lnTo>
                      <a:pt x="77115" y="15365"/>
                    </a:lnTo>
                    <a:lnTo>
                      <a:pt x="77178" y="14947"/>
                    </a:lnTo>
                    <a:lnTo>
                      <a:pt x="77305" y="14738"/>
                    </a:lnTo>
                    <a:lnTo>
                      <a:pt x="77368" y="14320"/>
                    </a:lnTo>
                    <a:lnTo>
                      <a:pt x="77368" y="14006"/>
                    </a:lnTo>
                    <a:lnTo>
                      <a:pt x="77936" y="14216"/>
                    </a:lnTo>
                    <a:lnTo>
                      <a:pt x="78568" y="14947"/>
                    </a:lnTo>
                    <a:lnTo>
                      <a:pt x="79010" y="15052"/>
                    </a:lnTo>
                    <a:lnTo>
                      <a:pt x="83115" y="15052"/>
                    </a:lnTo>
                    <a:lnTo>
                      <a:pt x="83242" y="14320"/>
                    </a:lnTo>
                    <a:lnTo>
                      <a:pt x="83368" y="13379"/>
                    </a:lnTo>
                    <a:lnTo>
                      <a:pt x="83684" y="12752"/>
                    </a:lnTo>
                    <a:lnTo>
                      <a:pt x="84063" y="12229"/>
                    </a:lnTo>
                    <a:lnTo>
                      <a:pt x="84757" y="11811"/>
                    </a:lnTo>
                    <a:lnTo>
                      <a:pt x="85578" y="11707"/>
                    </a:lnTo>
                    <a:lnTo>
                      <a:pt x="87473" y="11916"/>
                    </a:lnTo>
                    <a:lnTo>
                      <a:pt x="89242" y="12334"/>
                    </a:lnTo>
                    <a:lnTo>
                      <a:pt x="90821" y="13170"/>
                    </a:lnTo>
                    <a:lnTo>
                      <a:pt x="91326" y="13484"/>
                    </a:lnTo>
                    <a:lnTo>
                      <a:pt x="91642" y="14006"/>
                    </a:lnTo>
                    <a:lnTo>
                      <a:pt x="91831" y="14738"/>
                    </a:lnTo>
                    <a:lnTo>
                      <a:pt x="92147" y="15261"/>
                    </a:lnTo>
                    <a:lnTo>
                      <a:pt x="92589" y="15574"/>
                    </a:lnTo>
                    <a:lnTo>
                      <a:pt x="93221" y="15783"/>
                    </a:lnTo>
                    <a:lnTo>
                      <a:pt x="94484" y="15470"/>
                    </a:lnTo>
                    <a:lnTo>
                      <a:pt x="95115" y="15470"/>
                    </a:lnTo>
                    <a:lnTo>
                      <a:pt x="96315" y="15574"/>
                    </a:lnTo>
                    <a:lnTo>
                      <a:pt x="97073" y="16097"/>
                    </a:lnTo>
                    <a:lnTo>
                      <a:pt x="97705" y="17038"/>
                    </a:lnTo>
                    <a:lnTo>
                      <a:pt x="98021" y="18501"/>
                    </a:lnTo>
                    <a:lnTo>
                      <a:pt x="103957" y="18606"/>
                    </a:lnTo>
                    <a:lnTo>
                      <a:pt x="104210" y="18815"/>
                    </a:lnTo>
                    <a:lnTo>
                      <a:pt x="104463" y="19128"/>
                    </a:lnTo>
                    <a:lnTo>
                      <a:pt x="104778" y="19547"/>
                    </a:lnTo>
                    <a:lnTo>
                      <a:pt x="105157" y="20069"/>
                    </a:lnTo>
                    <a:lnTo>
                      <a:pt x="105410" y="20383"/>
                    </a:lnTo>
                    <a:lnTo>
                      <a:pt x="105663" y="20487"/>
                    </a:lnTo>
                    <a:lnTo>
                      <a:pt x="105789" y="20383"/>
                    </a:lnTo>
                    <a:lnTo>
                      <a:pt x="105789" y="19651"/>
                    </a:lnTo>
                    <a:lnTo>
                      <a:pt x="105663" y="18606"/>
                    </a:lnTo>
                    <a:lnTo>
                      <a:pt x="105663" y="18292"/>
                    </a:lnTo>
                    <a:lnTo>
                      <a:pt x="105978" y="17979"/>
                    </a:lnTo>
                    <a:lnTo>
                      <a:pt x="106357" y="17874"/>
                    </a:lnTo>
                    <a:lnTo>
                      <a:pt x="106926" y="17874"/>
                    </a:lnTo>
                    <a:lnTo>
                      <a:pt x="109136" y="18292"/>
                    </a:lnTo>
                    <a:lnTo>
                      <a:pt x="111094" y="19128"/>
                    </a:lnTo>
                    <a:lnTo>
                      <a:pt x="112989" y="20487"/>
                    </a:lnTo>
                    <a:lnTo>
                      <a:pt x="114631" y="21951"/>
                    </a:lnTo>
                    <a:lnTo>
                      <a:pt x="115452" y="22578"/>
                    </a:lnTo>
                    <a:lnTo>
                      <a:pt x="117536" y="23937"/>
                    </a:lnTo>
                    <a:lnTo>
                      <a:pt x="118547" y="24668"/>
                    </a:lnTo>
                    <a:lnTo>
                      <a:pt x="119368" y="25609"/>
                    </a:lnTo>
                    <a:lnTo>
                      <a:pt x="120000" y="26550"/>
                    </a:lnTo>
                    <a:lnTo>
                      <a:pt x="118863" y="27073"/>
                    </a:lnTo>
                    <a:lnTo>
                      <a:pt x="118484" y="27595"/>
                    </a:lnTo>
                    <a:lnTo>
                      <a:pt x="118231" y="28222"/>
                    </a:lnTo>
                    <a:lnTo>
                      <a:pt x="117915" y="29581"/>
                    </a:lnTo>
                    <a:lnTo>
                      <a:pt x="117600" y="29790"/>
                    </a:lnTo>
                    <a:lnTo>
                      <a:pt x="116905" y="29372"/>
                    </a:lnTo>
                    <a:lnTo>
                      <a:pt x="116084" y="28536"/>
                    </a:lnTo>
                    <a:lnTo>
                      <a:pt x="115326" y="27491"/>
                    </a:lnTo>
                    <a:lnTo>
                      <a:pt x="114442" y="26550"/>
                    </a:lnTo>
                    <a:lnTo>
                      <a:pt x="113494" y="26132"/>
                    </a:lnTo>
                    <a:lnTo>
                      <a:pt x="113305" y="26132"/>
                    </a:lnTo>
                    <a:lnTo>
                      <a:pt x="113178" y="26236"/>
                    </a:lnTo>
                    <a:lnTo>
                      <a:pt x="113178" y="26550"/>
                    </a:lnTo>
                    <a:lnTo>
                      <a:pt x="113115" y="26655"/>
                    </a:lnTo>
                    <a:lnTo>
                      <a:pt x="113115" y="27595"/>
                    </a:lnTo>
                    <a:lnTo>
                      <a:pt x="112863" y="28013"/>
                    </a:lnTo>
                    <a:lnTo>
                      <a:pt x="112484" y="28327"/>
                    </a:lnTo>
                    <a:lnTo>
                      <a:pt x="111663" y="28850"/>
                    </a:lnTo>
                    <a:lnTo>
                      <a:pt x="111347" y="29372"/>
                    </a:lnTo>
                    <a:lnTo>
                      <a:pt x="111284" y="30209"/>
                    </a:lnTo>
                    <a:lnTo>
                      <a:pt x="111347" y="30522"/>
                    </a:lnTo>
                    <a:lnTo>
                      <a:pt x="111600" y="30836"/>
                    </a:lnTo>
                    <a:lnTo>
                      <a:pt x="111915" y="31254"/>
                    </a:lnTo>
                    <a:lnTo>
                      <a:pt x="112231" y="31777"/>
                    </a:lnTo>
                    <a:lnTo>
                      <a:pt x="112357" y="32195"/>
                    </a:lnTo>
                    <a:lnTo>
                      <a:pt x="112357" y="32613"/>
                    </a:lnTo>
                    <a:lnTo>
                      <a:pt x="112168" y="32926"/>
                    </a:lnTo>
                    <a:lnTo>
                      <a:pt x="111536" y="33240"/>
                    </a:lnTo>
                    <a:lnTo>
                      <a:pt x="110463" y="33344"/>
                    </a:lnTo>
                    <a:lnTo>
                      <a:pt x="109515" y="33763"/>
                    </a:lnTo>
                    <a:lnTo>
                      <a:pt x="108568" y="34703"/>
                    </a:lnTo>
                    <a:lnTo>
                      <a:pt x="107684" y="35853"/>
                    </a:lnTo>
                    <a:lnTo>
                      <a:pt x="106736" y="37003"/>
                    </a:lnTo>
                    <a:lnTo>
                      <a:pt x="105726" y="37839"/>
                    </a:lnTo>
                    <a:lnTo>
                      <a:pt x="104589" y="38257"/>
                    </a:lnTo>
                    <a:lnTo>
                      <a:pt x="104273" y="38153"/>
                    </a:lnTo>
                    <a:lnTo>
                      <a:pt x="103894" y="37839"/>
                    </a:lnTo>
                    <a:lnTo>
                      <a:pt x="103515" y="37421"/>
                    </a:lnTo>
                    <a:lnTo>
                      <a:pt x="102947" y="37212"/>
                    </a:lnTo>
                    <a:lnTo>
                      <a:pt x="102378" y="37212"/>
                    </a:lnTo>
                    <a:lnTo>
                      <a:pt x="101873" y="37421"/>
                    </a:lnTo>
                    <a:lnTo>
                      <a:pt x="101178" y="38257"/>
                    </a:lnTo>
                    <a:lnTo>
                      <a:pt x="100547" y="39512"/>
                    </a:lnTo>
                    <a:lnTo>
                      <a:pt x="99852" y="41602"/>
                    </a:lnTo>
                    <a:lnTo>
                      <a:pt x="99789" y="42020"/>
                    </a:lnTo>
                    <a:lnTo>
                      <a:pt x="99789" y="43066"/>
                    </a:lnTo>
                    <a:lnTo>
                      <a:pt x="99852" y="43379"/>
                    </a:lnTo>
                    <a:lnTo>
                      <a:pt x="99852" y="43588"/>
                    </a:lnTo>
                    <a:lnTo>
                      <a:pt x="99726" y="44111"/>
                    </a:lnTo>
                    <a:lnTo>
                      <a:pt x="99473" y="44634"/>
                    </a:lnTo>
                    <a:lnTo>
                      <a:pt x="99157" y="45365"/>
                    </a:lnTo>
                    <a:lnTo>
                      <a:pt x="98968" y="46097"/>
                    </a:lnTo>
                    <a:lnTo>
                      <a:pt x="98842" y="46620"/>
                    </a:lnTo>
                    <a:lnTo>
                      <a:pt x="98589" y="47038"/>
                    </a:lnTo>
                    <a:lnTo>
                      <a:pt x="98273" y="47456"/>
                    </a:lnTo>
                    <a:lnTo>
                      <a:pt x="98021" y="47874"/>
                    </a:lnTo>
                    <a:lnTo>
                      <a:pt x="97957" y="48501"/>
                    </a:lnTo>
                    <a:lnTo>
                      <a:pt x="97389" y="48919"/>
                    </a:lnTo>
                    <a:lnTo>
                      <a:pt x="96947" y="49651"/>
                    </a:lnTo>
                    <a:lnTo>
                      <a:pt x="96631" y="50696"/>
                    </a:lnTo>
                    <a:lnTo>
                      <a:pt x="96000" y="52578"/>
                    </a:lnTo>
                    <a:lnTo>
                      <a:pt x="95684" y="51742"/>
                    </a:lnTo>
                    <a:lnTo>
                      <a:pt x="95431" y="50592"/>
                    </a:lnTo>
                    <a:lnTo>
                      <a:pt x="95178" y="49024"/>
                    </a:lnTo>
                    <a:lnTo>
                      <a:pt x="95052" y="47456"/>
                    </a:lnTo>
                    <a:lnTo>
                      <a:pt x="94926" y="45993"/>
                    </a:lnTo>
                    <a:lnTo>
                      <a:pt x="94926" y="44947"/>
                    </a:lnTo>
                    <a:lnTo>
                      <a:pt x="95115" y="43797"/>
                    </a:lnTo>
                    <a:lnTo>
                      <a:pt x="95494" y="42752"/>
                    </a:lnTo>
                    <a:lnTo>
                      <a:pt x="96063" y="42020"/>
                    </a:lnTo>
                    <a:lnTo>
                      <a:pt x="96505" y="41498"/>
                    </a:lnTo>
                    <a:lnTo>
                      <a:pt x="97200" y="40452"/>
                    </a:lnTo>
                    <a:lnTo>
                      <a:pt x="97831" y="39198"/>
                    </a:lnTo>
                    <a:lnTo>
                      <a:pt x="98273" y="37839"/>
                    </a:lnTo>
                    <a:lnTo>
                      <a:pt x="98652" y="37317"/>
                    </a:lnTo>
                    <a:lnTo>
                      <a:pt x="99094" y="37003"/>
                    </a:lnTo>
                    <a:lnTo>
                      <a:pt x="99536" y="36794"/>
                    </a:lnTo>
                    <a:lnTo>
                      <a:pt x="100105" y="36376"/>
                    </a:lnTo>
                    <a:lnTo>
                      <a:pt x="100800" y="35644"/>
                    </a:lnTo>
                    <a:lnTo>
                      <a:pt x="101115" y="34808"/>
                    </a:lnTo>
                    <a:lnTo>
                      <a:pt x="101178" y="34285"/>
                    </a:lnTo>
                    <a:lnTo>
                      <a:pt x="101115" y="33867"/>
                    </a:lnTo>
                    <a:lnTo>
                      <a:pt x="100673" y="33344"/>
                    </a:lnTo>
                    <a:lnTo>
                      <a:pt x="100484" y="33344"/>
                    </a:lnTo>
                    <a:lnTo>
                      <a:pt x="99789" y="34808"/>
                    </a:lnTo>
                    <a:lnTo>
                      <a:pt x="99157" y="35853"/>
                    </a:lnTo>
                    <a:lnTo>
                      <a:pt x="98778" y="36376"/>
                    </a:lnTo>
                    <a:lnTo>
                      <a:pt x="98463" y="36480"/>
                    </a:lnTo>
                    <a:lnTo>
                      <a:pt x="98210" y="36480"/>
                    </a:lnTo>
                    <a:lnTo>
                      <a:pt x="98147" y="36271"/>
                    </a:lnTo>
                    <a:lnTo>
                      <a:pt x="98021" y="35853"/>
                    </a:lnTo>
                    <a:lnTo>
                      <a:pt x="98147" y="35644"/>
                    </a:lnTo>
                    <a:lnTo>
                      <a:pt x="98210" y="35226"/>
                    </a:lnTo>
                    <a:lnTo>
                      <a:pt x="98273" y="34912"/>
                    </a:lnTo>
                    <a:lnTo>
                      <a:pt x="97705" y="34808"/>
                    </a:lnTo>
                    <a:lnTo>
                      <a:pt x="97389" y="34808"/>
                    </a:lnTo>
                    <a:lnTo>
                      <a:pt x="97073" y="34912"/>
                    </a:lnTo>
                    <a:lnTo>
                      <a:pt x="96757" y="34912"/>
                    </a:lnTo>
                    <a:lnTo>
                      <a:pt x="95810" y="35121"/>
                    </a:lnTo>
                    <a:lnTo>
                      <a:pt x="95115" y="35749"/>
                    </a:lnTo>
                    <a:lnTo>
                      <a:pt x="94547" y="36689"/>
                    </a:lnTo>
                    <a:lnTo>
                      <a:pt x="94168" y="37839"/>
                    </a:lnTo>
                    <a:lnTo>
                      <a:pt x="93852" y="39407"/>
                    </a:lnTo>
                    <a:lnTo>
                      <a:pt x="92400" y="39407"/>
                    </a:lnTo>
                    <a:lnTo>
                      <a:pt x="91957" y="39303"/>
                    </a:lnTo>
                    <a:lnTo>
                      <a:pt x="91452" y="38885"/>
                    </a:lnTo>
                    <a:lnTo>
                      <a:pt x="90884" y="38675"/>
                    </a:lnTo>
                    <a:lnTo>
                      <a:pt x="90189" y="38466"/>
                    </a:lnTo>
                    <a:lnTo>
                      <a:pt x="89494" y="38466"/>
                    </a:lnTo>
                    <a:lnTo>
                      <a:pt x="88484" y="38675"/>
                    </a:lnTo>
                    <a:lnTo>
                      <a:pt x="87284" y="38885"/>
                    </a:lnTo>
                    <a:lnTo>
                      <a:pt x="86147" y="39198"/>
                    </a:lnTo>
                    <a:lnTo>
                      <a:pt x="85389" y="39407"/>
                    </a:lnTo>
                    <a:lnTo>
                      <a:pt x="84568" y="40034"/>
                    </a:lnTo>
                    <a:lnTo>
                      <a:pt x="83747" y="40975"/>
                    </a:lnTo>
                    <a:lnTo>
                      <a:pt x="81852" y="44111"/>
                    </a:lnTo>
                    <a:lnTo>
                      <a:pt x="81221" y="44947"/>
                    </a:lnTo>
                    <a:lnTo>
                      <a:pt x="80715" y="45888"/>
                    </a:lnTo>
                    <a:lnTo>
                      <a:pt x="80463" y="46829"/>
                    </a:lnTo>
                    <a:lnTo>
                      <a:pt x="80526" y="47038"/>
                    </a:lnTo>
                    <a:lnTo>
                      <a:pt x="80715" y="47665"/>
                    </a:lnTo>
                    <a:lnTo>
                      <a:pt x="81031" y="48188"/>
                    </a:lnTo>
                    <a:lnTo>
                      <a:pt x="81473" y="48606"/>
                    </a:lnTo>
                    <a:lnTo>
                      <a:pt x="82042" y="48606"/>
                    </a:lnTo>
                    <a:lnTo>
                      <a:pt x="82736" y="48083"/>
                    </a:lnTo>
                    <a:lnTo>
                      <a:pt x="83115" y="47979"/>
                    </a:lnTo>
                    <a:lnTo>
                      <a:pt x="83557" y="48501"/>
                    </a:lnTo>
                    <a:lnTo>
                      <a:pt x="84000" y="49128"/>
                    </a:lnTo>
                    <a:lnTo>
                      <a:pt x="84252" y="50069"/>
                    </a:lnTo>
                    <a:lnTo>
                      <a:pt x="84442" y="50905"/>
                    </a:lnTo>
                    <a:lnTo>
                      <a:pt x="84252" y="52160"/>
                    </a:lnTo>
                    <a:lnTo>
                      <a:pt x="83936" y="53205"/>
                    </a:lnTo>
                    <a:lnTo>
                      <a:pt x="83747" y="54041"/>
                    </a:lnTo>
                    <a:lnTo>
                      <a:pt x="83684" y="54773"/>
                    </a:lnTo>
                    <a:lnTo>
                      <a:pt x="83747" y="55609"/>
                    </a:lnTo>
                    <a:lnTo>
                      <a:pt x="83684" y="56341"/>
                    </a:lnTo>
                    <a:lnTo>
                      <a:pt x="83368" y="57595"/>
                    </a:lnTo>
                    <a:lnTo>
                      <a:pt x="82989" y="58745"/>
                    </a:lnTo>
                    <a:lnTo>
                      <a:pt x="82484" y="59581"/>
                    </a:lnTo>
                    <a:lnTo>
                      <a:pt x="81978" y="60627"/>
                    </a:lnTo>
                    <a:lnTo>
                      <a:pt x="81410" y="61986"/>
                    </a:lnTo>
                    <a:lnTo>
                      <a:pt x="80778" y="63658"/>
                    </a:lnTo>
                    <a:lnTo>
                      <a:pt x="80084" y="64912"/>
                    </a:lnTo>
                    <a:lnTo>
                      <a:pt x="79326" y="65958"/>
                    </a:lnTo>
                    <a:lnTo>
                      <a:pt x="78631" y="66376"/>
                    </a:lnTo>
                    <a:lnTo>
                      <a:pt x="78000" y="66376"/>
                    </a:lnTo>
                    <a:lnTo>
                      <a:pt x="77431" y="66062"/>
                    </a:lnTo>
                    <a:lnTo>
                      <a:pt x="77052" y="65958"/>
                    </a:lnTo>
                    <a:lnTo>
                      <a:pt x="76863" y="65958"/>
                    </a:lnTo>
                    <a:lnTo>
                      <a:pt x="76357" y="66794"/>
                    </a:lnTo>
                    <a:lnTo>
                      <a:pt x="76042" y="67526"/>
                    </a:lnTo>
                    <a:lnTo>
                      <a:pt x="75726" y="68571"/>
                    </a:lnTo>
                    <a:lnTo>
                      <a:pt x="75347" y="69094"/>
                    </a:lnTo>
                    <a:lnTo>
                      <a:pt x="75157" y="69407"/>
                    </a:lnTo>
                    <a:lnTo>
                      <a:pt x="74842" y="69930"/>
                    </a:lnTo>
                    <a:lnTo>
                      <a:pt x="74589" y="70139"/>
                    </a:lnTo>
                    <a:lnTo>
                      <a:pt x="74400" y="70348"/>
                    </a:lnTo>
                    <a:lnTo>
                      <a:pt x="74210" y="70348"/>
                    </a:lnTo>
                    <a:lnTo>
                      <a:pt x="74210" y="70662"/>
                    </a:lnTo>
                    <a:lnTo>
                      <a:pt x="74273" y="71080"/>
                    </a:lnTo>
                    <a:lnTo>
                      <a:pt x="74336" y="71393"/>
                    </a:lnTo>
                    <a:lnTo>
                      <a:pt x="74652" y="71916"/>
                    </a:lnTo>
                    <a:lnTo>
                      <a:pt x="75157" y="72857"/>
                    </a:lnTo>
                    <a:lnTo>
                      <a:pt x="75473" y="74006"/>
                    </a:lnTo>
                    <a:lnTo>
                      <a:pt x="75600" y="75470"/>
                    </a:lnTo>
                    <a:lnTo>
                      <a:pt x="75600" y="75993"/>
                    </a:lnTo>
                    <a:lnTo>
                      <a:pt x="75536" y="76411"/>
                    </a:lnTo>
                    <a:lnTo>
                      <a:pt x="75473" y="76620"/>
                    </a:lnTo>
                    <a:lnTo>
                      <a:pt x="75284" y="76933"/>
                    </a:lnTo>
                    <a:lnTo>
                      <a:pt x="75031" y="77038"/>
                    </a:lnTo>
                    <a:lnTo>
                      <a:pt x="74968" y="77038"/>
                    </a:lnTo>
                    <a:lnTo>
                      <a:pt x="74842" y="77142"/>
                    </a:lnTo>
                    <a:lnTo>
                      <a:pt x="74589" y="77142"/>
                    </a:lnTo>
                    <a:lnTo>
                      <a:pt x="74400" y="77247"/>
                    </a:lnTo>
                    <a:lnTo>
                      <a:pt x="74273" y="77560"/>
                    </a:lnTo>
                    <a:lnTo>
                      <a:pt x="74084" y="77665"/>
                    </a:lnTo>
                    <a:lnTo>
                      <a:pt x="73957" y="77665"/>
                    </a:lnTo>
                    <a:lnTo>
                      <a:pt x="73768" y="77979"/>
                    </a:lnTo>
                    <a:lnTo>
                      <a:pt x="73389" y="77979"/>
                    </a:lnTo>
                    <a:lnTo>
                      <a:pt x="73389" y="77665"/>
                    </a:lnTo>
                    <a:lnTo>
                      <a:pt x="73578" y="77456"/>
                    </a:lnTo>
                    <a:lnTo>
                      <a:pt x="73389" y="77142"/>
                    </a:lnTo>
                    <a:lnTo>
                      <a:pt x="73389" y="76724"/>
                    </a:lnTo>
                    <a:lnTo>
                      <a:pt x="73578" y="76202"/>
                    </a:lnTo>
                    <a:lnTo>
                      <a:pt x="73642" y="76097"/>
                    </a:lnTo>
                    <a:lnTo>
                      <a:pt x="73642" y="75993"/>
                    </a:lnTo>
                    <a:lnTo>
                      <a:pt x="73578" y="75679"/>
                    </a:lnTo>
                    <a:lnTo>
                      <a:pt x="73578" y="75470"/>
                    </a:lnTo>
                    <a:lnTo>
                      <a:pt x="73452" y="75156"/>
                    </a:lnTo>
                    <a:lnTo>
                      <a:pt x="73389" y="75156"/>
                    </a:lnTo>
                    <a:lnTo>
                      <a:pt x="73263" y="74947"/>
                    </a:lnTo>
                    <a:lnTo>
                      <a:pt x="73263" y="74529"/>
                    </a:lnTo>
                    <a:lnTo>
                      <a:pt x="73389" y="74529"/>
                    </a:lnTo>
                    <a:lnTo>
                      <a:pt x="73578" y="74425"/>
                    </a:lnTo>
                    <a:lnTo>
                      <a:pt x="73642" y="74111"/>
                    </a:lnTo>
                    <a:lnTo>
                      <a:pt x="73642" y="74006"/>
                    </a:lnTo>
                    <a:lnTo>
                      <a:pt x="73452" y="73484"/>
                    </a:lnTo>
                    <a:lnTo>
                      <a:pt x="73326" y="73170"/>
                    </a:lnTo>
                    <a:lnTo>
                      <a:pt x="73073" y="73066"/>
                    </a:lnTo>
                    <a:lnTo>
                      <a:pt x="72821" y="73066"/>
                    </a:lnTo>
                    <a:lnTo>
                      <a:pt x="72694" y="73379"/>
                    </a:lnTo>
                    <a:lnTo>
                      <a:pt x="72631" y="73379"/>
                    </a:lnTo>
                    <a:lnTo>
                      <a:pt x="72442" y="73066"/>
                    </a:lnTo>
                    <a:lnTo>
                      <a:pt x="72378" y="72857"/>
                    </a:lnTo>
                    <a:lnTo>
                      <a:pt x="72378" y="72334"/>
                    </a:lnTo>
                    <a:lnTo>
                      <a:pt x="72631" y="71916"/>
                    </a:lnTo>
                    <a:lnTo>
                      <a:pt x="72631" y="70662"/>
                    </a:lnTo>
                    <a:lnTo>
                      <a:pt x="72378" y="70662"/>
                    </a:lnTo>
                    <a:lnTo>
                      <a:pt x="72189" y="70557"/>
                    </a:lnTo>
                    <a:lnTo>
                      <a:pt x="72126" y="70452"/>
                    </a:lnTo>
                    <a:lnTo>
                      <a:pt x="72000" y="70348"/>
                    </a:lnTo>
                    <a:lnTo>
                      <a:pt x="71810" y="70348"/>
                    </a:lnTo>
                    <a:lnTo>
                      <a:pt x="71178" y="70557"/>
                    </a:lnTo>
                    <a:lnTo>
                      <a:pt x="70673" y="70975"/>
                    </a:lnTo>
                    <a:lnTo>
                      <a:pt x="70168" y="71393"/>
                    </a:lnTo>
                    <a:lnTo>
                      <a:pt x="69663" y="71602"/>
                    </a:lnTo>
                    <a:lnTo>
                      <a:pt x="69663" y="71184"/>
                    </a:lnTo>
                    <a:lnTo>
                      <a:pt x="69852" y="70975"/>
                    </a:lnTo>
                    <a:lnTo>
                      <a:pt x="69978" y="70452"/>
                    </a:lnTo>
                    <a:lnTo>
                      <a:pt x="70168" y="70034"/>
                    </a:lnTo>
                    <a:lnTo>
                      <a:pt x="70168" y="69825"/>
                    </a:lnTo>
                    <a:lnTo>
                      <a:pt x="69978" y="69303"/>
                    </a:lnTo>
                    <a:lnTo>
                      <a:pt x="69663" y="68989"/>
                    </a:lnTo>
                    <a:lnTo>
                      <a:pt x="69536" y="68989"/>
                    </a:lnTo>
                    <a:lnTo>
                      <a:pt x="69284" y="69407"/>
                    </a:lnTo>
                    <a:lnTo>
                      <a:pt x="69284" y="69512"/>
                    </a:lnTo>
                    <a:lnTo>
                      <a:pt x="69031" y="70034"/>
                    </a:lnTo>
                    <a:lnTo>
                      <a:pt x="68400" y="70871"/>
                    </a:lnTo>
                    <a:lnTo>
                      <a:pt x="68147" y="71080"/>
                    </a:lnTo>
                    <a:lnTo>
                      <a:pt x="67831" y="71393"/>
                    </a:lnTo>
                    <a:lnTo>
                      <a:pt x="67642" y="71393"/>
                    </a:lnTo>
                    <a:lnTo>
                      <a:pt x="67452" y="71498"/>
                    </a:lnTo>
                    <a:lnTo>
                      <a:pt x="67326" y="71498"/>
                    </a:lnTo>
                    <a:lnTo>
                      <a:pt x="67136" y="71602"/>
                    </a:lnTo>
                    <a:lnTo>
                      <a:pt x="67073" y="71916"/>
                    </a:lnTo>
                    <a:lnTo>
                      <a:pt x="67073" y="72125"/>
                    </a:lnTo>
                    <a:lnTo>
                      <a:pt x="67136" y="72439"/>
                    </a:lnTo>
                    <a:lnTo>
                      <a:pt x="67200" y="72543"/>
                    </a:lnTo>
                    <a:lnTo>
                      <a:pt x="67515" y="72857"/>
                    </a:lnTo>
                    <a:lnTo>
                      <a:pt x="67768" y="73170"/>
                    </a:lnTo>
                    <a:lnTo>
                      <a:pt x="67831" y="73484"/>
                    </a:lnTo>
                    <a:lnTo>
                      <a:pt x="67831" y="73588"/>
                    </a:lnTo>
                    <a:lnTo>
                      <a:pt x="67957" y="73902"/>
                    </a:lnTo>
                    <a:lnTo>
                      <a:pt x="68273" y="74111"/>
                    </a:lnTo>
                    <a:lnTo>
                      <a:pt x="68778" y="74111"/>
                    </a:lnTo>
                    <a:lnTo>
                      <a:pt x="68905" y="74006"/>
                    </a:lnTo>
                    <a:lnTo>
                      <a:pt x="68905" y="73902"/>
                    </a:lnTo>
                    <a:lnTo>
                      <a:pt x="68968" y="73588"/>
                    </a:lnTo>
                    <a:lnTo>
                      <a:pt x="69031" y="73484"/>
                    </a:lnTo>
                    <a:lnTo>
                      <a:pt x="69031" y="73379"/>
                    </a:lnTo>
                    <a:lnTo>
                      <a:pt x="69094" y="73170"/>
                    </a:lnTo>
                    <a:lnTo>
                      <a:pt x="69284" y="73170"/>
                    </a:lnTo>
                    <a:lnTo>
                      <a:pt x="69410" y="73379"/>
                    </a:lnTo>
                    <a:lnTo>
                      <a:pt x="69663" y="73693"/>
                    </a:lnTo>
                    <a:lnTo>
                      <a:pt x="69852" y="73902"/>
                    </a:lnTo>
                    <a:lnTo>
                      <a:pt x="70357" y="73902"/>
                    </a:lnTo>
                    <a:lnTo>
                      <a:pt x="70547" y="74006"/>
                    </a:lnTo>
                    <a:lnTo>
                      <a:pt x="70610" y="74111"/>
                    </a:lnTo>
                    <a:lnTo>
                      <a:pt x="70168" y="74634"/>
                    </a:lnTo>
                    <a:lnTo>
                      <a:pt x="69600" y="74947"/>
                    </a:lnTo>
                    <a:lnTo>
                      <a:pt x="69094" y="75470"/>
                    </a:lnTo>
                    <a:lnTo>
                      <a:pt x="68778" y="76097"/>
                    </a:lnTo>
                    <a:lnTo>
                      <a:pt x="68715" y="76411"/>
                    </a:lnTo>
                    <a:lnTo>
                      <a:pt x="68652" y="76515"/>
                    </a:lnTo>
                    <a:lnTo>
                      <a:pt x="68463" y="76620"/>
                    </a:lnTo>
                    <a:lnTo>
                      <a:pt x="68400" y="76724"/>
                    </a:lnTo>
                    <a:lnTo>
                      <a:pt x="68273" y="76933"/>
                    </a:lnTo>
                    <a:lnTo>
                      <a:pt x="68273" y="77142"/>
                    </a:lnTo>
                    <a:lnTo>
                      <a:pt x="68336" y="77560"/>
                    </a:lnTo>
                    <a:lnTo>
                      <a:pt x="68400" y="77770"/>
                    </a:lnTo>
                    <a:lnTo>
                      <a:pt x="68652" y="78083"/>
                    </a:lnTo>
                    <a:lnTo>
                      <a:pt x="68778" y="78188"/>
                    </a:lnTo>
                    <a:lnTo>
                      <a:pt x="68968" y="78188"/>
                    </a:lnTo>
                    <a:lnTo>
                      <a:pt x="68968" y="79024"/>
                    </a:lnTo>
                    <a:lnTo>
                      <a:pt x="69031" y="79024"/>
                    </a:lnTo>
                    <a:lnTo>
                      <a:pt x="69031" y="79128"/>
                    </a:lnTo>
                    <a:lnTo>
                      <a:pt x="69094" y="79233"/>
                    </a:lnTo>
                    <a:lnTo>
                      <a:pt x="69221" y="79547"/>
                    </a:lnTo>
                    <a:lnTo>
                      <a:pt x="69221" y="79756"/>
                    </a:lnTo>
                    <a:lnTo>
                      <a:pt x="69284" y="80069"/>
                    </a:lnTo>
                    <a:lnTo>
                      <a:pt x="69600" y="80801"/>
                    </a:lnTo>
                    <a:lnTo>
                      <a:pt x="69852" y="81637"/>
                    </a:lnTo>
                    <a:lnTo>
                      <a:pt x="69978" y="82578"/>
                    </a:lnTo>
                    <a:lnTo>
                      <a:pt x="70042" y="83728"/>
                    </a:lnTo>
                    <a:lnTo>
                      <a:pt x="69978" y="84668"/>
                    </a:lnTo>
                    <a:lnTo>
                      <a:pt x="69726" y="85400"/>
                    </a:lnTo>
                    <a:lnTo>
                      <a:pt x="69663" y="86236"/>
                    </a:lnTo>
                    <a:lnTo>
                      <a:pt x="69347" y="86655"/>
                    </a:lnTo>
                    <a:lnTo>
                      <a:pt x="68968" y="87282"/>
                    </a:lnTo>
                    <a:lnTo>
                      <a:pt x="68652" y="88013"/>
                    </a:lnTo>
                    <a:lnTo>
                      <a:pt x="68400" y="88641"/>
                    </a:lnTo>
                    <a:lnTo>
                      <a:pt x="68273" y="89268"/>
                    </a:lnTo>
                    <a:lnTo>
                      <a:pt x="68021" y="90000"/>
                    </a:lnTo>
                    <a:lnTo>
                      <a:pt x="67768" y="90731"/>
                    </a:lnTo>
                    <a:lnTo>
                      <a:pt x="67389" y="90940"/>
                    </a:lnTo>
                    <a:lnTo>
                      <a:pt x="67200" y="91463"/>
                    </a:lnTo>
                    <a:lnTo>
                      <a:pt x="67136" y="91567"/>
                    </a:lnTo>
                    <a:lnTo>
                      <a:pt x="66947" y="91777"/>
                    </a:lnTo>
                    <a:lnTo>
                      <a:pt x="66568" y="92090"/>
                    </a:lnTo>
                    <a:lnTo>
                      <a:pt x="66252" y="92613"/>
                    </a:lnTo>
                    <a:lnTo>
                      <a:pt x="65873" y="93240"/>
                    </a:lnTo>
                    <a:lnTo>
                      <a:pt x="65494" y="93554"/>
                    </a:lnTo>
                    <a:lnTo>
                      <a:pt x="64863" y="93763"/>
                    </a:lnTo>
                    <a:lnTo>
                      <a:pt x="64673" y="93763"/>
                    </a:lnTo>
                    <a:lnTo>
                      <a:pt x="64547" y="93554"/>
                    </a:lnTo>
                    <a:lnTo>
                      <a:pt x="64357" y="93344"/>
                    </a:lnTo>
                    <a:lnTo>
                      <a:pt x="64105" y="93344"/>
                    </a:lnTo>
                    <a:lnTo>
                      <a:pt x="64105" y="93554"/>
                    </a:lnTo>
                    <a:lnTo>
                      <a:pt x="63978" y="93867"/>
                    </a:lnTo>
                    <a:lnTo>
                      <a:pt x="63915" y="94076"/>
                    </a:lnTo>
                    <a:lnTo>
                      <a:pt x="63473" y="94494"/>
                    </a:lnTo>
                    <a:lnTo>
                      <a:pt x="63094" y="94599"/>
                    </a:lnTo>
                    <a:lnTo>
                      <a:pt x="62589" y="94912"/>
                    </a:lnTo>
                    <a:lnTo>
                      <a:pt x="62463" y="95017"/>
                    </a:lnTo>
                    <a:lnTo>
                      <a:pt x="62210" y="95017"/>
                    </a:lnTo>
                    <a:lnTo>
                      <a:pt x="61957" y="95121"/>
                    </a:lnTo>
                    <a:lnTo>
                      <a:pt x="61642" y="95435"/>
                    </a:lnTo>
                    <a:lnTo>
                      <a:pt x="61578" y="95644"/>
                    </a:lnTo>
                    <a:lnTo>
                      <a:pt x="61578" y="96062"/>
                    </a:lnTo>
                    <a:lnTo>
                      <a:pt x="61515" y="96167"/>
                    </a:lnTo>
                    <a:lnTo>
                      <a:pt x="61515" y="96376"/>
                    </a:lnTo>
                    <a:lnTo>
                      <a:pt x="61326" y="96376"/>
                    </a:lnTo>
                    <a:lnTo>
                      <a:pt x="61200" y="96062"/>
                    </a:lnTo>
                    <a:lnTo>
                      <a:pt x="61200" y="95331"/>
                    </a:lnTo>
                    <a:lnTo>
                      <a:pt x="60694" y="95017"/>
                    </a:lnTo>
                    <a:lnTo>
                      <a:pt x="60505" y="95017"/>
                    </a:lnTo>
                    <a:lnTo>
                      <a:pt x="60000" y="94808"/>
                    </a:lnTo>
                    <a:lnTo>
                      <a:pt x="59621" y="95435"/>
                    </a:lnTo>
                    <a:lnTo>
                      <a:pt x="59115" y="96062"/>
                    </a:lnTo>
                    <a:lnTo>
                      <a:pt x="58673" y="96585"/>
                    </a:lnTo>
                    <a:lnTo>
                      <a:pt x="58357" y="97421"/>
                    </a:lnTo>
                    <a:lnTo>
                      <a:pt x="58168" y="98362"/>
                    </a:lnTo>
                    <a:lnTo>
                      <a:pt x="58168" y="98466"/>
                    </a:lnTo>
                    <a:lnTo>
                      <a:pt x="58421" y="98885"/>
                    </a:lnTo>
                    <a:lnTo>
                      <a:pt x="58989" y="99930"/>
                    </a:lnTo>
                    <a:lnTo>
                      <a:pt x="59368" y="100766"/>
                    </a:lnTo>
                    <a:lnTo>
                      <a:pt x="59936" y="101602"/>
                    </a:lnTo>
                    <a:lnTo>
                      <a:pt x="60505" y="102648"/>
                    </a:lnTo>
                    <a:lnTo>
                      <a:pt x="60821" y="104111"/>
                    </a:lnTo>
                    <a:lnTo>
                      <a:pt x="60947" y="105679"/>
                    </a:lnTo>
                    <a:lnTo>
                      <a:pt x="60884" y="106515"/>
                    </a:lnTo>
                    <a:lnTo>
                      <a:pt x="60694" y="107142"/>
                    </a:lnTo>
                    <a:lnTo>
                      <a:pt x="60631" y="107770"/>
                    </a:lnTo>
                    <a:lnTo>
                      <a:pt x="60000" y="108188"/>
                    </a:lnTo>
                    <a:lnTo>
                      <a:pt x="59621" y="108606"/>
                    </a:lnTo>
                    <a:lnTo>
                      <a:pt x="59052" y="109128"/>
                    </a:lnTo>
                    <a:lnTo>
                      <a:pt x="58989" y="109233"/>
                    </a:lnTo>
                    <a:lnTo>
                      <a:pt x="58926" y="109442"/>
                    </a:lnTo>
                    <a:lnTo>
                      <a:pt x="58800" y="109651"/>
                    </a:lnTo>
                    <a:lnTo>
                      <a:pt x="58736" y="109860"/>
                    </a:lnTo>
                    <a:lnTo>
                      <a:pt x="58673" y="110069"/>
                    </a:lnTo>
                    <a:lnTo>
                      <a:pt x="58421" y="110069"/>
                    </a:lnTo>
                    <a:lnTo>
                      <a:pt x="58421" y="110383"/>
                    </a:lnTo>
                    <a:lnTo>
                      <a:pt x="58231" y="110592"/>
                    </a:lnTo>
                    <a:lnTo>
                      <a:pt x="58168" y="110801"/>
                    </a:lnTo>
                    <a:lnTo>
                      <a:pt x="57915" y="111219"/>
                    </a:lnTo>
                    <a:lnTo>
                      <a:pt x="57852" y="111219"/>
                    </a:lnTo>
                    <a:lnTo>
                      <a:pt x="57726" y="110905"/>
                    </a:lnTo>
                    <a:lnTo>
                      <a:pt x="57600" y="110696"/>
                    </a:lnTo>
                    <a:lnTo>
                      <a:pt x="57600" y="109860"/>
                    </a:lnTo>
                    <a:lnTo>
                      <a:pt x="57726" y="109756"/>
                    </a:lnTo>
                    <a:lnTo>
                      <a:pt x="57600" y="109442"/>
                    </a:lnTo>
                    <a:lnTo>
                      <a:pt x="57536" y="109128"/>
                    </a:lnTo>
                    <a:lnTo>
                      <a:pt x="57157" y="109128"/>
                    </a:lnTo>
                    <a:lnTo>
                      <a:pt x="56842" y="108815"/>
                    </a:lnTo>
                    <a:lnTo>
                      <a:pt x="56652" y="108606"/>
                    </a:lnTo>
                    <a:lnTo>
                      <a:pt x="56652" y="108292"/>
                    </a:lnTo>
                    <a:lnTo>
                      <a:pt x="56526" y="108292"/>
                    </a:lnTo>
                    <a:lnTo>
                      <a:pt x="56336" y="108188"/>
                    </a:lnTo>
                    <a:lnTo>
                      <a:pt x="56273" y="108083"/>
                    </a:lnTo>
                    <a:lnTo>
                      <a:pt x="56273" y="107874"/>
                    </a:lnTo>
                    <a:lnTo>
                      <a:pt x="56210" y="107770"/>
                    </a:lnTo>
                    <a:lnTo>
                      <a:pt x="56210" y="107560"/>
                    </a:lnTo>
                    <a:lnTo>
                      <a:pt x="56147" y="107351"/>
                    </a:lnTo>
                    <a:lnTo>
                      <a:pt x="56021" y="107142"/>
                    </a:lnTo>
                    <a:lnTo>
                      <a:pt x="55831" y="106829"/>
                    </a:lnTo>
                    <a:lnTo>
                      <a:pt x="55642" y="106620"/>
                    </a:lnTo>
                    <a:lnTo>
                      <a:pt x="54947" y="106202"/>
                    </a:lnTo>
                    <a:lnTo>
                      <a:pt x="54884" y="106097"/>
                    </a:lnTo>
                    <a:lnTo>
                      <a:pt x="54884" y="105993"/>
                    </a:lnTo>
                    <a:lnTo>
                      <a:pt x="54757" y="105783"/>
                    </a:lnTo>
                    <a:lnTo>
                      <a:pt x="54757" y="105679"/>
                    </a:lnTo>
                    <a:lnTo>
                      <a:pt x="54694" y="105470"/>
                    </a:lnTo>
                    <a:lnTo>
                      <a:pt x="54568" y="105261"/>
                    </a:lnTo>
                    <a:lnTo>
                      <a:pt x="54315" y="105156"/>
                    </a:lnTo>
                    <a:lnTo>
                      <a:pt x="54063" y="105156"/>
                    </a:lnTo>
                    <a:lnTo>
                      <a:pt x="54000" y="105261"/>
                    </a:lnTo>
                    <a:lnTo>
                      <a:pt x="54000" y="105993"/>
                    </a:lnTo>
                    <a:lnTo>
                      <a:pt x="54063" y="106097"/>
                    </a:lnTo>
                    <a:lnTo>
                      <a:pt x="54063" y="106515"/>
                    </a:lnTo>
                    <a:lnTo>
                      <a:pt x="54000" y="107247"/>
                    </a:lnTo>
                    <a:lnTo>
                      <a:pt x="53747" y="107874"/>
                    </a:lnTo>
                    <a:lnTo>
                      <a:pt x="53431" y="108397"/>
                    </a:lnTo>
                    <a:lnTo>
                      <a:pt x="53368" y="109233"/>
                    </a:lnTo>
                    <a:lnTo>
                      <a:pt x="53368" y="109651"/>
                    </a:lnTo>
                    <a:lnTo>
                      <a:pt x="53431" y="109860"/>
                    </a:lnTo>
                    <a:lnTo>
                      <a:pt x="53747" y="110174"/>
                    </a:lnTo>
                    <a:lnTo>
                      <a:pt x="53810" y="110278"/>
                    </a:lnTo>
                    <a:lnTo>
                      <a:pt x="54000" y="110383"/>
                    </a:lnTo>
                    <a:lnTo>
                      <a:pt x="54189" y="110801"/>
                    </a:lnTo>
                    <a:lnTo>
                      <a:pt x="54189" y="111219"/>
                    </a:lnTo>
                    <a:lnTo>
                      <a:pt x="54126" y="111219"/>
                    </a:lnTo>
                    <a:lnTo>
                      <a:pt x="54378" y="112369"/>
                    </a:lnTo>
                    <a:lnTo>
                      <a:pt x="54442" y="112682"/>
                    </a:lnTo>
                    <a:lnTo>
                      <a:pt x="54884" y="113205"/>
                    </a:lnTo>
                    <a:lnTo>
                      <a:pt x="55326" y="113519"/>
                    </a:lnTo>
                    <a:lnTo>
                      <a:pt x="55831" y="114146"/>
                    </a:lnTo>
                    <a:lnTo>
                      <a:pt x="56273" y="114459"/>
                    </a:lnTo>
                    <a:lnTo>
                      <a:pt x="56589" y="115296"/>
                    </a:lnTo>
                    <a:lnTo>
                      <a:pt x="56652" y="116236"/>
                    </a:lnTo>
                    <a:lnTo>
                      <a:pt x="56652" y="116550"/>
                    </a:lnTo>
                    <a:lnTo>
                      <a:pt x="56589" y="116759"/>
                    </a:lnTo>
                    <a:lnTo>
                      <a:pt x="56589" y="117386"/>
                    </a:lnTo>
                    <a:lnTo>
                      <a:pt x="56652" y="117595"/>
                    </a:lnTo>
                    <a:lnTo>
                      <a:pt x="56905" y="118013"/>
                    </a:lnTo>
                    <a:lnTo>
                      <a:pt x="57094" y="118536"/>
                    </a:lnTo>
                    <a:lnTo>
                      <a:pt x="57157" y="118954"/>
                    </a:lnTo>
                    <a:lnTo>
                      <a:pt x="57157" y="119268"/>
                    </a:lnTo>
                    <a:lnTo>
                      <a:pt x="57221" y="119372"/>
                    </a:lnTo>
                    <a:lnTo>
                      <a:pt x="57284" y="119790"/>
                    </a:lnTo>
                    <a:lnTo>
                      <a:pt x="56968" y="119790"/>
                    </a:lnTo>
                    <a:lnTo>
                      <a:pt x="56905" y="119895"/>
                    </a:lnTo>
                    <a:lnTo>
                      <a:pt x="56842" y="119895"/>
                    </a:lnTo>
                    <a:lnTo>
                      <a:pt x="56778" y="120000"/>
                    </a:lnTo>
                    <a:lnTo>
                      <a:pt x="56652" y="120000"/>
                    </a:lnTo>
                    <a:lnTo>
                      <a:pt x="56463" y="119581"/>
                    </a:lnTo>
                    <a:lnTo>
                      <a:pt x="56336" y="119581"/>
                    </a:lnTo>
                    <a:lnTo>
                      <a:pt x="55578" y="118850"/>
                    </a:lnTo>
                    <a:lnTo>
                      <a:pt x="55010" y="117804"/>
                    </a:lnTo>
                    <a:lnTo>
                      <a:pt x="54568" y="116445"/>
                    </a:lnTo>
                    <a:lnTo>
                      <a:pt x="54315" y="114878"/>
                    </a:lnTo>
                    <a:lnTo>
                      <a:pt x="54000" y="113310"/>
                    </a:lnTo>
                    <a:lnTo>
                      <a:pt x="53810" y="112787"/>
                    </a:lnTo>
                    <a:lnTo>
                      <a:pt x="53684" y="112160"/>
                    </a:lnTo>
                    <a:lnTo>
                      <a:pt x="53431" y="111428"/>
                    </a:lnTo>
                    <a:lnTo>
                      <a:pt x="53178" y="111219"/>
                    </a:lnTo>
                    <a:lnTo>
                      <a:pt x="53052" y="111219"/>
                    </a:lnTo>
                    <a:lnTo>
                      <a:pt x="53052" y="111324"/>
                    </a:lnTo>
                    <a:lnTo>
                      <a:pt x="52926" y="111324"/>
                    </a:lnTo>
                    <a:lnTo>
                      <a:pt x="52863" y="111219"/>
                    </a:lnTo>
                    <a:lnTo>
                      <a:pt x="52863" y="110905"/>
                    </a:lnTo>
                    <a:lnTo>
                      <a:pt x="53052" y="109337"/>
                    </a:lnTo>
                    <a:lnTo>
                      <a:pt x="53115" y="109337"/>
                    </a:lnTo>
                    <a:lnTo>
                      <a:pt x="53052" y="109233"/>
                    </a:lnTo>
                    <a:lnTo>
                      <a:pt x="53052" y="108710"/>
                    </a:lnTo>
                    <a:lnTo>
                      <a:pt x="53115" y="108292"/>
                    </a:lnTo>
                    <a:lnTo>
                      <a:pt x="53115" y="107770"/>
                    </a:lnTo>
                    <a:lnTo>
                      <a:pt x="53052" y="106515"/>
                    </a:lnTo>
                    <a:lnTo>
                      <a:pt x="52547" y="104320"/>
                    </a:lnTo>
                    <a:lnTo>
                      <a:pt x="52484" y="103275"/>
                    </a:lnTo>
                    <a:lnTo>
                      <a:pt x="52421" y="103275"/>
                    </a:lnTo>
                    <a:lnTo>
                      <a:pt x="52294" y="103170"/>
                    </a:lnTo>
                    <a:lnTo>
                      <a:pt x="52294" y="102961"/>
                    </a:lnTo>
                    <a:lnTo>
                      <a:pt x="52421" y="102648"/>
                    </a:lnTo>
                    <a:lnTo>
                      <a:pt x="52421" y="101707"/>
                    </a:lnTo>
                    <a:lnTo>
                      <a:pt x="52294" y="101498"/>
                    </a:lnTo>
                    <a:lnTo>
                      <a:pt x="52231" y="101393"/>
                    </a:lnTo>
                    <a:lnTo>
                      <a:pt x="52168" y="101393"/>
                    </a:lnTo>
                    <a:lnTo>
                      <a:pt x="51978" y="101184"/>
                    </a:lnTo>
                    <a:lnTo>
                      <a:pt x="51915" y="101080"/>
                    </a:lnTo>
                    <a:lnTo>
                      <a:pt x="51915" y="100975"/>
                    </a:lnTo>
                    <a:lnTo>
                      <a:pt x="51852" y="100662"/>
                    </a:lnTo>
                    <a:lnTo>
                      <a:pt x="51789" y="100557"/>
                    </a:lnTo>
                    <a:lnTo>
                      <a:pt x="51473" y="101184"/>
                    </a:lnTo>
                    <a:lnTo>
                      <a:pt x="51221" y="101916"/>
                    </a:lnTo>
                    <a:lnTo>
                      <a:pt x="50905" y="102439"/>
                    </a:lnTo>
                    <a:lnTo>
                      <a:pt x="50400" y="102543"/>
                    </a:lnTo>
                    <a:lnTo>
                      <a:pt x="50273" y="102543"/>
                    </a:lnTo>
                    <a:lnTo>
                      <a:pt x="50084" y="102439"/>
                    </a:lnTo>
                    <a:lnTo>
                      <a:pt x="50084" y="102229"/>
                    </a:lnTo>
                    <a:lnTo>
                      <a:pt x="50021" y="102020"/>
                    </a:lnTo>
                    <a:lnTo>
                      <a:pt x="50021" y="101080"/>
                    </a:lnTo>
                    <a:lnTo>
                      <a:pt x="50084" y="100766"/>
                    </a:lnTo>
                    <a:lnTo>
                      <a:pt x="50084" y="100034"/>
                    </a:lnTo>
                    <a:lnTo>
                      <a:pt x="50021" y="99930"/>
                    </a:lnTo>
                    <a:lnTo>
                      <a:pt x="50021" y="99721"/>
                    </a:lnTo>
                    <a:lnTo>
                      <a:pt x="49957" y="99616"/>
                    </a:lnTo>
                    <a:lnTo>
                      <a:pt x="49642" y="98466"/>
                    </a:lnTo>
                    <a:lnTo>
                      <a:pt x="49200" y="97421"/>
                    </a:lnTo>
                    <a:lnTo>
                      <a:pt x="49010" y="97003"/>
                    </a:lnTo>
                    <a:lnTo>
                      <a:pt x="48757" y="96689"/>
                    </a:lnTo>
                    <a:lnTo>
                      <a:pt x="48505" y="96376"/>
                    </a:lnTo>
                    <a:lnTo>
                      <a:pt x="48378" y="95958"/>
                    </a:lnTo>
                    <a:lnTo>
                      <a:pt x="48189" y="95121"/>
                    </a:lnTo>
                    <a:lnTo>
                      <a:pt x="48189" y="94599"/>
                    </a:lnTo>
                    <a:lnTo>
                      <a:pt x="48126" y="94285"/>
                    </a:lnTo>
                    <a:lnTo>
                      <a:pt x="48063" y="93972"/>
                    </a:lnTo>
                    <a:lnTo>
                      <a:pt x="47873" y="93763"/>
                    </a:lnTo>
                    <a:lnTo>
                      <a:pt x="47178" y="93344"/>
                    </a:lnTo>
                    <a:lnTo>
                      <a:pt x="46989" y="94076"/>
                    </a:lnTo>
                    <a:lnTo>
                      <a:pt x="46800" y="94599"/>
                    </a:lnTo>
                    <a:lnTo>
                      <a:pt x="46294" y="94912"/>
                    </a:lnTo>
                    <a:lnTo>
                      <a:pt x="45663" y="94912"/>
                    </a:lnTo>
                    <a:lnTo>
                      <a:pt x="45473" y="94808"/>
                    </a:lnTo>
                    <a:lnTo>
                      <a:pt x="45347" y="94494"/>
                    </a:lnTo>
                    <a:lnTo>
                      <a:pt x="45157" y="94390"/>
                    </a:lnTo>
                    <a:lnTo>
                      <a:pt x="45094" y="94599"/>
                    </a:lnTo>
                    <a:lnTo>
                      <a:pt x="44968" y="94912"/>
                    </a:lnTo>
                    <a:lnTo>
                      <a:pt x="44463" y="95331"/>
                    </a:lnTo>
                    <a:lnTo>
                      <a:pt x="44400" y="95435"/>
                    </a:lnTo>
                    <a:lnTo>
                      <a:pt x="44336" y="95958"/>
                    </a:lnTo>
                    <a:lnTo>
                      <a:pt x="44336" y="96376"/>
                    </a:lnTo>
                    <a:lnTo>
                      <a:pt x="44210" y="96585"/>
                    </a:lnTo>
                    <a:lnTo>
                      <a:pt x="44084" y="96898"/>
                    </a:lnTo>
                    <a:lnTo>
                      <a:pt x="43515" y="97526"/>
                    </a:lnTo>
                    <a:lnTo>
                      <a:pt x="42947" y="98048"/>
                    </a:lnTo>
                    <a:lnTo>
                      <a:pt x="42505" y="98571"/>
                    </a:lnTo>
                    <a:lnTo>
                      <a:pt x="40989" y="101080"/>
                    </a:lnTo>
                    <a:lnTo>
                      <a:pt x="40926" y="101393"/>
                    </a:lnTo>
                    <a:lnTo>
                      <a:pt x="40736" y="101602"/>
                    </a:lnTo>
                    <a:lnTo>
                      <a:pt x="40610" y="101707"/>
                    </a:lnTo>
                    <a:lnTo>
                      <a:pt x="40421" y="102020"/>
                    </a:lnTo>
                    <a:lnTo>
                      <a:pt x="40357" y="102020"/>
                    </a:lnTo>
                    <a:lnTo>
                      <a:pt x="40105" y="102125"/>
                    </a:lnTo>
                    <a:lnTo>
                      <a:pt x="39978" y="102229"/>
                    </a:lnTo>
                    <a:lnTo>
                      <a:pt x="39726" y="102439"/>
                    </a:lnTo>
                    <a:lnTo>
                      <a:pt x="39536" y="102543"/>
                    </a:lnTo>
                    <a:lnTo>
                      <a:pt x="39347" y="102961"/>
                    </a:lnTo>
                    <a:lnTo>
                      <a:pt x="39347" y="103797"/>
                    </a:lnTo>
                    <a:lnTo>
                      <a:pt x="39410" y="104216"/>
                    </a:lnTo>
                    <a:lnTo>
                      <a:pt x="39473" y="104738"/>
                    </a:lnTo>
                    <a:lnTo>
                      <a:pt x="39473" y="105156"/>
                    </a:lnTo>
                    <a:lnTo>
                      <a:pt x="39410" y="106620"/>
                    </a:lnTo>
                    <a:lnTo>
                      <a:pt x="39221" y="107770"/>
                    </a:lnTo>
                    <a:lnTo>
                      <a:pt x="39347" y="108815"/>
                    </a:lnTo>
                    <a:lnTo>
                      <a:pt x="39221" y="108919"/>
                    </a:lnTo>
                    <a:lnTo>
                      <a:pt x="39221" y="109128"/>
                    </a:lnTo>
                    <a:lnTo>
                      <a:pt x="38905" y="109128"/>
                    </a:lnTo>
                    <a:lnTo>
                      <a:pt x="38778" y="109337"/>
                    </a:lnTo>
                    <a:lnTo>
                      <a:pt x="38715" y="109651"/>
                    </a:lnTo>
                    <a:lnTo>
                      <a:pt x="38589" y="110069"/>
                    </a:lnTo>
                    <a:lnTo>
                      <a:pt x="38589" y="110278"/>
                    </a:lnTo>
                    <a:lnTo>
                      <a:pt x="38463" y="110592"/>
                    </a:lnTo>
                    <a:lnTo>
                      <a:pt x="38273" y="110696"/>
                    </a:lnTo>
                    <a:lnTo>
                      <a:pt x="38210" y="110696"/>
                    </a:lnTo>
                    <a:lnTo>
                      <a:pt x="37957" y="111114"/>
                    </a:lnTo>
                    <a:lnTo>
                      <a:pt x="37831" y="111637"/>
                    </a:lnTo>
                    <a:lnTo>
                      <a:pt x="37642" y="111846"/>
                    </a:lnTo>
                    <a:lnTo>
                      <a:pt x="37326" y="111846"/>
                    </a:lnTo>
                    <a:lnTo>
                      <a:pt x="37263" y="111637"/>
                    </a:lnTo>
                    <a:lnTo>
                      <a:pt x="37263" y="111428"/>
                    </a:lnTo>
                    <a:lnTo>
                      <a:pt x="37200" y="111428"/>
                    </a:lnTo>
                    <a:lnTo>
                      <a:pt x="37010" y="111219"/>
                    </a:lnTo>
                    <a:lnTo>
                      <a:pt x="37010" y="111114"/>
                    </a:lnTo>
                    <a:lnTo>
                      <a:pt x="36694" y="109651"/>
                    </a:lnTo>
                    <a:lnTo>
                      <a:pt x="36378" y="108292"/>
                    </a:lnTo>
                    <a:lnTo>
                      <a:pt x="35936" y="107142"/>
                    </a:lnTo>
                    <a:lnTo>
                      <a:pt x="35747" y="106829"/>
                    </a:lnTo>
                    <a:lnTo>
                      <a:pt x="35684" y="106306"/>
                    </a:lnTo>
                    <a:lnTo>
                      <a:pt x="35684" y="105993"/>
                    </a:lnTo>
                    <a:lnTo>
                      <a:pt x="35494" y="105156"/>
                    </a:lnTo>
                    <a:lnTo>
                      <a:pt x="35368" y="104738"/>
                    </a:lnTo>
                    <a:lnTo>
                      <a:pt x="35305" y="104529"/>
                    </a:lnTo>
                    <a:lnTo>
                      <a:pt x="35305" y="104216"/>
                    </a:lnTo>
                    <a:lnTo>
                      <a:pt x="35178" y="103797"/>
                    </a:lnTo>
                    <a:lnTo>
                      <a:pt x="34989" y="102961"/>
                    </a:lnTo>
                    <a:lnTo>
                      <a:pt x="34673" y="101916"/>
                    </a:lnTo>
                    <a:lnTo>
                      <a:pt x="34421" y="100766"/>
                    </a:lnTo>
                    <a:lnTo>
                      <a:pt x="34168" y="99512"/>
                    </a:lnTo>
                    <a:lnTo>
                      <a:pt x="34042" y="98362"/>
                    </a:lnTo>
                    <a:lnTo>
                      <a:pt x="34042" y="98153"/>
                    </a:lnTo>
                    <a:lnTo>
                      <a:pt x="33915" y="97944"/>
                    </a:lnTo>
                    <a:lnTo>
                      <a:pt x="33915" y="97839"/>
                    </a:lnTo>
                    <a:lnTo>
                      <a:pt x="34042" y="97421"/>
                    </a:lnTo>
                    <a:lnTo>
                      <a:pt x="34042" y="97108"/>
                    </a:lnTo>
                    <a:lnTo>
                      <a:pt x="34105" y="96898"/>
                    </a:lnTo>
                    <a:lnTo>
                      <a:pt x="34105" y="96062"/>
                    </a:lnTo>
                    <a:lnTo>
                      <a:pt x="34042" y="95540"/>
                    </a:lnTo>
                    <a:lnTo>
                      <a:pt x="33852" y="95121"/>
                    </a:lnTo>
                    <a:lnTo>
                      <a:pt x="33852" y="94599"/>
                    </a:lnTo>
                    <a:lnTo>
                      <a:pt x="34042" y="94390"/>
                    </a:lnTo>
                    <a:lnTo>
                      <a:pt x="34042" y="94285"/>
                    </a:lnTo>
                    <a:lnTo>
                      <a:pt x="33789" y="94285"/>
                    </a:lnTo>
                    <a:lnTo>
                      <a:pt x="33600" y="94808"/>
                    </a:lnTo>
                    <a:lnTo>
                      <a:pt x="33536" y="95121"/>
                    </a:lnTo>
                    <a:lnTo>
                      <a:pt x="33410" y="95435"/>
                    </a:lnTo>
                    <a:lnTo>
                      <a:pt x="33284" y="95644"/>
                    </a:lnTo>
                    <a:lnTo>
                      <a:pt x="32968" y="96167"/>
                    </a:lnTo>
                    <a:lnTo>
                      <a:pt x="32715" y="96167"/>
                    </a:lnTo>
                    <a:lnTo>
                      <a:pt x="32273" y="95958"/>
                    </a:lnTo>
                    <a:lnTo>
                      <a:pt x="31894" y="95435"/>
                    </a:lnTo>
                    <a:lnTo>
                      <a:pt x="31578" y="94808"/>
                    </a:lnTo>
                    <a:lnTo>
                      <a:pt x="31263" y="94285"/>
                    </a:lnTo>
                    <a:lnTo>
                      <a:pt x="31389" y="94076"/>
                    </a:lnTo>
                    <a:lnTo>
                      <a:pt x="31894" y="94076"/>
                    </a:lnTo>
                    <a:lnTo>
                      <a:pt x="32021" y="93972"/>
                    </a:lnTo>
                    <a:lnTo>
                      <a:pt x="32084" y="93867"/>
                    </a:lnTo>
                    <a:lnTo>
                      <a:pt x="32210" y="93554"/>
                    </a:lnTo>
                    <a:lnTo>
                      <a:pt x="32273" y="93449"/>
                    </a:lnTo>
                    <a:lnTo>
                      <a:pt x="32021" y="93344"/>
                    </a:lnTo>
                    <a:lnTo>
                      <a:pt x="31642" y="93344"/>
                    </a:lnTo>
                    <a:lnTo>
                      <a:pt x="31073" y="93031"/>
                    </a:lnTo>
                    <a:lnTo>
                      <a:pt x="30505" y="92508"/>
                    </a:lnTo>
                    <a:lnTo>
                      <a:pt x="30126" y="91881"/>
                    </a:lnTo>
                    <a:lnTo>
                      <a:pt x="30063" y="91567"/>
                    </a:lnTo>
                    <a:lnTo>
                      <a:pt x="29873" y="91254"/>
                    </a:lnTo>
                    <a:lnTo>
                      <a:pt x="29747" y="90418"/>
                    </a:lnTo>
                    <a:lnTo>
                      <a:pt x="29684" y="90313"/>
                    </a:lnTo>
                    <a:lnTo>
                      <a:pt x="29494" y="90209"/>
                    </a:lnTo>
                    <a:lnTo>
                      <a:pt x="28484" y="90209"/>
                    </a:lnTo>
                    <a:lnTo>
                      <a:pt x="28357" y="90313"/>
                    </a:lnTo>
                    <a:lnTo>
                      <a:pt x="28231" y="90418"/>
                    </a:lnTo>
                    <a:lnTo>
                      <a:pt x="28042" y="90418"/>
                    </a:lnTo>
                    <a:lnTo>
                      <a:pt x="27347" y="90209"/>
                    </a:lnTo>
                    <a:lnTo>
                      <a:pt x="27221" y="90418"/>
                    </a:lnTo>
                    <a:lnTo>
                      <a:pt x="26147" y="90418"/>
                    </a:lnTo>
                    <a:lnTo>
                      <a:pt x="25452" y="90313"/>
                    </a:lnTo>
                    <a:lnTo>
                      <a:pt x="24568" y="90209"/>
                    </a:lnTo>
                    <a:lnTo>
                      <a:pt x="23810" y="90000"/>
                    </a:lnTo>
                    <a:lnTo>
                      <a:pt x="23684" y="90000"/>
                    </a:lnTo>
                    <a:lnTo>
                      <a:pt x="23557" y="89895"/>
                    </a:lnTo>
                    <a:lnTo>
                      <a:pt x="23368" y="89895"/>
                    </a:lnTo>
                    <a:lnTo>
                      <a:pt x="23242" y="89790"/>
                    </a:lnTo>
                    <a:lnTo>
                      <a:pt x="23052" y="89790"/>
                    </a:lnTo>
                    <a:lnTo>
                      <a:pt x="22989" y="89686"/>
                    </a:lnTo>
                    <a:lnTo>
                      <a:pt x="22926" y="89686"/>
                    </a:lnTo>
                    <a:lnTo>
                      <a:pt x="22863" y="89477"/>
                    </a:lnTo>
                    <a:lnTo>
                      <a:pt x="22673" y="88954"/>
                    </a:lnTo>
                    <a:lnTo>
                      <a:pt x="22673" y="88641"/>
                    </a:lnTo>
                    <a:lnTo>
                      <a:pt x="22294" y="87909"/>
                    </a:lnTo>
                    <a:lnTo>
                      <a:pt x="21978" y="87909"/>
                    </a:lnTo>
                    <a:lnTo>
                      <a:pt x="21789" y="88013"/>
                    </a:lnTo>
                    <a:lnTo>
                      <a:pt x="21726" y="88222"/>
                    </a:lnTo>
                    <a:lnTo>
                      <a:pt x="21663" y="88432"/>
                    </a:lnTo>
                    <a:lnTo>
                      <a:pt x="21600" y="88641"/>
                    </a:lnTo>
                    <a:lnTo>
                      <a:pt x="20336" y="88641"/>
                    </a:lnTo>
                    <a:lnTo>
                      <a:pt x="19831" y="88013"/>
                    </a:lnTo>
                    <a:lnTo>
                      <a:pt x="19452" y="87386"/>
                    </a:lnTo>
                    <a:lnTo>
                      <a:pt x="19200" y="87177"/>
                    </a:lnTo>
                    <a:lnTo>
                      <a:pt x="19010" y="86968"/>
                    </a:lnTo>
                    <a:lnTo>
                      <a:pt x="18821" y="86968"/>
                    </a:lnTo>
                    <a:lnTo>
                      <a:pt x="18631" y="86864"/>
                    </a:lnTo>
                    <a:lnTo>
                      <a:pt x="18378" y="86655"/>
                    </a:lnTo>
                    <a:lnTo>
                      <a:pt x="18315" y="86445"/>
                    </a:lnTo>
                    <a:lnTo>
                      <a:pt x="18315" y="85923"/>
                    </a:lnTo>
                    <a:lnTo>
                      <a:pt x="17684" y="84355"/>
                    </a:lnTo>
                    <a:lnTo>
                      <a:pt x="17242" y="83832"/>
                    </a:lnTo>
                    <a:lnTo>
                      <a:pt x="16736" y="83623"/>
                    </a:lnTo>
                    <a:lnTo>
                      <a:pt x="16610" y="83623"/>
                    </a:lnTo>
                    <a:lnTo>
                      <a:pt x="16421" y="83832"/>
                    </a:lnTo>
                    <a:lnTo>
                      <a:pt x="16168" y="84668"/>
                    </a:lnTo>
                    <a:lnTo>
                      <a:pt x="16168" y="85609"/>
                    </a:lnTo>
                    <a:lnTo>
                      <a:pt x="16294" y="85923"/>
                    </a:lnTo>
                    <a:lnTo>
                      <a:pt x="16484" y="86864"/>
                    </a:lnTo>
                    <a:lnTo>
                      <a:pt x="16800" y="87804"/>
                    </a:lnTo>
                    <a:lnTo>
                      <a:pt x="17305" y="88641"/>
                    </a:lnTo>
                    <a:lnTo>
                      <a:pt x="17747" y="88954"/>
                    </a:lnTo>
                    <a:lnTo>
                      <a:pt x="17747" y="89372"/>
                    </a:lnTo>
                    <a:lnTo>
                      <a:pt x="17873" y="89477"/>
                    </a:lnTo>
                    <a:lnTo>
                      <a:pt x="17873" y="89790"/>
                    </a:lnTo>
                    <a:lnTo>
                      <a:pt x="17936" y="90000"/>
                    </a:lnTo>
                    <a:lnTo>
                      <a:pt x="18063" y="89895"/>
                    </a:lnTo>
                    <a:lnTo>
                      <a:pt x="18189" y="89790"/>
                    </a:lnTo>
                    <a:lnTo>
                      <a:pt x="18252" y="89477"/>
                    </a:lnTo>
                    <a:lnTo>
                      <a:pt x="18378" y="89268"/>
                    </a:lnTo>
                    <a:lnTo>
                      <a:pt x="18505" y="89477"/>
                    </a:lnTo>
                    <a:lnTo>
                      <a:pt x="18505" y="90209"/>
                    </a:lnTo>
                    <a:lnTo>
                      <a:pt x="18378" y="90418"/>
                    </a:lnTo>
                    <a:lnTo>
                      <a:pt x="18252" y="90731"/>
                    </a:lnTo>
                    <a:lnTo>
                      <a:pt x="18252" y="91045"/>
                    </a:lnTo>
                    <a:lnTo>
                      <a:pt x="18378" y="91567"/>
                    </a:lnTo>
                    <a:lnTo>
                      <a:pt x="18694" y="91881"/>
                    </a:lnTo>
                    <a:lnTo>
                      <a:pt x="18947" y="91881"/>
                    </a:lnTo>
                    <a:lnTo>
                      <a:pt x="19200" y="91986"/>
                    </a:lnTo>
                    <a:lnTo>
                      <a:pt x="19326" y="91986"/>
                    </a:lnTo>
                    <a:lnTo>
                      <a:pt x="20210" y="91881"/>
                    </a:lnTo>
                    <a:lnTo>
                      <a:pt x="20778" y="91358"/>
                    </a:lnTo>
                    <a:lnTo>
                      <a:pt x="21284" y="90731"/>
                    </a:lnTo>
                    <a:lnTo>
                      <a:pt x="21663" y="89895"/>
                    </a:lnTo>
                    <a:lnTo>
                      <a:pt x="22105" y="89163"/>
                    </a:lnTo>
                    <a:lnTo>
                      <a:pt x="22105" y="90731"/>
                    </a:lnTo>
                    <a:lnTo>
                      <a:pt x="22547" y="91567"/>
                    </a:lnTo>
                    <a:lnTo>
                      <a:pt x="22989" y="92090"/>
                    </a:lnTo>
                    <a:lnTo>
                      <a:pt x="23684" y="92508"/>
                    </a:lnTo>
                    <a:lnTo>
                      <a:pt x="23873" y="92613"/>
                    </a:lnTo>
                    <a:lnTo>
                      <a:pt x="24000" y="93240"/>
                    </a:lnTo>
                    <a:lnTo>
                      <a:pt x="24126" y="93344"/>
                    </a:lnTo>
                    <a:lnTo>
                      <a:pt x="24189" y="93554"/>
                    </a:lnTo>
                    <a:lnTo>
                      <a:pt x="24189" y="93449"/>
                    </a:lnTo>
                    <a:lnTo>
                      <a:pt x="24252" y="93554"/>
                    </a:lnTo>
                    <a:lnTo>
                      <a:pt x="24442" y="93763"/>
                    </a:lnTo>
                    <a:lnTo>
                      <a:pt x="24505" y="93867"/>
                    </a:lnTo>
                    <a:lnTo>
                      <a:pt x="24694" y="93972"/>
                    </a:lnTo>
                    <a:lnTo>
                      <a:pt x="24694" y="94076"/>
                    </a:lnTo>
                    <a:lnTo>
                      <a:pt x="24568" y="94808"/>
                    </a:lnTo>
                    <a:lnTo>
                      <a:pt x="24315" y="95331"/>
                    </a:lnTo>
                    <a:lnTo>
                      <a:pt x="24000" y="95853"/>
                    </a:lnTo>
                    <a:lnTo>
                      <a:pt x="23936" y="96480"/>
                    </a:lnTo>
                    <a:lnTo>
                      <a:pt x="23684" y="96480"/>
                    </a:lnTo>
                    <a:lnTo>
                      <a:pt x="23494" y="96585"/>
                    </a:lnTo>
                    <a:lnTo>
                      <a:pt x="23178" y="97108"/>
                    </a:lnTo>
                    <a:lnTo>
                      <a:pt x="23178" y="97421"/>
                    </a:lnTo>
                    <a:lnTo>
                      <a:pt x="23052" y="97630"/>
                    </a:lnTo>
                    <a:lnTo>
                      <a:pt x="23052" y="98048"/>
                    </a:lnTo>
                    <a:lnTo>
                      <a:pt x="22989" y="98153"/>
                    </a:lnTo>
                    <a:lnTo>
                      <a:pt x="22926" y="98466"/>
                    </a:lnTo>
                    <a:lnTo>
                      <a:pt x="22673" y="98466"/>
                    </a:lnTo>
                    <a:lnTo>
                      <a:pt x="22547" y="98675"/>
                    </a:lnTo>
                    <a:lnTo>
                      <a:pt x="22421" y="98989"/>
                    </a:lnTo>
                    <a:lnTo>
                      <a:pt x="22357" y="99094"/>
                    </a:lnTo>
                    <a:lnTo>
                      <a:pt x="22231" y="99616"/>
                    </a:lnTo>
                    <a:lnTo>
                      <a:pt x="21915" y="99616"/>
                    </a:lnTo>
                    <a:lnTo>
                      <a:pt x="21600" y="100139"/>
                    </a:lnTo>
                    <a:lnTo>
                      <a:pt x="21473" y="100452"/>
                    </a:lnTo>
                    <a:lnTo>
                      <a:pt x="21347" y="100662"/>
                    </a:lnTo>
                    <a:lnTo>
                      <a:pt x="21347" y="100975"/>
                    </a:lnTo>
                    <a:lnTo>
                      <a:pt x="20842" y="101080"/>
                    </a:lnTo>
                    <a:lnTo>
                      <a:pt x="20210" y="101393"/>
                    </a:lnTo>
                    <a:lnTo>
                      <a:pt x="19642" y="101602"/>
                    </a:lnTo>
                    <a:lnTo>
                      <a:pt x="19200" y="102020"/>
                    </a:lnTo>
                    <a:lnTo>
                      <a:pt x="19010" y="102543"/>
                    </a:lnTo>
                    <a:lnTo>
                      <a:pt x="19136" y="102752"/>
                    </a:lnTo>
                    <a:lnTo>
                      <a:pt x="19200" y="102961"/>
                    </a:lnTo>
                    <a:lnTo>
                      <a:pt x="17115" y="104006"/>
                    </a:lnTo>
                    <a:lnTo>
                      <a:pt x="16800" y="104216"/>
                    </a:lnTo>
                    <a:lnTo>
                      <a:pt x="16357" y="104738"/>
                    </a:lnTo>
                    <a:lnTo>
                      <a:pt x="15852" y="105156"/>
                    </a:lnTo>
                    <a:lnTo>
                      <a:pt x="15473" y="105574"/>
                    </a:lnTo>
                    <a:lnTo>
                      <a:pt x="14652" y="105574"/>
                    </a:lnTo>
                    <a:lnTo>
                      <a:pt x="14463" y="105783"/>
                    </a:lnTo>
                    <a:lnTo>
                      <a:pt x="14273" y="106097"/>
                    </a:lnTo>
                    <a:lnTo>
                      <a:pt x="13957" y="106306"/>
                    </a:lnTo>
                    <a:lnTo>
                      <a:pt x="13642" y="106306"/>
                    </a:lnTo>
                    <a:lnTo>
                      <a:pt x="13515" y="106515"/>
                    </a:lnTo>
                    <a:lnTo>
                      <a:pt x="13389" y="106515"/>
                    </a:lnTo>
                    <a:lnTo>
                      <a:pt x="12757" y="105993"/>
                    </a:lnTo>
                    <a:lnTo>
                      <a:pt x="12694" y="105993"/>
                    </a:lnTo>
                    <a:lnTo>
                      <a:pt x="12757" y="105783"/>
                    </a:lnTo>
                    <a:lnTo>
                      <a:pt x="12757" y="105679"/>
                    </a:lnTo>
                    <a:lnTo>
                      <a:pt x="12378" y="104320"/>
                    </a:lnTo>
                    <a:lnTo>
                      <a:pt x="12252" y="103275"/>
                    </a:lnTo>
                    <a:lnTo>
                      <a:pt x="12063" y="103066"/>
                    </a:lnTo>
                    <a:lnTo>
                      <a:pt x="12063" y="102439"/>
                    </a:lnTo>
                    <a:lnTo>
                      <a:pt x="12126" y="102125"/>
                    </a:lnTo>
                    <a:lnTo>
                      <a:pt x="12126" y="101184"/>
                    </a:lnTo>
                    <a:lnTo>
                      <a:pt x="12063" y="100975"/>
                    </a:lnTo>
                    <a:lnTo>
                      <a:pt x="11936" y="100662"/>
                    </a:lnTo>
                    <a:lnTo>
                      <a:pt x="11747" y="100557"/>
                    </a:lnTo>
                    <a:lnTo>
                      <a:pt x="11242" y="99721"/>
                    </a:lnTo>
                    <a:lnTo>
                      <a:pt x="10926" y="98989"/>
                    </a:lnTo>
                    <a:lnTo>
                      <a:pt x="10610" y="98048"/>
                    </a:lnTo>
                    <a:lnTo>
                      <a:pt x="10547" y="97317"/>
                    </a:lnTo>
                    <a:lnTo>
                      <a:pt x="9852" y="96689"/>
                    </a:lnTo>
                    <a:lnTo>
                      <a:pt x="9536" y="95853"/>
                    </a:lnTo>
                    <a:lnTo>
                      <a:pt x="9473" y="94390"/>
                    </a:lnTo>
                    <a:lnTo>
                      <a:pt x="9473" y="93972"/>
                    </a:lnTo>
                    <a:lnTo>
                      <a:pt x="9347" y="93554"/>
                    </a:lnTo>
                    <a:lnTo>
                      <a:pt x="9157" y="92822"/>
                    </a:lnTo>
                    <a:lnTo>
                      <a:pt x="9031" y="92404"/>
                    </a:lnTo>
                    <a:lnTo>
                      <a:pt x="8905" y="92299"/>
                    </a:lnTo>
                    <a:lnTo>
                      <a:pt x="8589" y="91777"/>
                    </a:lnTo>
                    <a:lnTo>
                      <a:pt x="8273" y="91777"/>
                    </a:lnTo>
                    <a:lnTo>
                      <a:pt x="8210" y="91567"/>
                    </a:lnTo>
                    <a:lnTo>
                      <a:pt x="8084" y="91358"/>
                    </a:lnTo>
                    <a:lnTo>
                      <a:pt x="8084" y="90836"/>
                    </a:lnTo>
                    <a:lnTo>
                      <a:pt x="8021" y="90731"/>
                    </a:lnTo>
                    <a:lnTo>
                      <a:pt x="8021" y="90418"/>
                    </a:lnTo>
                    <a:lnTo>
                      <a:pt x="7957" y="90000"/>
                    </a:lnTo>
                    <a:lnTo>
                      <a:pt x="7642" y="89477"/>
                    </a:lnTo>
                    <a:lnTo>
                      <a:pt x="6821" y="87386"/>
                    </a:lnTo>
                    <a:lnTo>
                      <a:pt x="6757" y="87282"/>
                    </a:lnTo>
                    <a:lnTo>
                      <a:pt x="6694" y="86968"/>
                    </a:lnTo>
                    <a:lnTo>
                      <a:pt x="6378" y="86445"/>
                    </a:lnTo>
                    <a:lnTo>
                      <a:pt x="6378" y="86132"/>
                    </a:lnTo>
                    <a:lnTo>
                      <a:pt x="6442" y="85714"/>
                    </a:lnTo>
                    <a:lnTo>
                      <a:pt x="6442" y="85296"/>
                    </a:lnTo>
                    <a:lnTo>
                      <a:pt x="6505" y="84878"/>
                    </a:lnTo>
                    <a:lnTo>
                      <a:pt x="6505" y="84564"/>
                    </a:lnTo>
                    <a:lnTo>
                      <a:pt x="5936" y="82264"/>
                    </a:lnTo>
                    <a:lnTo>
                      <a:pt x="5936" y="82160"/>
                    </a:lnTo>
                    <a:lnTo>
                      <a:pt x="6126" y="81846"/>
                    </a:lnTo>
                    <a:lnTo>
                      <a:pt x="6189" y="81846"/>
                    </a:lnTo>
                    <a:lnTo>
                      <a:pt x="6189" y="81742"/>
                    </a:lnTo>
                    <a:lnTo>
                      <a:pt x="6442" y="80592"/>
                    </a:lnTo>
                    <a:lnTo>
                      <a:pt x="6568" y="79547"/>
                    </a:lnTo>
                    <a:lnTo>
                      <a:pt x="6757" y="79024"/>
                    </a:lnTo>
                    <a:lnTo>
                      <a:pt x="7010" y="78501"/>
                    </a:lnTo>
                    <a:lnTo>
                      <a:pt x="7200" y="78083"/>
                    </a:lnTo>
                    <a:lnTo>
                      <a:pt x="7326" y="77456"/>
                    </a:lnTo>
                    <a:lnTo>
                      <a:pt x="7326" y="76933"/>
                    </a:lnTo>
                    <a:lnTo>
                      <a:pt x="7200" y="76515"/>
                    </a:lnTo>
                    <a:lnTo>
                      <a:pt x="7136" y="75993"/>
                    </a:lnTo>
                    <a:lnTo>
                      <a:pt x="7136" y="75470"/>
                    </a:lnTo>
                    <a:lnTo>
                      <a:pt x="7200" y="75261"/>
                    </a:lnTo>
                    <a:lnTo>
                      <a:pt x="7326" y="75261"/>
                    </a:lnTo>
                    <a:lnTo>
                      <a:pt x="7326" y="74738"/>
                    </a:lnTo>
                    <a:lnTo>
                      <a:pt x="7200" y="74947"/>
                    </a:lnTo>
                    <a:lnTo>
                      <a:pt x="7073" y="75052"/>
                    </a:lnTo>
                    <a:lnTo>
                      <a:pt x="7010" y="75156"/>
                    </a:lnTo>
                    <a:lnTo>
                      <a:pt x="6568" y="75156"/>
                    </a:lnTo>
                    <a:lnTo>
                      <a:pt x="6442" y="75052"/>
                    </a:lnTo>
                    <a:lnTo>
                      <a:pt x="6378" y="74738"/>
                    </a:lnTo>
                    <a:lnTo>
                      <a:pt x="6063" y="75156"/>
                    </a:lnTo>
                    <a:lnTo>
                      <a:pt x="5810" y="75470"/>
                    </a:lnTo>
                    <a:lnTo>
                      <a:pt x="5494" y="75679"/>
                    </a:lnTo>
                    <a:lnTo>
                      <a:pt x="4989" y="75888"/>
                    </a:lnTo>
                    <a:lnTo>
                      <a:pt x="4673" y="75679"/>
                    </a:lnTo>
                    <a:lnTo>
                      <a:pt x="4357" y="75261"/>
                    </a:lnTo>
                    <a:lnTo>
                      <a:pt x="4168" y="74947"/>
                    </a:lnTo>
                    <a:lnTo>
                      <a:pt x="3726" y="74738"/>
                    </a:lnTo>
                    <a:lnTo>
                      <a:pt x="3600" y="74738"/>
                    </a:lnTo>
                    <a:lnTo>
                      <a:pt x="3410" y="74947"/>
                    </a:lnTo>
                    <a:lnTo>
                      <a:pt x="3347" y="75156"/>
                    </a:lnTo>
                    <a:lnTo>
                      <a:pt x="3157" y="75470"/>
                    </a:lnTo>
                    <a:lnTo>
                      <a:pt x="3094" y="75679"/>
                    </a:lnTo>
                    <a:lnTo>
                      <a:pt x="3031" y="75888"/>
                    </a:lnTo>
                    <a:lnTo>
                      <a:pt x="2842" y="75888"/>
                    </a:lnTo>
                    <a:lnTo>
                      <a:pt x="2526" y="75679"/>
                    </a:lnTo>
                    <a:lnTo>
                      <a:pt x="2210" y="75261"/>
                    </a:lnTo>
                    <a:lnTo>
                      <a:pt x="1894" y="75052"/>
                    </a:lnTo>
                    <a:lnTo>
                      <a:pt x="1389" y="75052"/>
                    </a:lnTo>
                    <a:lnTo>
                      <a:pt x="1515" y="74738"/>
                    </a:lnTo>
                    <a:lnTo>
                      <a:pt x="1452" y="74634"/>
                    </a:lnTo>
                    <a:lnTo>
                      <a:pt x="1263" y="74529"/>
                    </a:lnTo>
                    <a:lnTo>
                      <a:pt x="1136" y="74216"/>
                    </a:lnTo>
                    <a:lnTo>
                      <a:pt x="947" y="74111"/>
                    </a:lnTo>
                    <a:lnTo>
                      <a:pt x="821" y="73588"/>
                    </a:lnTo>
                    <a:lnTo>
                      <a:pt x="884" y="73484"/>
                    </a:lnTo>
                    <a:lnTo>
                      <a:pt x="757" y="73170"/>
                    </a:lnTo>
                    <a:lnTo>
                      <a:pt x="505" y="72961"/>
                    </a:lnTo>
                    <a:lnTo>
                      <a:pt x="0" y="72648"/>
                    </a:lnTo>
                    <a:lnTo>
                      <a:pt x="252" y="72334"/>
                    </a:lnTo>
                    <a:lnTo>
                      <a:pt x="442" y="72125"/>
                    </a:lnTo>
                    <a:lnTo>
                      <a:pt x="505" y="72020"/>
                    </a:lnTo>
                    <a:lnTo>
                      <a:pt x="568" y="71811"/>
                    </a:lnTo>
                    <a:lnTo>
                      <a:pt x="568" y="70975"/>
                    </a:lnTo>
                    <a:lnTo>
                      <a:pt x="252" y="70975"/>
                    </a:lnTo>
                    <a:lnTo>
                      <a:pt x="126" y="70871"/>
                    </a:lnTo>
                    <a:lnTo>
                      <a:pt x="126" y="70662"/>
                    </a:lnTo>
                    <a:lnTo>
                      <a:pt x="252" y="70139"/>
                    </a:lnTo>
                    <a:lnTo>
                      <a:pt x="568" y="69825"/>
                    </a:lnTo>
                    <a:lnTo>
                      <a:pt x="1705" y="69512"/>
                    </a:lnTo>
                    <a:lnTo>
                      <a:pt x="2147" y="69407"/>
                    </a:lnTo>
                    <a:lnTo>
                      <a:pt x="2463" y="69303"/>
                    </a:lnTo>
                    <a:lnTo>
                      <a:pt x="2336" y="68989"/>
                    </a:lnTo>
                    <a:lnTo>
                      <a:pt x="2210" y="68989"/>
                    </a:lnTo>
                    <a:lnTo>
                      <a:pt x="2210" y="68780"/>
                    </a:lnTo>
                    <a:lnTo>
                      <a:pt x="2400" y="68571"/>
                    </a:lnTo>
                    <a:lnTo>
                      <a:pt x="3915" y="68571"/>
                    </a:lnTo>
                    <a:lnTo>
                      <a:pt x="4042" y="68362"/>
                    </a:lnTo>
                    <a:lnTo>
                      <a:pt x="4294" y="68257"/>
                    </a:lnTo>
                    <a:lnTo>
                      <a:pt x="4547" y="67944"/>
                    </a:lnTo>
                    <a:lnTo>
                      <a:pt x="4673" y="67735"/>
                    </a:lnTo>
                    <a:lnTo>
                      <a:pt x="5115" y="67526"/>
                    </a:lnTo>
                    <a:lnTo>
                      <a:pt x="5621" y="67421"/>
                    </a:lnTo>
                    <a:lnTo>
                      <a:pt x="6189" y="67421"/>
                    </a:lnTo>
                    <a:lnTo>
                      <a:pt x="6568" y="67526"/>
                    </a:lnTo>
                    <a:lnTo>
                      <a:pt x="7073" y="67839"/>
                    </a:lnTo>
                    <a:lnTo>
                      <a:pt x="7452" y="67944"/>
                    </a:lnTo>
                    <a:lnTo>
                      <a:pt x="7642" y="68362"/>
                    </a:lnTo>
                    <a:lnTo>
                      <a:pt x="8021" y="68571"/>
                    </a:lnTo>
                    <a:lnTo>
                      <a:pt x="8400" y="68780"/>
                    </a:lnTo>
                    <a:lnTo>
                      <a:pt x="8715" y="68885"/>
                    </a:lnTo>
                    <a:lnTo>
                      <a:pt x="10231" y="68885"/>
                    </a:lnTo>
                    <a:lnTo>
                      <a:pt x="10610" y="68780"/>
                    </a:lnTo>
                    <a:lnTo>
                      <a:pt x="11052" y="68257"/>
                    </a:lnTo>
                    <a:lnTo>
                      <a:pt x="11431" y="67839"/>
                    </a:lnTo>
                    <a:lnTo>
                      <a:pt x="12000" y="67735"/>
                    </a:lnTo>
                    <a:lnTo>
                      <a:pt x="12315" y="67735"/>
                    </a:lnTo>
                    <a:lnTo>
                      <a:pt x="12631" y="67944"/>
                    </a:lnTo>
                    <a:lnTo>
                      <a:pt x="12757" y="68257"/>
                    </a:lnTo>
                    <a:lnTo>
                      <a:pt x="12757" y="68466"/>
                    </a:lnTo>
                    <a:lnTo>
                      <a:pt x="12947" y="68989"/>
                    </a:lnTo>
                    <a:lnTo>
                      <a:pt x="13010" y="69407"/>
                    </a:lnTo>
                    <a:lnTo>
                      <a:pt x="13200" y="69616"/>
                    </a:lnTo>
                    <a:lnTo>
                      <a:pt x="13515" y="69930"/>
                    </a:lnTo>
                    <a:lnTo>
                      <a:pt x="13578" y="70034"/>
                    </a:lnTo>
                    <a:lnTo>
                      <a:pt x="13642" y="70034"/>
                    </a:lnTo>
                    <a:lnTo>
                      <a:pt x="13957" y="70452"/>
                    </a:lnTo>
                    <a:lnTo>
                      <a:pt x="14210" y="70975"/>
                    </a:lnTo>
                    <a:lnTo>
                      <a:pt x="14526" y="71393"/>
                    </a:lnTo>
                    <a:lnTo>
                      <a:pt x="14905" y="71602"/>
                    </a:lnTo>
                    <a:lnTo>
                      <a:pt x="15157" y="71602"/>
                    </a:lnTo>
                    <a:lnTo>
                      <a:pt x="15284" y="71498"/>
                    </a:lnTo>
                    <a:lnTo>
                      <a:pt x="15410" y="71184"/>
                    </a:lnTo>
                    <a:lnTo>
                      <a:pt x="15726" y="70662"/>
                    </a:lnTo>
                    <a:lnTo>
                      <a:pt x="15852" y="70557"/>
                    </a:lnTo>
                    <a:lnTo>
                      <a:pt x="15915" y="70557"/>
                    </a:lnTo>
                    <a:lnTo>
                      <a:pt x="16042" y="70452"/>
                    </a:lnTo>
                    <a:lnTo>
                      <a:pt x="16168" y="70452"/>
                    </a:lnTo>
                    <a:lnTo>
                      <a:pt x="16294" y="70662"/>
                    </a:lnTo>
                    <a:lnTo>
                      <a:pt x="16294" y="70871"/>
                    </a:lnTo>
                    <a:lnTo>
                      <a:pt x="16357" y="71080"/>
                    </a:lnTo>
                    <a:lnTo>
                      <a:pt x="16421" y="71184"/>
                    </a:lnTo>
                    <a:lnTo>
                      <a:pt x="16421" y="71811"/>
                    </a:lnTo>
                    <a:lnTo>
                      <a:pt x="16736" y="72334"/>
                    </a:lnTo>
                    <a:lnTo>
                      <a:pt x="16800" y="72543"/>
                    </a:lnTo>
                    <a:lnTo>
                      <a:pt x="16800" y="73379"/>
                    </a:lnTo>
                    <a:lnTo>
                      <a:pt x="16989" y="73902"/>
                    </a:lnTo>
                    <a:lnTo>
                      <a:pt x="17621" y="73902"/>
                    </a:lnTo>
                    <a:lnTo>
                      <a:pt x="17747" y="74006"/>
                    </a:lnTo>
                    <a:lnTo>
                      <a:pt x="17873" y="74216"/>
                    </a:lnTo>
                    <a:lnTo>
                      <a:pt x="17936" y="74425"/>
                    </a:lnTo>
                    <a:lnTo>
                      <a:pt x="18000" y="74634"/>
                    </a:lnTo>
                    <a:lnTo>
                      <a:pt x="18315" y="74947"/>
                    </a:lnTo>
                    <a:lnTo>
                      <a:pt x="19200" y="74947"/>
                    </a:lnTo>
                    <a:lnTo>
                      <a:pt x="19894" y="74738"/>
                    </a:lnTo>
                    <a:lnTo>
                      <a:pt x="20463" y="74634"/>
                    </a:lnTo>
                    <a:lnTo>
                      <a:pt x="20463" y="73902"/>
                    </a:lnTo>
                    <a:lnTo>
                      <a:pt x="20147" y="73379"/>
                    </a:lnTo>
                    <a:lnTo>
                      <a:pt x="20147" y="72857"/>
                    </a:lnTo>
                    <a:lnTo>
                      <a:pt x="20336" y="72543"/>
                    </a:lnTo>
                    <a:lnTo>
                      <a:pt x="20400" y="72334"/>
                    </a:lnTo>
                    <a:lnTo>
                      <a:pt x="20400" y="72020"/>
                    </a:lnTo>
                    <a:lnTo>
                      <a:pt x="20336" y="71498"/>
                    </a:lnTo>
                    <a:lnTo>
                      <a:pt x="20210" y="71080"/>
                    </a:lnTo>
                    <a:lnTo>
                      <a:pt x="19957" y="70662"/>
                    </a:lnTo>
                    <a:lnTo>
                      <a:pt x="19768" y="70452"/>
                    </a:lnTo>
                    <a:lnTo>
                      <a:pt x="19452" y="70348"/>
                    </a:lnTo>
                    <a:lnTo>
                      <a:pt x="19515" y="69825"/>
                    </a:lnTo>
                    <a:lnTo>
                      <a:pt x="19831" y="69303"/>
                    </a:lnTo>
                    <a:lnTo>
                      <a:pt x="19957" y="69094"/>
                    </a:lnTo>
                    <a:lnTo>
                      <a:pt x="20715" y="69094"/>
                    </a:lnTo>
                    <a:lnTo>
                      <a:pt x="20652" y="68885"/>
                    </a:lnTo>
                    <a:lnTo>
                      <a:pt x="20526" y="68466"/>
                    </a:lnTo>
                    <a:lnTo>
                      <a:pt x="20400" y="67944"/>
                    </a:lnTo>
                    <a:lnTo>
                      <a:pt x="20336" y="67526"/>
                    </a:lnTo>
                    <a:lnTo>
                      <a:pt x="20147" y="67526"/>
                    </a:lnTo>
                    <a:lnTo>
                      <a:pt x="19957" y="67735"/>
                    </a:lnTo>
                    <a:lnTo>
                      <a:pt x="19831" y="67944"/>
                    </a:lnTo>
                    <a:lnTo>
                      <a:pt x="19578" y="68048"/>
                    </a:lnTo>
                    <a:lnTo>
                      <a:pt x="19452" y="68257"/>
                    </a:lnTo>
                    <a:lnTo>
                      <a:pt x="19326" y="67108"/>
                    </a:lnTo>
                    <a:lnTo>
                      <a:pt x="19010" y="66271"/>
                    </a:lnTo>
                    <a:lnTo>
                      <a:pt x="18631" y="65435"/>
                    </a:lnTo>
                    <a:lnTo>
                      <a:pt x="18252" y="64494"/>
                    </a:lnTo>
                    <a:lnTo>
                      <a:pt x="18189" y="64390"/>
                    </a:lnTo>
                    <a:lnTo>
                      <a:pt x="18000" y="64285"/>
                    </a:lnTo>
                    <a:lnTo>
                      <a:pt x="17684" y="63763"/>
                    </a:lnTo>
                    <a:lnTo>
                      <a:pt x="17684" y="63344"/>
                    </a:lnTo>
                    <a:lnTo>
                      <a:pt x="17936" y="63240"/>
                    </a:lnTo>
                    <a:lnTo>
                      <a:pt x="18315" y="62822"/>
                    </a:lnTo>
                    <a:lnTo>
                      <a:pt x="18884" y="62404"/>
                    </a:lnTo>
                    <a:lnTo>
                      <a:pt x="19452" y="62299"/>
                    </a:lnTo>
                    <a:lnTo>
                      <a:pt x="19894" y="62404"/>
                    </a:lnTo>
                    <a:lnTo>
                      <a:pt x="20400" y="62404"/>
                    </a:lnTo>
                    <a:lnTo>
                      <a:pt x="20778" y="62195"/>
                    </a:lnTo>
                    <a:lnTo>
                      <a:pt x="20715" y="61881"/>
                    </a:lnTo>
                    <a:lnTo>
                      <a:pt x="20526" y="61672"/>
                    </a:lnTo>
                    <a:lnTo>
                      <a:pt x="20526" y="60940"/>
                    </a:lnTo>
                    <a:lnTo>
                      <a:pt x="20715" y="60836"/>
                    </a:lnTo>
                    <a:lnTo>
                      <a:pt x="20715" y="61149"/>
                    </a:lnTo>
                    <a:lnTo>
                      <a:pt x="20778" y="61149"/>
                    </a:lnTo>
                    <a:lnTo>
                      <a:pt x="20778" y="61254"/>
                    </a:lnTo>
                    <a:lnTo>
                      <a:pt x="20842" y="61358"/>
                    </a:lnTo>
                    <a:lnTo>
                      <a:pt x="21094" y="61463"/>
                    </a:lnTo>
                    <a:lnTo>
                      <a:pt x="21284" y="61672"/>
                    </a:lnTo>
                    <a:lnTo>
                      <a:pt x="21347" y="61672"/>
                    </a:lnTo>
                    <a:lnTo>
                      <a:pt x="21600" y="61358"/>
                    </a:lnTo>
                    <a:lnTo>
                      <a:pt x="21600" y="61254"/>
                    </a:lnTo>
                    <a:lnTo>
                      <a:pt x="21726" y="60940"/>
                    </a:lnTo>
                    <a:lnTo>
                      <a:pt x="21915" y="60940"/>
                    </a:lnTo>
                    <a:lnTo>
                      <a:pt x="21978" y="60836"/>
                    </a:lnTo>
                    <a:lnTo>
                      <a:pt x="22042" y="60836"/>
                    </a:lnTo>
                    <a:lnTo>
                      <a:pt x="22105" y="60940"/>
                    </a:lnTo>
                    <a:lnTo>
                      <a:pt x="22231" y="60836"/>
                    </a:lnTo>
                    <a:lnTo>
                      <a:pt x="22294" y="60940"/>
                    </a:lnTo>
                    <a:lnTo>
                      <a:pt x="22421" y="61149"/>
                    </a:lnTo>
                    <a:lnTo>
                      <a:pt x="22610" y="60940"/>
                    </a:lnTo>
                    <a:lnTo>
                      <a:pt x="22673" y="60836"/>
                    </a:lnTo>
                    <a:lnTo>
                      <a:pt x="22863" y="60836"/>
                    </a:lnTo>
                    <a:lnTo>
                      <a:pt x="22926" y="60731"/>
                    </a:lnTo>
                    <a:lnTo>
                      <a:pt x="23052" y="60836"/>
                    </a:lnTo>
                    <a:lnTo>
                      <a:pt x="23178" y="60940"/>
                    </a:lnTo>
                    <a:lnTo>
                      <a:pt x="23178" y="61358"/>
                    </a:lnTo>
                    <a:lnTo>
                      <a:pt x="23242" y="61358"/>
                    </a:lnTo>
                    <a:lnTo>
                      <a:pt x="23305" y="61463"/>
                    </a:lnTo>
                    <a:lnTo>
                      <a:pt x="23557" y="61463"/>
                    </a:lnTo>
                    <a:lnTo>
                      <a:pt x="23684" y="61672"/>
                    </a:lnTo>
                    <a:lnTo>
                      <a:pt x="23684" y="61777"/>
                    </a:lnTo>
                    <a:lnTo>
                      <a:pt x="23936" y="61777"/>
                    </a:lnTo>
                    <a:lnTo>
                      <a:pt x="24000" y="61672"/>
                    </a:lnTo>
                    <a:lnTo>
                      <a:pt x="24126" y="61358"/>
                    </a:lnTo>
                    <a:lnTo>
                      <a:pt x="24189" y="61254"/>
                    </a:lnTo>
                    <a:lnTo>
                      <a:pt x="24315" y="61463"/>
                    </a:lnTo>
                    <a:lnTo>
                      <a:pt x="24568" y="61672"/>
                    </a:lnTo>
                    <a:lnTo>
                      <a:pt x="24757" y="61463"/>
                    </a:lnTo>
                    <a:lnTo>
                      <a:pt x="24821" y="61358"/>
                    </a:lnTo>
                    <a:lnTo>
                      <a:pt x="25073" y="61358"/>
                    </a:lnTo>
                    <a:lnTo>
                      <a:pt x="25136" y="60627"/>
                    </a:lnTo>
                    <a:lnTo>
                      <a:pt x="25200" y="60418"/>
                    </a:lnTo>
                    <a:lnTo>
                      <a:pt x="25136" y="60313"/>
                    </a:lnTo>
                    <a:lnTo>
                      <a:pt x="25136" y="60209"/>
                    </a:lnTo>
                    <a:lnTo>
                      <a:pt x="24757" y="60209"/>
                    </a:lnTo>
                    <a:lnTo>
                      <a:pt x="24694" y="60104"/>
                    </a:lnTo>
                    <a:lnTo>
                      <a:pt x="24694" y="59895"/>
                    </a:lnTo>
                    <a:lnTo>
                      <a:pt x="24442" y="59790"/>
                    </a:lnTo>
                    <a:lnTo>
                      <a:pt x="24315" y="59790"/>
                    </a:lnTo>
                    <a:lnTo>
                      <a:pt x="24315" y="59581"/>
                    </a:lnTo>
                    <a:lnTo>
                      <a:pt x="24126" y="59372"/>
                    </a:lnTo>
                    <a:lnTo>
                      <a:pt x="24126" y="59268"/>
                    </a:lnTo>
                    <a:lnTo>
                      <a:pt x="24000" y="58745"/>
                    </a:lnTo>
                    <a:lnTo>
                      <a:pt x="23936" y="58432"/>
                    </a:lnTo>
                    <a:lnTo>
                      <a:pt x="23557" y="58432"/>
                    </a:lnTo>
                    <a:lnTo>
                      <a:pt x="23305" y="58641"/>
                    </a:lnTo>
                    <a:lnTo>
                      <a:pt x="23305" y="58222"/>
                    </a:lnTo>
                    <a:lnTo>
                      <a:pt x="23178" y="57282"/>
                    </a:lnTo>
                    <a:lnTo>
                      <a:pt x="23052" y="56759"/>
                    </a:lnTo>
                    <a:lnTo>
                      <a:pt x="23178" y="56341"/>
                    </a:lnTo>
                    <a:lnTo>
                      <a:pt x="23368" y="55714"/>
                    </a:lnTo>
                    <a:lnTo>
                      <a:pt x="23684" y="55191"/>
                    </a:lnTo>
                    <a:lnTo>
                      <a:pt x="23810" y="54355"/>
                    </a:lnTo>
                    <a:lnTo>
                      <a:pt x="23873" y="54146"/>
                    </a:lnTo>
                    <a:lnTo>
                      <a:pt x="23684" y="54041"/>
                    </a:lnTo>
                    <a:lnTo>
                      <a:pt x="23242" y="54355"/>
                    </a:lnTo>
                    <a:lnTo>
                      <a:pt x="22989" y="54773"/>
                    </a:lnTo>
                    <a:lnTo>
                      <a:pt x="22421" y="54564"/>
                    </a:lnTo>
                    <a:lnTo>
                      <a:pt x="22231" y="53832"/>
                    </a:lnTo>
                    <a:lnTo>
                      <a:pt x="22042" y="53101"/>
                    </a:lnTo>
                    <a:lnTo>
                      <a:pt x="22294" y="52787"/>
                    </a:lnTo>
                    <a:lnTo>
                      <a:pt x="22610" y="53205"/>
                    </a:lnTo>
                    <a:lnTo>
                      <a:pt x="23052" y="53205"/>
                    </a:lnTo>
                    <a:lnTo>
                      <a:pt x="23305" y="52996"/>
                    </a:lnTo>
                    <a:lnTo>
                      <a:pt x="23368" y="52264"/>
                    </a:lnTo>
                    <a:lnTo>
                      <a:pt x="23368" y="51533"/>
                    </a:lnTo>
                    <a:lnTo>
                      <a:pt x="23052" y="51428"/>
                    </a:lnTo>
                    <a:lnTo>
                      <a:pt x="22863" y="51533"/>
                    </a:lnTo>
                    <a:lnTo>
                      <a:pt x="22421" y="51428"/>
                    </a:lnTo>
                    <a:lnTo>
                      <a:pt x="22231" y="50696"/>
                    </a:lnTo>
                    <a:lnTo>
                      <a:pt x="22231" y="49965"/>
                    </a:lnTo>
                    <a:lnTo>
                      <a:pt x="22421" y="49128"/>
                    </a:lnTo>
                    <a:lnTo>
                      <a:pt x="22673" y="47979"/>
                    </a:lnTo>
                    <a:lnTo>
                      <a:pt x="23052" y="47456"/>
                    </a:lnTo>
                    <a:lnTo>
                      <a:pt x="23368" y="46620"/>
                    </a:lnTo>
                    <a:lnTo>
                      <a:pt x="23494" y="46097"/>
                    </a:lnTo>
                    <a:lnTo>
                      <a:pt x="23305" y="45365"/>
                    </a:lnTo>
                    <a:lnTo>
                      <a:pt x="22926" y="44634"/>
                    </a:lnTo>
                    <a:lnTo>
                      <a:pt x="22736" y="44320"/>
                    </a:lnTo>
                    <a:lnTo>
                      <a:pt x="22926" y="44006"/>
                    </a:lnTo>
                    <a:lnTo>
                      <a:pt x="22736" y="43484"/>
                    </a:lnTo>
                    <a:lnTo>
                      <a:pt x="22926" y="43379"/>
                    </a:lnTo>
                    <a:lnTo>
                      <a:pt x="23178" y="43066"/>
                    </a:lnTo>
                    <a:lnTo>
                      <a:pt x="23494" y="42020"/>
                    </a:lnTo>
                    <a:lnTo>
                      <a:pt x="23368" y="41289"/>
                    </a:lnTo>
                    <a:lnTo>
                      <a:pt x="23178" y="40766"/>
                    </a:lnTo>
                    <a:lnTo>
                      <a:pt x="23178" y="40243"/>
                    </a:lnTo>
                    <a:lnTo>
                      <a:pt x="23368" y="40348"/>
                    </a:lnTo>
                    <a:lnTo>
                      <a:pt x="23494" y="39930"/>
                    </a:lnTo>
                    <a:lnTo>
                      <a:pt x="23368" y="39407"/>
                    </a:lnTo>
                    <a:lnTo>
                      <a:pt x="23368" y="38989"/>
                    </a:lnTo>
                    <a:lnTo>
                      <a:pt x="23305" y="38257"/>
                    </a:lnTo>
                    <a:lnTo>
                      <a:pt x="23305" y="38153"/>
                    </a:lnTo>
                    <a:lnTo>
                      <a:pt x="23368" y="37317"/>
                    </a:lnTo>
                    <a:lnTo>
                      <a:pt x="23305" y="36794"/>
                    </a:lnTo>
                    <a:lnTo>
                      <a:pt x="23242" y="37003"/>
                    </a:lnTo>
                    <a:lnTo>
                      <a:pt x="23178" y="37003"/>
                    </a:lnTo>
                    <a:lnTo>
                      <a:pt x="23178" y="36794"/>
                    </a:lnTo>
                    <a:lnTo>
                      <a:pt x="23494" y="35435"/>
                    </a:lnTo>
                    <a:lnTo>
                      <a:pt x="23368" y="34390"/>
                    </a:lnTo>
                    <a:lnTo>
                      <a:pt x="23557" y="33763"/>
                    </a:lnTo>
                    <a:lnTo>
                      <a:pt x="23621" y="33135"/>
                    </a:lnTo>
                    <a:lnTo>
                      <a:pt x="23810" y="32404"/>
                    </a:lnTo>
                    <a:lnTo>
                      <a:pt x="23684" y="31881"/>
                    </a:lnTo>
                    <a:lnTo>
                      <a:pt x="23810" y="31567"/>
                    </a:lnTo>
                    <a:lnTo>
                      <a:pt x="24000" y="31358"/>
                    </a:lnTo>
                    <a:lnTo>
                      <a:pt x="24315" y="31358"/>
                    </a:lnTo>
                    <a:lnTo>
                      <a:pt x="24694" y="31045"/>
                    </a:lnTo>
                    <a:lnTo>
                      <a:pt x="25010" y="30104"/>
                    </a:lnTo>
                    <a:lnTo>
                      <a:pt x="25515" y="29372"/>
                    </a:lnTo>
                    <a:lnTo>
                      <a:pt x="26147" y="28536"/>
                    </a:lnTo>
                    <a:lnTo>
                      <a:pt x="26336" y="27595"/>
                    </a:lnTo>
                    <a:lnTo>
                      <a:pt x="26652" y="26759"/>
                    </a:lnTo>
                    <a:lnTo>
                      <a:pt x="26968" y="26655"/>
                    </a:lnTo>
                    <a:lnTo>
                      <a:pt x="27347" y="26236"/>
                    </a:lnTo>
                    <a:lnTo>
                      <a:pt x="27536" y="25714"/>
                    </a:lnTo>
                    <a:lnTo>
                      <a:pt x="27536" y="25400"/>
                    </a:lnTo>
                    <a:lnTo>
                      <a:pt x="27663" y="25191"/>
                    </a:lnTo>
                    <a:lnTo>
                      <a:pt x="27852" y="25191"/>
                    </a:lnTo>
                    <a:lnTo>
                      <a:pt x="27915" y="24564"/>
                    </a:lnTo>
                    <a:lnTo>
                      <a:pt x="27915" y="23519"/>
                    </a:lnTo>
                    <a:lnTo>
                      <a:pt x="27536" y="23519"/>
                    </a:lnTo>
                    <a:lnTo>
                      <a:pt x="27284" y="23101"/>
                    </a:lnTo>
                    <a:lnTo>
                      <a:pt x="27284" y="22473"/>
                    </a:lnTo>
                    <a:lnTo>
                      <a:pt x="27410" y="22160"/>
                    </a:lnTo>
                    <a:lnTo>
                      <a:pt x="27536" y="21428"/>
                    </a:lnTo>
                    <a:lnTo>
                      <a:pt x="27284" y="20905"/>
                    </a:lnTo>
                    <a:lnTo>
                      <a:pt x="27094" y="20383"/>
                    </a:lnTo>
                    <a:lnTo>
                      <a:pt x="27221" y="19651"/>
                    </a:lnTo>
                    <a:lnTo>
                      <a:pt x="27094" y="19128"/>
                    </a:lnTo>
                    <a:lnTo>
                      <a:pt x="27031" y="18919"/>
                    </a:lnTo>
                    <a:lnTo>
                      <a:pt x="27221" y="19024"/>
                    </a:lnTo>
                    <a:lnTo>
                      <a:pt x="27410" y="19128"/>
                    </a:lnTo>
                    <a:lnTo>
                      <a:pt x="27600" y="19128"/>
                    </a:lnTo>
                    <a:lnTo>
                      <a:pt x="28042" y="19442"/>
                    </a:lnTo>
                    <a:lnTo>
                      <a:pt x="29178" y="20383"/>
                    </a:lnTo>
                    <a:lnTo>
                      <a:pt x="29747" y="20905"/>
                    </a:lnTo>
                    <a:lnTo>
                      <a:pt x="30315" y="21324"/>
                    </a:lnTo>
                    <a:lnTo>
                      <a:pt x="30757" y="21533"/>
                    </a:lnTo>
                    <a:lnTo>
                      <a:pt x="31073" y="21637"/>
                    </a:lnTo>
                    <a:lnTo>
                      <a:pt x="31263" y="21533"/>
                    </a:lnTo>
                    <a:lnTo>
                      <a:pt x="31263" y="21114"/>
                    </a:lnTo>
                    <a:lnTo>
                      <a:pt x="30947" y="20174"/>
                    </a:lnTo>
                    <a:lnTo>
                      <a:pt x="30442" y="19442"/>
                    </a:lnTo>
                    <a:lnTo>
                      <a:pt x="30126" y="18397"/>
                    </a:lnTo>
                    <a:lnTo>
                      <a:pt x="29810" y="17247"/>
                    </a:lnTo>
                    <a:lnTo>
                      <a:pt x="29747" y="15888"/>
                    </a:lnTo>
                    <a:lnTo>
                      <a:pt x="29873" y="14947"/>
                    </a:lnTo>
                    <a:lnTo>
                      <a:pt x="30315" y="14006"/>
                    </a:lnTo>
                    <a:lnTo>
                      <a:pt x="30947" y="12961"/>
                    </a:lnTo>
                    <a:lnTo>
                      <a:pt x="31578" y="12229"/>
                    </a:lnTo>
                    <a:lnTo>
                      <a:pt x="32273" y="11707"/>
                    </a:lnTo>
                    <a:lnTo>
                      <a:pt x="32905" y="11707"/>
                    </a:lnTo>
                    <a:lnTo>
                      <a:pt x="33726" y="12020"/>
                    </a:lnTo>
                    <a:lnTo>
                      <a:pt x="34105" y="12334"/>
                    </a:lnTo>
                    <a:lnTo>
                      <a:pt x="34168" y="12752"/>
                    </a:lnTo>
                    <a:lnTo>
                      <a:pt x="34042" y="13275"/>
                    </a:lnTo>
                    <a:lnTo>
                      <a:pt x="33789" y="13797"/>
                    </a:lnTo>
                    <a:lnTo>
                      <a:pt x="33726" y="14425"/>
                    </a:lnTo>
                    <a:lnTo>
                      <a:pt x="33726" y="15261"/>
                    </a:lnTo>
                    <a:lnTo>
                      <a:pt x="33789" y="16515"/>
                    </a:lnTo>
                    <a:lnTo>
                      <a:pt x="33915" y="17979"/>
                    </a:lnTo>
                    <a:lnTo>
                      <a:pt x="34105" y="19547"/>
                    </a:lnTo>
                    <a:lnTo>
                      <a:pt x="34357" y="20905"/>
                    </a:lnTo>
                    <a:lnTo>
                      <a:pt x="34673" y="21846"/>
                    </a:lnTo>
                    <a:lnTo>
                      <a:pt x="35052" y="22160"/>
                    </a:lnTo>
                    <a:lnTo>
                      <a:pt x="35305" y="22055"/>
                    </a:lnTo>
                    <a:lnTo>
                      <a:pt x="35305" y="21533"/>
                    </a:lnTo>
                    <a:lnTo>
                      <a:pt x="35178" y="20905"/>
                    </a:lnTo>
                    <a:lnTo>
                      <a:pt x="34989" y="20069"/>
                    </a:lnTo>
                    <a:lnTo>
                      <a:pt x="34800" y="19337"/>
                    </a:lnTo>
                    <a:lnTo>
                      <a:pt x="34736" y="18501"/>
                    </a:lnTo>
                    <a:lnTo>
                      <a:pt x="35115" y="17247"/>
                    </a:lnTo>
                    <a:lnTo>
                      <a:pt x="35115" y="16411"/>
                    </a:lnTo>
                    <a:lnTo>
                      <a:pt x="34863" y="15574"/>
                    </a:lnTo>
                    <a:lnTo>
                      <a:pt x="34547" y="14947"/>
                    </a:lnTo>
                    <a:lnTo>
                      <a:pt x="34357" y="14216"/>
                    </a:lnTo>
                    <a:lnTo>
                      <a:pt x="34989" y="13693"/>
                    </a:lnTo>
                    <a:lnTo>
                      <a:pt x="35431" y="12752"/>
                    </a:lnTo>
                    <a:lnTo>
                      <a:pt x="35684" y="11707"/>
                    </a:lnTo>
                    <a:lnTo>
                      <a:pt x="35810" y="12020"/>
                    </a:lnTo>
                    <a:lnTo>
                      <a:pt x="35936" y="12752"/>
                    </a:lnTo>
                    <a:lnTo>
                      <a:pt x="36000" y="13275"/>
                    </a:lnTo>
                    <a:lnTo>
                      <a:pt x="36126" y="13902"/>
                    </a:lnTo>
                    <a:lnTo>
                      <a:pt x="36315" y="14216"/>
                    </a:lnTo>
                    <a:lnTo>
                      <a:pt x="36568" y="14320"/>
                    </a:lnTo>
                    <a:lnTo>
                      <a:pt x="36947" y="13902"/>
                    </a:lnTo>
                    <a:lnTo>
                      <a:pt x="37452" y="12961"/>
                    </a:lnTo>
                    <a:lnTo>
                      <a:pt x="38273" y="12961"/>
                    </a:lnTo>
                    <a:lnTo>
                      <a:pt x="38905" y="13170"/>
                    </a:lnTo>
                    <a:lnTo>
                      <a:pt x="39410" y="13275"/>
                    </a:lnTo>
                    <a:lnTo>
                      <a:pt x="39726" y="13275"/>
                    </a:lnTo>
                    <a:lnTo>
                      <a:pt x="40042" y="12961"/>
                    </a:lnTo>
                    <a:lnTo>
                      <a:pt x="39852" y="12439"/>
                    </a:lnTo>
                    <a:lnTo>
                      <a:pt x="39789" y="11916"/>
                    </a:lnTo>
                    <a:lnTo>
                      <a:pt x="39726" y="11498"/>
                    </a:lnTo>
                    <a:lnTo>
                      <a:pt x="39663" y="11289"/>
                    </a:lnTo>
                    <a:lnTo>
                      <a:pt x="39789" y="10348"/>
                    </a:lnTo>
                    <a:lnTo>
                      <a:pt x="40294" y="9825"/>
                    </a:lnTo>
                    <a:lnTo>
                      <a:pt x="40989" y="9407"/>
                    </a:lnTo>
                    <a:lnTo>
                      <a:pt x="41684" y="9303"/>
                    </a:lnTo>
                    <a:lnTo>
                      <a:pt x="43705" y="9303"/>
                    </a:lnTo>
                    <a:lnTo>
                      <a:pt x="44021" y="9094"/>
                    </a:lnTo>
                    <a:lnTo>
                      <a:pt x="44336" y="8362"/>
                    </a:lnTo>
                    <a:lnTo>
                      <a:pt x="44526" y="7630"/>
                    </a:lnTo>
                    <a:lnTo>
                      <a:pt x="44778" y="6898"/>
                    </a:lnTo>
                    <a:lnTo>
                      <a:pt x="45789" y="5749"/>
                    </a:lnTo>
                    <a:lnTo>
                      <a:pt x="47115" y="4808"/>
                    </a:lnTo>
                    <a:lnTo>
                      <a:pt x="48378" y="4285"/>
                    </a:lnTo>
                    <a:lnTo>
                      <a:pt x="49452" y="3867"/>
                    </a:lnTo>
                    <a:lnTo>
                      <a:pt x="50526" y="3658"/>
                    </a:lnTo>
                    <a:lnTo>
                      <a:pt x="51157" y="3344"/>
                    </a:lnTo>
                    <a:lnTo>
                      <a:pt x="51157" y="3867"/>
                    </a:lnTo>
                    <a:lnTo>
                      <a:pt x="51473" y="4181"/>
                    </a:lnTo>
                    <a:lnTo>
                      <a:pt x="51978" y="4181"/>
                    </a:lnTo>
                    <a:lnTo>
                      <a:pt x="52547" y="3867"/>
                    </a:lnTo>
                    <a:lnTo>
                      <a:pt x="53810" y="3135"/>
                    </a:lnTo>
                    <a:lnTo>
                      <a:pt x="54631" y="2508"/>
                    </a:lnTo>
                    <a:lnTo>
                      <a:pt x="55010" y="1777"/>
                    </a:lnTo>
                    <a:lnTo>
                      <a:pt x="55515" y="1149"/>
                    </a:lnTo>
                    <a:lnTo>
                      <a:pt x="55957" y="627"/>
                    </a:lnTo>
                    <a:lnTo>
                      <a:pt x="56526" y="104"/>
                    </a:lnTo>
                    <a:lnTo>
                      <a:pt x="57221"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794" name="Google Shape;794;p44"/>
            <p:cNvGrpSpPr/>
            <p:nvPr/>
          </p:nvGrpSpPr>
          <p:grpSpPr>
            <a:xfrm>
              <a:off x="3655513" y="1630496"/>
              <a:ext cx="1189188" cy="1082897"/>
              <a:chOff x="5531311" y="1788316"/>
              <a:chExt cx="1945980" cy="1772046"/>
            </a:xfrm>
          </p:grpSpPr>
          <p:sp>
            <p:nvSpPr>
              <p:cNvPr id="795" name="Google Shape;795;p44"/>
              <p:cNvSpPr/>
              <p:nvPr/>
            </p:nvSpPr>
            <p:spPr>
              <a:xfrm>
                <a:off x="5531311" y="2942718"/>
                <a:ext cx="103500" cy="126300"/>
              </a:xfrm>
              <a:custGeom>
                <a:rect b="b" l="l" r="r" t="t"/>
                <a:pathLst>
                  <a:path extrusionOk="0" h="120000" w="120000">
                    <a:moveTo>
                      <a:pt x="64800" y="0"/>
                    </a:moveTo>
                    <a:lnTo>
                      <a:pt x="88800" y="0"/>
                    </a:lnTo>
                    <a:lnTo>
                      <a:pt x="105600" y="5901"/>
                    </a:lnTo>
                    <a:lnTo>
                      <a:pt x="112800" y="13770"/>
                    </a:lnTo>
                    <a:lnTo>
                      <a:pt x="117600" y="17704"/>
                    </a:lnTo>
                    <a:lnTo>
                      <a:pt x="120000" y="25573"/>
                    </a:lnTo>
                    <a:lnTo>
                      <a:pt x="120000" y="35409"/>
                    </a:lnTo>
                    <a:lnTo>
                      <a:pt x="115200" y="37377"/>
                    </a:lnTo>
                    <a:lnTo>
                      <a:pt x="112800" y="39344"/>
                    </a:lnTo>
                    <a:lnTo>
                      <a:pt x="108000" y="39344"/>
                    </a:lnTo>
                    <a:lnTo>
                      <a:pt x="103200" y="43278"/>
                    </a:lnTo>
                    <a:lnTo>
                      <a:pt x="103200" y="76721"/>
                    </a:lnTo>
                    <a:lnTo>
                      <a:pt x="105600" y="82622"/>
                    </a:lnTo>
                    <a:lnTo>
                      <a:pt x="105600" y="92459"/>
                    </a:lnTo>
                    <a:lnTo>
                      <a:pt x="103200" y="94426"/>
                    </a:lnTo>
                    <a:lnTo>
                      <a:pt x="91200" y="100327"/>
                    </a:lnTo>
                    <a:lnTo>
                      <a:pt x="76800" y="100327"/>
                    </a:lnTo>
                    <a:lnTo>
                      <a:pt x="67200" y="102295"/>
                    </a:lnTo>
                    <a:lnTo>
                      <a:pt x="60000" y="104262"/>
                    </a:lnTo>
                    <a:lnTo>
                      <a:pt x="52800" y="110163"/>
                    </a:lnTo>
                    <a:lnTo>
                      <a:pt x="43200" y="116065"/>
                    </a:lnTo>
                    <a:lnTo>
                      <a:pt x="33600" y="120000"/>
                    </a:lnTo>
                    <a:lnTo>
                      <a:pt x="24000" y="120000"/>
                    </a:lnTo>
                    <a:lnTo>
                      <a:pt x="7200" y="114098"/>
                    </a:lnTo>
                    <a:lnTo>
                      <a:pt x="4800" y="110163"/>
                    </a:lnTo>
                    <a:lnTo>
                      <a:pt x="0" y="102295"/>
                    </a:lnTo>
                    <a:lnTo>
                      <a:pt x="4800" y="90491"/>
                    </a:lnTo>
                    <a:lnTo>
                      <a:pt x="12000" y="80655"/>
                    </a:lnTo>
                    <a:lnTo>
                      <a:pt x="21600" y="72786"/>
                    </a:lnTo>
                    <a:lnTo>
                      <a:pt x="28800" y="59016"/>
                    </a:lnTo>
                    <a:lnTo>
                      <a:pt x="16800" y="55081"/>
                    </a:lnTo>
                    <a:lnTo>
                      <a:pt x="12000" y="49180"/>
                    </a:lnTo>
                    <a:lnTo>
                      <a:pt x="9600" y="43278"/>
                    </a:lnTo>
                    <a:lnTo>
                      <a:pt x="9600" y="37377"/>
                    </a:lnTo>
                    <a:lnTo>
                      <a:pt x="12000" y="35409"/>
                    </a:lnTo>
                    <a:lnTo>
                      <a:pt x="24000" y="35409"/>
                    </a:lnTo>
                    <a:lnTo>
                      <a:pt x="48000" y="25573"/>
                    </a:lnTo>
                    <a:lnTo>
                      <a:pt x="43200" y="19672"/>
                    </a:lnTo>
                    <a:lnTo>
                      <a:pt x="43200" y="15737"/>
                    </a:lnTo>
                    <a:lnTo>
                      <a:pt x="45600" y="13770"/>
                    </a:lnTo>
                    <a:lnTo>
                      <a:pt x="48000" y="7868"/>
                    </a:lnTo>
                    <a:lnTo>
                      <a:pt x="57600" y="5901"/>
                    </a:lnTo>
                    <a:lnTo>
                      <a:pt x="648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96" name="Google Shape;796;p44"/>
              <p:cNvSpPr/>
              <p:nvPr/>
            </p:nvSpPr>
            <p:spPr>
              <a:xfrm>
                <a:off x="6824572" y="1840131"/>
                <a:ext cx="168000" cy="51900"/>
              </a:xfrm>
              <a:custGeom>
                <a:rect b="b" l="l" r="r" t="t"/>
                <a:pathLst>
                  <a:path extrusionOk="0" h="120000" w="120000">
                    <a:moveTo>
                      <a:pt x="35555" y="0"/>
                    </a:moveTo>
                    <a:lnTo>
                      <a:pt x="45925" y="0"/>
                    </a:lnTo>
                    <a:lnTo>
                      <a:pt x="59259" y="4800"/>
                    </a:lnTo>
                    <a:lnTo>
                      <a:pt x="71111" y="19200"/>
                    </a:lnTo>
                    <a:lnTo>
                      <a:pt x="81481" y="24000"/>
                    </a:lnTo>
                    <a:lnTo>
                      <a:pt x="85925" y="24000"/>
                    </a:lnTo>
                    <a:lnTo>
                      <a:pt x="90370" y="19200"/>
                    </a:lnTo>
                    <a:lnTo>
                      <a:pt x="94814" y="4800"/>
                    </a:lnTo>
                    <a:lnTo>
                      <a:pt x="97777" y="0"/>
                    </a:lnTo>
                    <a:lnTo>
                      <a:pt x="108148" y="0"/>
                    </a:lnTo>
                    <a:lnTo>
                      <a:pt x="112592" y="14400"/>
                    </a:lnTo>
                    <a:lnTo>
                      <a:pt x="120000" y="24000"/>
                    </a:lnTo>
                    <a:lnTo>
                      <a:pt x="120000" y="38400"/>
                    </a:lnTo>
                    <a:lnTo>
                      <a:pt x="118518" y="43200"/>
                    </a:lnTo>
                    <a:lnTo>
                      <a:pt x="112592" y="43200"/>
                    </a:lnTo>
                    <a:lnTo>
                      <a:pt x="111111" y="48000"/>
                    </a:lnTo>
                    <a:lnTo>
                      <a:pt x="108148" y="48000"/>
                    </a:lnTo>
                    <a:lnTo>
                      <a:pt x="103703" y="62400"/>
                    </a:lnTo>
                    <a:lnTo>
                      <a:pt x="100740" y="62400"/>
                    </a:lnTo>
                    <a:lnTo>
                      <a:pt x="97777" y="57600"/>
                    </a:lnTo>
                    <a:lnTo>
                      <a:pt x="97777" y="67200"/>
                    </a:lnTo>
                    <a:lnTo>
                      <a:pt x="94814" y="72000"/>
                    </a:lnTo>
                    <a:lnTo>
                      <a:pt x="81481" y="72000"/>
                    </a:lnTo>
                    <a:lnTo>
                      <a:pt x="74074" y="86400"/>
                    </a:lnTo>
                    <a:lnTo>
                      <a:pt x="71111" y="110400"/>
                    </a:lnTo>
                    <a:lnTo>
                      <a:pt x="68148" y="115200"/>
                    </a:lnTo>
                    <a:lnTo>
                      <a:pt x="65185" y="120000"/>
                    </a:lnTo>
                    <a:lnTo>
                      <a:pt x="62222" y="110400"/>
                    </a:lnTo>
                    <a:lnTo>
                      <a:pt x="59259" y="96000"/>
                    </a:lnTo>
                    <a:lnTo>
                      <a:pt x="47407" y="96000"/>
                    </a:lnTo>
                    <a:lnTo>
                      <a:pt x="44444" y="91200"/>
                    </a:lnTo>
                    <a:lnTo>
                      <a:pt x="42962" y="81600"/>
                    </a:lnTo>
                    <a:lnTo>
                      <a:pt x="50370" y="67200"/>
                    </a:lnTo>
                    <a:lnTo>
                      <a:pt x="51851" y="67200"/>
                    </a:lnTo>
                    <a:lnTo>
                      <a:pt x="54814" y="62400"/>
                    </a:lnTo>
                    <a:lnTo>
                      <a:pt x="45925" y="62400"/>
                    </a:lnTo>
                    <a:lnTo>
                      <a:pt x="44444" y="57600"/>
                    </a:lnTo>
                    <a:lnTo>
                      <a:pt x="45925" y="48000"/>
                    </a:lnTo>
                    <a:lnTo>
                      <a:pt x="50370" y="48000"/>
                    </a:lnTo>
                    <a:lnTo>
                      <a:pt x="53333" y="38400"/>
                    </a:lnTo>
                    <a:lnTo>
                      <a:pt x="45925" y="33600"/>
                    </a:lnTo>
                    <a:lnTo>
                      <a:pt x="40000" y="24000"/>
                    </a:lnTo>
                    <a:lnTo>
                      <a:pt x="35555" y="24000"/>
                    </a:lnTo>
                    <a:lnTo>
                      <a:pt x="29629" y="33600"/>
                    </a:lnTo>
                    <a:lnTo>
                      <a:pt x="23703" y="43200"/>
                    </a:lnTo>
                    <a:lnTo>
                      <a:pt x="17777" y="48000"/>
                    </a:lnTo>
                    <a:lnTo>
                      <a:pt x="7407" y="48000"/>
                    </a:lnTo>
                    <a:lnTo>
                      <a:pt x="0" y="38400"/>
                    </a:lnTo>
                    <a:lnTo>
                      <a:pt x="7407" y="19200"/>
                    </a:lnTo>
                    <a:lnTo>
                      <a:pt x="20740" y="4800"/>
                    </a:lnTo>
                    <a:lnTo>
                      <a:pt x="35555"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nvGrpSpPr>
              <p:cNvPr id="797" name="Google Shape;797;p44"/>
              <p:cNvGrpSpPr/>
              <p:nvPr/>
            </p:nvGrpSpPr>
            <p:grpSpPr>
              <a:xfrm>
                <a:off x="5601781" y="1788316"/>
                <a:ext cx="1875510" cy="1772046"/>
                <a:chOff x="5601779" y="1788317"/>
                <a:chExt cx="1875510" cy="1772046"/>
              </a:xfrm>
            </p:grpSpPr>
            <p:sp>
              <p:nvSpPr>
                <p:cNvPr id="798" name="Google Shape;798;p44"/>
                <p:cNvSpPr/>
                <p:nvPr/>
              </p:nvSpPr>
              <p:spPr>
                <a:xfrm>
                  <a:off x="6339601" y="3545825"/>
                  <a:ext cx="54000" cy="8400"/>
                </a:xfrm>
                <a:custGeom>
                  <a:rect b="b" l="l" r="r" t="t"/>
                  <a:pathLst>
                    <a:path extrusionOk="0" h="120000" w="120000">
                      <a:moveTo>
                        <a:pt x="0" y="0"/>
                      </a:moveTo>
                      <a:lnTo>
                        <a:pt x="64615" y="0"/>
                      </a:lnTo>
                      <a:lnTo>
                        <a:pt x="120000" y="60000"/>
                      </a:lnTo>
                      <a:lnTo>
                        <a:pt x="106153" y="120000"/>
                      </a:lnTo>
                      <a:lnTo>
                        <a:pt x="60000" y="120000"/>
                      </a:lnTo>
                      <a:lnTo>
                        <a:pt x="41538" y="60000"/>
                      </a:lnTo>
                      <a:lnTo>
                        <a:pt x="18461" y="30000"/>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99" name="Google Shape;799;p44"/>
                <p:cNvSpPr/>
                <p:nvPr/>
              </p:nvSpPr>
              <p:spPr>
                <a:xfrm>
                  <a:off x="7266024" y="1806970"/>
                  <a:ext cx="60000" cy="39300"/>
                </a:xfrm>
                <a:custGeom>
                  <a:rect b="b" l="l" r="r" t="t"/>
                  <a:pathLst>
                    <a:path extrusionOk="0" h="120000" w="120000">
                      <a:moveTo>
                        <a:pt x="95172" y="0"/>
                      </a:moveTo>
                      <a:lnTo>
                        <a:pt x="120000" y="88421"/>
                      </a:lnTo>
                      <a:lnTo>
                        <a:pt x="99310" y="94736"/>
                      </a:lnTo>
                      <a:lnTo>
                        <a:pt x="74482" y="101052"/>
                      </a:lnTo>
                      <a:lnTo>
                        <a:pt x="45517" y="120000"/>
                      </a:lnTo>
                      <a:lnTo>
                        <a:pt x="16551" y="120000"/>
                      </a:lnTo>
                      <a:lnTo>
                        <a:pt x="0" y="94736"/>
                      </a:lnTo>
                      <a:lnTo>
                        <a:pt x="0" y="75789"/>
                      </a:lnTo>
                      <a:lnTo>
                        <a:pt x="12413" y="44210"/>
                      </a:lnTo>
                      <a:lnTo>
                        <a:pt x="37241" y="25263"/>
                      </a:lnTo>
                      <a:lnTo>
                        <a:pt x="66206" y="6315"/>
                      </a:lnTo>
                      <a:lnTo>
                        <a:pt x="95172"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800" name="Google Shape;800;p44"/>
                <p:cNvSpPr/>
                <p:nvPr/>
              </p:nvSpPr>
              <p:spPr>
                <a:xfrm>
                  <a:off x="6542709" y="3535463"/>
                  <a:ext cx="49800" cy="24900"/>
                </a:xfrm>
                <a:custGeom>
                  <a:rect b="b" l="l" r="r" t="t"/>
                  <a:pathLst>
                    <a:path extrusionOk="0" h="120000" w="120000">
                      <a:moveTo>
                        <a:pt x="120000" y="0"/>
                      </a:moveTo>
                      <a:lnTo>
                        <a:pt x="115000" y="20000"/>
                      </a:lnTo>
                      <a:lnTo>
                        <a:pt x="110000" y="20000"/>
                      </a:lnTo>
                      <a:lnTo>
                        <a:pt x="100000" y="40000"/>
                      </a:lnTo>
                      <a:lnTo>
                        <a:pt x="90000" y="40000"/>
                      </a:lnTo>
                      <a:lnTo>
                        <a:pt x="90000" y="70000"/>
                      </a:lnTo>
                      <a:lnTo>
                        <a:pt x="75000" y="90000"/>
                      </a:lnTo>
                      <a:lnTo>
                        <a:pt x="65000" y="110000"/>
                      </a:lnTo>
                      <a:lnTo>
                        <a:pt x="45000" y="120000"/>
                      </a:lnTo>
                      <a:lnTo>
                        <a:pt x="25000" y="120000"/>
                      </a:lnTo>
                      <a:lnTo>
                        <a:pt x="15000" y="100000"/>
                      </a:lnTo>
                      <a:lnTo>
                        <a:pt x="10000" y="100000"/>
                      </a:lnTo>
                      <a:lnTo>
                        <a:pt x="0" y="90000"/>
                      </a:lnTo>
                      <a:lnTo>
                        <a:pt x="60000" y="40000"/>
                      </a:lnTo>
                      <a:lnTo>
                        <a:pt x="120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801" name="Google Shape;801;p44"/>
                <p:cNvSpPr/>
                <p:nvPr/>
              </p:nvSpPr>
              <p:spPr>
                <a:xfrm>
                  <a:off x="7442189" y="2219404"/>
                  <a:ext cx="35100" cy="24900"/>
                </a:xfrm>
                <a:custGeom>
                  <a:rect b="b" l="l" r="r" t="t"/>
                  <a:pathLst>
                    <a:path extrusionOk="0" h="120000" w="120000">
                      <a:moveTo>
                        <a:pt x="49411" y="0"/>
                      </a:moveTo>
                      <a:lnTo>
                        <a:pt x="63529" y="0"/>
                      </a:lnTo>
                      <a:lnTo>
                        <a:pt x="91764" y="30000"/>
                      </a:lnTo>
                      <a:lnTo>
                        <a:pt x="98823" y="60000"/>
                      </a:lnTo>
                      <a:lnTo>
                        <a:pt x="120000" y="80000"/>
                      </a:lnTo>
                      <a:lnTo>
                        <a:pt x="98823" y="100000"/>
                      </a:lnTo>
                      <a:lnTo>
                        <a:pt x="84705" y="100000"/>
                      </a:lnTo>
                      <a:lnTo>
                        <a:pt x="28235" y="120000"/>
                      </a:lnTo>
                      <a:lnTo>
                        <a:pt x="0" y="120000"/>
                      </a:lnTo>
                      <a:lnTo>
                        <a:pt x="0" y="60000"/>
                      </a:lnTo>
                      <a:lnTo>
                        <a:pt x="14117" y="20000"/>
                      </a:lnTo>
                      <a:lnTo>
                        <a:pt x="49411"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802" name="Google Shape;802;p44"/>
                <p:cNvSpPr/>
                <p:nvPr/>
              </p:nvSpPr>
              <p:spPr>
                <a:xfrm>
                  <a:off x="6975869" y="3203858"/>
                  <a:ext cx="14400" cy="2100"/>
                </a:xfrm>
                <a:custGeom>
                  <a:rect b="b" l="l" r="r" t="t"/>
                  <a:pathLst>
                    <a:path extrusionOk="0" h="120000" w="120000">
                      <a:moveTo>
                        <a:pt x="17142" y="0"/>
                      </a:moveTo>
                      <a:lnTo>
                        <a:pt x="119999" y="0"/>
                      </a:lnTo>
                      <a:lnTo>
                        <a:pt x="51428" y="120000"/>
                      </a:lnTo>
                      <a:lnTo>
                        <a:pt x="0" y="120000"/>
                      </a:lnTo>
                      <a:lnTo>
                        <a:pt x="17142"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803" name="Google Shape;803;p44"/>
                <p:cNvSpPr/>
                <p:nvPr/>
              </p:nvSpPr>
              <p:spPr>
                <a:xfrm>
                  <a:off x="7110583" y="2437020"/>
                  <a:ext cx="18600" cy="10500"/>
                </a:xfrm>
                <a:custGeom>
                  <a:rect b="b" l="l" r="r" t="t"/>
                  <a:pathLst>
                    <a:path extrusionOk="0" h="120000" w="120000">
                      <a:moveTo>
                        <a:pt x="120000" y="0"/>
                      </a:moveTo>
                      <a:lnTo>
                        <a:pt x="80000" y="120000"/>
                      </a:lnTo>
                      <a:lnTo>
                        <a:pt x="53333" y="120000"/>
                      </a:lnTo>
                      <a:lnTo>
                        <a:pt x="26666" y="96000"/>
                      </a:lnTo>
                      <a:lnTo>
                        <a:pt x="0" y="96000"/>
                      </a:lnTo>
                      <a:lnTo>
                        <a:pt x="66666" y="48000"/>
                      </a:lnTo>
                      <a:lnTo>
                        <a:pt x="120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804" name="Google Shape;804;p44"/>
                <p:cNvSpPr/>
                <p:nvPr/>
              </p:nvSpPr>
              <p:spPr>
                <a:xfrm>
                  <a:off x="7160324" y="2426657"/>
                  <a:ext cx="27000" cy="35100"/>
                </a:xfrm>
                <a:custGeom>
                  <a:rect b="b" l="l" r="r" t="t"/>
                  <a:pathLst>
                    <a:path extrusionOk="0" h="120000" w="120000">
                      <a:moveTo>
                        <a:pt x="9230" y="0"/>
                      </a:moveTo>
                      <a:lnTo>
                        <a:pt x="64615" y="0"/>
                      </a:lnTo>
                      <a:lnTo>
                        <a:pt x="92307" y="7058"/>
                      </a:lnTo>
                      <a:lnTo>
                        <a:pt x="101538" y="28235"/>
                      </a:lnTo>
                      <a:lnTo>
                        <a:pt x="120000" y="35294"/>
                      </a:lnTo>
                      <a:lnTo>
                        <a:pt x="73846" y="49411"/>
                      </a:lnTo>
                      <a:lnTo>
                        <a:pt x="73846" y="63529"/>
                      </a:lnTo>
                      <a:lnTo>
                        <a:pt x="92307" y="70588"/>
                      </a:lnTo>
                      <a:lnTo>
                        <a:pt x="92307" y="91764"/>
                      </a:lnTo>
                      <a:lnTo>
                        <a:pt x="64615" y="105882"/>
                      </a:lnTo>
                      <a:lnTo>
                        <a:pt x="46153" y="120000"/>
                      </a:lnTo>
                      <a:lnTo>
                        <a:pt x="18461" y="105882"/>
                      </a:lnTo>
                      <a:lnTo>
                        <a:pt x="0" y="91764"/>
                      </a:lnTo>
                      <a:lnTo>
                        <a:pt x="0" y="70588"/>
                      </a:lnTo>
                      <a:lnTo>
                        <a:pt x="9230" y="56470"/>
                      </a:lnTo>
                      <a:lnTo>
                        <a:pt x="27692" y="35294"/>
                      </a:lnTo>
                      <a:lnTo>
                        <a:pt x="923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805" name="Google Shape;805;p44"/>
                <p:cNvSpPr/>
                <p:nvPr/>
              </p:nvSpPr>
              <p:spPr>
                <a:xfrm>
                  <a:off x="7002812" y="3201784"/>
                  <a:ext cx="10500" cy="2100"/>
                </a:xfrm>
                <a:prstGeom prst="rect">
                  <a:avLst/>
                </a:pr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806" name="Google Shape;806;p44"/>
                <p:cNvSpPr/>
                <p:nvPr/>
              </p:nvSpPr>
              <p:spPr>
                <a:xfrm>
                  <a:off x="7029755" y="3205930"/>
                  <a:ext cx="12300" cy="8400"/>
                </a:xfrm>
                <a:custGeom>
                  <a:rect b="b" l="l" r="r" t="t"/>
                  <a:pathLst>
                    <a:path extrusionOk="0" h="120000" w="120000">
                      <a:moveTo>
                        <a:pt x="20000" y="0"/>
                      </a:moveTo>
                      <a:lnTo>
                        <a:pt x="80000" y="0"/>
                      </a:lnTo>
                      <a:lnTo>
                        <a:pt x="120000" y="90000"/>
                      </a:lnTo>
                      <a:lnTo>
                        <a:pt x="120000" y="120000"/>
                      </a:lnTo>
                      <a:lnTo>
                        <a:pt x="80000" y="90000"/>
                      </a:lnTo>
                      <a:lnTo>
                        <a:pt x="0" y="60000"/>
                      </a:lnTo>
                      <a:lnTo>
                        <a:pt x="20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807" name="Google Shape;807;p44"/>
                <p:cNvSpPr/>
                <p:nvPr/>
              </p:nvSpPr>
              <p:spPr>
                <a:xfrm>
                  <a:off x="6020431" y="1889872"/>
                  <a:ext cx="335700" cy="184500"/>
                </a:xfrm>
                <a:custGeom>
                  <a:rect b="b" l="l" r="r" t="t"/>
                  <a:pathLst>
                    <a:path extrusionOk="0" h="120000" w="120000">
                      <a:moveTo>
                        <a:pt x="45925" y="0"/>
                      </a:moveTo>
                      <a:lnTo>
                        <a:pt x="51111" y="0"/>
                      </a:lnTo>
                      <a:lnTo>
                        <a:pt x="59259" y="5393"/>
                      </a:lnTo>
                      <a:lnTo>
                        <a:pt x="61481" y="12134"/>
                      </a:lnTo>
                      <a:lnTo>
                        <a:pt x="61481" y="17528"/>
                      </a:lnTo>
                      <a:lnTo>
                        <a:pt x="60740" y="21573"/>
                      </a:lnTo>
                      <a:lnTo>
                        <a:pt x="61481" y="20224"/>
                      </a:lnTo>
                      <a:lnTo>
                        <a:pt x="62962" y="18876"/>
                      </a:lnTo>
                      <a:lnTo>
                        <a:pt x="64444" y="14831"/>
                      </a:lnTo>
                      <a:lnTo>
                        <a:pt x="68148" y="14831"/>
                      </a:lnTo>
                      <a:lnTo>
                        <a:pt x="68888" y="17528"/>
                      </a:lnTo>
                      <a:lnTo>
                        <a:pt x="69629" y="20224"/>
                      </a:lnTo>
                      <a:lnTo>
                        <a:pt x="69629" y="24269"/>
                      </a:lnTo>
                      <a:lnTo>
                        <a:pt x="68888" y="25617"/>
                      </a:lnTo>
                      <a:lnTo>
                        <a:pt x="68888" y="28314"/>
                      </a:lnTo>
                      <a:lnTo>
                        <a:pt x="72592" y="28314"/>
                      </a:lnTo>
                      <a:lnTo>
                        <a:pt x="76296" y="31011"/>
                      </a:lnTo>
                      <a:lnTo>
                        <a:pt x="82222" y="36404"/>
                      </a:lnTo>
                      <a:lnTo>
                        <a:pt x="88148" y="40449"/>
                      </a:lnTo>
                      <a:lnTo>
                        <a:pt x="93333" y="47191"/>
                      </a:lnTo>
                      <a:lnTo>
                        <a:pt x="97037" y="52584"/>
                      </a:lnTo>
                      <a:lnTo>
                        <a:pt x="98518" y="52584"/>
                      </a:lnTo>
                      <a:lnTo>
                        <a:pt x="99259" y="53932"/>
                      </a:lnTo>
                      <a:lnTo>
                        <a:pt x="99259" y="57977"/>
                      </a:lnTo>
                      <a:lnTo>
                        <a:pt x="98518" y="60674"/>
                      </a:lnTo>
                      <a:lnTo>
                        <a:pt x="108888" y="60674"/>
                      </a:lnTo>
                      <a:lnTo>
                        <a:pt x="108888" y="66067"/>
                      </a:lnTo>
                      <a:lnTo>
                        <a:pt x="109629" y="70112"/>
                      </a:lnTo>
                      <a:lnTo>
                        <a:pt x="110370" y="71460"/>
                      </a:lnTo>
                      <a:lnTo>
                        <a:pt x="116296" y="76853"/>
                      </a:lnTo>
                      <a:lnTo>
                        <a:pt x="117037" y="76853"/>
                      </a:lnTo>
                      <a:lnTo>
                        <a:pt x="119259" y="78202"/>
                      </a:lnTo>
                      <a:lnTo>
                        <a:pt x="120000" y="79550"/>
                      </a:lnTo>
                      <a:lnTo>
                        <a:pt x="106666" y="93033"/>
                      </a:lnTo>
                      <a:lnTo>
                        <a:pt x="100740" y="98426"/>
                      </a:lnTo>
                      <a:lnTo>
                        <a:pt x="100740" y="91685"/>
                      </a:lnTo>
                      <a:lnTo>
                        <a:pt x="101481" y="90337"/>
                      </a:lnTo>
                      <a:lnTo>
                        <a:pt x="98518" y="88988"/>
                      </a:lnTo>
                      <a:lnTo>
                        <a:pt x="87407" y="88988"/>
                      </a:lnTo>
                      <a:lnTo>
                        <a:pt x="89629" y="80898"/>
                      </a:lnTo>
                      <a:lnTo>
                        <a:pt x="90370" y="79550"/>
                      </a:lnTo>
                      <a:lnTo>
                        <a:pt x="90370" y="78202"/>
                      </a:lnTo>
                      <a:lnTo>
                        <a:pt x="91111" y="76853"/>
                      </a:lnTo>
                      <a:lnTo>
                        <a:pt x="91851" y="72808"/>
                      </a:lnTo>
                      <a:lnTo>
                        <a:pt x="90370" y="71460"/>
                      </a:lnTo>
                      <a:lnTo>
                        <a:pt x="89629" y="67415"/>
                      </a:lnTo>
                      <a:lnTo>
                        <a:pt x="87407" y="64719"/>
                      </a:lnTo>
                      <a:lnTo>
                        <a:pt x="85925" y="57977"/>
                      </a:lnTo>
                      <a:lnTo>
                        <a:pt x="87407" y="56629"/>
                      </a:lnTo>
                      <a:lnTo>
                        <a:pt x="90370" y="56629"/>
                      </a:lnTo>
                      <a:lnTo>
                        <a:pt x="87407" y="53932"/>
                      </a:lnTo>
                      <a:lnTo>
                        <a:pt x="85925" y="52584"/>
                      </a:lnTo>
                      <a:lnTo>
                        <a:pt x="82962" y="47191"/>
                      </a:lnTo>
                      <a:lnTo>
                        <a:pt x="77037" y="51235"/>
                      </a:lnTo>
                      <a:lnTo>
                        <a:pt x="73333" y="57977"/>
                      </a:lnTo>
                      <a:lnTo>
                        <a:pt x="69629" y="66067"/>
                      </a:lnTo>
                      <a:lnTo>
                        <a:pt x="68148" y="78202"/>
                      </a:lnTo>
                      <a:lnTo>
                        <a:pt x="65925" y="86292"/>
                      </a:lnTo>
                      <a:lnTo>
                        <a:pt x="65925" y="88988"/>
                      </a:lnTo>
                      <a:lnTo>
                        <a:pt x="65185" y="88988"/>
                      </a:lnTo>
                      <a:lnTo>
                        <a:pt x="64444" y="90337"/>
                      </a:lnTo>
                      <a:lnTo>
                        <a:pt x="62222" y="90337"/>
                      </a:lnTo>
                      <a:lnTo>
                        <a:pt x="61481" y="91685"/>
                      </a:lnTo>
                      <a:lnTo>
                        <a:pt x="57777" y="99775"/>
                      </a:lnTo>
                      <a:lnTo>
                        <a:pt x="55555" y="111910"/>
                      </a:lnTo>
                      <a:lnTo>
                        <a:pt x="53333" y="120000"/>
                      </a:lnTo>
                      <a:lnTo>
                        <a:pt x="42222" y="110561"/>
                      </a:lnTo>
                      <a:lnTo>
                        <a:pt x="35555" y="103820"/>
                      </a:lnTo>
                      <a:lnTo>
                        <a:pt x="31851" y="97078"/>
                      </a:lnTo>
                      <a:lnTo>
                        <a:pt x="29629" y="86292"/>
                      </a:lnTo>
                      <a:lnTo>
                        <a:pt x="40740" y="86292"/>
                      </a:lnTo>
                      <a:lnTo>
                        <a:pt x="42962" y="84943"/>
                      </a:lnTo>
                      <a:lnTo>
                        <a:pt x="45925" y="84943"/>
                      </a:lnTo>
                      <a:lnTo>
                        <a:pt x="47407" y="83595"/>
                      </a:lnTo>
                      <a:lnTo>
                        <a:pt x="50370" y="83595"/>
                      </a:lnTo>
                      <a:lnTo>
                        <a:pt x="48148" y="80898"/>
                      </a:lnTo>
                      <a:lnTo>
                        <a:pt x="46666" y="80898"/>
                      </a:lnTo>
                      <a:lnTo>
                        <a:pt x="43703" y="79550"/>
                      </a:lnTo>
                      <a:lnTo>
                        <a:pt x="33333" y="79550"/>
                      </a:lnTo>
                      <a:lnTo>
                        <a:pt x="31851" y="80898"/>
                      </a:lnTo>
                      <a:lnTo>
                        <a:pt x="28148" y="80898"/>
                      </a:lnTo>
                      <a:lnTo>
                        <a:pt x="25925" y="79550"/>
                      </a:lnTo>
                      <a:lnTo>
                        <a:pt x="25185" y="76853"/>
                      </a:lnTo>
                      <a:lnTo>
                        <a:pt x="25185" y="72808"/>
                      </a:lnTo>
                      <a:lnTo>
                        <a:pt x="27407" y="70112"/>
                      </a:lnTo>
                      <a:lnTo>
                        <a:pt x="28888" y="67415"/>
                      </a:lnTo>
                      <a:lnTo>
                        <a:pt x="34814" y="67415"/>
                      </a:lnTo>
                      <a:lnTo>
                        <a:pt x="39259" y="63370"/>
                      </a:lnTo>
                      <a:lnTo>
                        <a:pt x="44444" y="59325"/>
                      </a:lnTo>
                      <a:lnTo>
                        <a:pt x="49629" y="53932"/>
                      </a:lnTo>
                      <a:lnTo>
                        <a:pt x="40740" y="53932"/>
                      </a:lnTo>
                      <a:lnTo>
                        <a:pt x="40000" y="52584"/>
                      </a:lnTo>
                      <a:lnTo>
                        <a:pt x="38518" y="51235"/>
                      </a:lnTo>
                      <a:lnTo>
                        <a:pt x="37037" y="49887"/>
                      </a:lnTo>
                      <a:lnTo>
                        <a:pt x="34814" y="49887"/>
                      </a:lnTo>
                      <a:lnTo>
                        <a:pt x="32592" y="52584"/>
                      </a:lnTo>
                      <a:lnTo>
                        <a:pt x="31851" y="56629"/>
                      </a:lnTo>
                      <a:lnTo>
                        <a:pt x="31111" y="57977"/>
                      </a:lnTo>
                      <a:lnTo>
                        <a:pt x="29629" y="60674"/>
                      </a:lnTo>
                      <a:lnTo>
                        <a:pt x="28148" y="63370"/>
                      </a:lnTo>
                      <a:lnTo>
                        <a:pt x="22222" y="63370"/>
                      </a:lnTo>
                      <a:lnTo>
                        <a:pt x="19259" y="60674"/>
                      </a:lnTo>
                      <a:lnTo>
                        <a:pt x="15555" y="53932"/>
                      </a:lnTo>
                      <a:lnTo>
                        <a:pt x="18518" y="53932"/>
                      </a:lnTo>
                      <a:lnTo>
                        <a:pt x="15555" y="51235"/>
                      </a:lnTo>
                      <a:lnTo>
                        <a:pt x="14074" y="49887"/>
                      </a:lnTo>
                      <a:lnTo>
                        <a:pt x="10370" y="43146"/>
                      </a:lnTo>
                      <a:lnTo>
                        <a:pt x="10370" y="36404"/>
                      </a:lnTo>
                      <a:lnTo>
                        <a:pt x="8148" y="33707"/>
                      </a:lnTo>
                      <a:lnTo>
                        <a:pt x="5925" y="33707"/>
                      </a:lnTo>
                      <a:lnTo>
                        <a:pt x="4444" y="31011"/>
                      </a:lnTo>
                      <a:lnTo>
                        <a:pt x="2222" y="25617"/>
                      </a:lnTo>
                      <a:lnTo>
                        <a:pt x="740" y="21573"/>
                      </a:lnTo>
                      <a:lnTo>
                        <a:pt x="0" y="20224"/>
                      </a:lnTo>
                      <a:lnTo>
                        <a:pt x="740" y="18876"/>
                      </a:lnTo>
                      <a:lnTo>
                        <a:pt x="2222" y="14831"/>
                      </a:lnTo>
                      <a:lnTo>
                        <a:pt x="3703" y="12134"/>
                      </a:lnTo>
                      <a:lnTo>
                        <a:pt x="6666" y="10786"/>
                      </a:lnTo>
                      <a:lnTo>
                        <a:pt x="8148" y="6741"/>
                      </a:lnTo>
                      <a:lnTo>
                        <a:pt x="17037" y="6741"/>
                      </a:lnTo>
                      <a:lnTo>
                        <a:pt x="25185" y="8089"/>
                      </a:lnTo>
                      <a:lnTo>
                        <a:pt x="24444" y="12134"/>
                      </a:lnTo>
                      <a:lnTo>
                        <a:pt x="22222" y="17528"/>
                      </a:lnTo>
                      <a:lnTo>
                        <a:pt x="25925" y="20224"/>
                      </a:lnTo>
                      <a:lnTo>
                        <a:pt x="27407" y="21573"/>
                      </a:lnTo>
                      <a:lnTo>
                        <a:pt x="28888" y="24269"/>
                      </a:lnTo>
                      <a:lnTo>
                        <a:pt x="28888" y="21573"/>
                      </a:lnTo>
                      <a:lnTo>
                        <a:pt x="28148" y="20224"/>
                      </a:lnTo>
                      <a:lnTo>
                        <a:pt x="28148" y="17528"/>
                      </a:lnTo>
                      <a:lnTo>
                        <a:pt x="28888" y="13483"/>
                      </a:lnTo>
                      <a:lnTo>
                        <a:pt x="31851" y="8089"/>
                      </a:lnTo>
                      <a:lnTo>
                        <a:pt x="36296" y="8089"/>
                      </a:lnTo>
                      <a:lnTo>
                        <a:pt x="37037" y="12134"/>
                      </a:lnTo>
                      <a:lnTo>
                        <a:pt x="39259" y="14831"/>
                      </a:lnTo>
                      <a:lnTo>
                        <a:pt x="40740" y="21573"/>
                      </a:lnTo>
                      <a:lnTo>
                        <a:pt x="42962" y="26966"/>
                      </a:lnTo>
                      <a:lnTo>
                        <a:pt x="43703" y="31011"/>
                      </a:lnTo>
                      <a:lnTo>
                        <a:pt x="46666" y="32359"/>
                      </a:lnTo>
                      <a:lnTo>
                        <a:pt x="45925" y="26966"/>
                      </a:lnTo>
                      <a:lnTo>
                        <a:pt x="43703" y="20224"/>
                      </a:lnTo>
                      <a:lnTo>
                        <a:pt x="42962" y="14831"/>
                      </a:lnTo>
                      <a:lnTo>
                        <a:pt x="42962" y="5393"/>
                      </a:lnTo>
                      <a:lnTo>
                        <a:pt x="43703" y="1348"/>
                      </a:lnTo>
                      <a:lnTo>
                        <a:pt x="45925"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808" name="Google Shape;808;p44"/>
                <p:cNvSpPr/>
                <p:nvPr/>
              </p:nvSpPr>
              <p:spPr>
                <a:xfrm>
                  <a:off x="6194524" y="1860856"/>
                  <a:ext cx="221700" cy="80700"/>
                </a:xfrm>
                <a:custGeom>
                  <a:rect b="b" l="l" r="r" t="t"/>
                  <a:pathLst>
                    <a:path extrusionOk="0" h="120000" w="120000">
                      <a:moveTo>
                        <a:pt x="65046" y="0"/>
                      </a:moveTo>
                      <a:lnTo>
                        <a:pt x="70654" y="0"/>
                      </a:lnTo>
                      <a:lnTo>
                        <a:pt x="70654" y="30769"/>
                      </a:lnTo>
                      <a:lnTo>
                        <a:pt x="72897" y="30769"/>
                      </a:lnTo>
                      <a:lnTo>
                        <a:pt x="75140" y="27692"/>
                      </a:lnTo>
                      <a:lnTo>
                        <a:pt x="77383" y="24615"/>
                      </a:lnTo>
                      <a:lnTo>
                        <a:pt x="78504" y="21538"/>
                      </a:lnTo>
                      <a:lnTo>
                        <a:pt x="98691" y="21538"/>
                      </a:lnTo>
                      <a:lnTo>
                        <a:pt x="104299" y="24615"/>
                      </a:lnTo>
                      <a:lnTo>
                        <a:pt x="108785" y="27692"/>
                      </a:lnTo>
                      <a:lnTo>
                        <a:pt x="114392" y="36923"/>
                      </a:lnTo>
                      <a:lnTo>
                        <a:pt x="116635" y="46153"/>
                      </a:lnTo>
                      <a:lnTo>
                        <a:pt x="120000" y="55384"/>
                      </a:lnTo>
                      <a:lnTo>
                        <a:pt x="109906" y="73846"/>
                      </a:lnTo>
                      <a:lnTo>
                        <a:pt x="97570" y="92307"/>
                      </a:lnTo>
                      <a:lnTo>
                        <a:pt x="82990" y="113846"/>
                      </a:lnTo>
                      <a:lnTo>
                        <a:pt x="71775" y="120000"/>
                      </a:lnTo>
                      <a:lnTo>
                        <a:pt x="66168" y="120000"/>
                      </a:lnTo>
                      <a:lnTo>
                        <a:pt x="61682" y="113846"/>
                      </a:lnTo>
                      <a:lnTo>
                        <a:pt x="59439" y="107692"/>
                      </a:lnTo>
                      <a:lnTo>
                        <a:pt x="56074" y="98461"/>
                      </a:lnTo>
                      <a:lnTo>
                        <a:pt x="30280" y="98461"/>
                      </a:lnTo>
                      <a:lnTo>
                        <a:pt x="26915" y="92307"/>
                      </a:lnTo>
                      <a:lnTo>
                        <a:pt x="25794" y="89230"/>
                      </a:lnTo>
                      <a:lnTo>
                        <a:pt x="24672" y="83076"/>
                      </a:lnTo>
                      <a:lnTo>
                        <a:pt x="24672" y="73846"/>
                      </a:lnTo>
                      <a:lnTo>
                        <a:pt x="33644" y="73846"/>
                      </a:lnTo>
                      <a:lnTo>
                        <a:pt x="39252" y="70769"/>
                      </a:lnTo>
                      <a:lnTo>
                        <a:pt x="35887" y="70769"/>
                      </a:lnTo>
                      <a:lnTo>
                        <a:pt x="31401" y="67692"/>
                      </a:lnTo>
                      <a:lnTo>
                        <a:pt x="16822" y="67692"/>
                      </a:lnTo>
                      <a:lnTo>
                        <a:pt x="14579" y="70769"/>
                      </a:lnTo>
                      <a:lnTo>
                        <a:pt x="11214" y="70769"/>
                      </a:lnTo>
                      <a:lnTo>
                        <a:pt x="8971" y="67692"/>
                      </a:lnTo>
                      <a:lnTo>
                        <a:pt x="6728" y="58461"/>
                      </a:lnTo>
                      <a:lnTo>
                        <a:pt x="6728" y="52307"/>
                      </a:lnTo>
                      <a:lnTo>
                        <a:pt x="3364" y="36923"/>
                      </a:lnTo>
                      <a:lnTo>
                        <a:pt x="0" y="21538"/>
                      </a:lnTo>
                      <a:lnTo>
                        <a:pt x="6728" y="21538"/>
                      </a:lnTo>
                      <a:lnTo>
                        <a:pt x="13457" y="27692"/>
                      </a:lnTo>
                      <a:lnTo>
                        <a:pt x="14579" y="27692"/>
                      </a:lnTo>
                      <a:lnTo>
                        <a:pt x="16822" y="24615"/>
                      </a:lnTo>
                      <a:lnTo>
                        <a:pt x="16822" y="21538"/>
                      </a:lnTo>
                      <a:lnTo>
                        <a:pt x="24672" y="21538"/>
                      </a:lnTo>
                      <a:lnTo>
                        <a:pt x="22429" y="6153"/>
                      </a:lnTo>
                      <a:lnTo>
                        <a:pt x="35887" y="6153"/>
                      </a:lnTo>
                      <a:lnTo>
                        <a:pt x="37009" y="9230"/>
                      </a:lnTo>
                      <a:lnTo>
                        <a:pt x="39252" y="12307"/>
                      </a:lnTo>
                      <a:lnTo>
                        <a:pt x="42616" y="21538"/>
                      </a:lnTo>
                      <a:lnTo>
                        <a:pt x="47102" y="24615"/>
                      </a:lnTo>
                      <a:lnTo>
                        <a:pt x="52710" y="30769"/>
                      </a:lnTo>
                      <a:lnTo>
                        <a:pt x="53831" y="30769"/>
                      </a:lnTo>
                      <a:lnTo>
                        <a:pt x="59439" y="24615"/>
                      </a:lnTo>
                      <a:lnTo>
                        <a:pt x="60560" y="15384"/>
                      </a:lnTo>
                      <a:lnTo>
                        <a:pt x="63925" y="9230"/>
                      </a:lnTo>
                      <a:lnTo>
                        <a:pt x="65046"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809" name="Google Shape;809;p44"/>
                <p:cNvSpPr/>
                <p:nvPr/>
              </p:nvSpPr>
              <p:spPr>
                <a:xfrm>
                  <a:off x="6018359" y="1952048"/>
                  <a:ext cx="31200" cy="35100"/>
                </a:xfrm>
                <a:custGeom>
                  <a:rect b="b" l="l" r="r" t="t"/>
                  <a:pathLst>
                    <a:path extrusionOk="0" h="120000" w="120000">
                      <a:moveTo>
                        <a:pt x="8000" y="0"/>
                      </a:moveTo>
                      <a:lnTo>
                        <a:pt x="112000" y="91764"/>
                      </a:lnTo>
                      <a:lnTo>
                        <a:pt x="120000" y="120000"/>
                      </a:lnTo>
                      <a:lnTo>
                        <a:pt x="96000" y="105882"/>
                      </a:lnTo>
                      <a:lnTo>
                        <a:pt x="72000" y="98823"/>
                      </a:lnTo>
                      <a:lnTo>
                        <a:pt x="48000" y="84705"/>
                      </a:lnTo>
                      <a:lnTo>
                        <a:pt x="16000" y="63529"/>
                      </a:lnTo>
                      <a:lnTo>
                        <a:pt x="0" y="28235"/>
                      </a:lnTo>
                      <a:lnTo>
                        <a:pt x="0" y="14117"/>
                      </a:lnTo>
                      <a:lnTo>
                        <a:pt x="8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810" name="Google Shape;810;p44"/>
                <p:cNvSpPr/>
                <p:nvPr/>
              </p:nvSpPr>
              <p:spPr>
                <a:xfrm>
                  <a:off x="6020431" y="1949974"/>
                  <a:ext cx="2100" cy="2100"/>
                </a:xfrm>
                <a:custGeom>
                  <a:rect b="b" l="l" r="r" t="t"/>
                  <a:pathLst>
                    <a:path extrusionOk="0" h="120000" w="120000">
                      <a:moveTo>
                        <a:pt x="120000" y="0"/>
                      </a:moveTo>
                      <a:lnTo>
                        <a:pt x="120000" y="120000"/>
                      </a:lnTo>
                      <a:lnTo>
                        <a:pt x="0" y="120000"/>
                      </a:lnTo>
                      <a:lnTo>
                        <a:pt x="120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811" name="Google Shape;811;p44"/>
                <p:cNvSpPr/>
                <p:nvPr/>
              </p:nvSpPr>
              <p:spPr>
                <a:xfrm>
                  <a:off x="5601779" y="2837019"/>
                  <a:ext cx="20700" cy="18600"/>
                </a:xfrm>
                <a:custGeom>
                  <a:rect b="b" l="l" r="r" t="t"/>
                  <a:pathLst>
                    <a:path extrusionOk="0" h="120000" w="120000">
                      <a:moveTo>
                        <a:pt x="60000" y="0"/>
                      </a:moveTo>
                      <a:lnTo>
                        <a:pt x="120000" y="0"/>
                      </a:lnTo>
                      <a:lnTo>
                        <a:pt x="108000" y="26666"/>
                      </a:lnTo>
                      <a:lnTo>
                        <a:pt x="96000" y="80000"/>
                      </a:lnTo>
                      <a:lnTo>
                        <a:pt x="36000" y="120000"/>
                      </a:lnTo>
                      <a:lnTo>
                        <a:pt x="0" y="80000"/>
                      </a:lnTo>
                      <a:lnTo>
                        <a:pt x="0" y="40000"/>
                      </a:lnTo>
                      <a:lnTo>
                        <a:pt x="36000" y="13333"/>
                      </a:lnTo>
                      <a:lnTo>
                        <a:pt x="60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812" name="Google Shape;812;p44"/>
                <p:cNvSpPr/>
                <p:nvPr/>
              </p:nvSpPr>
              <p:spPr>
                <a:xfrm>
                  <a:off x="5614214" y="2826657"/>
                  <a:ext cx="198900" cy="288000"/>
                </a:xfrm>
                <a:custGeom>
                  <a:rect b="b" l="l" r="r" t="t"/>
                  <a:pathLst>
                    <a:path extrusionOk="0" h="120000" w="120000">
                      <a:moveTo>
                        <a:pt x="25000" y="0"/>
                      </a:moveTo>
                      <a:lnTo>
                        <a:pt x="45000" y="0"/>
                      </a:lnTo>
                      <a:lnTo>
                        <a:pt x="47500" y="1726"/>
                      </a:lnTo>
                      <a:lnTo>
                        <a:pt x="47500" y="2589"/>
                      </a:lnTo>
                      <a:lnTo>
                        <a:pt x="46250" y="5179"/>
                      </a:lnTo>
                      <a:lnTo>
                        <a:pt x="45000" y="6043"/>
                      </a:lnTo>
                      <a:lnTo>
                        <a:pt x="41250" y="6906"/>
                      </a:lnTo>
                      <a:lnTo>
                        <a:pt x="40000" y="8633"/>
                      </a:lnTo>
                      <a:lnTo>
                        <a:pt x="36250" y="9496"/>
                      </a:lnTo>
                      <a:lnTo>
                        <a:pt x="35000" y="12086"/>
                      </a:lnTo>
                      <a:lnTo>
                        <a:pt x="35000" y="12949"/>
                      </a:lnTo>
                      <a:lnTo>
                        <a:pt x="36250" y="14676"/>
                      </a:lnTo>
                      <a:lnTo>
                        <a:pt x="66250" y="14676"/>
                      </a:lnTo>
                      <a:lnTo>
                        <a:pt x="66250" y="21582"/>
                      </a:lnTo>
                      <a:lnTo>
                        <a:pt x="61250" y="26762"/>
                      </a:lnTo>
                      <a:lnTo>
                        <a:pt x="57500" y="31079"/>
                      </a:lnTo>
                      <a:lnTo>
                        <a:pt x="53750" y="36258"/>
                      </a:lnTo>
                      <a:lnTo>
                        <a:pt x="51250" y="36258"/>
                      </a:lnTo>
                      <a:lnTo>
                        <a:pt x="48750" y="37985"/>
                      </a:lnTo>
                      <a:lnTo>
                        <a:pt x="48750" y="38848"/>
                      </a:lnTo>
                      <a:lnTo>
                        <a:pt x="55000" y="38848"/>
                      </a:lnTo>
                      <a:lnTo>
                        <a:pt x="58750" y="39712"/>
                      </a:lnTo>
                      <a:lnTo>
                        <a:pt x="61250" y="39712"/>
                      </a:lnTo>
                      <a:lnTo>
                        <a:pt x="67500" y="42302"/>
                      </a:lnTo>
                      <a:lnTo>
                        <a:pt x="70000" y="44028"/>
                      </a:lnTo>
                      <a:lnTo>
                        <a:pt x="71250" y="47482"/>
                      </a:lnTo>
                      <a:lnTo>
                        <a:pt x="76250" y="54388"/>
                      </a:lnTo>
                      <a:lnTo>
                        <a:pt x="78750" y="56115"/>
                      </a:lnTo>
                      <a:lnTo>
                        <a:pt x="83750" y="58705"/>
                      </a:lnTo>
                      <a:lnTo>
                        <a:pt x="96250" y="67338"/>
                      </a:lnTo>
                      <a:lnTo>
                        <a:pt x="96250" y="69928"/>
                      </a:lnTo>
                      <a:lnTo>
                        <a:pt x="98750" y="74244"/>
                      </a:lnTo>
                      <a:lnTo>
                        <a:pt x="101250" y="75971"/>
                      </a:lnTo>
                      <a:lnTo>
                        <a:pt x="102500" y="77697"/>
                      </a:lnTo>
                      <a:lnTo>
                        <a:pt x="98750" y="80287"/>
                      </a:lnTo>
                      <a:lnTo>
                        <a:pt x="98750" y="83741"/>
                      </a:lnTo>
                      <a:lnTo>
                        <a:pt x="102500" y="81151"/>
                      </a:lnTo>
                      <a:lnTo>
                        <a:pt x="105000" y="80287"/>
                      </a:lnTo>
                      <a:lnTo>
                        <a:pt x="110000" y="80287"/>
                      </a:lnTo>
                      <a:lnTo>
                        <a:pt x="115000" y="81151"/>
                      </a:lnTo>
                      <a:lnTo>
                        <a:pt x="120000" y="84604"/>
                      </a:lnTo>
                      <a:lnTo>
                        <a:pt x="120000" y="88057"/>
                      </a:lnTo>
                      <a:lnTo>
                        <a:pt x="116250" y="92374"/>
                      </a:lnTo>
                      <a:lnTo>
                        <a:pt x="113750" y="94100"/>
                      </a:lnTo>
                      <a:lnTo>
                        <a:pt x="110000" y="97553"/>
                      </a:lnTo>
                      <a:lnTo>
                        <a:pt x="103750" y="101870"/>
                      </a:lnTo>
                      <a:lnTo>
                        <a:pt x="108750" y="102733"/>
                      </a:lnTo>
                      <a:lnTo>
                        <a:pt x="115000" y="102733"/>
                      </a:lnTo>
                      <a:lnTo>
                        <a:pt x="115000" y="105323"/>
                      </a:lnTo>
                      <a:lnTo>
                        <a:pt x="112500" y="107050"/>
                      </a:lnTo>
                      <a:lnTo>
                        <a:pt x="107500" y="109640"/>
                      </a:lnTo>
                      <a:lnTo>
                        <a:pt x="103750" y="110503"/>
                      </a:lnTo>
                      <a:lnTo>
                        <a:pt x="80000" y="110503"/>
                      </a:lnTo>
                      <a:lnTo>
                        <a:pt x="72500" y="111366"/>
                      </a:lnTo>
                      <a:lnTo>
                        <a:pt x="53750" y="113956"/>
                      </a:lnTo>
                      <a:lnTo>
                        <a:pt x="51250" y="113956"/>
                      </a:lnTo>
                      <a:lnTo>
                        <a:pt x="48750" y="112230"/>
                      </a:lnTo>
                      <a:lnTo>
                        <a:pt x="46250" y="111366"/>
                      </a:lnTo>
                      <a:lnTo>
                        <a:pt x="45000" y="111366"/>
                      </a:lnTo>
                      <a:lnTo>
                        <a:pt x="38750" y="113956"/>
                      </a:lnTo>
                      <a:lnTo>
                        <a:pt x="36250" y="115683"/>
                      </a:lnTo>
                      <a:lnTo>
                        <a:pt x="36250" y="118273"/>
                      </a:lnTo>
                      <a:lnTo>
                        <a:pt x="25000" y="118273"/>
                      </a:lnTo>
                      <a:lnTo>
                        <a:pt x="22500" y="120000"/>
                      </a:lnTo>
                      <a:lnTo>
                        <a:pt x="17500" y="120000"/>
                      </a:lnTo>
                      <a:lnTo>
                        <a:pt x="17500" y="118273"/>
                      </a:lnTo>
                      <a:lnTo>
                        <a:pt x="33750" y="107050"/>
                      </a:lnTo>
                      <a:lnTo>
                        <a:pt x="35000" y="105323"/>
                      </a:lnTo>
                      <a:lnTo>
                        <a:pt x="40000" y="105323"/>
                      </a:lnTo>
                      <a:lnTo>
                        <a:pt x="42500" y="103597"/>
                      </a:lnTo>
                      <a:lnTo>
                        <a:pt x="48750" y="103597"/>
                      </a:lnTo>
                      <a:lnTo>
                        <a:pt x="52500" y="102733"/>
                      </a:lnTo>
                      <a:lnTo>
                        <a:pt x="53750" y="101870"/>
                      </a:lnTo>
                      <a:lnTo>
                        <a:pt x="53750" y="99280"/>
                      </a:lnTo>
                      <a:lnTo>
                        <a:pt x="52500" y="98417"/>
                      </a:lnTo>
                      <a:lnTo>
                        <a:pt x="51250" y="99280"/>
                      </a:lnTo>
                      <a:lnTo>
                        <a:pt x="47500" y="101007"/>
                      </a:lnTo>
                      <a:lnTo>
                        <a:pt x="46250" y="101870"/>
                      </a:lnTo>
                      <a:lnTo>
                        <a:pt x="40000" y="101870"/>
                      </a:lnTo>
                      <a:lnTo>
                        <a:pt x="36250" y="101007"/>
                      </a:lnTo>
                      <a:lnTo>
                        <a:pt x="35000" y="98417"/>
                      </a:lnTo>
                      <a:lnTo>
                        <a:pt x="32500" y="97553"/>
                      </a:lnTo>
                      <a:lnTo>
                        <a:pt x="27500" y="97553"/>
                      </a:lnTo>
                      <a:lnTo>
                        <a:pt x="25000" y="98417"/>
                      </a:lnTo>
                      <a:lnTo>
                        <a:pt x="25000" y="99280"/>
                      </a:lnTo>
                      <a:lnTo>
                        <a:pt x="23750" y="99280"/>
                      </a:lnTo>
                      <a:lnTo>
                        <a:pt x="21250" y="97553"/>
                      </a:lnTo>
                      <a:lnTo>
                        <a:pt x="21250" y="94964"/>
                      </a:lnTo>
                      <a:lnTo>
                        <a:pt x="27500" y="93237"/>
                      </a:lnTo>
                      <a:lnTo>
                        <a:pt x="28750" y="90647"/>
                      </a:lnTo>
                      <a:lnTo>
                        <a:pt x="35000" y="88920"/>
                      </a:lnTo>
                      <a:lnTo>
                        <a:pt x="35000" y="83741"/>
                      </a:lnTo>
                      <a:lnTo>
                        <a:pt x="32500" y="78561"/>
                      </a:lnTo>
                      <a:lnTo>
                        <a:pt x="32500" y="76834"/>
                      </a:lnTo>
                      <a:lnTo>
                        <a:pt x="38750" y="76834"/>
                      </a:lnTo>
                      <a:lnTo>
                        <a:pt x="42500" y="75971"/>
                      </a:lnTo>
                      <a:lnTo>
                        <a:pt x="52500" y="71654"/>
                      </a:lnTo>
                      <a:lnTo>
                        <a:pt x="53750" y="69064"/>
                      </a:lnTo>
                      <a:lnTo>
                        <a:pt x="53750" y="64748"/>
                      </a:lnTo>
                      <a:lnTo>
                        <a:pt x="51250" y="64748"/>
                      </a:lnTo>
                      <a:lnTo>
                        <a:pt x="47500" y="63884"/>
                      </a:lnTo>
                      <a:lnTo>
                        <a:pt x="46250" y="63884"/>
                      </a:lnTo>
                      <a:lnTo>
                        <a:pt x="42500" y="63021"/>
                      </a:lnTo>
                      <a:lnTo>
                        <a:pt x="42500" y="58705"/>
                      </a:lnTo>
                      <a:lnTo>
                        <a:pt x="45000" y="56978"/>
                      </a:lnTo>
                      <a:lnTo>
                        <a:pt x="45000" y="56115"/>
                      </a:lnTo>
                      <a:lnTo>
                        <a:pt x="46250" y="55251"/>
                      </a:lnTo>
                      <a:lnTo>
                        <a:pt x="38750" y="55251"/>
                      </a:lnTo>
                      <a:lnTo>
                        <a:pt x="32500" y="56978"/>
                      </a:lnTo>
                      <a:lnTo>
                        <a:pt x="23750" y="56978"/>
                      </a:lnTo>
                      <a:lnTo>
                        <a:pt x="21250" y="55251"/>
                      </a:lnTo>
                      <a:lnTo>
                        <a:pt x="21250" y="51798"/>
                      </a:lnTo>
                      <a:lnTo>
                        <a:pt x="25000" y="48345"/>
                      </a:lnTo>
                      <a:lnTo>
                        <a:pt x="25000" y="39712"/>
                      </a:lnTo>
                      <a:lnTo>
                        <a:pt x="22500" y="39712"/>
                      </a:lnTo>
                      <a:lnTo>
                        <a:pt x="18750" y="38848"/>
                      </a:lnTo>
                      <a:lnTo>
                        <a:pt x="17500" y="38848"/>
                      </a:lnTo>
                      <a:lnTo>
                        <a:pt x="16250" y="39712"/>
                      </a:lnTo>
                      <a:lnTo>
                        <a:pt x="16250" y="42302"/>
                      </a:lnTo>
                      <a:lnTo>
                        <a:pt x="17500" y="43165"/>
                      </a:lnTo>
                      <a:lnTo>
                        <a:pt x="12500" y="43165"/>
                      </a:lnTo>
                      <a:lnTo>
                        <a:pt x="12500" y="36258"/>
                      </a:lnTo>
                      <a:lnTo>
                        <a:pt x="15000" y="36258"/>
                      </a:lnTo>
                      <a:lnTo>
                        <a:pt x="16250" y="35395"/>
                      </a:lnTo>
                      <a:lnTo>
                        <a:pt x="16250" y="31942"/>
                      </a:lnTo>
                      <a:lnTo>
                        <a:pt x="12500" y="31942"/>
                      </a:lnTo>
                      <a:lnTo>
                        <a:pt x="11250" y="31079"/>
                      </a:lnTo>
                      <a:lnTo>
                        <a:pt x="8750" y="30215"/>
                      </a:lnTo>
                      <a:lnTo>
                        <a:pt x="8750" y="27625"/>
                      </a:lnTo>
                      <a:lnTo>
                        <a:pt x="11250" y="25899"/>
                      </a:lnTo>
                      <a:lnTo>
                        <a:pt x="11250" y="22446"/>
                      </a:lnTo>
                      <a:lnTo>
                        <a:pt x="6250" y="21582"/>
                      </a:lnTo>
                      <a:lnTo>
                        <a:pt x="3750" y="20719"/>
                      </a:lnTo>
                      <a:lnTo>
                        <a:pt x="0" y="18129"/>
                      </a:lnTo>
                      <a:lnTo>
                        <a:pt x="0" y="16402"/>
                      </a:lnTo>
                      <a:lnTo>
                        <a:pt x="8750" y="16402"/>
                      </a:lnTo>
                      <a:lnTo>
                        <a:pt x="11250" y="18129"/>
                      </a:lnTo>
                      <a:lnTo>
                        <a:pt x="12500" y="18129"/>
                      </a:lnTo>
                      <a:lnTo>
                        <a:pt x="12500" y="16402"/>
                      </a:lnTo>
                      <a:lnTo>
                        <a:pt x="11250" y="14676"/>
                      </a:lnTo>
                      <a:lnTo>
                        <a:pt x="11250" y="12949"/>
                      </a:lnTo>
                      <a:lnTo>
                        <a:pt x="12500" y="12086"/>
                      </a:lnTo>
                      <a:lnTo>
                        <a:pt x="16250" y="10359"/>
                      </a:lnTo>
                      <a:lnTo>
                        <a:pt x="17500" y="10359"/>
                      </a:lnTo>
                      <a:lnTo>
                        <a:pt x="17500" y="8633"/>
                      </a:lnTo>
                      <a:lnTo>
                        <a:pt x="18750" y="6906"/>
                      </a:lnTo>
                      <a:lnTo>
                        <a:pt x="21250" y="5179"/>
                      </a:lnTo>
                      <a:lnTo>
                        <a:pt x="21250" y="2589"/>
                      </a:lnTo>
                      <a:lnTo>
                        <a:pt x="23750" y="1726"/>
                      </a:lnTo>
                      <a:lnTo>
                        <a:pt x="25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813" name="Google Shape;813;p44"/>
                <p:cNvSpPr/>
                <p:nvPr/>
              </p:nvSpPr>
              <p:spPr>
                <a:xfrm>
                  <a:off x="5655665" y="2973806"/>
                  <a:ext cx="12300" cy="10500"/>
                </a:xfrm>
                <a:custGeom>
                  <a:rect b="b" l="l" r="r" t="t"/>
                  <a:pathLst>
                    <a:path extrusionOk="0" h="120000" w="120000">
                      <a:moveTo>
                        <a:pt x="60000" y="0"/>
                      </a:moveTo>
                      <a:lnTo>
                        <a:pt x="120000" y="0"/>
                      </a:lnTo>
                      <a:lnTo>
                        <a:pt x="120000" y="48000"/>
                      </a:lnTo>
                      <a:lnTo>
                        <a:pt x="80000" y="96000"/>
                      </a:lnTo>
                      <a:lnTo>
                        <a:pt x="80000" y="120000"/>
                      </a:lnTo>
                      <a:lnTo>
                        <a:pt x="0" y="120000"/>
                      </a:lnTo>
                      <a:lnTo>
                        <a:pt x="0" y="72000"/>
                      </a:lnTo>
                      <a:lnTo>
                        <a:pt x="60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814" name="Google Shape;814;p44"/>
                <p:cNvSpPr/>
                <p:nvPr/>
              </p:nvSpPr>
              <p:spPr>
                <a:xfrm>
                  <a:off x="6068100" y="3469142"/>
                  <a:ext cx="64200" cy="39300"/>
                </a:xfrm>
                <a:custGeom>
                  <a:rect b="b" l="l" r="r" t="t"/>
                  <a:pathLst>
                    <a:path extrusionOk="0" h="120000" w="120000">
                      <a:moveTo>
                        <a:pt x="11612" y="0"/>
                      </a:moveTo>
                      <a:lnTo>
                        <a:pt x="34838" y="0"/>
                      </a:lnTo>
                      <a:lnTo>
                        <a:pt x="42580" y="12631"/>
                      </a:lnTo>
                      <a:lnTo>
                        <a:pt x="46451" y="12631"/>
                      </a:lnTo>
                      <a:lnTo>
                        <a:pt x="58064" y="18947"/>
                      </a:lnTo>
                      <a:lnTo>
                        <a:pt x="77419" y="18947"/>
                      </a:lnTo>
                      <a:lnTo>
                        <a:pt x="96774" y="0"/>
                      </a:lnTo>
                      <a:lnTo>
                        <a:pt x="120000" y="0"/>
                      </a:lnTo>
                      <a:lnTo>
                        <a:pt x="116129" y="25263"/>
                      </a:lnTo>
                      <a:lnTo>
                        <a:pt x="112258" y="44210"/>
                      </a:lnTo>
                      <a:lnTo>
                        <a:pt x="104516" y="50526"/>
                      </a:lnTo>
                      <a:lnTo>
                        <a:pt x="104516" y="63157"/>
                      </a:lnTo>
                      <a:lnTo>
                        <a:pt x="112258" y="75789"/>
                      </a:lnTo>
                      <a:lnTo>
                        <a:pt x="116129" y="88421"/>
                      </a:lnTo>
                      <a:lnTo>
                        <a:pt x="116129" y="107368"/>
                      </a:lnTo>
                      <a:lnTo>
                        <a:pt x="104516" y="120000"/>
                      </a:lnTo>
                      <a:lnTo>
                        <a:pt x="100645" y="120000"/>
                      </a:lnTo>
                      <a:lnTo>
                        <a:pt x="92903" y="107368"/>
                      </a:lnTo>
                      <a:lnTo>
                        <a:pt x="73548" y="88421"/>
                      </a:lnTo>
                      <a:lnTo>
                        <a:pt x="58064" y="75789"/>
                      </a:lnTo>
                      <a:lnTo>
                        <a:pt x="19354" y="44210"/>
                      </a:lnTo>
                      <a:lnTo>
                        <a:pt x="11612" y="44210"/>
                      </a:lnTo>
                      <a:lnTo>
                        <a:pt x="7741" y="31578"/>
                      </a:lnTo>
                      <a:lnTo>
                        <a:pt x="3870" y="31578"/>
                      </a:lnTo>
                      <a:lnTo>
                        <a:pt x="0" y="25263"/>
                      </a:lnTo>
                      <a:lnTo>
                        <a:pt x="0" y="12631"/>
                      </a:lnTo>
                      <a:lnTo>
                        <a:pt x="11612"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815" name="Google Shape;815;p44"/>
                <p:cNvSpPr/>
                <p:nvPr/>
              </p:nvSpPr>
              <p:spPr>
                <a:xfrm>
                  <a:off x="5974835" y="3332355"/>
                  <a:ext cx="22800" cy="43500"/>
                </a:xfrm>
                <a:custGeom>
                  <a:rect b="b" l="l" r="r" t="t"/>
                  <a:pathLst>
                    <a:path extrusionOk="0" h="120000" w="120000">
                      <a:moveTo>
                        <a:pt x="87272" y="0"/>
                      </a:moveTo>
                      <a:lnTo>
                        <a:pt x="109090" y="0"/>
                      </a:lnTo>
                      <a:lnTo>
                        <a:pt x="109090" y="11428"/>
                      </a:lnTo>
                      <a:lnTo>
                        <a:pt x="120000" y="28571"/>
                      </a:lnTo>
                      <a:lnTo>
                        <a:pt x="109090" y="45714"/>
                      </a:lnTo>
                      <a:lnTo>
                        <a:pt x="87272" y="80000"/>
                      </a:lnTo>
                      <a:lnTo>
                        <a:pt x="87272" y="108571"/>
                      </a:lnTo>
                      <a:lnTo>
                        <a:pt x="76363" y="120000"/>
                      </a:lnTo>
                      <a:lnTo>
                        <a:pt x="65454" y="114285"/>
                      </a:lnTo>
                      <a:lnTo>
                        <a:pt x="54545" y="97142"/>
                      </a:lnTo>
                      <a:lnTo>
                        <a:pt x="21818" y="57142"/>
                      </a:lnTo>
                      <a:lnTo>
                        <a:pt x="0" y="28571"/>
                      </a:lnTo>
                      <a:lnTo>
                        <a:pt x="10909" y="17142"/>
                      </a:lnTo>
                      <a:lnTo>
                        <a:pt x="54545" y="17142"/>
                      </a:lnTo>
                      <a:lnTo>
                        <a:pt x="65454" y="5714"/>
                      </a:lnTo>
                      <a:lnTo>
                        <a:pt x="87272"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816" name="Google Shape;816;p44"/>
                <p:cNvSpPr/>
                <p:nvPr/>
              </p:nvSpPr>
              <p:spPr>
                <a:xfrm>
                  <a:off x="5968618" y="3382096"/>
                  <a:ext cx="33300" cy="62100"/>
                </a:xfrm>
                <a:custGeom>
                  <a:rect b="b" l="l" r="r" t="t"/>
                  <a:pathLst>
                    <a:path extrusionOk="0" h="120000" w="120000">
                      <a:moveTo>
                        <a:pt x="60000" y="0"/>
                      </a:moveTo>
                      <a:lnTo>
                        <a:pt x="75000" y="0"/>
                      </a:lnTo>
                      <a:lnTo>
                        <a:pt x="97500" y="8000"/>
                      </a:lnTo>
                      <a:lnTo>
                        <a:pt x="105000" y="8000"/>
                      </a:lnTo>
                      <a:lnTo>
                        <a:pt x="112500" y="24000"/>
                      </a:lnTo>
                      <a:lnTo>
                        <a:pt x="120000" y="32000"/>
                      </a:lnTo>
                      <a:lnTo>
                        <a:pt x="120000" y="72000"/>
                      </a:lnTo>
                      <a:lnTo>
                        <a:pt x="112500" y="88000"/>
                      </a:lnTo>
                      <a:lnTo>
                        <a:pt x="105000" y="100000"/>
                      </a:lnTo>
                      <a:lnTo>
                        <a:pt x="67500" y="120000"/>
                      </a:lnTo>
                      <a:lnTo>
                        <a:pt x="30000" y="120000"/>
                      </a:lnTo>
                      <a:lnTo>
                        <a:pt x="22500" y="108000"/>
                      </a:lnTo>
                      <a:lnTo>
                        <a:pt x="7500" y="104000"/>
                      </a:lnTo>
                      <a:lnTo>
                        <a:pt x="7500" y="84000"/>
                      </a:lnTo>
                      <a:lnTo>
                        <a:pt x="30000" y="52000"/>
                      </a:lnTo>
                      <a:lnTo>
                        <a:pt x="30000" y="44000"/>
                      </a:lnTo>
                      <a:lnTo>
                        <a:pt x="0" y="28000"/>
                      </a:lnTo>
                      <a:lnTo>
                        <a:pt x="0" y="20000"/>
                      </a:lnTo>
                      <a:lnTo>
                        <a:pt x="22500" y="12000"/>
                      </a:lnTo>
                      <a:lnTo>
                        <a:pt x="37500" y="4000"/>
                      </a:lnTo>
                      <a:lnTo>
                        <a:pt x="60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817" name="Google Shape;817;p44"/>
                <p:cNvSpPr/>
                <p:nvPr/>
              </p:nvSpPr>
              <p:spPr>
                <a:xfrm>
                  <a:off x="5833903" y="3417328"/>
                  <a:ext cx="18600" cy="16500"/>
                </a:xfrm>
                <a:custGeom>
                  <a:rect b="b" l="l" r="r" t="t"/>
                  <a:pathLst>
                    <a:path extrusionOk="0" h="120000" w="120000">
                      <a:moveTo>
                        <a:pt x="80000" y="0"/>
                      </a:moveTo>
                      <a:lnTo>
                        <a:pt x="80000" y="15000"/>
                      </a:lnTo>
                      <a:lnTo>
                        <a:pt x="120000" y="60000"/>
                      </a:lnTo>
                      <a:lnTo>
                        <a:pt x="120000" y="75000"/>
                      </a:lnTo>
                      <a:lnTo>
                        <a:pt x="80000" y="120000"/>
                      </a:lnTo>
                      <a:lnTo>
                        <a:pt x="53333" y="120000"/>
                      </a:lnTo>
                      <a:lnTo>
                        <a:pt x="0" y="60000"/>
                      </a:lnTo>
                      <a:lnTo>
                        <a:pt x="26666" y="15000"/>
                      </a:lnTo>
                      <a:lnTo>
                        <a:pt x="80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818" name="Google Shape;818;p44"/>
                <p:cNvSpPr/>
                <p:nvPr/>
              </p:nvSpPr>
              <p:spPr>
                <a:xfrm>
                  <a:off x="6007995" y="2932355"/>
                  <a:ext cx="20700" cy="27000"/>
                </a:xfrm>
                <a:custGeom>
                  <a:rect b="b" l="l" r="r" t="t"/>
                  <a:pathLst>
                    <a:path extrusionOk="0" h="120000" w="120000">
                      <a:moveTo>
                        <a:pt x="0" y="0"/>
                      </a:moveTo>
                      <a:lnTo>
                        <a:pt x="84000" y="0"/>
                      </a:lnTo>
                      <a:lnTo>
                        <a:pt x="84000" y="27692"/>
                      </a:lnTo>
                      <a:lnTo>
                        <a:pt x="108000" y="36923"/>
                      </a:lnTo>
                      <a:lnTo>
                        <a:pt x="108000" y="46153"/>
                      </a:lnTo>
                      <a:lnTo>
                        <a:pt x="120000" y="64615"/>
                      </a:lnTo>
                      <a:lnTo>
                        <a:pt x="120000" y="110769"/>
                      </a:lnTo>
                      <a:lnTo>
                        <a:pt x="108000" y="120000"/>
                      </a:lnTo>
                      <a:lnTo>
                        <a:pt x="108000" y="92307"/>
                      </a:lnTo>
                      <a:lnTo>
                        <a:pt x="72000" y="92307"/>
                      </a:lnTo>
                      <a:lnTo>
                        <a:pt x="48000" y="83076"/>
                      </a:lnTo>
                      <a:lnTo>
                        <a:pt x="24000" y="73846"/>
                      </a:lnTo>
                      <a:lnTo>
                        <a:pt x="0" y="64615"/>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819" name="Google Shape;819;p44"/>
                <p:cNvSpPr/>
                <p:nvPr/>
              </p:nvSpPr>
              <p:spPr>
                <a:xfrm>
                  <a:off x="6032866" y="2909558"/>
                  <a:ext cx="39300" cy="54000"/>
                </a:xfrm>
                <a:custGeom>
                  <a:rect b="b" l="l" r="r" t="t"/>
                  <a:pathLst>
                    <a:path extrusionOk="0" h="120000" w="120000">
                      <a:moveTo>
                        <a:pt x="50526" y="0"/>
                      </a:moveTo>
                      <a:lnTo>
                        <a:pt x="75789" y="0"/>
                      </a:lnTo>
                      <a:lnTo>
                        <a:pt x="88421" y="4615"/>
                      </a:lnTo>
                      <a:lnTo>
                        <a:pt x="94736" y="9230"/>
                      </a:lnTo>
                      <a:lnTo>
                        <a:pt x="120000" y="46153"/>
                      </a:lnTo>
                      <a:lnTo>
                        <a:pt x="107368" y="50769"/>
                      </a:lnTo>
                      <a:lnTo>
                        <a:pt x="82105" y="87692"/>
                      </a:lnTo>
                      <a:lnTo>
                        <a:pt x="82105" y="96923"/>
                      </a:lnTo>
                      <a:lnTo>
                        <a:pt x="75789" y="110769"/>
                      </a:lnTo>
                      <a:lnTo>
                        <a:pt x="56842" y="120000"/>
                      </a:lnTo>
                      <a:lnTo>
                        <a:pt x="18947" y="120000"/>
                      </a:lnTo>
                      <a:lnTo>
                        <a:pt x="0" y="110769"/>
                      </a:lnTo>
                      <a:lnTo>
                        <a:pt x="0" y="106153"/>
                      </a:lnTo>
                      <a:lnTo>
                        <a:pt x="18947" y="106153"/>
                      </a:lnTo>
                      <a:lnTo>
                        <a:pt x="18947" y="110769"/>
                      </a:lnTo>
                      <a:lnTo>
                        <a:pt x="50526" y="96923"/>
                      </a:lnTo>
                      <a:lnTo>
                        <a:pt x="56842" y="92307"/>
                      </a:lnTo>
                      <a:lnTo>
                        <a:pt x="56842" y="87692"/>
                      </a:lnTo>
                      <a:lnTo>
                        <a:pt x="44210" y="83076"/>
                      </a:lnTo>
                      <a:lnTo>
                        <a:pt x="18947" y="69230"/>
                      </a:lnTo>
                      <a:lnTo>
                        <a:pt x="12631" y="64615"/>
                      </a:lnTo>
                      <a:lnTo>
                        <a:pt x="0" y="50769"/>
                      </a:lnTo>
                      <a:lnTo>
                        <a:pt x="0" y="46153"/>
                      </a:lnTo>
                      <a:lnTo>
                        <a:pt x="18947" y="23076"/>
                      </a:lnTo>
                      <a:lnTo>
                        <a:pt x="50526"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820" name="Google Shape;820;p44"/>
                <p:cNvSpPr/>
                <p:nvPr/>
              </p:nvSpPr>
              <p:spPr>
                <a:xfrm>
                  <a:off x="6202814" y="2847382"/>
                  <a:ext cx="18600" cy="31200"/>
                </a:xfrm>
                <a:custGeom>
                  <a:rect b="b" l="l" r="r" t="t"/>
                  <a:pathLst>
                    <a:path extrusionOk="0" h="120000" w="120000">
                      <a:moveTo>
                        <a:pt x="66666" y="0"/>
                      </a:moveTo>
                      <a:lnTo>
                        <a:pt x="120000" y="0"/>
                      </a:lnTo>
                      <a:lnTo>
                        <a:pt x="66666" y="32000"/>
                      </a:lnTo>
                      <a:lnTo>
                        <a:pt x="66666" y="72000"/>
                      </a:lnTo>
                      <a:lnTo>
                        <a:pt x="13333" y="96000"/>
                      </a:lnTo>
                      <a:lnTo>
                        <a:pt x="0" y="120000"/>
                      </a:lnTo>
                      <a:lnTo>
                        <a:pt x="0" y="48000"/>
                      </a:lnTo>
                      <a:lnTo>
                        <a:pt x="13333" y="32000"/>
                      </a:lnTo>
                      <a:lnTo>
                        <a:pt x="53333" y="16000"/>
                      </a:lnTo>
                      <a:lnTo>
                        <a:pt x="66666"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821" name="Google Shape;821;p44"/>
                <p:cNvSpPr/>
                <p:nvPr/>
              </p:nvSpPr>
              <p:spPr>
                <a:xfrm>
                  <a:off x="6287788" y="2805931"/>
                  <a:ext cx="29100" cy="35100"/>
                </a:xfrm>
                <a:custGeom>
                  <a:rect b="b" l="l" r="r" t="t"/>
                  <a:pathLst>
                    <a:path extrusionOk="0" h="120000" w="120000">
                      <a:moveTo>
                        <a:pt x="85714" y="0"/>
                      </a:moveTo>
                      <a:lnTo>
                        <a:pt x="119999" y="21176"/>
                      </a:lnTo>
                      <a:lnTo>
                        <a:pt x="119999" y="35294"/>
                      </a:lnTo>
                      <a:lnTo>
                        <a:pt x="111428" y="49411"/>
                      </a:lnTo>
                      <a:lnTo>
                        <a:pt x="102857" y="56470"/>
                      </a:lnTo>
                      <a:lnTo>
                        <a:pt x="102857" y="91764"/>
                      </a:lnTo>
                      <a:lnTo>
                        <a:pt x="85714" y="105882"/>
                      </a:lnTo>
                      <a:lnTo>
                        <a:pt x="77142" y="105882"/>
                      </a:lnTo>
                      <a:lnTo>
                        <a:pt x="68571" y="112941"/>
                      </a:lnTo>
                      <a:lnTo>
                        <a:pt x="42857" y="120000"/>
                      </a:lnTo>
                      <a:lnTo>
                        <a:pt x="25714" y="120000"/>
                      </a:lnTo>
                      <a:lnTo>
                        <a:pt x="0" y="105882"/>
                      </a:lnTo>
                      <a:lnTo>
                        <a:pt x="0" y="84705"/>
                      </a:lnTo>
                      <a:lnTo>
                        <a:pt x="42857" y="70588"/>
                      </a:lnTo>
                      <a:lnTo>
                        <a:pt x="59999" y="56470"/>
                      </a:lnTo>
                      <a:lnTo>
                        <a:pt x="77142" y="56470"/>
                      </a:lnTo>
                      <a:lnTo>
                        <a:pt x="59999" y="42352"/>
                      </a:lnTo>
                      <a:lnTo>
                        <a:pt x="59999" y="14117"/>
                      </a:lnTo>
                      <a:lnTo>
                        <a:pt x="77142" y="7058"/>
                      </a:lnTo>
                      <a:lnTo>
                        <a:pt x="85714"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822" name="Google Shape;822;p44"/>
                <p:cNvSpPr/>
                <p:nvPr/>
              </p:nvSpPr>
              <p:spPr>
                <a:xfrm>
                  <a:off x="7135454" y="2345829"/>
                  <a:ext cx="6300" cy="6300"/>
                </a:xfrm>
                <a:custGeom>
                  <a:rect b="b" l="l" r="r" t="t"/>
                  <a:pathLst>
                    <a:path extrusionOk="0" h="120000" w="120000">
                      <a:moveTo>
                        <a:pt x="80000" y="40000"/>
                      </a:moveTo>
                      <a:lnTo>
                        <a:pt x="120000" y="120000"/>
                      </a:lnTo>
                      <a:lnTo>
                        <a:pt x="80000" y="40000"/>
                      </a:lnTo>
                      <a:close/>
                      <a:moveTo>
                        <a:pt x="0" y="0"/>
                      </a:moveTo>
                      <a:lnTo>
                        <a:pt x="80000" y="40000"/>
                      </a:lnTo>
                      <a:lnTo>
                        <a:pt x="0" y="40000"/>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823" name="Google Shape;823;p44"/>
                <p:cNvSpPr/>
                <p:nvPr/>
              </p:nvSpPr>
              <p:spPr>
                <a:xfrm>
                  <a:off x="7141672" y="2352046"/>
                  <a:ext cx="2100" cy="2100"/>
                </a:xfrm>
                <a:custGeom>
                  <a:rect b="b" l="l" r="r" t="t"/>
                  <a:pathLst>
                    <a:path extrusionOk="0" h="120000" w="120000">
                      <a:moveTo>
                        <a:pt x="0" y="0"/>
                      </a:moveTo>
                      <a:lnTo>
                        <a:pt x="120000" y="120000"/>
                      </a:lnTo>
                      <a:lnTo>
                        <a:pt x="0" y="120000"/>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824" name="Google Shape;824;p44"/>
                <p:cNvSpPr/>
                <p:nvPr/>
              </p:nvSpPr>
              <p:spPr>
                <a:xfrm>
                  <a:off x="6998666" y="2047384"/>
                  <a:ext cx="420600" cy="308700"/>
                </a:xfrm>
                <a:custGeom>
                  <a:rect b="b" l="l" r="r" t="t"/>
                  <a:pathLst>
                    <a:path extrusionOk="0" h="120000" w="120000">
                      <a:moveTo>
                        <a:pt x="110541" y="0"/>
                      </a:moveTo>
                      <a:lnTo>
                        <a:pt x="111724" y="0"/>
                      </a:lnTo>
                      <a:lnTo>
                        <a:pt x="114088" y="805"/>
                      </a:lnTo>
                      <a:lnTo>
                        <a:pt x="118817" y="4832"/>
                      </a:lnTo>
                      <a:lnTo>
                        <a:pt x="119408" y="5637"/>
                      </a:lnTo>
                      <a:lnTo>
                        <a:pt x="120000" y="8053"/>
                      </a:lnTo>
                      <a:lnTo>
                        <a:pt x="118817" y="12885"/>
                      </a:lnTo>
                      <a:lnTo>
                        <a:pt x="114679" y="16107"/>
                      </a:lnTo>
                      <a:lnTo>
                        <a:pt x="110541" y="18523"/>
                      </a:lnTo>
                      <a:lnTo>
                        <a:pt x="104630" y="20939"/>
                      </a:lnTo>
                      <a:lnTo>
                        <a:pt x="99310" y="23355"/>
                      </a:lnTo>
                      <a:lnTo>
                        <a:pt x="88078" y="28993"/>
                      </a:lnTo>
                      <a:lnTo>
                        <a:pt x="80985" y="29798"/>
                      </a:lnTo>
                      <a:lnTo>
                        <a:pt x="73300" y="33020"/>
                      </a:lnTo>
                      <a:lnTo>
                        <a:pt x="72709" y="33825"/>
                      </a:lnTo>
                      <a:lnTo>
                        <a:pt x="72118" y="36241"/>
                      </a:lnTo>
                      <a:lnTo>
                        <a:pt x="70935" y="37046"/>
                      </a:lnTo>
                      <a:lnTo>
                        <a:pt x="70344" y="39463"/>
                      </a:lnTo>
                      <a:lnTo>
                        <a:pt x="69753" y="40268"/>
                      </a:lnTo>
                      <a:lnTo>
                        <a:pt x="67980" y="41073"/>
                      </a:lnTo>
                      <a:lnTo>
                        <a:pt x="64433" y="41879"/>
                      </a:lnTo>
                      <a:lnTo>
                        <a:pt x="61477" y="45100"/>
                      </a:lnTo>
                      <a:lnTo>
                        <a:pt x="59113" y="47516"/>
                      </a:lnTo>
                      <a:lnTo>
                        <a:pt x="49064" y="54765"/>
                      </a:lnTo>
                      <a:lnTo>
                        <a:pt x="40788" y="62818"/>
                      </a:lnTo>
                      <a:lnTo>
                        <a:pt x="34285" y="72483"/>
                      </a:lnTo>
                      <a:lnTo>
                        <a:pt x="29556" y="84563"/>
                      </a:lnTo>
                      <a:lnTo>
                        <a:pt x="27192" y="96644"/>
                      </a:lnTo>
                      <a:lnTo>
                        <a:pt x="28965" y="104697"/>
                      </a:lnTo>
                      <a:lnTo>
                        <a:pt x="31921" y="110335"/>
                      </a:lnTo>
                      <a:lnTo>
                        <a:pt x="36059" y="114362"/>
                      </a:lnTo>
                      <a:lnTo>
                        <a:pt x="40788" y="119194"/>
                      </a:lnTo>
                      <a:lnTo>
                        <a:pt x="41379" y="119194"/>
                      </a:lnTo>
                      <a:lnTo>
                        <a:pt x="41379" y="120000"/>
                      </a:lnTo>
                      <a:lnTo>
                        <a:pt x="23054" y="120000"/>
                      </a:lnTo>
                      <a:lnTo>
                        <a:pt x="22463" y="119194"/>
                      </a:lnTo>
                      <a:lnTo>
                        <a:pt x="21280" y="119194"/>
                      </a:lnTo>
                      <a:lnTo>
                        <a:pt x="20689" y="118389"/>
                      </a:lnTo>
                      <a:lnTo>
                        <a:pt x="14778" y="118389"/>
                      </a:lnTo>
                      <a:lnTo>
                        <a:pt x="14187" y="115973"/>
                      </a:lnTo>
                      <a:lnTo>
                        <a:pt x="14187" y="110335"/>
                      </a:lnTo>
                      <a:lnTo>
                        <a:pt x="13004" y="107919"/>
                      </a:lnTo>
                      <a:lnTo>
                        <a:pt x="12413" y="107114"/>
                      </a:lnTo>
                      <a:lnTo>
                        <a:pt x="11231" y="106308"/>
                      </a:lnTo>
                      <a:lnTo>
                        <a:pt x="3546" y="106308"/>
                      </a:lnTo>
                      <a:lnTo>
                        <a:pt x="2955" y="104697"/>
                      </a:lnTo>
                      <a:lnTo>
                        <a:pt x="1182" y="103892"/>
                      </a:lnTo>
                      <a:lnTo>
                        <a:pt x="0" y="99865"/>
                      </a:lnTo>
                      <a:lnTo>
                        <a:pt x="0" y="96644"/>
                      </a:lnTo>
                      <a:lnTo>
                        <a:pt x="2364" y="94228"/>
                      </a:lnTo>
                      <a:lnTo>
                        <a:pt x="5320" y="91812"/>
                      </a:lnTo>
                      <a:lnTo>
                        <a:pt x="5911" y="90201"/>
                      </a:lnTo>
                      <a:lnTo>
                        <a:pt x="7093" y="88590"/>
                      </a:lnTo>
                      <a:lnTo>
                        <a:pt x="7093" y="81342"/>
                      </a:lnTo>
                      <a:lnTo>
                        <a:pt x="8866" y="77315"/>
                      </a:lnTo>
                      <a:lnTo>
                        <a:pt x="10049" y="76510"/>
                      </a:lnTo>
                      <a:lnTo>
                        <a:pt x="12413" y="74899"/>
                      </a:lnTo>
                      <a:lnTo>
                        <a:pt x="14778" y="73288"/>
                      </a:lnTo>
                      <a:lnTo>
                        <a:pt x="17142" y="73288"/>
                      </a:lnTo>
                      <a:lnTo>
                        <a:pt x="18325" y="72483"/>
                      </a:lnTo>
                      <a:lnTo>
                        <a:pt x="17142" y="68456"/>
                      </a:lnTo>
                      <a:lnTo>
                        <a:pt x="14778" y="65234"/>
                      </a:lnTo>
                      <a:lnTo>
                        <a:pt x="17142" y="61208"/>
                      </a:lnTo>
                      <a:lnTo>
                        <a:pt x="21280" y="56375"/>
                      </a:lnTo>
                      <a:lnTo>
                        <a:pt x="25418" y="51543"/>
                      </a:lnTo>
                      <a:lnTo>
                        <a:pt x="27192" y="45100"/>
                      </a:lnTo>
                      <a:lnTo>
                        <a:pt x="27192" y="44295"/>
                      </a:lnTo>
                      <a:lnTo>
                        <a:pt x="26600" y="41879"/>
                      </a:lnTo>
                      <a:lnTo>
                        <a:pt x="26009" y="41073"/>
                      </a:lnTo>
                      <a:lnTo>
                        <a:pt x="26009" y="39463"/>
                      </a:lnTo>
                      <a:lnTo>
                        <a:pt x="26600" y="37046"/>
                      </a:lnTo>
                      <a:lnTo>
                        <a:pt x="27192" y="36241"/>
                      </a:lnTo>
                      <a:lnTo>
                        <a:pt x="30147" y="36241"/>
                      </a:lnTo>
                      <a:lnTo>
                        <a:pt x="33103" y="35436"/>
                      </a:lnTo>
                      <a:lnTo>
                        <a:pt x="35467" y="33825"/>
                      </a:lnTo>
                      <a:lnTo>
                        <a:pt x="37832" y="33825"/>
                      </a:lnTo>
                      <a:lnTo>
                        <a:pt x="41970" y="32214"/>
                      </a:lnTo>
                      <a:lnTo>
                        <a:pt x="47290" y="25771"/>
                      </a:lnTo>
                      <a:lnTo>
                        <a:pt x="53201" y="20939"/>
                      </a:lnTo>
                      <a:lnTo>
                        <a:pt x="59113" y="18523"/>
                      </a:lnTo>
                      <a:lnTo>
                        <a:pt x="60886" y="18523"/>
                      </a:lnTo>
                      <a:lnTo>
                        <a:pt x="62068" y="16912"/>
                      </a:lnTo>
                      <a:lnTo>
                        <a:pt x="65024" y="14496"/>
                      </a:lnTo>
                      <a:lnTo>
                        <a:pt x="69162" y="14496"/>
                      </a:lnTo>
                      <a:lnTo>
                        <a:pt x="70344" y="16107"/>
                      </a:lnTo>
                      <a:lnTo>
                        <a:pt x="72709" y="18523"/>
                      </a:lnTo>
                      <a:lnTo>
                        <a:pt x="73891" y="18523"/>
                      </a:lnTo>
                      <a:lnTo>
                        <a:pt x="81576" y="16912"/>
                      </a:lnTo>
                      <a:lnTo>
                        <a:pt x="96354" y="6442"/>
                      </a:lnTo>
                      <a:lnTo>
                        <a:pt x="102857" y="1610"/>
                      </a:lnTo>
                      <a:lnTo>
                        <a:pt x="110541"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825" name="Google Shape;825;p44"/>
                <p:cNvSpPr/>
                <p:nvPr/>
              </p:nvSpPr>
              <p:spPr>
                <a:xfrm>
                  <a:off x="6961361" y="1869146"/>
                  <a:ext cx="6300" cy="6300"/>
                </a:xfrm>
                <a:custGeom>
                  <a:rect b="b" l="l" r="r" t="t"/>
                  <a:pathLst>
                    <a:path extrusionOk="0" h="120000" w="120000">
                      <a:moveTo>
                        <a:pt x="0" y="0"/>
                      </a:moveTo>
                      <a:lnTo>
                        <a:pt x="120000" y="0"/>
                      </a:lnTo>
                      <a:lnTo>
                        <a:pt x="0" y="120000"/>
                      </a:lnTo>
                      <a:lnTo>
                        <a:pt x="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826" name="Google Shape;826;p44"/>
                <p:cNvSpPr/>
                <p:nvPr/>
              </p:nvSpPr>
              <p:spPr>
                <a:xfrm>
                  <a:off x="7187268" y="1831841"/>
                  <a:ext cx="64200" cy="37200"/>
                </a:xfrm>
                <a:custGeom>
                  <a:rect b="b" l="l" r="r" t="t"/>
                  <a:pathLst>
                    <a:path extrusionOk="0" h="120000" w="120000">
                      <a:moveTo>
                        <a:pt x="30967" y="0"/>
                      </a:moveTo>
                      <a:lnTo>
                        <a:pt x="85161" y="0"/>
                      </a:lnTo>
                      <a:lnTo>
                        <a:pt x="69677" y="26666"/>
                      </a:lnTo>
                      <a:lnTo>
                        <a:pt x="120000" y="26666"/>
                      </a:lnTo>
                      <a:lnTo>
                        <a:pt x="120000" y="60000"/>
                      </a:lnTo>
                      <a:lnTo>
                        <a:pt x="108387" y="80000"/>
                      </a:lnTo>
                      <a:lnTo>
                        <a:pt x="81290" y="80000"/>
                      </a:lnTo>
                      <a:lnTo>
                        <a:pt x="89032" y="113333"/>
                      </a:lnTo>
                      <a:lnTo>
                        <a:pt x="69677" y="120000"/>
                      </a:lnTo>
                      <a:lnTo>
                        <a:pt x="15483" y="120000"/>
                      </a:lnTo>
                      <a:lnTo>
                        <a:pt x="0" y="113333"/>
                      </a:lnTo>
                      <a:lnTo>
                        <a:pt x="0" y="86666"/>
                      </a:lnTo>
                      <a:lnTo>
                        <a:pt x="11612" y="60000"/>
                      </a:lnTo>
                      <a:lnTo>
                        <a:pt x="15483" y="53333"/>
                      </a:lnTo>
                      <a:lnTo>
                        <a:pt x="30967" y="33333"/>
                      </a:lnTo>
                      <a:lnTo>
                        <a:pt x="30967"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827" name="Google Shape;827;p44"/>
                <p:cNvSpPr/>
                <p:nvPr/>
              </p:nvSpPr>
              <p:spPr>
                <a:xfrm>
                  <a:off x="7102293" y="1865001"/>
                  <a:ext cx="68400" cy="22800"/>
                </a:xfrm>
                <a:custGeom>
                  <a:rect b="b" l="l" r="r" t="t"/>
                  <a:pathLst>
                    <a:path extrusionOk="0" h="120000" w="120000">
                      <a:moveTo>
                        <a:pt x="58181" y="0"/>
                      </a:moveTo>
                      <a:lnTo>
                        <a:pt x="90909" y="0"/>
                      </a:lnTo>
                      <a:lnTo>
                        <a:pt x="101818" y="10909"/>
                      </a:lnTo>
                      <a:lnTo>
                        <a:pt x="109090" y="32727"/>
                      </a:lnTo>
                      <a:lnTo>
                        <a:pt x="120000" y="54545"/>
                      </a:lnTo>
                      <a:lnTo>
                        <a:pt x="105454" y="54545"/>
                      </a:lnTo>
                      <a:lnTo>
                        <a:pt x="101818" y="65454"/>
                      </a:lnTo>
                      <a:lnTo>
                        <a:pt x="90909" y="76363"/>
                      </a:lnTo>
                      <a:lnTo>
                        <a:pt x="76363" y="120000"/>
                      </a:lnTo>
                      <a:lnTo>
                        <a:pt x="58181" y="120000"/>
                      </a:lnTo>
                      <a:lnTo>
                        <a:pt x="54545" y="87272"/>
                      </a:lnTo>
                      <a:lnTo>
                        <a:pt x="47272" y="76363"/>
                      </a:lnTo>
                      <a:lnTo>
                        <a:pt x="40000" y="76363"/>
                      </a:lnTo>
                      <a:lnTo>
                        <a:pt x="36363" y="109090"/>
                      </a:lnTo>
                      <a:lnTo>
                        <a:pt x="32727" y="120000"/>
                      </a:lnTo>
                      <a:lnTo>
                        <a:pt x="10909" y="120000"/>
                      </a:lnTo>
                      <a:lnTo>
                        <a:pt x="0" y="87272"/>
                      </a:lnTo>
                      <a:lnTo>
                        <a:pt x="10909" y="54545"/>
                      </a:lnTo>
                      <a:lnTo>
                        <a:pt x="32727" y="21818"/>
                      </a:lnTo>
                      <a:lnTo>
                        <a:pt x="58181"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828" name="Google Shape;828;p44"/>
                <p:cNvSpPr/>
                <p:nvPr/>
              </p:nvSpPr>
              <p:spPr>
                <a:xfrm>
                  <a:off x="7067061" y="1788317"/>
                  <a:ext cx="99600" cy="70500"/>
                </a:xfrm>
                <a:custGeom>
                  <a:rect b="b" l="l" r="r" t="t"/>
                  <a:pathLst>
                    <a:path extrusionOk="0" h="120000" w="120000">
                      <a:moveTo>
                        <a:pt x="115000" y="0"/>
                      </a:moveTo>
                      <a:lnTo>
                        <a:pt x="117500" y="0"/>
                      </a:lnTo>
                      <a:lnTo>
                        <a:pt x="117500" y="17647"/>
                      </a:lnTo>
                      <a:lnTo>
                        <a:pt x="107500" y="31764"/>
                      </a:lnTo>
                      <a:lnTo>
                        <a:pt x="107500" y="35294"/>
                      </a:lnTo>
                      <a:lnTo>
                        <a:pt x="100000" y="45882"/>
                      </a:lnTo>
                      <a:lnTo>
                        <a:pt x="87500" y="52941"/>
                      </a:lnTo>
                      <a:lnTo>
                        <a:pt x="77500" y="56470"/>
                      </a:lnTo>
                      <a:lnTo>
                        <a:pt x="67500" y="67058"/>
                      </a:lnTo>
                      <a:lnTo>
                        <a:pt x="62500" y="74117"/>
                      </a:lnTo>
                      <a:lnTo>
                        <a:pt x="82500" y="81176"/>
                      </a:lnTo>
                      <a:lnTo>
                        <a:pt x="120000" y="98823"/>
                      </a:lnTo>
                      <a:lnTo>
                        <a:pt x="115000" y="102352"/>
                      </a:lnTo>
                      <a:lnTo>
                        <a:pt x="90000" y="102352"/>
                      </a:lnTo>
                      <a:lnTo>
                        <a:pt x="70000" y="112941"/>
                      </a:lnTo>
                      <a:lnTo>
                        <a:pt x="57500" y="116470"/>
                      </a:lnTo>
                      <a:lnTo>
                        <a:pt x="50000" y="120000"/>
                      </a:lnTo>
                      <a:lnTo>
                        <a:pt x="20000" y="105882"/>
                      </a:lnTo>
                      <a:lnTo>
                        <a:pt x="5000" y="98823"/>
                      </a:lnTo>
                      <a:lnTo>
                        <a:pt x="0" y="91764"/>
                      </a:lnTo>
                      <a:lnTo>
                        <a:pt x="12500" y="74117"/>
                      </a:lnTo>
                      <a:lnTo>
                        <a:pt x="55000" y="74117"/>
                      </a:lnTo>
                      <a:lnTo>
                        <a:pt x="50000" y="70588"/>
                      </a:lnTo>
                      <a:lnTo>
                        <a:pt x="45000" y="70588"/>
                      </a:lnTo>
                      <a:lnTo>
                        <a:pt x="42500" y="67058"/>
                      </a:lnTo>
                      <a:lnTo>
                        <a:pt x="40000" y="67058"/>
                      </a:lnTo>
                      <a:lnTo>
                        <a:pt x="37500" y="70588"/>
                      </a:lnTo>
                      <a:lnTo>
                        <a:pt x="37500" y="52941"/>
                      </a:lnTo>
                      <a:lnTo>
                        <a:pt x="55000" y="49411"/>
                      </a:lnTo>
                      <a:lnTo>
                        <a:pt x="80000" y="31764"/>
                      </a:lnTo>
                      <a:lnTo>
                        <a:pt x="100000" y="28235"/>
                      </a:lnTo>
                      <a:lnTo>
                        <a:pt x="100000" y="17647"/>
                      </a:lnTo>
                      <a:lnTo>
                        <a:pt x="102500" y="10588"/>
                      </a:lnTo>
                      <a:lnTo>
                        <a:pt x="115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829" name="Google Shape;829;p44"/>
                <p:cNvSpPr/>
                <p:nvPr/>
              </p:nvSpPr>
              <p:spPr>
                <a:xfrm>
                  <a:off x="6915765" y="2397642"/>
                  <a:ext cx="49800" cy="39300"/>
                </a:xfrm>
                <a:custGeom>
                  <a:rect b="b" l="l" r="r" t="t"/>
                  <a:pathLst>
                    <a:path extrusionOk="0" h="120000" w="120000">
                      <a:moveTo>
                        <a:pt x="45000" y="0"/>
                      </a:moveTo>
                      <a:lnTo>
                        <a:pt x="60000" y="0"/>
                      </a:lnTo>
                      <a:lnTo>
                        <a:pt x="75000" y="12631"/>
                      </a:lnTo>
                      <a:lnTo>
                        <a:pt x="85000" y="25263"/>
                      </a:lnTo>
                      <a:lnTo>
                        <a:pt x="100000" y="31578"/>
                      </a:lnTo>
                      <a:lnTo>
                        <a:pt x="120000" y="44210"/>
                      </a:lnTo>
                      <a:lnTo>
                        <a:pt x="120000" y="75789"/>
                      </a:lnTo>
                      <a:lnTo>
                        <a:pt x="80000" y="107368"/>
                      </a:lnTo>
                      <a:lnTo>
                        <a:pt x="30000" y="120000"/>
                      </a:lnTo>
                      <a:lnTo>
                        <a:pt x="20000" y="120000"/>
                      </a:lnTo>
                      <a:lnTo>
                        <a:pt x="5000" y="113684"/>
                      </a:lnTo>
                      <a:lnTo>
                        <a:pt x="0" y="107368"/>
                      </a:lnTo>
                      <a:lnTo>
                        <a:pt x="0" y="82105"/>
                      </a:lnTo>
                      <a:lnTo>
                        <a:pt x="5000" y="63157"/>
                      </a:lnTo>
                      <a:lnTo>
                        <a:pt x="10000" y="56842"/>
                      </a:lnTo>
                      <a:lnTo>
                        <a:pt x="20000" y="44210"/>
                      </a:lnTo>
                      <a:lnTo>
                        <a:pt x="20000" y="31578"/>
                      </a:lnTo>
                      <a:lnTo>
                        <a:pt x="25000" y="25263"/>
                      </a:lnTo>
                      <a:lnTo>
                        <a:pt x="30000" y="25263"/>
                      </a:lnTo>
                      <a:lnTo>
                        <a:pt x="35000" y="12631"/>
                      </a:lnTo>
                      <a:lnTo>
                        <a:pt x="45000"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830" name="Google Shape;830;p44"/>
                <p:cNvSpPr/>
                <p:nvPr/>
              </p:nvSpPr>
              <p:spPr>
                <a:xfrm>
                  <a:off x="7166542" y="2364481"/>
                  <a:ext cx="39300" cy="29100"/>
                </a:xfrm>
                <a:custGeom>
                  <a:rect b="b" l="l" r="r" t="t"/>
                  <a:pathLst>
                    <a:path extrusionOk="0" h="120000" w="120000">
                      <a:moveTo>
                        <a:pt x="18947" y="0"/>
                      </a:moveTo>
                      <a:lnTo>
                        <a:pt x="44210" y="0"/>
                      </a:lnTo>
                      <a:lnTo>
                        <a:pt x="63157" y="8571"/>
                      </a:lnTo>
                      <a:lnTo>
                        <a:pt x="82105" y="25714"/>
                      </a:lnTo>
                      <a:lnTo>
                        <a:pt x="120000" y="77142"/>
                      </a:lnTo>
                      <a:lnTo>
                        <a:pt x="120000" y="111428"/>
                      </a:lnTo>
                      <a:lnTo>
                        <a:pt x="113684" y="119999"/>
                      </a:lnTo>
                      <a:lnTo>
                        <a:pt x="63157" y="119999"/>
                      </a:lnTo>
                      <a:lnTo>
                        <a:pt x="44210" y="94285"/>
                      </a:lnTo>
                      <a:lnTo>
                        <a:pt x="25263" y="85714"/>
                      </a:lnTo>
                      <a:lnTo>
                        <a:pt x="12631" y="51428"/>
                      </a:lnTo>
                      <a:lnTo>
                        <a:pt x="0" y="34285"/>
                      </a:lnTo>
                      <a:lnTo>
                        <a:pt x="0" y="8571"/>
                      </a:lnTo>
                      <a:lnTo>
                        <a:pt x="18947"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831" name="Google Shape;831;p44"/>
              <p:cNvSpPr/>
              <p:nvPr/>
            </p:nvSpPr>
            <p:spPr>
              <a:xfrm>
                <a:off x="5547893" y="2335466"/>
                <a:ext cx="1757400" cy="1189500"/>
              </a:xfrm>
              <a:custGeom>
                <a:rect b="b" l="l" r="r" t="t"/>
                <a:pathLst>
                  <a:path extrusionOk="0" h="120000" w="120000">
                    <a:moveTo>
                      <a:pt x="40754" y="8153"/>
                    </a:moveTo>
                    <a:lnTo>
                      <a:pt x="41037" y="8780"/>
                    </a:lnTo>
                    <a:lnTo>
                      <a:pt x="41037" y="9825"/>
                    </a:lnTo>
                    <a:lnTo>
                      <a:pt x="41462" y="9825"/>
                    </a:lnTo>
                    <a:lnTo>
                      <a:pt x="41886" y="10034"/>
                    </a:lnTo>
                    <a:lnTo>
                      <a:pt x="42028" y="10243"/>
                    </a:lnTo>
                    <a:lnTo>
                      <a:pt x="40754" y="10871"/>
                    </a:lnTo>
                    <a:lnTo>
                      <a:pt x="39764" y="11707"/>
                    </a:lnTo>
                    <a:lnTo>
                      <a:pt x="38632" y="11916"/>
                    </a:lnTo>
                    <a:lnTo>
                      <a:pt x="38915" y="11289"/>
                    </a:lnTo>
                    <a:lnTo>
                      <a:pt x="39622" y="10871"/>
                    </a:lnTo>
                    <a:lnTo>
                      <a:pt x="39764" y="10662"/>
                    </a:lnTo>
                    <a:lnTo>
                      <a:pt x="39339" y="10662"/>
                    </a:lnTo>
                    <a:lnTo>
                      <a:pt x="39198" y="10243"/>
                    </a:lnTo>
                    <a:lnTo>
                      <a:pt x="38915" y="10243"/>
                    </a:lnTo>
                    <a:lnTo>
                      <a:pt x="39198" y="9198"/>
                    </a:lnTo>
                    <a:lnTo>
                      <a:pt x="39339" y="8989"/>
                    </a:lnTo>
                    <a:lnTo>
                      <a:pt x="40047" y="8989"/>
                    </a:lnTo>
                    <a:lnTo>
                      <a:pt x="40330" y="9198"/>
                    </a:lnTo>
                    <a:lnTo>
                      <a:pt x="40613" y="8780"/>
                    </a:lnTo>
                    <a:lnTo>
                      <a:pt x="40754" y="8153"/>
                    </a:lnTo>
                    <a:close/>
                    <a:moveTo>
                      <a:pt x="60707" y="0"/>
                    </a:moveTo>
                    <a:lnTo>
                      <a:pt x="60707" y="1672"/>
                    </a:lnTo>
                    <a:lnTo>
                      <a:pt x="60849" y="1881"/>
                    </a:lnTo>
                    <a:lnTo>
                      <a:pt x="61273" y="1881"/>
                    </a:lnTo>
                    <a:lnTo>
                      <a:pt x="61415" y="1254"/>
                    </a:lnTo>
                    <a:lnTo>
                      <a:pt x="61556" y="1045"/>
                    </a:lnTo>
                    <a:lnTo>
                      <a:pt x="61698" y="627"/>
                    </a:lnTo>
                    <a:lnTo>
                      <a:pt x="62264" y="627"/>
                    </a:lnTo>
                    <a:lnTo>
                      <a:pt x="62971" y="1045"/>
                    </a:lnTo>
                    <a:lnTo>
                      <a:pt x="63396" y="1672"/>
                    </a:lnTo>
                    <a:lnTo>
                      <a:pt x="63820" y="1881"/>
                    </a:lnTo>
                    <a:lnTo>
                      <a:pt x="64103" y="2090"/>
                    </a:lnTo>
                    <a:lnTo>
                      <a:pt x="63820" y="2926"/>
                    </a:lnTo>
                    <a:lnTo>
                      <a:pt x="62830" y="3763"/>
                    </a:lnTo>
                    <a:lnTo>
                      <a:pt x="62405" y="3763"/>
                    </a:lnTo>
                    <a:lnTo>
                      <a:pt x="61698" y="3972"/>
                    </a:lnTo>
                    <a:lnTo>
                      <a:pt x="62122" y="4599"/>
                    </a:lnTo>
                    <a:lnTo>
                      <a:pt x="62405" y="4808"/>
                    </a:lnTo>
                    <a:lnTo>
                      <a:pt x="62830" y="5226"/>
                    </a:lnTo>
                    <a:lnTo>
                      <a:pt x="63113" y="5644"/>
                    </a:lnTo>
                    <a:lnTo>
                      <a:pt x="63679" y="5644"/>
                    </a:lnTo>
                    <a:lnTo>
                      <a:pt x="64103" y="5853"/>
                    </a:lnTo>
                    <a:lnTo>
                      <a:pt x="66226" y="5853"/>
                    </a:lnTo>
                    <a:lnTo>
                      <a:pt x="67500" y="6062"/>
                    </a:lnTo>
                    <a:lnTo>
                      <a:pt x="69198" y="7108"/>
                    </a:lnTo>
                    <a:lnTo>
                      <a:pt x="75566" y="11080"/>
                    </a:lnTo>
                    <a:lnTo>
                      <a:pt x="77264" y="11916"/>
                    </a:lnTo>
                    <a:lnTo>
                      <a:pt x="79811" y="13379"/>
                    </a:lnTo>
                    <a:lnTo>
                      <a:pt x="81509" y="15052"/>
                    </a:lnTo>
                    <a:lnTo>
                      <a:pt x="82358" y="16515"/>
                    </a:lnTo>
                    <a:lnTo>
                      <a:pt x="82358" y="17979"/>
                    </a:lnTo>
                    <a:lnTo>
                      <a:pt x="81792" y="19233"/>
                    </a:lnTo>
                    <a:lnTo>
                      <a:pt x="80943" y="20278"/>
                    </a:lnTo>
                    <a:lnTo>
                      <a:pt x="79669" y="21114"/>
                    </a:lnTo>
                    <a:lnTo>
                      <a:pt x="78679" y="21324"/>
                    </a:lnTo>
                    <a:lnTo>
                      <a:pt x="77405" y="21114"/>
                    </a:lnTo>
                    <a:lnTo>
                      <a:pt x="75283" y="20487"/>
                    </a:lnTo>
                    <a:lnTo>
                      <a:pt x="73301" y="20278"/>
                    </a:lnTo>
                    <a:lnTo>
                      <a:pt x="71179" y="20278"/>
                    </a:lnTo>
                    <a:lnTo>
                      <a:pt x="71462" y="21533"/>
                    </a:lnTo>
                    <a:lnTo>
                      <a:pt x="71886" y="23414"/>
                    </a:lnTo>
                    <a:lnTo>
                      <a:pt x="72877" y="26550"/>
                    </a:lnTo>
                    <a:lnTo>
                      <a:pt x="73867" y="28013"/>
                    </a:lnTo>
                    <a:lnTo>
                      <a:pt x="75141" y="28432"/>
                    </a:lnTo>
                    <a:lnTo>
                      <a:pt x="75141" y="25087"/>
                    </a:lnTo>
                    <a:lnTo>
                      <a:pt x="76981" y="26132"/>
                    </a:lnTo>
                    <a:lnTo>
                      <a:pt x="78679" y="26341"/>
                    </a:lnTo>
                    <a:lnTo>
                      <a:pt x="79669" y="25714"/>
                    </a:lnTo>
                    <a:lnTo>
                      <a:pt x="80377" y="25087"/>
                    </a:lnTo>
                    <a:lnTo>
                      <a:pt x="81509" y="22996"/>
                    </a:lnTo>
                    <a:lnTo>
                      <a:pt x="81792" y="21533"/>
                    </a:lnTo>
                    <a:lnTo>
                      <a:pt x="82216" y="20905"/>
                    </a:lnTo>
                    <a:lnTo>
                      <a:pt x="82641" y="20278"/>
                    </a:lnTo>
                    <a:lnTo>
                      <a:pt x="83632" y="20069"/>
                    </a:lnTo>
                    <a:lnTo>
                      <a:pt x="84481" y="20278"/>
                    </a:lnTo>
                    <a:lnTo>
                      <a:pt x="86462" y="20278"/>
                    </a:lnTo>
                    <a:lnTo>
                      <a:pt x="87028" y="19860"/>
                    </a:lnTo>
                    <a:lnTo>
                      <a:pt x="87169" y="18815"/>
                    </a:lnTo>
                    <a:lnTo>
                      <a:pt x="87169" y="17979"/>
                    </a:lnTo>
                    <a:lnTo>
                      <a:pt x="87028" y="17351"/>
                    </a:lnTo>
                    <a:lnTo>
                      <a:pt x="86603" y="16933"/>
                    </a:lnTo>
                    <a:lnTo>
                      <a:pt x="86462" y="16306"/>
                    </a:lnTo>
                    <a:lnTo>
                      <a:pt x="86462" y="16097"/>
                    </a:lnTo>
                    <a:lnTo>
                      <a:pt x="87311" y="12752"/>
                    </a:lnTo>
                    <a:lnTo>
                      <a:pt x="88018" y="10871"/>
                    </a:lnTo>
                    <a:lnTo>
                      <a:pt x="88726" y="10034"/>
                    </a:lnTo>
                    <a:lnTo>
                      <a:pt x="89150" y="10243"/>
                    </a:lnTo>
                    <a:lnTo>
                      <a:pt x="89433" y="11289"/>
                    </a:lnTo>
                    <a:lnTo>
                      <a:pt x="89575" y="12752"/>
                    </a:lnTo>
                    <a:lnTo>
                      <a:pt x="89433" y="14216"/>
                    </a:lnTo>
                    <a:lnTo>
                      <a:pt x="89292" y="15470"/>
                    </a:lnTo>
                    <a:lnTo>
                      <a:pt x="89292" y="16515"/>
                    </a:lnTo>
                    <a:lnTo>
                      <a:pt x="90283" y="17351"/>
                    </a:lnTo>
                    <a:lnTo>
                      <a:pt x="90707" y="17351"/>
                    </a:lnTo>
                    <a:lnTo>
                      <a:pt x="91556" y="17142"/>
                    </a:lnTo>
                    <a:lnTo>
                      <a:pt x="92971" y="16097"/>
                    </a:lnTo>
                    <a:lnTo>
                      <a:pt x="94386" y="14425"/>
                    </a:lnTo>
                    <a:lnTo>
                      <a:pt x="96226" y="12961"/>
                    </a:lnTo>
                    <a:lnTo>
                      <a:pt x="97924" y="11707"/>
                    </a:lnTo>
                    <a:lnTo>
                      <a:pt x="99622" y="10243"/>
                    </a:lnTo>
                    <a:lnTo>
                      <a:pt x="101037" y="9407"/>
                    </a:lnTo>
                    <a:lnTo>
                      <a:pt x="102028" y="9825"/>
                    </a:lnTo>
                    <a:lnTo>
                      <a:pt x="102735" y="10871"/>
                    </a:lnTo>
                    <a:lnTo>
                      <a:pt x="103443" y="11289"/>
                    </a:lnTo>
                    <a:lnTo>
                      <a:pt x="104150" y="11289"/>
                    </a:lnTo>
                    <a:lnTo>
                      <a:pt x="104716" y="11707"/>
                    </a:lnTo>
                    <a:lnTo>
                      <a:pt x="105424" y="11289"/>
                    </a:lnTo>
                    <a:lnTo>
                      <a:pt x="105990" y="11289"/>
                    </a:lnTo>
                    <a:lnTo>
                      <a:pt x="106132" y="11080"/>
                    </a:lnTo>
                    <a:lnTo>
                      <a:pt x="106981" y="11080"/>
                    </a:lnTo>
                    <a:lnTo>
                      <a:pt x="107264" y="11289"/>
                    </a:lnTo>
                    <a:lnTo>
                      <a:pt x="107547" y="11289"/>
                    </a:lnTo>
                    <a:lnTo>
                      <a:pt x="107971" y="10243"/>
                    </a:lnTo>
                    <a:lnTo>
                      <a:pt x="108820" y="10034"/>
                    </a:lnTo>
                    <a:lnTo>
                      <a:pt x="109528" y="9407"/>
                    </a:lnTo>
                    <a:lnTo>
                      <a:pt x="110235" y="9198"/>
                    </a:lnTo>
                    <a:lnTo>
                      <a:pt x="110518" y="10243"/>
                    </a:lnTo>
                    <a:lnTo>
                      <a:pt x="110235" y="10871"/>
                    </a:lnTo>
                    <a:lnTo>
                      <a:pt x="110094" y="11289"/>
                    </a:lnTo>
                    <a:lnTo>
                      <a:pt x="110094" y="11916"/>
                    </a:lnTo>
                    <a:lnTo>
                      <a:pt x="110377" y="12334"/>
                    </a:lnTo>
                    <a:lnTo>
                      <a:pt x="110801" y="12752"/>
                    </a:lnTo>
                    <a:lnTo>
                      <a:pt x="111084" y="12334"/>
                    </a:lnTo>
                    <a:lnTo>
                      <a:pt x="111509" y="11916"/>
                    </a:lnTo>
                    <a:lnTo>
                      <a:pt x="111509" y="11289"/>
                    </a:lnTo>
                    <a:lnTo>
                      <a:pt x="111226" y="11080"/>
                    </a:lnTo>
                    <a:lnTo>
                      <a:pt x="111226" y="10662"/>
                    </a:lnTo>
                    <a:lnTo>
                      <a:pt x="111933" y="10243"/>
                    </a:lnTo>
                    <a:lnTo>
                      <a:pt x="112358" y="10662"/>
                    </a:lnTo>
                    <a:lnTo>
                      <a:pt x="112500" y="10871"/>
                    </a:lnTo>
                    <a:lnTo>
                      <a:pt x="112924" y="11080"/>
                    </a:lnTo>
                    <a:lnTo>
                      <a:pt x="113490" y="11080"/>
                    </a:lnTo>
                    <a:lnTo>
                      <a:pt x="113632" y="10871"/>
                    </a:lnTo>
                    <a:lnTo>
                      <a:pt x="113915" y="9198"/>
                    </a:lnTo>
                    <a:lnTo>
                      <a:pt x="113915" y="7735"/>
                    </a:lnTo>
                    <a:lnTo>
                      <a:pt x="113632" y="6689"/>
                    </a:lnTo>
                    <a:lnTo>
                      <a:pt x="113632" y="6062"/>
                    </a:lnTo>
                    <a:lnTo>
                      <a:pt x="113915" y="5644"/>
                    </a:lnTo>
                    <a:lnTo>
                      <a:pt x="114905" y="5226"/>
                    </a:lnTo>
                    <a:lnTo>
                      <a:pt x="116037" y="5226"/>
                    </a:lnTo>
                    <a:lnTo>
                      <a:pt x="118018" y="5853"/>
                    </a:lnTo>
                    <a:lnTo>
                      <a:pt x="118160" y="6271"/>
                    </a:lnTo>
                    <a:lnTo>
                      <a:pt x="118443" y="7317"/>
                    </a:lnTo>
                    <a:lnTo>
                      <a:pt x="118160" y="8780"/>
                    </a:lnTo>
                    <a:lnTo>
                      <a:pt x="118584" y="9825"/>
                    </a:lnTo>
                    <a:lnTo>
                      <a:pt x="119150" y="10871"/>
                    </a:lnTo>
                    <a:lnTo>
                      <a:pt x="118867" y="12334"/>
                    </a:lnTo>
                    <a:lnTo>
                      <a:pt x="118584" y="12961"/>
                    </a:lnTo>
                    <a:lnTo>
                      <a:pt x="118584" y="14216"/>
                    </a:lnTo>
                    <a:lnTo>
                      <a:pt x="119150" y="15052"/>
                    </a:lnTo>
                    <a:lnTo>
                      <a:pt x="120000" y="15052"/>
                    </a:lnTo>
                    <a:lnTo>
                      <a:pt x="120000" y="17142"/>
                    </a:lnTo>
                    <a:lnTo>
                      <a:pt x="119858" y="18397"/>
                    </a:lnTo>
                    <a:lnTo>
                      <a:pt x="119433" y="18397"/>
                    </a:lnTo>
                    <a:lnTo>
                      <a:pt x="119150" y="18815"/>
                    </a:lnTo>
                    <a:lnTo>
                      <a:pt x="119150" y="19442"/>
                    </a:lnTo>
                    <a:lnTo>
                      <a:pt x="118726" y="20487"/>
                    </a:lnTo>
                    <a:lnTo>
                      <a:pt x="117877" y="21324"/>
                    </a:lnTo>
                    <a:lnTo>
                      <a:pt x="117169" y="21533"/>
                    </a:lnTo>
                    <a:lnTo>
                      <a:pt x="116462" y="23205"/>
                    </a:lnTo>
                    <a:lnTo>
                      <a:pt x="116037" y="25087"/>
                    </a:lnTo>
                    <a:lnTo>
                      <a:pt x="114622" y="26759"/>
                    </a:lnTo>
                    <a:lnTo>
                      <a:pt x="113490" y="28222"/>
                    </a:lnTo>
                    <a:lnTo>
                      <a:pt x="112783" y="30104"/>
                    </a:lnTo>
                    <a:lnTo>
                      <a:pt x="111933" y="30731"/>
                    </a:lnTo>
                    <a:lnTo>
                      <a:pt x="111226" y="30731"/>
                    </a:lnTo>
                    <a:lnTo>
                      <a:pt x="110801" y="31149"/>
                    </a:lnTo>
                    <a:lnTo>
                      <a:pt x="110518" y="31777"/>
                    </a:lnTo>
                    <a:lnTo>
                      <a:pt x="110801" y="32822"/>
                    </a:lnTo>
                    <a:lnTo>
                      <a:pt x="110377" y="34285"/>
                    </a:lnTo>
                    <a:lnTo>
                      <a:pt x="110235" y="35540"/>
                    </a:lnTo>
                    <a:lnTo>
                      <a:pt x="109811" y="36794"/>
                    </a:lnTo>
                    <a:lnTo>
                      <a:pt x="110094" y="38885"/>
                    </a:lnTo>
                    <a:lnTo>
                      <a:pt x="109386" y="41602"/>
                    </a:lnTo>
                    <a:lnTo>
                      <a:pt x="109386" y="42020"/>
                    </a:lnTo>
                    <a:lnTo>
                      <a:pt x="109528" y="42020"/>
                    </a:lnTo>
                    <a:lnTo>
                      <a:pt x="109669" y="41602"/>
                    </a:lnTo>
                    <a:lnTo>
                      <a:pt x="109811" y="42648"/>
                    </a:lnTo>
                    <a:lnTo>
                      <a:pt x="109669" y="44320"/>
                    </a:lnTo>
                    <a:lnTo>
                      <a:pt x="109669" y="44529"/>
                    </a:lnTo>
                    <a:lnTo>
                      <a:pt x="109811" y="45993"/>
                    </a:lnTo>
                    <a:lnTo>
                      <a:pt x="109811" y="46829"/>
                    </a:lnTo>
                    <a:lnTo>
                      <a:pt x="110094" y="47874"/>
                    </a:lnTo>
                    <a:lnTo>
                      <a:pt x="109811" y="48710"/>
                    </a:lnTo>
                    <a:lnTo>
                      <a:pt x="109386" y="48501"/>
                    </a:lnTo>
                    <a:lnTo>
                      <a:pt x="109386" y="49547"/>
                    </a:lnTo>
                    <a:lnTo>
                      <a:pt x="109811" y="50592"/>
                    </a:lnTo>
                    <a:lnTo>
                      <a:pt x="110094" y="52055"/>
                    </a:lnTo>
                    <a:lnTo>
                      <a:pt x="109386" y="54146"/>
                    </a:lnTo>
                    <a:lnTo>
                      <a:pt x="108820" y="54773"/>
                    </a:lnTo>
                    <a:lnTo>
                      <a:pt x="108396" y="54982"/>
                    </a:lnTo>
                    <a:lnTo>
                      <a:pt x="108820" y="56027"/>
                    </a:lnTo>
                    <a:lnTo>
                      <a:pt x="108396" y="56655"/>
                    </a:lnTo>
                    <a:lnTo>
                      <a:pt x="108820" y="57282"/>
                    </a:lnTo>
                    <a:lnTo>
                      <a:pt x="109669" y="58745"/>
                    </a:lnTo>
                    <a:lnTo>
                      <a:pt x="110094" y="60209"/>
                    </a:lnTo>
                    <a:lnTo>
                      <a:pt x="109811" y="61254"/>
                    </a:lnTo>
                    <a:lnTo>
                      <a:pt x="109103" y="62926"/>
                    </a:lnTo>
                    <a:lnTo>
                      <a:pt x="108254" y="63972"/>
                    </a:lnTo>
                    <a:lnTo>
                      <a:pt x="107688" y="66271"/>
                    </a:lnTo>
                    <a:lnTo>
                      <a:pt x="107264" y="67944"/>
                    </a:lnTo>
                    <a:lnTo>
                      <a:pt x="107264" y="69407"/>
                    </a:lnTo>
                    <a:lnTo>
                      <a:pt x="107688" y="70871"/>
                    </a:lnTo>
                    <a:lnTo>
                      <a:pt x="108679" y="71080"/>
                    </a:lnTo>
                    <a:lnTo>
                      <a:pt x="109103" y="70871"/>
                    </a:lnTo>
                    <a:lnTo>
                      <a:pt x="109811" y="71080"/>
                    </a:lnTo>
                    <a:lnTo>
                      <a:pt x="109811" y="72543"/>
                    </a:lnTo>
                    <a:lnTo>
                      <a:pt x="109669" y="74006"/>
                    </a:lnTo>
                    <a:lnTo>
                      <a:pt x="109103" y="74425"/>
                    </a:lnTo>
                    <a:lnTo>
                      <a:pt x="108113" y="74425"/>
                    </a:lnTo>
                    <a:lnTo>
                      <a:pt x="107405" y="73588"/>
                    </a:lnTo>
                    <a:lnTo>
                      <a:pt x="106839" y="74216"/>
                    </a:lnTo>
                    <a:lnTo>
                      <a:pt x="107264" y="75679"/>
                    </a:lnTo>
                    <a:lnTo>
                      <a:pt x="107688" y="77142"/>
                    </a:lnTo>
                    <a:lnTo>
                      <a:pt x="108962" y="77560"/>
                    </a:lnTo>
                    <a:lnTo>
                      <a:pt x="109528" y="76724"/>
                    </a:lnTo>
                    <a:lnTo>
                      <a:pt x="110518" y="76097"/>
                    </a:lnTo>
                    <a:lnTo>
                      <a:pt x="110943" y="76306"/>
                    </a:lnTo>
                    <a:lnTo>
                      <a:pt x="110801" y="76724"/>
                    </a:lnTo>
                    <a:lnTo>
                      <a:pt x="110518" y="78397"/>
                    </a:lnTo>
                    <a:lnTo>
                      <a:pt x="109811" y="79442"/>
                    </a:lnTo>
                    <a:lnTo>
                      <a:pt x="109386" y="80696"/>
                    </a:lnTo>
                    <a:lnTo>
                      <a:pt x="109103" y="81533"/>
                    </a:lnTo>
                    <a:lnTo>
                      <a:pt x="109386" y="82578"/>
                    </a:lnTo>
                    <a:lnTo>
                      <a:pt x="109669" y="84459"/>
                    </a:lnTo>
                    <a:lnTo>
                      <a:pt x="109669" y="85296"/>
                    </a:lnTo>
                    <a:lnTo>
                      <a:pt x="110235" y="84878"/>
                    </a:lnTo>
                    <a:lnTo>
                      <a:pt x="111084" y="84878"/>
                    </a:lnTo>
                    <a:lnTo>
                      <a:pt x="111226" y="85505"/>
                    </a:lnTo>
                    <a:lnTo>
                      <a:pt x="111509" y="86550"/>
                    </a:lnTo>
                    <a:lnTo>
                      <a:pt x="111509" y="86759"/>
                    </a:lnTo>
                    <a:lnTo>
                      <a:pt x="111933" y="87177"/>
                    </a:lnTo>
                    <a:lnTo>
                      <a:pt x="111933" y="87595"/>
                    </a:lnTo>
                    <a:lnTo>
                      <a:pt x="112216" y="87595"/>
                    </a:lnTo>
                    <a:lnTo>
                      <a:pt x="112783" y="87804"/>
                    </a:lnTo>
                    <a:lnTo>
                      <a:pt x="112783" y="88222"/>
                    </a:lnTo>
                    <a:lnTo>
                      <a:pt x="112924" y="88432"/>
                    </a:lnTo>
                    <a:lnTo>
                      <a:pt x="113773" y="88432"/>
                    </a:lnTo>
                    <a:lnTo>
                      <a:pt x="113773" y="88641"/>
                    </a:lnTo>
                    <a:lnTo>
                      <a:pt x="113915" y="88850"/>
                    </a:lnTo>
                    <a:lnTo>
                      <a:pt x="113773" y="89268"/>
                    </a:lnTo>
                    <a:lnTo>
                      <a:pt x="113632" y="90731"/>
                    </a:lnTo>
                    <a:lnTo>
                      <a:pt x="113066" y="90731"/>
                    </a:lnTo>
                    <a:lnTo>
                      <a:pt x="112924" y="90940"/>
                    </a:lnTo>
                    <a:lnTo>
                      <a:pt x="112500" y="91358"/>
                    </a:lnTo>
                    <a:lnTo>
                      <a:pt x="111933" y="90940"/>
                    </a:lnTo>
                    <a:lnTo>
                      <a:pt x="111650" y="90522"/>
                    </a:lnTo>
                    <a:lnTo>
                      <a:pt x="111509" y="90731"/>
                    </a:lnTo>
                    <a:lnTo>
                      <a:pt x="111226" y="91358"/>
                    </a:lnTo>
                    <a:lnTo>
                      <a:pt x="111084" y="91567"/>
                    </a:lnTo>
                    <a:lnTo>
                      <a:pt x="110518" y="91567"/>
                    </a:lnTo>
                    <a:lnTo>
                      <a:pt x="110518" y="91358"/>
                    </a:lnTo>
                    <a:lnTo>
                      <a:pt x="110235" y="90940"/>
                    </a:lnTo>
                    <a:lnTo>
                      <a:pt x="109669" y="90940"/>
                    </a:lnTo>
                    <a:lnTo>
                      <a:pt x="109528" y="90731"/>
                    </a:lnTo>
                    <a:lnTo>
                      <a:pt x="109386" y="90731"/>
                    </a:lnTo>
                    <a:lnTo>
                      <a:pt x="109386" y="89895"/>
                    </a:lnTo>
                    <a:lnTo>
                      <a:pt x="109103" y="89686"/>
                    </a:lnTo>
                    <a:lnTo>
                      <a:pt x="108820" y="89477"/>
                    </a:lnTo>
                    <a:lnTo>
                      <a:pt x="108679" y="89686"/>
                    </a:lnTo>
                    <a:lnTo>
                      <a:pt x="108254" y="89686"/>
                    </a:lnTo>
                    <a:lnTo>
                      <a:pt x="108113" y="89895"/>
                    </a:lnTo>
                    <a:lnTo>
                      <a:pt x="107688" y="90313"/>
                    </a:lnTo>
                    <a:lnTo>
                      <a:pt x="107405" y="89895"/>
                    </a:lnTo>
                    <a:lnTo>
                      <a:pt x="107264" y="89686"/>
                    </a:lnTo>
                    <a:lnTo>
                      <a:pt x="106981" y="89895"/>
                    </a:lnTo>
                    <a:lnTo>
                      <a:pt x="106839" y="89686"/>
                    </a:lnTo>
                    <a:lnTo>
                      <a:pt x="106698" y="89686"/>
                    </a:lnTo>
                    <a:lnTo>
                      <a:pt x="106556" y="89895"/>
                    </a:lnTo>
                    <a:lnTo>
                      <a:pt x="106132" y="89895"/>
                    </a:lnTo>
                    <a:lnTo>
                      <a:pt x="105849" y="90522"/>
                    </a:lnTo>
                    <a:lnTo>
                      <a:pt x="105849" y="90731"/>
                    </a:lnTo>
                    <a:lnTo>
                      <a:pt x="105283" y="91358"/>
                    </a:lnTo>
                    <a:lnTo>
                      <a:pt x="105141" y="91358"/>
                    </a:lnTo>
                    <a:lnTo>
                      <a:pt x="104716" y="90940"/>
                    </a:lnTo>
                    <a:lnTo>
                      <a:pt x="104150" y="90731"/>
                    </a:lnTo>
                    <a:lnTo>
                      <a:pt x="104009" y="90522"/>
                    </a:lnTo>
                    <a:lnTo>
                      <a:pt x="104009" y="90313"/>
                    </a:lnTo>
                    <a:lnTo>
                      <a:pt x="103867" y="90313"/>
                    </a:lnTo>
                    <a:lnTo>
                      <a:pt x="103867" y="89686"/>
                    </a:lnTo>
                    <a:lnTo>
                      <a:pt x="103443" y="89895"/>
                    </a:lnTo>
                    <a:lnTo>
                      <a:pt x="103443" y="91358"/>
                    </a:lnTo>
                    <a:lnTo>
                      <a:pt x="103301" y="90522"/>
                    </a:lnTo>
                    <a:lnTo>
                      <a:pt x="103018" y="89895"/>
                    </a:lnTo>
                    <a:lnTo>
                      <a:pt x="102735" y="89477"/>
                    </a:lnTo>
                    <a:lnTo>
                      <a:pt x="102452" y="88850"/>
                    </a:lnTo>
                    <a:lnTo>
                      <a:pt x="102028" y="88641"/>
                    </a:lnTo>
                    <a:lnTo>
                      <a:pt x="102028" y="88432"/>
                    </a:lnTo>
                    <a:lnTo>
                      <a:pt x="101745" y="87804"/>
                    </a:lnTo>
                    <a:lnTo>
                      <a:pt x="101320" y="87804"/>
                    </a:lnTo>
                    <a:lnTo>
                      <a:pt x="101179" y="88222"/>
                    </a:lnTo>
                    <a:lnTo>
                      <a:pt x="101037" y="87804"/>
                    </a:lnTo>
                    <a:lnTo>
                      <a:pt x="100471" y="87804"/>
                    </a:lnTo>
                    <a:lnTo>
                      <a:pt x="100047" y="87595"/>
                    </a:lnTo>
                    <a:lnTo>
                      <a:pt x="100047" y="87386"/>
                    </a:lnTo>
                    <a:lnTo>
                      <a:pt x="99339" y="87386"/>
                    </a:lnTo>
                    <a:lnTo>
                      <a:pt x="99339" y="87595"/>
                    </a:lnTo>
                    <a:lnTo>
                      <a:pt x="97641" y="87595"/>
                    </a:lnTo>
                    <a:lnTo>
                      <a:pt x="97500" y="87804"/>
                    </a:lnTo>
                    <a:lnTo>
                      <a:pt x="97216" y="87804"/>
                    </a:lnTo>
                    <a:lnTo>
                      <a:pt x="96933" y="88222"/>
                    </a:lnTo>
                    <a:lnTo>
                      <a:pt x="96084" y="88641"/>
                    </a:lnTo>
                    <a:lnTo>
                      <a:pt x="94952" y="89268"/>
                    </a:lnTo>
                    <a:lnTo>
                      <a:pt x="94811" y="89268"/>
                    </a:lnTo>
                    <a:lnTo>
                      <a:pt x="94669" y="89477"/>
                    </a:lnTo>
                    <a:lnTo>
                      <a:pt x="94103" y="89686"/>
                    </a:lnTo>
                    <a:lnTo>
                      <a:pt x="92971" y="90522"/>
                    </a:lnTo>
                    <a:lnTo>
                      <a:pt x="92830" y="90522"/>
                    </a:lnTo>
                    <a:lnTo>
                      <a:pt x="92688" y="90731"/>
                    </a:lnTo>
                    <a:lnTo>
                      <a:pt x="92405" y="91358"/>
                    </a:lnTo>
                    <a:lnTo>
                      <a:pt x="92122" y="91986"/>
                    </a:lnTo>
                    <a:lnTo>
                      <a:pt x="91981" y="92822"/>
                    </a:lnTo>
                    <a:lnTo>
                      <a:pt x="91556" y="93449"/>
                    </a:lnTo>
                    <a:lnTo>
                      <a:pt x="91415" y="94076"/>
                    </a:lnTo>
                    <a:lnTo>
                      <a:pt x="91415" y="94494"/>
                    </a:lnTo>
                    <a:lnTo>
                      <a:pt x="91556" y="94912"/>
                    </a:lnTo>
                    <a:lnTo>
                      <a:pt x="91698" y="95749"/>
                    </a:lnTo>
                    <a:lnTo>
                      <a:pt x="92122" y="96376"/>
                    </a:lnTo>
                    <a:lnTo>
                      <a:pt x="92688" y="97839"/>
                    </a:lnTo>
                    <a:lnTo>
                      <a:pt x="92971" y="99721"/>
                    </a:lnTo>
                    <a:lnTo>
                      <a:pt x="93537" y="102020"/>
                    </a:lnTo>
                    <a:lnTo>
                      <a:pt x="94669" y="104111"/>
                    </a:lnTo>
                    <a:lnTo>
                      <a:pt x="95660" y="105993"/>
                    </a:lnTo>
                    <a:lnTo>
                      <a:pt x="96509" y="107038"/>
                    </a:lnTo>
                    <a:lnTo>
                      <a:pt x="95801" y="108083"/>
                    </a:lnTo>
                    <a:lnTo>
                      <a:pt x="95518" y="109756"/>
                    </a:lnTo>
                    <a:lnTo>
                      <a:pt x="94952" y="111219"/>
                    </a:lnTo>
                    <a:lnTo>
                      <a:pt x="94245" y="111010"/>
                    </a:lnTo>
                    <a:lnTo>
                      <a:pt x="94245" y="110383"/>
                    </a:lnTo>
                    <a:lnTo>
                      <a:pt x="94103" y="110174"/>
                    </a:lnTo>
                    <a:lnTo>
                      <a:pt x="93962" y="109756"/>
                    </a:lnTo>
                    <a:lnTo>
                      <a:pt x="93962" y="109337"/>
                    </a:lnTo>
                    <a:lnTo>
                      <a:pt x="93679" y="108919"/>
                    </a:lnTo>
                    <a:lnTo>
                      <a:pt x="93396" y="108919"/>
                    </a:lnTo>
                    <a:lnTo>
                      <a:pt x="93113" y="109128"/>
                    </a:lnTo>
                    <a:lnTo>
                      <a:pt x="92971" y="109128"/>
                    </a:lnTo>
                    <a:lnTo>
                      <a:pt x="92688" y="109337"/>
                    </a:lnTo>
                    <a:lnTo>
                      <a:pt x="91981" y="110383"/>
                    </a:lnTo>
                    <a:lnTo>
                      <a:pt x="91698" y="111010"/>
                    </a:lnTo>
                    <a:lnTo>
                      <a:pt x="91415" y="111219"/>
                    </a:lnTo>
                    <a:lnTo>
                      <a:pt x="90849" y="111219"/>
                    </a:lnTo>
                    <a:lnTo>
                      <a:pt x="90000" y="110801"/>
                    </a:lnTo>
                    <a:lnTo>
                      <a:pt x="89292" y="109965"/>
                    </a:lnTo>
                    <a:lnTo>
                      <a:pt x="88726" y="108919"/>
                    </a:lnTo>
                    <a:lnTo>
                      <a:pt x="88018" y="108083"/>
                    </a:lnTo>
                    <a:lnTo>
                      <a:pt x="87877" y="108083"/>
                    </a:lnTo>
                    <a:lnTo>
                      <a:pt x="87735" y="107874"/>
                    </a:lnTo>
                    <a:lnTo>
                      <a:pt x="87028" y="107247"/>
                    </a:lnTo>
                    <a:lnTo>
                      <a:pt x="86603" y="106829"/>
                    </a:lnTo>
                    <a:lnTo>
                      <a:pt x="86462" y="105993"/>
                    </a:lnTo>
                    <a:lnTo>
                      <a:pt x="86037" y="104947"/>
                    </a:lnTo>
                    <a:lnTo>
                      <a:pt x="86037" y="104529"/>
                    </a:lnTo>
                    <a:lnTo>
                      <a:pt x="85754" y="103902"/>
                    </a:lnTo>
                    <a:lnTo>
                      <a:pt x="85047" y="103484"/>
                    </a:lnTo>
                    <a:lnTo>
                      <a:pt x="83773" y="103484"/>
                    </a:lnTo>
                    <a:lnTo>
                      <a:pt x="83066" y="103902"/>
                    </a:lnTo>
                    <a:lnTo>
                      <a:pt x="82924" y="103902"/>
                    </a:lnTo>
                    <a:lnTo>
                      <a:pt x="82500" y="101811"/>
                    </a:lnTo>
                    <a:lnTo>
                      <a:pt x="81792" y="99930"/>
                    </a:lnTo>
                    <a:lnTo>
                      <a:pt x="80801" y="98675"/>
                    </a:lnTo>
                    <a:lnTo>
                      <a:pt x="79528" y="97630"/>
                    </a:lnTo>
                    <a:lnTo>
                      <a:pt x="78113" y="96794"/>
                    </a:lnTo>
                    <a:lnTo>
                      <a:pt x="76698" y="95749"/>
                    </a:lnTo>
                    <a:lnTo>
                      <a:pt x="75566" y="94494"/>
                    </a:lnTo>
                    <a:lnTo>
                      <a:pt x="74858" y="92822"/>
                    </a:lnTo>
                    <a:lnTo>
                      <a:pt x="75849" y="92404"/>
                    </a:lnTo>
                    <a:lnTo>
                      <a:pt x="76273" y="91986"/>
                    </a:lnTo>
                    <a:lnTo>
                      <a:pt x="76839" y="91567"/>
                    </a:lnTo>
                    <a:lnTo>
                      <a:pt x="76981" y="90940"/>
                    </a:lnTo>
                    <a:lnTo>
                      <a:pt x="76981" y="90313"/>
                    </a:lnTo>
                    <a:lnTo>
                      <a:pt x="76839" y="89686"/>
                    </a:lnTo>
                    <a:lnTo>
                      <a:pt x="76698" y="89477"/>
                    </a:lnTo>
                    <a:lnTo>
                      <a:pt x="76698" y="89268"/>
                    </a:lnTo>
                    <a:lnTo>
                      <a:pt x="76556" y="88850"/>
                    </a:lnTo>
                    <a:lnTo>
                      <a:pt x="76839" y="88432"/>
                    </a:lnTo>
                    <a:lnTo>
                      <a:pt x="77264" y="88222"/>
                    </a:lnTo>
                    <a:lnTo>
                      <a:pt x="77405" y="87595"/>
                    </a:lnTo>
                    <a:lnTo>
                      <a:pt x="77547" y="87386"/>
                    </a:lnTo>
                    <a:lnTo>
                      <a:pt x="76556" y="87804"/>
                    </a:lnTo>
                    <a:lnTo>
                      <a:pt x="74858" y="88850"/>
                    </a:lnTo>
                    <a:lnTo>
                      <a:pt x="73443" y="89686"/>
                    </a:lnTo>
                    <a:lnTo>
                      <a:pt x="71886" y="91358"/>
                    </a:lnTo>
                    <a:lnTo>
                      <a:pt x="71886" y="91777"/>
                    </a:lnTo>
                    <a:lnTo>
                      <a:pt x="72028" y="91986"/>
                    </a:lnTo>
                    <a:lnTo>
                      <a:pt x="72452" y="92404"/>
                    </a:lnTo>
                    <a:lnTo>
                      <a:pt x="72594" y="92613"/>
                    </a:lnTo>
                    <a:lnTo>
                      <a:pt x="73584" y="92613"/>
                    </a:lnTo>
                    <a:lnTo>
                      <a:pt x="74009" y="92822"/>
                    </a:lnTo>
                    <a:lnTo>
                      <a:pt x="74433" y="92822"/>
                    </a:lnTo>
                    <a:lnTo>
                      <a:pt x="73584" y="93658"/>
                    </a:lnTo>
                    <a:lnTo>
                      <a:pt x="72594" y="94494"/>
                    </a:lnTo>
                    <a:lnTo>
                      <a:pt x="71320" y="95331"/>
                    </a:lnTo>
                    <a:lnTo>
                      <a:pt x="70471" y="95540"/>
                    </a:lnTo>
                    <a:lnTo>
                      <a:pt x="69905" y="94912"/>
                    </a:lnTo>
                    <a:lnTo>
                      <a:pt x="69056" y="93867"/>
                    </a:lnTo>
                    <a:lnTo>
                      <a:pt x="68349" y="92404"/>
                    </a:lnTo>
                    <a:lnTo>
                      <a:pt x="67500" y="90731"/>
                    </a:lnTo>
                    <a:lnTo>
                      <a:pt x="66509" y="89686"/>
                    </a:lnTo>
                    <a:lnTo>
                      <a:pt x="66084" y="89268"/>
                    </a:lnTo>
                    <a:lnTo>
                      <a:pt x="65518" y="89268"/>
                    </a:lnTo>
                    <a:lnTo>
                      <a:pt x="65094" y="89686"/>
                    </a:lnTo>
                    <a:lnTo>
                      <a:pt x="64811" y="89895"/>
                    </a:lnTo>
                    <a:lnTo>
                      <a:pt x="64386" y="90522"/>
                    </a:lnTo>
                    <a:lnTo>
                      <a:pt x="64245" y="90940"/>
                    </a:lnTo>
                    <a:lnTo>
                      <a:pt x="63820" y="91567"/>
                    </a:lnTo>
                    <a:lnTo>
                      <a:pt x="63396" y="91777"/>
                    </a:lnTo>
                    <a:lnTo>
                      <a:pt x="63396" y="93031"/>
                    </a:lnTo>
                    <a:lnTo>
                      <a:pt x="62971" y="93449"/>
                    </a:lnTo>
                    <a:lnTo>
                      <a:pt x="62688" y="93449"/>
                    </a:lnTo>
                    <a:lnTo>
                      <a:pt x="62405" y="93658"/>
                    </a:lnTo>
                    <a:lnTo>
                      <a:pt x="62122" y="93867"/>
                    </a:lnTo>
                    <a:lnTo>
                      <a:pt x="62122" y="94912"/>
                    </a:lnTo>
                    <a:lnTo>
                      <a:pt x="61981" y="95540"/>
                    </a:lnTo>
                    <a:lnTo>
                      <a:pt x="61698" y="95540"/>
                    </a:lnTo>
                    <a:lnTo>
                      <a:pt x="61698" y="97839"/>
                    </a:lnTo>
                    <a:lnTo>
                      <a:pt x="60990" y="99512"/>
                    </a:lnTo>
                    <a:lnTo>
                      <a:pt x="60566" y="100139"/>
                    </a:lnTo>
                    <a:lnTo>
                      <a:pt x="60141" y="101811"/>
                    </a:lnTo>
                    <a:lnTo>
                      <a:pt x="60566" y="103484"/>
                    </a:lnTo>
                    <a:lnTo>
                      <a:pt x="60990" y="103902"/>
                    </a:lnTo>
                    <a:lnTo>
                      <a:pt x="62122" y="105574"/>
                    </a:lnTo>
                    <a:lnTo>
                      <a:pt x="61981" y="105783"/>
                    </a:lnTo>
                    <a:lnTo>
                      <a:pt x="60849" y="105783"/>
                    </a:lnTo>
                    <a:lnTo>
                      <a:pt x="60283" y="105993"/>
                    </a:lnTo>
                    <a:lnTo>
                      <a:pt x="59858" y="105993"/>
                    </a:lnTo>
                    <a:lnTo>
                      <a:pt x="59433" y="106202"/>
                    </a:lnTo>
                    <a:lnTo>
                      <a:pt x="58584" y="107665"/>
                    </a:lnTo>
                    <a:lnTo>
                      <a:pt x="57877" y="107665"/>
                    </a:lnTo>
                    <a:lnTo>
                      <a:pt x="57311" y="107038"/>
                    </a:lnTo>
                    <a:lnTo>
                      <a:pt x="56603" y="106620"/>
                    </a:lnTo>
                    <a:lnTo>
                      <a:pt x="56320" y="105993"/>
                    </a:lnTo>
                    <a:lnTo>
                      <a:pt x="55188" y="105993"/>
                    </a:lnTo>
                    <a:lnTo>
                      <a:pt x="54764" y="106202"/>
                    </a:lnTo>
                    <a:lnTo>
                      <a:pt x="54622" y="106620"/>
                    </a:lnTo>
                    <a:lnTo>
                      <a:pt x="53915" y="107038"/>
                    </a:lnTo>
                    <a:lnTo>
                      <a:pt x="53915" y="108919"/>
                    </a:lnTo>
                    <a:lnTo>
                      <a:pt x="53632" y="108919"/>
                    </a:lnTo>
                    <a:lnTo>
                      <a:pt x="53207" y="108710"/>
                    </a:lnTo>
                    <a:lnTo>
                      <a:pt x="53066" y="108083"/>
                    </a:lnTo>
                    <a:lnTo>
                      <a:pt x="52924" y="107874"/>
                    </a:lnTo>
                    <a:lnTo>
                      <a:pt x="52500" y="107665"/>
                    </a:lnTo>
                    <a:lnTo>
                      <a:pt x="52216" y="107665"/>
                    </a:lnTo>
                    <a:lnTo>
                      <a:pt x="51933" y="107874"/>
                    </a:lnTo>
                    <a:lnTo>
                      <a:pt x="51792" y="108292"/>
                    </a:lnTo>
                    <a:lnTo>
                      <a:pt x="51792" y="108710"/>
                    </a:lnTo>
                    <a:lnTo>
                      <a:pt x="52924" y="110383"/>
                    </a:lnTo>
                    <a:lnTo>
                      <a:pt x="52924" y="111010"/>
                    </a:lnTo>
                    <a:lnTo>
                      <a:pt x="52641" y="111219"/>
                    </a:lnTo>
                    <a:lnTo>
                      <a:pt x="52641" y="111846"/>
                    </a:lnTo>
                    <a:lnTo>
                      <a:pt x="53066" y="112055"/>
                    </a:lnTo>
                    <a:lnTo>
                      <a:pt x="53207" y="112682"/>
                    </a:lnTo>
                    <a:lnTo>
                      <a:pt x="53632" y="113101"/>
                    </a:lnTo>
                    <a:lnTo>
                      <a:pt x="54056" y="113310"/>
                    </a:lnTo>
                    <a:lnTo>
                      <a:pt x="54339" y="113937"/>
                    </a:lnTo>
                    <a:lnTo>
                      <a:pt x="54622" y="113937"/>
                    </a:lnTo>
                    <a:lnTo>
                      <a:pt x="54764" y="114146"/>
                    </a:lnTo>
                    <a:lnTo>
                      <a:pt x="54764" y="114773"/>
                    </a:lnTo>
                    <a:lnTo>
                      <a:pt x="54056" y="114773"/>
                    </a:lnTo>
                    <a:lnTo>
                      <a:pt x="53915" y="114982"/>
                    </a:lnTo>
                    <a:lnTo>
                      <a:pt x="53915" y="115191"/>
                    </a:lnTo>
                    <a:lnTo>
                      <a:pt x="53773" y="115191"/>
                    </a:lnTo>
                    <a:lnTo>
                      <a:pt x="53349" y="114982"/>
                    </a:lnTo>
                    <a:lnTo>
                      <a:pt x="52924" y="114355"/>
                    </a:lnTo>
                    <a:lnTo>
                      <a:pt x="52500" y="114146"/>
                    </a:lnTo>
                    <a:lnTo>
                      <a:pt x="52358" y="113937"/>
                    </a:lnTo>
                    <a:lnTo>
                      <a:pt x="52358" y="114355"/>
                    </a:lnTo>
                    <a:lnTo>
                      <a:pt x="52500" y="114773"/>
                    </a:lnTo>
                    <a:lnTo>
                      <a:pt x="52500" y="115191"/>
                    </a:lnTo>
                    <a:lnTo>
                      <a:pt x="52641" y="115400"/>
                    </a:lnTo>
                    <a:lnTo>
                      <a:pt x="52641" y="116236"/>
                    </a:lnTo>
                    <a:lnTo>
                      <a:pt x="52500" y="116445"/>
                    </a:lnTo>
                    <a:lnTo>
                      <a:pt x="52500" y="117073"/>
                    </a:lnTo>
                    <a:lnTo>
                      <a:pt x="52358" y="117282"/>
                    </a:lnTo>
                    <a:lnTo>
                      <a:pt x="52641" y="117909"/>
                    </a:lnTo>
                    <a:lnTo>
                      <a:pt x="51792" y="117909"/>
                    </a:lnTo>
                    <a:lnTo>
                      <a:pt x="51084" y="117491"/>
                    </a:lnTo>
                    <a:lnTo>
                      <a:pt x="50518" y="117073"/>
                    </a:lnTo>
                    <a:lnTo>
                      <a:pt x="50235" y="116236"/>
                    </a:lnTo>
                    <a:lnTo>
                      <a:pt x="50094" y="115191"/>
                    </a:lnTo>
                    <a:lnTo>
                      <a:pt x="50094" y="114773"/>
                    </a:lnTo>
                    <a:lnTo>
                      <a:pt x="50235" y="114355"/>
                    </a:lnTo>
                    <a:lnTo>
                      <a:pt x="50518" y="114146"/>
                    </a:lnTo>
                    <a:lnTo>
                      <a:pt x="50801" y="114146"/>
                    </a:lnTo>
                    <a:lnTo>
                      <a:pt x="50943" y="113937"/>
                    </a:lnTo>
                    <a:lnTo>
                      <a:pt x="49669" y="113937"/>
                    </a:lnTo>
                    <a:lnTo>
                      <a:pt x="49669" y="113310"/>
                    </a:lnTo>
                    <a:lnTo>
                      <a:pt x="49528" y="113101"/>
                    </a:lnTo>
                    <a:lnTo>
                      <a:pt x="49528" y="112891"/>
                    </a:lnTo>
                    <a:lnTo>
                      <a:pt x="49386" y="112055"/>
                    </a:lnTo>
                    <a:lnTo>
                      <a:pt x="48962" y="111637"/>
                    </a:lnTo>
                    <a:lnTo>
                      <a:pt x="48679" y="110801"/>
                    </a:lnTo>
                    <a:lnTo>
                      <a:pt x="46839" y="108083"/>
                    </a:lnTo>
                    <a:lnTo>
                      <a:pt x="46698" y="107247"/>
                    </a:lnTo>
                    <a:lnTo>
                      <a:pt x="46698" y="104529"/>
                    </a:lnTo>
                    <a:lnTo>
                      <a:pt x="46556" y="103693"/>
                    </a:lnTo>
                    <a:lnTo>
                      <a:pt x="46273" y="103066"/>
                    </a:lnTo>
                    <a:lnTo>
                      <a:pt x="45566" y="101602"/>
                    </a:lnTo>
                    <a:lnTo>
                      <a:pt x="45000" y="100975"/>
                    </a:lnTo>
                    <a:lnTo>
                      <a:pt x="44716" y="100766"/>
                    </a:lnTo>
                    <a:lnTo>
                      <a:pt x="43584" y="100139"/>
                    </a:lnTo>
                    <a:lnTo>
                      <a:pt x="43301" y="99930"/>
                    </a:lnTo>
                    <a:lnTo>
                      <a:pt x="42877" y="98885"/>
                    </a:lnTo>
                    <a:lnTo>
                      <a:pt x="42028" y="98885"/>
                    </a:lnTo>
                    <a:lnTo>
                      <a:pt x="41179" y="98466"/>
                    </a:lnTo>
                    <a:lnTo>
                      <a:pt x="40330" y="97003"/>
                    </a:lnTo>
                    <a:lnTo>
                      <a:pt x="39622" y="95540"/>
                    </a:lnTo>
                    <a:lnTo>
                      <a:pt x="39339" y="93867"/>
                    </a:lnTo>
                    <a:lnTo>
                      <a:pt x="37500" y="93867"/>
                    </a:lnTo>
                    <a:lnTo>
                      <a:pt x="37216" y="93658"/>
                    </a:lnTo>
                    <a:lnTo>
                      <a:pt x="37075" y="93031"/>
                    </a:lnTo>
                    <a:lnTo>
                      <a:pt x="37075" y="91986"/>
                    </a:lnTo>
                    <a:lnTo>
                      <a:pt x="36933" y="91777"/>
                    </a:lnTo>
                    <a:lnTo>
                      <a:pt x="36509" y="91986"/>
                    </a:lnTo>
                    <a:lnTo>
                      <a:pt x="36367" y="91986"/>
                    </a:lnTo>
                    <a:lnTo>
                      <a:pt x="35801" y="92404"/>
                    </a:lnTo>
                    <a:lnTo>
                      <a:pt x="35518" y="92613"/>
                    </a:lnTo>
                    <a:lnTo>
                      <a:pt x="35235" y="92613"/>
                    </a:lnTo>
                    <a:lnTo>
                      <a:pt x="34952" y="93031"/>
                    </a:lnTo>
                    <a:lnTo>
                      <a:pt x="34952" y="93449"/>
                    </a:lnTo>
                    <a:lnTo>
                      <a:pt x="35094" y="93658"/>
                    </a:lnTo>
                    <a:lnTo>
                      <a:pt x="35235" y="93658"/>
                    </a:lnTo>
                    <a:lnTo>
                      <a:pt x="35094" y="94494"/>
                    </a:lnTo>
                    <a:lnTo>
                      <a:pt x="35094" y="95958"/>
                    </a:lnTo>
                    <a:lnTo>
                      <a:pt x="35235" y="96585"/>
                    </a:lnTo>
                    <a:lnTo>
                      <a:pt x="36367" y="97421"/>
                    </a:lnTo>
                    <a:lnTo>
                      <a:pt x="37500" y="98885"/>
                    </a:lnTo>
                    <a:lnTo>
                      <a:pt x="37783" y="99930"/>
                    </a:lnTo>
                    <a:lnTo>
                      <a:pt x="37924" y="100975"/>
                    </a:lnTo>
                    <a:lnTo>
                      <a:pt x="38349" y="101811"/>
                    </a:lnTo>
                    <a:lnTo>
                      <a:pt x="38490" y="102648"/>
                    </a:lnTo>
                    <a:lnTo>
                      <a:pt x="38915" y="102857"/>
                    </a:lnTo>
                    <a:lnTo>
                      <a:pt x="39339" y="103066"/>
                    </a:lnTo>
                    <a:lnTo>
                      <a:pt x="39764" y="103484"/>
                    </a:lnTo>
                    <a:lnTo>
                      <a:pt x="40330" y="103484"/>
                    </a:lnTo>
                    <a:lnTo>
                      <a:pt x="40613" y="103066"/>
                    </a:lnTo>
                    <a:lnTo>
                      <a:pt x="41179" y="103066"/>
                    </a:lnTo>
                    <a:lnTo>
                      <a:pt x="41179" y="103484"/>
                    </a:lnTo>
                    <a:lnTo>
                      <a:pt x="41037" y="103902"/>
                    </a:lnTo>
                    <a:lnTo>
                      <a:pt x="41037" y="104529"/>
                    </a:lnTo>
                    <a:lnTo>
                      <a:pt x="41320" y="104947"/>
                    </a:lnTo>
                    <a:lnTo>
                      <a:pt x="41745" y="104947"/>
                    </a:lnTo>
                    <a:lnTo>
                      <a:pt x="42452" y="105574"/>
                    </a:lnTo>
                    <a:lnTo>
                      <a:pt x="42594" y="105574"/>
                    </a:lnTo>
                    <a:lnTo>
                      <a:pt x="43160" y="105783"/>
                    </a:lnTo>
                    <a:lnTo>
                      <a:pt x="43443" y="106202"/>
                    </a:lnTo>
                    <a:lnTo>
                      <a:pt x="44009" y="106620"/>
                    </a:lnTo>
                    <a:lnTo>
                      <a:pt x="44716" y="107665"/>
                    </a:lnTo>
                    <a:lnTo>
                      <a:pt x="44858" y="108083"/>
                    </a:lnTo>
                    <a:lnTo>
                      <a:pt x="44858" y="108919"/>
                    </a:lnTo>
                    <a:lnTo>
                      <a:pt x="44575" y="108710"/>
                    </a:lnTo>
                    <a:lnTo>
                      <a:pt x="44009" y="107874"/>
                    </a:lnTo>
                    <a:lnTo>
                      <a:pt x="43584" y="107665"/>
                    </a:lnTo>
                    <a:lnTo>
                      <a:pt x="42594" y="107665"/>
                    </a:lnTo>
                    <a:lnTo>
                      <a:pt x="42169" y="107874"/>
                    </a:lnTo>
                    <a:lnTo>
                      <a:pt x="41886" y="108919"/>
                    </a:lnTo>
                    <a:lnTo>
                      <a:pt x="41886" y="109337"/>
                    </a:lnTo>
                    <a:lnTo>
                      <a:pt x="42169" y="109756"/>
                    </a:lnTo>
                    <a:lnTo>
                      <a:pt x="42452" y="110174"/>
                    </a:lnTo>
                    <a:lnTo>
                      <a:pt x="42877" y="111010"/>
                    </a:lnTo>
                    <a:lnTo>
                      <a:pt x="42877" y="111637"/>
                    </a:lnTo>
                    <a:lnTo>
                      <a:pt x="42735" y="111637"/>
                    </a:lnTo>
                    <a:lnTo>
                      <a:pt x="42594" y="111846"/>
                    </a:lnTo>
                    <a:lnTo>
                      <a:pt x="42028" y="111846"/>
                    </a:lnTo>
                    <a:lnTo>
                      <a:pt x="41886" y="112055"/>
                    </a:lnTo>
                    <a:lnTo>
                      <a:pt x="41745" y="112682"/>
                    </a:lnTo>
                    <a:lnTo>
                      <a:pt x="41745" y="113101"/>
                    </a:lnTo>
                    <a:lnTo>
                      <a:pt x="41320" y="114146"/>
                    </a:lnTo>
                    <a:lnTo>
                      <a:pt x="41179" y="114355"/>
                    </a:lnTo>
                    <a:lnTo>
                      <a:pt x="40613" y="114355"/>
                    </a:lnTo>
                    <a:lnTo>
                      <a:pt x="40471" y="114146"/>
                    </a:lnTo>
                    <a:lnTo>
                      <a:pt x="40330" y="114146"/>
                    </a:lnTo>
                    <a:lnTo>
                      <a:pt x="40330" y="113937"/>
                    </a:lnTo>
                    <a:lnTo>
                      <a:pt x="40613" y="113728"/>
                    </a:lnTo>
                    <a:lnTo>
                      <a:pt x="40754" y="113310"/>
                    </a:lnTo>
                    <a:lnTo>
                      <a:pt x="41037" y="112891"/>
                    </a:lnTo>
                    <a:lnTo>
                      <a:pt x="41179" y="112055"/>
                    </a:lnTo>
                    <a:lnTo>
                      <a:pt x="41179" y="110801"/>
                    </a:lnTo>
                    <a:lnTo>
                      <a:pt x="41037" y="110383"/>
                    </a:lnTo>
                    <a:lnTo>
                      <a:pt x="40754" y="109965"/>
                    </a:lnTo>
                    <a:lnTo>
                      <a:pt x="40754" y="109756"/>
                    </a:lnTo>
                    <a:lnTo>
                      <a:pt x="40613" y="109128"/>
                    </a:lnTo>
                    <a:lnTo>
                      <a:pt x="40471" y="109128"/>
                    </a:lnTo>
                    <a:lnTo>
                      <a:pt x="40330" y="108710"/>
                    </a:lnTo>
                    <a:lnTo>
                      <a:pt x="39905" y="108292"/>
                    </a:lnTo>
                    <a:lnTo>
                      <a:pt x="39622" y="107874"/>
                    </a:lnTo>
                    <a:lnTo>
                      <a:pt x="39339" y="107247"/>
                    </a:lnTo>
                    <a:lnTo>
                      <a:pt x="39056" y="106829"/>
                    </a:lnTo>
                    <a:lnTo>
                      <a:pt x="39056" y="106620"/>
                    </a:lnTo>
                    <a:lnTo>
                      <a:pt x="38490" y="106620"/>
                    </a:lnTo>
                    <a:lnTo>
                      <a:pt x="37924" y="105783"/>
                    </a:lnTo>
                    <a:lnTo>
                      <a:pt x="36509" y="105156"/>
                    </a:lnTo>
                    <a:lnTo>
                      <a:pt x="35660" y="104111"/>
                    </a:lnTo>
                    <a:lnTo>
                      <a:pt x="34811" y="102857"/>
                    </a:lnTo>
                    <a:lnTo>
                      <a:pt x="34386" y="102648"/>
                    </a:lnTo>
                    <a:lnTo>
                      <a:pt x="34245" y="102229"/>
                    </a:lnTo>
                    <a:lnTo>
                      <a:pt x="33537" y="101811"/>
                    </a:lnTo>
                    <a:lnTo>
                      <a:pt x="33396" y="101184"/>
                    </a:lnTo>
                    <a:lnTo>
                      <a:pt x="32830" y="99930"/>
                    </a:lnTo>
                    <a:lnTo>
                      <a:pt x="32405" y="98675"/>
                    </a:lnTo>
                    <a:lnTo>
                      <a:pt x="31698" y="97421"/>
                    </a:lnTo>
                    <a:lnTo>
                      <a:pt x="30990" y="96376"/>
                    </a:lnTo>
                    <a:lnTo>
                      <a:pt x="29858" y="95958"/>
                    </a:lnTo>
                    <a:lnTo>
                      <a:pt x="29292" y="95958"/>
                    </a:lnTo>
                    <a:lnTo>
                      <a:pt x="29150" y="96376"/>
                    </a:lnTo>
                    <a:lnTo>
                      <a:pt x="28726" y="96585"/>
                    </a:lnTo>
                    <a:lnTo>
                      <a:pt x="28160" y="97421"/>
                    </a:lnTo>
                    <a:lnTo>
                      <a:pt x="27169" y="98466"/>
                    </a:lnTo>
                    <a:lnTo>
                      <a:pt x="26179" y="99094"/>
                    </a:lnTo>
                    <a:lnTo>
                      <a:pt x="25188" y="99721"/>
                    </a:lnTo>
                    <a:lnTo>
                      <a:pt x="24056" y="99512"/>
                    </a:lnTo>
                    <a:lnTo>
                      <a:pt x="23066" y="98885"/>
                    </a:lnTo>
                    <a:lnTo>
                      <a:pt x="21933" y="98675"/>
                    </a:lnTo>
                    <a:lnTo>
                      <a:pt x="21509" y="98675"/>
                    </a:lnTo>
                    <a:lnTo>
                      <a:pt x="20943" y="99094"/>
                    </a:lnTo>
                    <a:lnTo>
                      <a:pt x="20377" y="99512"/>
                    </a:lnTo>
                    <a:lnTo>
                      <a:pt x="20235" y="100139"/>
                    </a:lnTo>
                    <a:lnTo>
                      <a:pt x="20094" y="100766"/>
                    </a:lnTo>
                    <a:lnTo>
                      <a:pt x="20377" y="102857"/>
                    </a:lnTo>
                    <a:lnTo>
                      <a:pt x="20235" y="103693"/>
                    </a:lnTo>
                    <a:lnTo>
                      <a:pt x="19811" y="104111"/>
                    </a:lnTo>
                    <a:lnTo>
                      <a:pt x="19386" y="104529"/>
                    </a:lnTo>
                    <a:lnTo>
                      <a:pt x="18820" y="104947"/>
                    </a:lnTo>
                    <a:lnTo>
                      <a:pt x="17688" y="105574"/>
                    </a:lnTo>
                    <a:lnTo>
                      <a:pt x="16839" y="106202"/>
                    </a:lnTo>
                    <a:lnTo>
                      <a:pt x="15990" y="107665"/>
                    </a:lnTo>
                    <a:lnTo>
                      <a:pt x="15283" y="109337"/>
                    </a:lnTo>
                    <a:lnTo>
                      <a:pt x="14858" y="111219"/>
                    </a:lnTo>
                    <a:lnTo>
                      <a:pt x="14858" y="111637"/>
                    </a:lnTo>
                    <a:lnTo>
                      <a:pt x="15000" y="111846"/>
                    </a:lnTo>
                    <a:lnTo>
                      <a:pt x="15424" y="112055"/>
                    </a:lnTo>
                    <a:lnTo>
                      <a:pt x="15566" y="112264"/>
                    </a:lnTo>
                    <a:lnTo>
                      <a:pt x="14575" y="114355"/>
                    </a:lnTo>
                    <a:lnTo>
                      <a:pt x="14009" y="115191"/>
                    </a:lnTo>
                    <a:lnTo>
                      <a:pt x="12877" y="116027"/>
                    </a:lnTo>
                    <a:lnTo>
                      <a:pt x="12452" y="117491"/>
                    </a:lnTo>
                    <a:lnTo>
                      <a:pt x="11745" y="118118"/>
                    </a:lnTo>
                    <a:lnTo>
                      <a:pt x="10047" y="118118"/>
                    </a:lnTo>
                    <a:lnTo>
                      <a:pt x="9764" y="118327"/>
                    </a:lnTo>
                    <a:lnTo>
                      <a:pt x="9622" y="118327"/>
                    </a:lnTo>
                    <a:lnTo>
                      <a:pt x="8349" y="118954"/>
                    </a:lnTo>
                    <a:lnTo>
                      <a:pt x="7216" y="119372"/>
                    </a:lnTo>
                    <a:lnTo>
                      <a:pt x="5943" y="120000"/>
                    </a:lnTo>
                    <a:lnTo>
                      <a:pt x="5801" y="119790"/>
                    </a:lnTo>
                    <a:lnTo>
                      <a:pt x="5518" y="119372"/>
                    </a:lnTo>
                    <a:lnTo>
                      <a:pt x="4952" y="117909"/>
                    </a:lnTo>
                    <a:lnTo>
                      <a:pt x="4528" y="117282"/>
                    </a:lnTo>
                    <a:lnTo>
                      <a:pt x="3820" y="116864"/>
                    </a:lnTo>
                    <a:lnTo>
                      <a:pt x="3113" y="116864"/>
                    </a:lnTo>
                    <a:lnTo>
                      <a:pt x="2688" y="117073"/>
                    </a:lnTo>
                    <a:lnTo>
                      <a:pt x="1981" y="117282"/>
                    </a:lnTo>
                    <a:lnTo>
                      <a:pt x="990" y="117282"/>
                    </a:lnTo>
                    <a:lnTo>
                      <a:pt x="849" y="117073"/>
                    </a:lnTo>
                    <a:lnTo>
                      <a:pt x="849" y="113310"/>
                    </a:lnTo>
                    <a:lnTo>
                      <a:pt x="566" y="113310"/>
                    </a:lnTo>
                    <a:lnTo>
                      <a:pt x="0" y="112682"/>
                    </a:lnTo>
                    <a:lnTo>
                      <a:pt x="0" y="111637"/>
                    </a:lnTo>
                    <a:lnTo>
                      <a:pt x="141" y="111010"/>
                    </a:lnTo>
                    <a:lnTo>
                      <a:pt x="566" y="110801"/>
                    </a:lnTo>
                    <a:lnTo>
                      <a:pt x="707" y="110383"/>
                    </a:lnTo>
                    <a:lnTo>
                      <a:pt x="707" y="110174"/>
                    </a:lnTo>
                    <a:lnTo>
                      <a:pt x="849" y="106829"/>
                    </a:lnTo>
                    <a:lnTo>
                      <a:pt x="1273" y="103693"/>
                    </a:lnTo>
                    <a:lnTo>
                      <a:pt x="1273" y="102857"/>
                    </a:lnTo>
                    <a:lnTo>
                      <a:pt x="990" y="102020"/>
                    </a:lnTo>
                    <a:lnTo>
                      <a:pt x="707" y="101184"/>
                    </a:lnTo>
                    <a:lnTo>
                      <a:pt x="566" y="100766"/>
                    </a:lnTo>
                    <a:lnTo>
                      <a:pt x="566" y="99930"/>
                    </a:lnTo>
                    <a:lnTo>
                      <a:pt x="1556" y="99094"/>
                    </a:lnTo>
                    <a:lnTo>
                      <a:pt x="1981" y="98675"/>
                    </a:lnTo>
                    <a:lnTo>
                      <a:pt x="2688" y="98048"/>
                    </a:lnTo>
                    <a:lnTo>
                      <a:pt x="2971" y="98048"/>
                    </a:lnTo>
                    <a:lnTo>
                      <a:pt x="3113" y="98466"/>
                    </a:lnTo>
                    <a:lnTo>
                      <a:pt x="6226" y="98466"/>
                    </a:lnTo>
                    <a:lnTo>
                      <a:pt x="7216" y="98885"/>
                    </a:lnTo>
                    <a:lnTo>
                      <a:pt x="10754" y="98885"/>
                    </a:lnTo>
                    <a:lnTo>
                      <a:pt x="11179" y="99094"/>
                    </a:lnTo>
                    <a:lnTo>
                      <a:pt x="12028" y="99094"/>
                    </a:lnTo>
                    <a:lnTo>
                      <a:pt x="12452" y="98885"/>
                    </a:lnTo>
                    <a:lnTo>
                      <a:pt x="13160" y="98885"/>
                    </a:lnTo>
                    <a:lnTo>
                      <a:pt x="13160" y="98048"/>
                    </a:lnTo>
                    <a:lnTo>
                      <a:pt x="13301" y="97421"/>
                    </a:lnTo>
                    <a:lnTo>
                      <a:pt x="13867" y="95749"/>
                    </a:lnTo>
                    <a:lnTo>
                      <a:pt x="13867" y="94076"/>
                    </a:lnTo>
                    <a:lnTo>
                      <a:pt x="13584" y="93658"/>
                    </a:lnTo>
                    <a:lnTo>
                      <a:pt x="13584" y="92822"/>
                    </a:lnTo>
                    <a:lnTo>
                      <a:pt x="13867" y="91986"/>
                    </a:lnTo>
                    <a:lnTo>
                      <a:pt x="13867" y="90940"/>
                    </a:lnTo>
                    <a:lnTo>
                      <a:pt x="13443" y="90522"/>
                    </a:lnTo>
                    <a:lnTo>
                      <a:pt x="13443" y="90313"/>
                    </a:lnTo>
                    <a:lnTo>
                      <a:pt x="12877" y="90313"/>
                    </a:lnTo>
                    <a:lnTo>
                      <a:pt x="12594" y="89686"/>
                    </a:lnTo>
                    <a:lnTo>
                      <a:pt x="12028" y="88222"/>
                    </a:lnTo>
                    <a:lnTo>
                      <a:pt x="12028" y="87386"/>
                    </a:lnTo>
                    <a:lnTo>
                      <a:pt x="11886" y="87386"/>
                    </a:lnTo>
                    <a:lnTo>
                      <a:pt x="11462" y="86759"/>
                    </a:lnTo>
                    <a:lnTo>
                      <a:pt x="11320" y="86759"/>
                    </a:lnTo>
                    <a:lnTo>
                      <a:pt x="10471" y="86341"/>
                    </a:lnTo>
                    <a:lnTo>
                      <a:pt x="9198" y="85714"/>
                    </a:lnTo>
                    <a:lnTo>
                      <a:pt x="8207" y="84878"/>
                    </a:lnTo>
                    <a:lnTo>
                      <a:pt x="7783" y="84250"/>
                    </a:lnTo>
                    <a:lnTo>
                      <a:pt x="7783" y="83832"/>
                    </a:lnTo>
                    <a:lnTo>
                      <a:pt x="7924" y="83623"/>
                    </a:lnTo>
                    <a:lnTo>
                      <a:pt x="8207" y="83205"/>
                    </a:lnTo>
                    <a:lnTo>
                      <a:pt x="9198" y="82578"/>
                    </a:lnTo>
                    <a:lnTo>
                      <a:pt x="9622" y="82578"/>
                    </a:lnTo>
                    <a:lnTo>
                      <a:pt x="9905" y="82369"/>
                    </a:lnTo>
                    <a:lnTo>
                      <a:pt x="10047" y="82578"/>
                    </a:lnTo>
                    <a:lnTo>
                      <a:pt x="11179" y="83414"/>
                    </a:lnTo>
                    <a:lnTo>
                      <a:pt x="11886" y="83414"/>
                    </a:lnTo>
                    <a:lnTo>
                      <a:pt x="12594" y="82787"/>
                    </a:lnTo>
                    <a:lnTo>
                      <a:pt x="12877" y="82787"/>
                    </a:lnTo>
                    <a:lnTo>
                      <a:pt x="12877" y="82369"/>
                    </a:lnTo>
                    <a:lnTo>
                      <a:pt x="12735" y="82160"/>
                    </a:lnTo>
                    <a:lnTo>
                      <a:pt x="12594" y="81533"/>
                    </a:lnTo>
                    <a:lnTo>
                      <a:pt x="12594" y="80069"/>
                    </a:lnTo>
                    <a:lnTo>
                      <a:pt x="13160" y="80069"/>
                    </a:lnTo>
                    <a:lnTo>
                      <a:pt x="13443" y="80278"/>
                    </a:lnTo>
                    <a:lnTo>
                      <a:pt x="14009" y="80696"/>
                    </a:lnTo>
                    <a:lnTo>
                      <a:pt x="14292" y="81114"/>
                    </a:lnTo>
                    <a:lnTo>
                      <a:pt x="15283" y="81114"/>
                    </a:lnTo>
                    <a:lnTo>
                      <a:pt x="15566" y="80696"/>
                    </a:lnTo>
                    <a:lnTo>
                      <a:pt x="15707" y="80278"/>
                    </a:lnTo>
                    <a:lnTo>
                      <a:pt x="15707" y="79651"/>
                    </a:lnTo>
                    <a:lnTo>
                      <a:pt x="16415" y="79651"/>
                    </a:lnTo>
                    <a:lnTo>
                      <a:pt x="16981" y="79233"/>
                    </a:lnTo>
                    <a:lnTo>
                      <a:pt x="17405" y="79024"/>
                    </a:lnTo>
                    <a:lnTo>
                      <a:pt x="18113" y="77351"/>
                    </a:lnTo>
                    <a:lnTo>
                      <a:pt x="18396" y="75679"/>
                    </a:lnTo>
                    <a:lnTo>
                      <a:pt x="18820" y="75679"/>
                    </a:lnTo>
                    <a:lnTo>
                      <a:pt x="19103" y="75470"/>
                    </a:lnTo>
                    <a:lnTo>
                      <a:pt x="19669" y="75261"/>
                    </a:lnTo>
                    <a:lnTo>
                      <a:pt x="21509" y="74216"/>
                    </a:lnTo>
                    <a:lnTo>
                      <a:pt x="21933" y="73588"/>
                    </a:lnTo>
                    <a:lnTo>
                      <a:pt x="22216" y="73379"/>
                    </a:lnTo>
                    <a:lnTo>
                      <a:pt x="22358" y="72961"/>
                    </a:lnTo>
                    <a:lnTo>
                      <a:pt x="22358" y="70871"/>
                    </a:lnTo>
                    <a:lnTo>
                      <a:pt x="22500" y="70452"/>
                    </a:lnTo>
                    <a:lnTo>
                      <a:pt x="22924" y="70243"/>
                    </a:lnTo>
                    <a:lnTo>
                      <a:pt x="22924" y="70034"/>
                    </a:lnTo>
                    <a:lnTo>
                      <a:pt x="24622" y="67944"/>
                    </a:lnTo>
                    <a:lnTo>
                      <a:pt x="25896" y="67526"/>
                    </a:lnTo>
                    <a:lnTo>
                      <a:pt x="26745" y="67526"/>
                    </a:lnTo>
                    <a:lnTo>
                      <a:pt x="26745" y="67317"/>
                    </a:lnTo>
                    <a:lnTo>
                      <a:pt x="27169" y="66898"/>
                    </a:lnTo>
                    <a:lnTo>
                      <a:pt x="27452" y="66480"/>
                    </a:lnTo>
                    <a:lnTo>
                      <a:pt x="27877" y="66480"/>
                    </a:lnTo>
                    <a:lnTo>
                      <a:pt x="28160" y="66898"/>
                    </a:lnTo>
                    <a:lnTo>
                      <a:pt x="28726" y="66898"/>
                    </a:lnTo>
                    <a:lnTo>
                      <a:pt x="29433" y="66271"/>
                    </a:lnTo>
                    <a:lnTo>
                      <a:pt x="29575" y="65853"/>
                    </a:lnTo>
                    <a:lnTo>
                      <a:pt x="29858" y="65435"/>
                    </a:lnTo>
                    <a:lnTo>
                      <a:pt x="29858" y="65017"/>
                    </a:lnTo>
                    <a:lnTo>
                      <a:pt x="29575" y="64390"/>
                    </a:lnTo>
                    <a:lnTo>
                      <a:pt x="29575" y="63972"/>
                    </a:lnTo>
                    <a:lnTo>
                      <a:pt x="29433" y="63344"/>
                    </a:lnTo>
                    <a:lnTo>
                      <a:pt x="29433" y="63135"/>
                    </a:lnTo>
                    <a:lnTo>
                      <a:pt x="29150" y="61254"/>
                    </a:lnTo>
                    <a:lnTo>
                      <a:pt x="28584" y="60000"/>
                    </a:lnTo>
                    <a:lnTo>
                      <a:pt x="28443" y="58118"/>
                    </a:lnTo>
                    <a:lnTo>
                      <a:pt x="28584" y="56655"/>
                    </a:lnTo>
                    <a:lnTo>
                      <a:pt x="29292" y="55191"/>
                    </a:lnTo>
                    <a:lnTo>
                      <a:pt x="31981" y="52891"/>
                    </a:lnTo>
                    <a:lnTo>
                      <a:pt x="31981" y="53937"/>
                    </a:lnTo>
                    <a:lnTo>
                      <a:pt x="31698" y="54773"/>
                    </a:lnTo>
                    <a:lnTo>
                      <a:pt x="31556" y="55191"/>
                    </a:lnTo>
                    <a:lnTo>
                      <a:pt x="31556" y="56655"/>
                    </a:lnTo>
                    <a:lnTo>
                      <a:pt x="31981" y="56864"/>
                    </a:lnTo>
                    <a:lnTo>
                      <a:pt x="32122" y="56864"/>
                    </a:lnTo>
                    <a:lnTo>
                      <a:pt x="32405" y="57073"/>
                    </a:lnTo>
                    <a:lnTo>
                      <a:pt x="32688" y="57073"/>
                    </a:lnTo>
                    <a:lnTo>
                      <a:pt x="32688" y="57909"/>
                    </a:lnTo>
                    <a:lnTo>
                      <a:pt x="31698" y="59163"/>
                    </a:lnTo>
                    <a:lnTo>
                      <a:pt x="31273" y="59790"/>
                    </a:lnTo>
                    <a:lnTo>
                      <a:pt x="30990" y="60209"/>
                    </a:lnTo>
                    <a:lnTo>
                      <a:pt x="30707" y="61045"/>
                    </a:lnTo>
                    <a:lnTo>
                      <a:pt x="30707" y="62299"/>
                    </a:lnTo>
                    <a:lnTo>
                      <a:pt x="30849" y="62926"/>
                    </a:lnTo>
                    <a:lnTo>
                      <a:pt x="31273" y="63135"/>
                    </a:lnTo>
                    <a:lnTo>
                      <a:pt x="31415" y="63135"/>
                    </a:lnTo>
                    <a:lnTo>
                      <a:pt x="31415" y="64181"/>
                    </a:lnTo>
                    <a:lnTo>
                      <a:pt x="32122" y="64181"/>
                    </a:lnTo>
                    <a:lnTo>
                      <a:pt x="32405" y="64390"/>
                    </a:lnTo>
                    <a:lnTo>
                      <a:pt x="32830" y="64390"/>
                    </a:lnTo>
                    <a:lnTo>
                      <a:pt x="32830" y="65017"/>
                    </a:lnTo>
                    <a:lnTo>
                      <a:pt x="33113" y="65435"/>
                    </a:lnTo>
                    <a:lnTo>
                      <a:pt x="34528" y="65017"/>
                    </a:lnTo>
                    <a:lnTo>
                      <a:pt x="35801" y="64181"/>
                    </a:lnTo>
                    <a:lnTo>
                      <a:pt x="37075" y="63972"/>
                    </a:lnTo>
                    <a:lnTo>
                      <a:pt x="36933" y="64181"/>
                    </a:lnTo>
                    <a:lnTo>
                      <a:pt x="36933" y="64390"/>
                    </a:lnTo>
                    <a:lnTo>
                      <a:pt x="36792" y="64808"/>
                    </a:lnTo>
                    <a:lnTo>
                      <a:pt x="36792" y="65017"/>
                    </a:lnTo>
                    <a:lnTo>
                      <a:pt x="37075" y="65226"/>
                    </a:lnTo>
                    <a:lnTo>
                      <a:pt x="37500" y="65853"/>
                    </a:lnTo>
                    <a:lnTo>
                      <a:pt x="37783" y="66062"/>
                    </a:lnTo>
                    <a:lnTo>
                      <a:pt x="38207" y="66062"/>
                    </a:lnTo>
                    <a:lnTo>
                      <a:pt x="38490" y="65435"/>
                    </a:lnTo>
                    <a:lnTo>
                      <a:pt x="38632" y="65435"/>
                    </a:lnTo>
                    <a:lnTo>
                      <a:pt x="38915" y="65226"/>
                    </a:lnTo>
                    <a:lnTo>
                      <a:pt x="39622" y="64808"/>
                    </a:lnTo>
                    <a:lnTo>
                      <a:pt x="40047" y="64808"/>
                    </a:lnTo>
                    <a:lnTo>
                      <a:pt x="40613" y="64390"/>
                    </a:lnTo>
                    <a:lnTo>
                      <a:pt x="41320" y="64181"/>
                    </a:lnTo>
                    <a:lnTo>
                      <a:pt x="41745" y="63972"/>
                    </a:lnTo>
                    <a:lnTo>
                      <a:pt x="42028" y="63344"/>
                    </a:lnTo>
                    <a:lnTo>
                      <a:pt x="43160" y="62926"/>
                    </a:lnTo>
                    <a:lnTo>
                      <a:pt x="43443" y="62717"/>
                    </a:lnTo>
                    <a:lnTo>
                      <a:pt x="45000" y="62717"/>
                    </a:lnTo>
                    <a:lnTo>
                      <a:pt x="45424" y="62926"/>
                    </a:lnTo>
                    <a:lnTo>
                      <a:pt x="45283" y="63135"/>
                    </a:lnTo>
                    <a:lnTo>
                      <a:pt x="45283" y="63972"/>
                    </a:lnTo>
                    <a:lnTo>
                      <a:pt x="45990" y="63972"/>
                    </a:lnTo>
                    <a:lnTo>
                      <a:pt x="46698" y="63763"/>
                    </a:lnTo>
                    <a:lnTo>
                      <a:pt x="47264" y="63763"/>
                    </a:lnTo>
                    <a:lnTo>
                      <a:pt x="47547" y="62299"/>
                    </a:lnTo>
                    <a:lnTo>
                      <a:pt x="48113" y="61254"/>
                    </a:lnTo>
                    <a:lnTo>
                      <a:pt x="48679" y="60418"/>
                    </a:lnTo>
                    <a:lnTo>
                      <a:pt x="49103" y="59372"/>
                    </a:lnTo>
                    <a:lnTo>
                      <a:pt x="49386" y="57909"/>
                    </a:lnTo>
                    <a:lnTo>
                      <a:pt x="49528" y="56027"/>
                    </a:lnTo>
                    <a:lnTo>
                      <a:pt x="50094" y="53937"/>
                    </a:lnTo>
                    <a:lnTo>
                      <a:pt x="50801" y="52473"/>
                    </a:lnTo>
                    <a:lnTo>
                      <a:pt x="51509" y="51846"/>
                    </a:lnTo>
                    <a:lnTo>
                      <a:pt x="51792" y="51846"/>
                    </a:lnTo>
                    <a:lnTo>
                      <a:pt x="52216" y="52473"/>
                    </a:lnTo>
                    <a:lnTo>
                      <a:pt x="52500" y="52682"/>
                    </a:lnTo>
                    <a:lnTo>
                      <a:pt x="52641" y="53101"/>
                    </a:lnTo>
                    <a:lnTo>
                      <a:pt x="53066" y="53519"/>
                    </a:lnTo>
                    <a:lnTo>
                      <a:pt x="53349" y="53937"/>
                    </a:lnTo>
                    <a:lnTo>
                      <a:pt x="53773" y="53937"/>
                    </a:lnTo>
                    <a:lnTo>
                      <a:pt x="54056" y="53728"/>
                    </a:lnTo>
                    <a:lnTo>
                      <a:pt x="54622" y="53519"/>
                    </a:lnTo>
                    <a:lnTo>
                      <a:pt x="54764" y="52682"/>
                    </a:lnTo>
                    <a:lnTo>
                      <a:pt x="54764" y="51637"/>
                    </a:lnTo>
                    <a:lnTo>
                      <a:pt x="54339" y="50174"/>
                    </a:lnTo>
                    <a:lnTo>
                      <a:pt x="53207" y="48501"/>
                    </a:lnTo>
                    <a:lnTo>
                      <a:pt x="53066" y="47665"/>
                    </a:lnTo>
                    <a:lnTo>
                      <a:pt x="53632" y="46829"/>
                    </a:lnTo>
                    <a:lnTo>
                      <a:pt x="54481" y="45993"/>
                    </a:lnTo>
                    <a:lnTo>
                      <a:pt x="55613" y="45783"/>
                    </a:lnTo>
                    <a:lnTo>
                      <a:pt x="56462" y="45574"/>
                    </a:lnTo>
                    <a:lnTo>
                      <a:pt x="58018" y="45783"/>
                    </a:lnTo>
                    <a:lnTo>
                      <a:pt x="59292" y="45993"/>
                    </a:lnTo>
                    <a:lnTo>
                      <a:pt x="60283" y="45783"/>
                    </a:lnTo>
                    <a:lnTo>
                      <a:pt x="62405" y="44320"/>
                    </a:lnTo>
                    <a:lnTo>
                      <a:pt x="62122" y="43066"/>
                    </a:lnTo>
                    <a:lnTo>
                      <a:pt x="61698" y="42439"/>
                    </a:lnTo>
                    <a:lnTo>
                      <a:pt x="61415" y="41811"/>
                    </a:lnTo>
                    <a:lnTo>
                      <a:pt x="60990" y="40975"/>
                    </a:lnTo>
                    <a:lnTo>
                      <a:pt x="60283" y="42020"/>
                    </a:lnTo>
                    <a:lnTo>
                      <a:pt x="59150" y="42648"/>
                    </a:lnTo>
                    <a:lnTo>
                      <a:pt x="57877" y="42857"/>
                    </a:lnTo>
                    <a:lnTo>
                      <a:pt x="56745" y="42857"/>
                    </a:lnTo>
                    <a:lnTo>
                      <a:pt x="55047" y="43693"/>
                    </a:lnTo>
                    <a:lnTo>
                      <a:pt x="53207" y="44320"/>
                    </a:lnTo>
                    <a:lnTo>
                      <a:pt x="52641" y="44320"/>
                    </a:lnTo>
                    <a:lnTo>
                      <a:pt x="52358" y="43902"/>
                    </a:lnTo>
                    <a:lnTo>
                      <a:pt x="52216" y="43693"/>
                    </a:lnTo>
                    <a:lnTo>
                      <a:pt x="51933" y="43066"/>
                    </a:lnTo>
                    <a:lnTo>
                      <a:pt x="51509" y="43066"/>
                    </a:lnTo>
                    <a:lnTo>
                      <a:pt x="50801" y="42648"/>
                    </a:lnTo>
                    <a:lnTo>
                      <a:pt x="50235" y="42439"/>
                    </a:lnTo>
                    <a:lnTo>
                      <a:pt x="49811" y="41602"/>
                    </a:lnTo>
                    <a:lnTo>
                      <a:pt x="49528" y="39930"/>
                    </a:lnTo>
                    <a:lnTo>
                      <a:pt x="49811" y="38885"/>
                    </a:lnTo>
                    <a:lnTo>
                      <a:pt x="50235" y="38675"/>
                    </a:lnTo>
                    <a:lnTo>
                      <a:pt x="50377" y="38257"/>
                    </a:lnTo>
                    <a:lnTo>
                      <a:pt x="50094" y="37839"/>
                    </a:lnTo>
                    <a:lnTo>
                      <a:pt x="49669" y="36794"/>
                    </a:lnTo>
                    <a:lnTo>
                      <a:pt x="49528" y="36167"/>
                    </a:lnTo>
                    <a:lnTo>
                      <a:pt x="49386" y="35540"/>
                    </a:lnTo>
                    <a:lnTo>
                      <a:pt x="49386" y="33240"/>
                    </a:lnTo>
                    <a:lnTo>
                      <a:pt x="50518" y="32613"/>
                    </a:lnTo>
                    <a:lnTo>
                      <a:pt x="51650" y="31567"/>
                    </a:lnTo>
                    <a:lnTo>
                      <a:pt x="52641" y="30104"/>
                    </a:lnTo>
                    <a:lnTo>
                      <a:pt x="53632" y="28432"/>
                    </a:lnTo>
                    <a:lnTo>
                      <a:pt x="54481" y="27386"/>
                    </a:lnTo>
                    <a:lnTo>
                      <a:pt x="54764" y="27177"/>
                    </a:lnTo>
                    <a:lnTo>
                      <a:pt x="55330" y="26550"/>
                    </a:lnTo>
                    <a:lnTo>
                      <a:pt x="55896" y="26341"/>
                    </a:lnTo>
                    <a:lnTo>
                      <a:pt x="56320" y="25714"/>
                    </a:lnTo>
                    <a:lnTo>
                      <a:pt x="56603" y="24668"/>
                    </a:lnTo>
                    <a:lnTo>
                      <a:pt x="56320" y="23414"/>
                    </a:lnTo>
                    <a:lnTo>
                      <a:pt x="55613" y="22578"/>
                    </a:lnTo>
                    <a:lnTo>
                      <a:pt x="54339" y="22160"/>
                    </a:lnTo>
                    <a:lnTo>
                      <a:pt x="53207" y="22160"/>
                    </a:lnTo>
                    <a:lnTo>
                      <a:pt x="51792" y="22369"/>
                    </a:lnTo>
                    <a:lnTo>
                      <a:pt x="50801" y="22996"/>
                    </a:lnTo>
                    <a:lnTo>
                      <a:pt x="50094" y="24041"/>
                    </a:lnTo>
                    <a:lnTo>
                      <a:pt x="49811" y="25505"/>
                    </a:lnTo>
                    <a:lnTo>
                      <a:pt x="49811" y="27595"/>
                    </a:lnTo>
                    <a:lnTo>
                      <a:pt x="49528" y="29059"/>
                    </a:lnTo>
                    <a:lnTo>
                      <a:pt x="48396" y="30313"/>
                    </a:lnTo>
                    <a:lnTo>
                      <a:pt x="45990" y="32195"/>
                    </a:lnTo>
                    <a:lnTo>
                      <a:pt x="43867" y="34285"/>
                    </a:lnTo>
                    <a:lnTo>
                      <a:pt x="43301" y="34912"/>
                    </a:lnTo>
                    <a:lnTo>
                      <a:pt x="43160" y="35540"/>
                    </a:lnTo>
                    <a:lnTo>
                      <a:pt x="43160" y="37630"/>
                    </a:lnTo>
                    <a:lnTo>
                      <a:pt x="42877" y="38257"/>
                    </a:lnTo>
                    <a:lnTo>
                      <a:pt x="42594" y="38466"/>
                    </a:lnTo>
                    <a:lnTo>
                      <a:pt x="42594" y="39930"/>
                    </a:lnTo>
                    <a:lnTo>
                      <a:pt x="42877" y="40766"/>
                    </a:lnTo>
                    <a:lnTo>
                      <a:pt x="43160" y="41602"/>
                    </a:lnTo>
                    <a:lnTo>
                      <a:pt x="43867" y="41811"/>
                    </a:lnTo>
                    <a:lnTo>
                      <a:pt x="44575" y="42439"/>
                    </a:lnTo>
                    <a:lnTo>
                      <a:pt x="45000" y="43066"/>
                    </a:lnTo>
                    <a:lnTo>
                      <a:pt x="45424" y="43902"/>
                    </a:lnTo>
                    <a:lnTo>
                      <a:pt x="45566" y="44947"/>
                    </a:lnTo>
                    <a:lnTo>
                      <a:pt x="45424" y="45574"/>
                    </a:lnTo>
                    <a:lnTo>
                      <a:pt x="45283" y="46411"/>
                    </a:lnTo>
                    <a:lnTo>
                      <a:pt x="44575" y="47456"/>
                    </a:lnTo>
                    <a:lnTo>
                      <a:pt x="44009" y="47874"/>
                    </a:lnTo>
                    <a:lnTo>
                      <a:pt x="43584" y="48501"/>
                    </a:lnTo>
                    <a:lnTo>
                      <a:pt x="43301" y="48501"/>
                    </a:lnTo>
                    <a:lnTo>
                      <a:pt x="42594" y="48919"/>
                    </a:lnTo>
                    <a:lnTo>
                      <a:pt x="42028" y="49756"/>
                    </a:lnTo>
                    <a:lnTo>
                      <a:pt x="41886" y="51219"/>
                    </a:lnTo>
                    <a:lnTo>
                      <a:pt x="41745" y="52682"/>
                    </a:lnTo>
                    <a:lnTo>
                      <a:pt x="41745" y="53101"/>
                    </a:lnTo>
                    <a:lnTo>
                      <a:pt x="41886" y="53728"/>
                    </a:lnTo>
                    <a:lnTo>
                      <a:pt x="42028" y="53937"/>
                    </a:lnTo>
                    <a:lnTo>
                      <a:pt x="42452" y="53937"/>
                    </a:lnTo>
                    <a:lnTo>
                      <a:pt x="42594" y="54146"/>
                    </a:lnTo>
                    <a:lnTo>
                      <a:pt x="42169" y="55818"/>
                    </a:lnTo>
                    <a:lnTo>
                      <a:pt x="41886" y="56236"/>
                    </a:lnTo>
                    <a:lnTo>
                      <a:pt x="41462" y="56655"/>
                    </a:lnTo>
                    <a:lnTo>
                      <a:pt x="41320" y="57073"/>
                    </a:lnTo>
                    <a:lnTo>
                      <a:pt x="41037" y="57700"/>
                    </a:lnTo>
                    <a:lnTo>
                      <a:pt x="41037" y="58118"/>
                    </a:lnTo>
                    <a:lnTo>
                      <a:pt x="39339" y="58118"/>
                    </a:lnTo>
                    <a:lnTo>
                      <a:pt x="38632" y="58745"/>
                    </a:lnTo>
                    <a:lnTo>
                      <a:pt x="37500" y="60418"/>
                    </a:lnTo>
                    <a:lnTo>
                      <a:pt x="36509" y="61045"/>
                    </a:lnTo>
                    <a:lnTo>
                      <a:pt x="36226" y="60418"/>
                    </a:lnTo>
                    <a:lnTo>
                      <a:pt x="35801" y="59163"/>
                    </a:lnTo>
                    <a:lnTo>
                      <a:pt x="35235" y="56864"/>
                    </a:lnTo>
                    <a:lnTo>
                      <a:pt x="35518" y="56236"/>
                    </a:lnTo>
                    <a:lnTo>
                      <a:pt x="35518" y="56027"/>
                    </a:lnTo>
                    <a:lnTo>
                      <a:pt x="34811" y="54773"/>
                    </a:lnTo>
                    <a:lnTo>
                      <a:pt x="34386" y="53101"/>
                    </a:lnTo>
                    <a:lnTo>
                      <a:pt x="34245" y="51637"/>
                    </a:lnTo>
                    <a:lnTo>
                      <a:pt x="34103" y="51010"/>
                    </a:lnTo>
                    <a:lnTo>
                      <a:pt x="33537" y="50592"/>
                    </a:lnTo>
                    <a:lnTo>
                      <a:pt x="33537" y="49965"/>
                    </a:lnTo>
                    <a:lnTo>
                      <a:pt x="33113" y="49756"/>
                    </a:lnTo>
                    <a:lnTo>
                      <a:pt x="32971" y="49128"/>
                    </a:lnTo>
                    <a:lnTo>
                      <a:pt x="32971" y="47874"/>
                    </a:lnTo>
                    <a:lnTo>
                      <a:pt x="33113" y="47665"/>
                    </a:lnTo>
                    <a:lnTo>
                      <a:pt x="33396" y="47038"/>
                    </a:lnTo>
                    <a:lnTo>
                      <a:pt x="32830" y="46829"/>
                    </a:lnTo>
                    <a:lnTo>
                      <a:pt x="32688" y="46411"/>
                    </a:lnTo>
                    <a:lnTo>
                      <a:pt x="32264" y="45783"/>
                    </a:lnTo>
                    <a:lnTo>
                      <a:pt x="32122" y="45365"/>
                    </a:lnTo>
                    <a:lnTo>
                      <a:pt x="30990" y="47038"/>
                    </a:lnTo>
                    <a:lnTo>
                      <a:pt x="29858" y="48919"/>
                    </a:lnTo>
                    <a:lnTo>
                      <a:pt x="28443" y="50592"/>
                    </a:lnTo>
                    <a:lnTo>
                      <a:pt x="26603" y="51010"/>
                    </a:lnTo>
                    <a:lnTo>
                      <a:pt x="26462" y="51010"/>
                    </a:lnTo>
                    <a:lnTo>
                      <a:pt x="26037" y="50801"/>
                    </a:lnTo>
                    <a:lnTo>
                      <a:pt x="25754" y="50174"/>
                    </a:lnTo>
                    <a:lnTo>
                      <a:pt x="25188" y="49965"/>
                    </a:lnTo>
                    <a:lnTo>
                      <a:pt x="24764" y="49547"/>
                    </a:lnTo>
                    <a:lnTo>
                      <a:pt x="24481" y="49128"/>
                    </a:lnTo>
                    <a:lnTo>
                      <a:pt x="24056" y="48710"/>
                    </a:lnTo>
                    <a:lnTo>
                      <a:pt x="24481" y="47665"/>
                    </a:lnTo>
                    <a:lnTo>
                      <a:pt x="24764" y="47456"/>
                    </a:lnTo>
                    <a:lnTo>
                      <a:pt x="25047" y="47456"/>
                    </a:lnTo>
                    <a:lnTo>
                      <a:pt x="25047" y="45993"/>
                    </a:lnTo>
                    <a:lnTo>
                      <a:pt x="24056" y="45993"/>
                    </a:lnTo>
                    <a:lnTo>
                      <a:pt x="23915" y="46411"/>
                    </a:lnTo>
                    <a:lnTo>
                      <a:pt x="23632" y="46620"/>
                    </a:lnTo>
                    <a:lnTo>
                      <a:pt x="23632" y="45993"/>
                    </a:lnTo>
                    <a:lnTo>
                      <a:pt x="23915" y="45365"/>
                    </a:lnTo>
                    <a:lnTo>
                      <a:pt x="24056" y="44738"/>
                    </a:lnTo>
                    <a:lnTo>
                      <a:pt x="24481" y="44320"/>
                    </a:lnTo>
                    <a:lnTo>
                      <a:pt x="23773" y="42439"/>
                    </a:lnTo>
                    <a:lnTo>
                      <a:pt x="23632" y="40557"/>
                    </a:lnTo>
                    <a:lnTo>
                      <a:pt x="23632" y="37630"/>
                    </a:lnTo>
                    <a:lnTo>
                      <a:pt x="23773" y="37421"/>
                    </a:lnTo>
                    <a:lnTo>
                      <a:pt x="24056" y="37212"/>
                    </a:lnTo>
                    <a:lnTo>
                      <a:pt x="24339" y="36794"/>
                    </a:lnTo>
                    <a:lnTo>
                      <a:pt x="24622" y="36585"/>
                    </a:lnTo>
                    <a:lnTo>
                      <a:pt x="24764" y="36376"/>
                    </a:lnTo>
                    <a:lnTo>
                      <a:pt x="25188" y="35540"/>
                    </a:lnTo>
                    <a:lnTo>
                      <a:pt x="25754" y="34703"/>
                    </a:lnTo>
                    <a:lnTo>
                      <a:pt x="26037" y="33867"/>
                    </a:lnTo>
                    <a:lnTo>
                      <a:pt x="26603" y="33449"/>
                    </a:lnTo>
                    <a:lnTo>
                      <a:pt x="27311" y="33240"/>
                    </a:lnTo>
                    <a:lnTo>
                      <a:pt x="28018" y="32613"/>
                    </a:lnTo>
                    <a:lnTo>
                      <a:pt x="28584" y="31777"/>
                    </a:lnTo>
                    <a:lnTo>
                      <a:pt x="29433" y="31358"/>
                    </a:lnTo>
                    <a:lnTo>
                      <a:pt x="30707" y="31149"/>
                    </a:lnTo>
                    <a:lnTo>
                      <a:pt x="30141" y="30731"/>
                    </a:lnTo>
                    <a:lnTo>
                      <a:pt x="29858" y="30731"/>
                    </a:lnTo>
                    <a:lnTo>
                      <a:pt x="29292" y="30522"/>
                    </a:lnTo>
                    <a:lnTo>
                      <a:pt x="30990" y="29477"/>
                    </a:lnTo>
                    <a:lnTo>
                      <a:pt x="32264" y="28013"/>
                    </a:lnTo>
                    <a:lnTo>
                      <a:pt x="33396" y="26132"/>
                    </a:lnTo>
                    <a:lnTo>
                      <a:pt x="34528" y="24459"/>
                    </a:lnTo>
                    <a:lnTo>
                      <a:pt x="35094" y="22996"/>
                    </a:lnTo>
                    <a:lnTo>
                      <a:pt x="35235" y="22160"/>
                    </a:lnTo>
                    <a:lnTo>
                      <a:pt x="35235" y="21533"/>
                    </a:lnTo>
                    <a:lnTo>
                      <a:pt x="35660" y="21114"/>
                    </a:lnTo>
                    <a:lnTo>
                      <a:pt x="35660" y="20905"/>
                    </a:lnTo>
                    <a:lnTo>
                      <a:pt x="35801" y="20487"/>
                    </a:lnTo>
                    <a:lnTo>
                      <a:pt x="35943" y="20069"/>
                    </a:lnTo>
                    <a:lnTo>
                      <a:pt x="35943" y="19860"/>
                    </a:lnTo>
                    <a:lnTo>
                      <a:pt x="36226" y="19442"/>
                    </a:lnTo>
                    <a:lnTo>
                      <a:pt x="36226" y="19233"/>
                    </a:lnTo>
                    <a:lnTo>
                      <a:pt x="36792" y="17979"/>
                    </a:lnTo>
                    <a:lnTo>
                      <a:pt x="37216" y="16933"/>
                    </a:lnTo>
                    <a:lnTo>
                      <a:pt x="37924" y="16097"/>
                    </a:lnTo>
                    <a:lnTo>
                      <a:pt x="38915" y="15470"/>
                    </a:lnTo>
                    <a:lnTo>
                      <a:pt x="40047" y="14216"/>
                    </a:lnTo>
                    <a:lnTo>
                      <a:pt x="41320" y="12334"/>
                    </a:lnTo>
                    <a:lnTo>
                      <a:pt x="42028" y="10243"/>
                    </a:lnTo>
                    <a:lnTo>
                      <a:pt x="42452" y="10662"/>
                    </a:lnTo>
                    <a:lnTo>
                      <a:pt x="42735" y="10662"/>
                    </a:lnTo>
                    <a:lnTo>
                      <a:pt x="43160" y="10034"/>
                    </a:lnTo>
                    <a:lnTo>
                      <a:pt x="43443" y="8989"/>
                    </a:lnTo>
                    <a:lnTo>
                      <a:pt x="43867" y="8362"/>
                    </a:lnTo>
                    <a:lnTo>
                      <a:pt x="43584" y="8153"/>
                    </a:lnTo>
                    <a:lnTo>
                      <a:pt x="42877" y="8153"/>
                    </a:lnTo>
                    <a:lnTo>
                      <a:pt x="43160" y="7735"/>
                    </a:lnTo>
                    <a:lnTo>
                      <a:pt x="43443" y="7108"/>
                    </a:lnTo>
                    <a:lnTo>
                      <a:pt x="43867" y="6898"/>
                    </a:lnTo>
                    <a:lnTo>
                      <a:pt x="44858" y="6898"/>
                    </a:lnTo>
                    <a:lnTo>
                      <a:pt x="45424" y="6689"/>
                    </a:lnTo>
                    <a:lnTo>
                      <a:pt x="45283" y="6271"/>
                    </a:lnTo>
                    <a:lnTo>
                      <a:pt x="45000" y="6271"/>
                    </a:lnTo>
                    <a:lnTo>
                      <a:pt x="44858" y="6062"/>
                    </a:lnTo>
                    <a:lnTo>
                      <a:pt x="45283" y="5644"/>
                    </a:lnTo>
                    <a:lnTo>
                      <a:pt x="45849" y="5226"/>
                    </a:lnTo>
                    <a:lnTo>
                      <a:pt x="46273" y="5226"/>
                    </a:lnTo>
                    <a:lnTo>
                      <a:pt x="46839" y="5017"/>
                    </a:lnTo>
                    <a:lnTo>
                      <a:pt x="47405" y="5017"/>
                    </a:lnTo>
                    <a:lnTo>
                      <a:pt x="47405" y="6062"/>
                    </a:lnTo>
                    <a:lnTo>
                      <a:pt x="47688" y="5853"/>
                    </a:lnTo>
                    <a:lnTo>
                      <a:pt x="47971" y="5644"/>
                    </a:lnTo>
                    <a:lnTo>
                      <a:pt x="48113" y="5017"/>
                    </a:lnTo>
                    <a:lnTo>
                      <a:pt x="48962" y="3763"/>
                    </a:lnTo>
                    <a:lnTo>
                      <a:pt x="49528" y="3763"/>
                    </a:lnTo>
                    <a:lnTo>
                      <a:pt x="49528" y="5017"/>
                    </a:lnTo>
                    <a:lnTo>
                      <a:pt x="50377" y="3763"/>
                    </a:lnTo>
                    <a:lnTo>
                      <a:pt x="51226" y="3554"/>
                    </a:lnTo>
                    <a:lnTo>
                      <a:pt x="52358" y="2717"/>
                    </a:lnTo>
                    <a:lnTo>
                      <a:pt x="51933" y="2508"/>
                    </a:lnTo>
                    <a:lnTo>
                      <a:pt x="51650" y="2508"/>
                    </a:lnTo>
                    <a:lnTo>
                      <a:pt x="51509" y="2090"/>
                    </a:lnTo>
                    <a:lnTo>
                      <a:pt x="51509" y="1672"/>
                    </a:lnTo>
                    <a:lnTo>
                      <a:pt x="51792" y="1045"/>
                    </a:lnTo>
                    <a:lnTo>
                      <a:pt x="52216" y="1045"/>
                    </a:lnTo>
                    <a:lnTo>
                      <a:pt x="52500" y="836"/>
                    </a:lnTo>
                    <a:lnTo>
                      <a:pt x="52641" y="627"/>
                    </a:lnTo>
                    <a:lnTo>
                      <a:pt x="53066" y="1045"/>
                    </a:lnTo>
                    <a:lnTo>
                      <a:pt x="53773" y="1672"/>
                    </a:lnTo>
                    <a:lnTo>
                      <a:pt x="54481" y="1254"/>
                    </a:lnTo>
                    <a:lnTo>
                      <a:pt x="55188" y="836"/>
                    </a:lnTo>
                    <a:lnTo>
                      <a:pt x="56037" y="627"/>
                    </a:lnTo>
                    <a:lnTo>
                      <a:pt x="56745" y="209"/>
                    </a:lnTo>
                    <a:lnTo>
                      <a:pt x="57028" y="627"/>
                    </a:lnTo>
                    <a:lnTo>
                      <a:pt x="57028" y="1045"/>
                    </a:lnTo>
                    <a:lnTo>
                      <a:pt x="56037" y="2508"/>
                    </a:lnTo>
                    <a:lnTo>
                      <a:pt x="55754" y="3554"/>
                    </a:lnTo>
                    <a:lnTo>
                      <a:pt x="56037" y="3554"/>
                    </a:lnTo>
                    <a:lnTo>
                      <a:pt x="56462" y="3135"/>
                    </a:lnTo>
                    <a:lnTo>
                      <a:pt x="56745" y="2717"/>
                    </a:lnTo>
                    <a:lnTo>
                      <a:pt x="57169" y="2508"/>
                    </a:lnTo>
                    <a:lnTo>
                      <a:pt x="57452" y="1672"/>
                    </a:lnTo>
                    <a:lnTo>
                      <a:pt x="57877" y="1254"/>
                    </a:lnTo>
                    <a:lnTo>
                      <a:pt x="58160" y="836"/>
                    </a:lnTo>
                    <a:lnTo>
                      <a:pt x="58443" y="1672"/>
                    </a:lnTo>
                    <a:lnTo>
                      <a:pt x="58443" y="2508"/>
                    </a:lnTo>
                    <a:lnTo>
                      <a:pt x="58867" y="1672"/>
                    </a:lnTo>
                    <a:lnTo>
                      <a:pt x="59292" y="1254"/>
                    </a:lnTo>
                    <a:lnTo>
                      <a:pt x="59858" y="836"/>
                    </a:lnTo>
                    <a:lnTo>
                      <a:pt x="60141" y="627"/>
                    </a:lnTo>
                    <a:lnTo>
                      <a:pt x="60707" y="0"/>
                    </a:lnTo>
                    <a:close/>
                  </a:path>
                </a:pathLst>
              </a:custGeom>
              <a:solidFill>
                <a:srgbClr val="CEDB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grpSp>
        <p:nvGrpSpPr>
          <p:cNvPr id="832" name="Google Shape;832;p44"/>
          <p:cNvGrpSpPr/>
          <p:nvPr/>
        </p:nvGrpSpPr>
        <p:grpSpPr>
          <a:xfrm>
            <a:off x="1517854" y="2842139"/>
            <a:ext cx="312371" cy="312371"/>
            <a:chOff x="3864429" y="4236721"/>
            <a:chExt cx="435300" cy="435300"/>
          </a:xfrm>
        </p:grpSpPr>
        <p:sp>
          <p:nvSpPr>
            <p:cNvPr id="833" name="Google Shape;833;p44"/>
            <p:cNvSpPr/>
            <p:nvPr/>
          </p:nvSpPr>
          <p:spPr>
            <a:xfrm>
              <a:off x="3864429" y="4236721"/>
              <a:ext cx="435300" cy="435300"/>
            </a:xfrm>
            <a:prstGeom prst="ellipse">
              <a:avLst/>
            </a:prstGeom>
            <a:solidFill>
              <a:srgbClr val="A5A5A5">
                <a:alpha val="549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rgbClr val="FFFFFF"/>
                </a:solidFill>
                <a:latin typeface="Calibri"/>
                <a:ea typeface="Calibri"/>
                <a:cs typeface="Calibri"/>
                <a:sym typeface="Calibri"/>
              </a:endParaRPr>
            </a:p>
          </p:txBody>
        </p:sp>
        <p:sp>
          <p:nvSpPr>
            <p:cNvPr id="834" name="Google Shape;834;p44"/>
            <p:cNvSpPr/>
            <p:nvPr/>
          </p:nvSpPr>
          <p:spPr>
            <a:xfrm>
              <a:off x="3990703" y="4362995"/>
              <a:ext cx="183000" cy="183000"/>
            </a:xfrm>
            <a:prstGeom prst="ellipse">
              <a:avLst/>
            </a:prstGeom>
            <a:solidFill>
              <a:srgbClr val="6AA8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rgbClr val="FFFFFF"/>
                </a:solidFill>
                <a:latin typeface="Calibri"/>
                <a:ea typeface="Calibri"/>
                <a:cs typeface="Calibri"/>
                <a:sym typeface="Calibri"/>
              </a:endParaRPr>
            </a:p>
          </p:txBody>
        </p:sp>
      </p:grpSp>
      <p:grpSp>
        <p:nvGrpSpPr>
          <p:cNvPr id="835" name="Google Shape;835;p44"/>
          <p:cNvGrpSpPr/>
          <p:nvPr/>
        </p:nvGrpSpPr>
        <p:grpSpPr>
          <a:xfrm>
            <a:off x="2450779" y="3925164"/>
            <a:ext cx="312371" cy="312371"/>
            <a:chOff x="3864429" y="4236721"/>
            <a:chExt cx="435300" cy="435300"/>
          </a:xfrm>
        </p:grpSpPr>
        <p:sp>
          <p:nvSpPr>
            <p:cNvPr id="836" name="Google Shape;836;p44"/>
            <p:cNvSpPr/>
            <p:nvPr/>
          </p:nvSpPr>
          <p:spPr>
            <a:xfrm>
              <a:off x="3864429" y="4236721"/>
              <a:ext cx="435300" cy="435300"/>
            </a:xfrm>
            <a:prstGeom prst="ellipse">
              <a:avLst/>
            </a:prstGeom>
            <a:solidFill>
              <a:srgbClr val="A5A5A5">
                <a:alpha val="549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rgbClr val="FFFFFF"/>
                </a:solidFill>
                <a:latin typeface="Calibri"/>
                <a:ea typeface="Calibri"/>
                <a:cs typeface="Calibri"/>
                <a:sym typeface="Calibri"/>
              </a:endParaRPr>
            </a:p>
          </p:txBody>
        </p:sp>
        <p:sp>
          <p:nvSpPr>
            <p:cNvPr id="837" name="Google Shape;837;p44"/>
            <p:cNvSpPr/>
            <p:nvPr/>
          </p:nvSpPr>
          <p:spPr>
            <a:xfrm>
              <a:off x="3990703" y="4362995"/>
              <a:ext cx="183000" cy="183000"/>
            </a:xfrm>
            <a:prstGeom prst="ellipse">
              <a:avLst/>
            </a:prstGeom>
            <a:solidFill>
              <a:srgbClr val="6AA8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rgbClr val="FFFFFF"/>
                </a:solidFill>
                <a:latin typeface="Calibri"/>
                <a:ea typeface="Calibri"/>
                <a:cs typeface="Calibri"/>
                <a:sym typeface="Calibri"/>
              </a:endParaRPr>
            </a:p>
          </p:txBody>
        </p:sp>
      </p:grpSp>
      <p:grpSp>
        <p:nvGrpSpPr>
          <p:cNvPr id="838" name="Google Shape;838;p44"/>
          <p:cNvGrpSpPr/>
          <p:nvPr/>
        </p:nvGrpSpPr>
        <p:grpSpPr>
          <a:xfrm>
            <a:off x="3423754" y="2644164"/>
            <a:ext cx="312371" cy="312371"/>
            <a:chOff x="3864429" y="4236721"/>
            <a:chExt cx="435300" cy="435300"/>
          </a:xfrm>
        </p:grpSpPr>
        <p:sp>
          <p:nvSpPr>
            <p:cNvPr id="839" name="Google Shape;839;p44"/>
            <p:cNvSpPr/>
            <p:nvPr/>
          </p:nvSpPr>
          <p:spPr>
            <a:xfrm>
              <a:off x="3864429" y="4236721"/>
              <a:ext cx="435300" cy="435300"/>
            </a:xfrm>
            <a:prstGeom prst="ellipse">
              <a:avLst/>
            </a:prstGeom>
            <a:solidFill>
              <a:srgbClr val="A5A5A5">
                <a:alpha val="549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rgbClr val="FFFFFF"/>
                </a:solidFill>
                <a:latin typeface="Calibri"/>
                <a:ea typeface="Calibri"/>
                <a:cs typeface="Calibri"/>
                <a:sym typeface="Calibri"/>
              </a:endParaRPr>
            </a:p>
          </p:txBody>
        </p:sp>
        <p:sp>
          <p:nvSpPr>
            <p:cNvPr id="840" name="Google Shape;840;p44"/>
            <p:cNvSpPr/>
            <p:nvPr/>
          </p:nvSpPr>
          <p:spPr>
            <a:xfrm>
              <a:off x="3990703" y="4362995"/>
              <a:ext cx="183000" cy="183000"/>
            </a:xfrm>
            <a:prstGeom prst="ellipse">
              <a:avLst/>
            </a:prstGeom>
            <a:solidFill>
              <a:srgbClr val="6AA8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rgbClr val="FFFFFF"/>
                </a:solidFill>
                <a:latin typeface="Calibri"/>
                <a:ea typeface="Calibri"/>
                <a:cs typeface="Calibri"/>
                <a:sym typeface="Calibri"/>
              </a:endParaRPr>
            </a:p>
          </p:txBody>
        </p:sp>
      </p:grpSp>
      <p:grpSp>
        <p:nvGrpSpPr>
          <p:cNvPr id="841" name="Google Shape;841;p44"/>
          <p:cNvGrpSpPr/>
          <p:nvPr/>
        </p:nvGrpSpPr>
        <p:grpSpPr>
          <a:xfrm>
            <a:off x="3803979" y="3357064"/>
            <a:ext cx="312371" cy="312371"/>
            <a:chOff x="3864429" y="4236721"/>
            <a:chExt cx="435300" cy="435300"/>
          </a:xfrm>
        </p:grpSpPr>
        <p:sp>
          <p:nvSpPr>
            <p:cNvPr id="842" name="Google Shape;842;p44"/>
            <p:cNvSpPr/>
            <p:nvPr/>
          </p:nvSpPr>
          <p:spPr>
            <a:xfrm>
              <a:off x="3864429" y="4236721"/>
              <a:ext cx="435300" cy="435300"/>
            </a:xfrm>
            <a:prstGeom prst="ellipse">
              <a:avLst/>
            </a:prstGeom>
            <a:solidFill>
              <a:srgbClr val="A5A5A5">
                <a:alpha val="549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rgbClr val="FFFFFF"/>
                </a:solidFill>
                <a:latin typeface="Calibri"/>
                <a:ea typeface="Calibri"/>
                <a:cs typeface="Calibri"/>
                <a:sym typeface="Calibri"/>
              </a:endParaRPr>
            </a:p>
          </p:txBody>
        </p:sp>
        <p:sp>
          <p:nvSpPr>
            <p:cNvPr id="843" name="Google Shape;843;p44"/>
            <p:cNvSpPr/>
            <p:nvPr/>
          </p:nvSpPr>
          <p:spPr>
            <a:xfrm>
              <a:off x="3990703" y="4362995"/>
              <a:ext cx="183000" cy="183000"/>
            </a:xfrm>
            <a:prstGeom prst="ellipse">
              <a:avLst/>
            </a:prstGeom>
            <a:solidFill>
              <a:srgbClr val="6AA8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rgbClr val="FFFFFF"/>
                </a:solidFill>
                <a:latin typeface="Calibri"/>
                <a:ea typeface="Calibri"/>
                <a:cs typeface="Calibri"/>
                <a:sym typeface="Calibri"/>
              </a:endParaRPr>
            </a:p>
          </p:txBody>
        </p:sp>
      </p:grpSp>
      <p:grpSp>
        <p:nvGrpSpPr>
          <p:cNvPr id="844" name="Google Shape;844;p44"/>
          <p:cNvGrpSpPr/>
          <p:nvPr/>
        </p:nvGrpSpPr>
        <p:grpSpPr>
          <a:xfrm>
            <a:off x="4917054" y="2842139"/>
            <a:ext cx="312371" cy="312371"/>
            <a:chOff x="3864429" y="4236721"/>
            <a:chExt cx="435300" cy="435300"/>
          </a:xfrm>
        </p:grpSpPr>
        <p:sp>
          <p:nvSpPr>
            <p:cNvPr id="845" name="Google Shape;845;p44"/>
            <p:cNvSpPr/>
            <p:nvPr/>
          </p:nvSpPr>
          <p:spPr>
            <a:xfrm>
              <a:off x="3864429" y="4236721"/>
              <a:ext cx="435300" cy="435300"/>
            </a:xfrm>
            <a:prstGeom prst="ellipse">
              <a:avLst/>
            </a:prstGeom>
            <a:solidFill>
              <a:srgbClr val="A5A5A5">
                <a:alpha val="549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rgbClr val="FFFFFF"/>
                </a:solidFill>
                <a:latin typeface="Calibri"/>
                <a:ea typeface="Calibri"/>
                <a:cs typeface="Calibri"/>
                <a:sym typeface="Calibri"/>
              </a:endParaRPr>
            </a:p>
          </p:txBody>
        </p:sp>
        <p:sp>
          <p:nvSpPr>
            <p:cNvPr id="846" name="Google Shape;846;p44"/>
            <p:cNvSpPr/>
            <p:nvPr/>
          </p:nvSpPr>
          <p:spPr>
            <a:xfrm>
              <a:off x="3990703" y="4362995"/>
              <a:ext cx="183000" cy="183000"/>
            </a:xfrm>
            <a:prstGeom prst="ellipse">
              <a:avLst/>
            </a:prstGeom>
            <a:solidFill>
              <a:srgbClr val="6AA8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rgbClr val="FFFFFF"/>
                </a:solidFill>
                <a:latin typeface="Calibri"/>
                <a:ea typeface="Calibri"/>
                <a:cs typeface="Calibri"/>
                <a:sym typeface="Calibri"/>
              </a:endParaRPr>
            </a:p>
          </p:txBody>
        </p:sp>
      </p:grpSp>
      <p:grpSp>
        <p:nvGrpSpPr>
          <p:cNvPr id="847" name="Google Shape;847;p44"/>
          <p:cNvGrpSpPr/>
          <p:nvPr/>
        </p:nvGrpSpPr>
        <p:grpSpPr>
          <a:xfrm>
            <a:off x="5098429" y="1950714"/>
            <a:ext cx="312371" cy="312371"/>
            <a:chOff x="3864429" y="4236721"/>
            <a:chExt cx="435300" cy="435300"/>
          </a:xfrm>
        </p:grpSpPr>
        <p:sp>
          <p:nvSpPr>
            <p:cNvPr id="848" name="Google Shape;848;p44"/>
            <p:cNvSpPr/>
            <p:nvPr/>
          </p:nvSpPr>
          <p:spPr>
            <a:xfrm>
              <a:off x="3864429" y="4236721"/>
              <a:ext cx="435300" cy="435300"/>
            </a:xfrm>
            <a:prstGeom prst="ellipse">
              <a:avLst/>
            </a:prstGeom>
            <a:solidFill>
              <a:srgbClr val="A5A5A5">
                <a:alpha val="549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rgbClr val="FFFFFF"/>
                </a:solidFill>
                <a:latin typeface="Calibri"/>
                <a:ea typeface="Calibri"/>
                <a:cs typeface="Calibri"/>
                <a:sym typeface="Calibri"/>
              </a:endParaRPr>
            </a:p>
          </p:txBody>
        </p:sp>
        <p:sp>
          <p:nvSpPr>
            <p:cNvPr id="849" name="Google Shape;849;p44"/>
            <p:cNvSpPr/>
            <p:nvPr/>
          </p:nvSpPr>
          <p:spPr>
            <a:xfrm>
              <a:off x="3990703" y="4362995"/>
              <a:ext cx="183000" cy="183000"/>
            </a:xfrm>
            <a:prstGeom prst="ellipse">
              <a:avLst/>
            </a:prstGeom>
            <a:solidFill>
              <a:srgbClr val="6AA8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rgbClr val="FFFFFF"/>
                </a:solidFill>
                <a:latin typeface="Calibri"/>
                <a:ea typeface="Calibri"/>
                <a:cs typeface="Calibri"/>
                <a:sym typeface="Calibri"/>
              </a:endParaRPr>
            </a:p>
          </p:txBody>
        </p:sp>
      </p:grpSp>
      <p:grpSp>
        <p:nvGrpSpPr>
          <p:cNvPr id="850" name="Google Shape;850;p44"/>
          <p:cNvGrpSpPr/>
          <p:nvPr/>
        </p:nvGrpSpPr>
        <p:grpSpPr>
          <a:xfrm>
            <a:off x="6072429" y="2003039"/>
            <a:ext cx="312371" cy="312371"/>
            <a:chOff x="3864429" y="4236721"/>
            <a:chExt cx="435300" cy="435300"/>
          </a:xfrm>
        </p:grpSpPr>
        <p:sp>
          <p:nvSpPr>
            <p:cNvPr id="851" name="Google Shape;851;p44"/>
            <p:cNvSpPr/>
            <p:nvPr/>
          </p:nvSpPr>
          <p:spPr>
            <a:xfrm>
              <a:off x="3864429" y="4236721"/>
              <a:ext cx="435300" cy="435300"/>
            </a:xfrm>
            <a:prstGeom prst="ellipse">
              <a:avLst/>
            </a:prstGeom>
            <a:solidFill>
              <a:srgbClr val="A5A5A5">
                <a:alpha val="549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rgbClr val="FFFFFF"/>
                </a:solidFill>
                <a:latin typeface="Calibri"/>
                <a:ea typeface="Calibri"/>
                <a:cs typeface="Calibri"/>
                <a:sym typeface="Calibri"/>
              </a:endParaRPr>
            </a:p>
          </p:txBody>
        </p:sp>
        <p:sp>
          <p:nvSpPr>
            <p:cNvPr id="852" name="Google Shape;852;p44"/>
            <p:cNvSpPr/>
            <p:nvPr/>
          </p:nvSpPr>
          <p:spPr>
            <a:xfrm>
              <a:off x="3990703" y="4362995"/>
              <a:ext cx="183000" cy="183000"/>
            </a:xfrm>
            <a:prstGeom prst="ellipse">
              <a:avLst/>
            </a:prstGeom>
            <a:solidFill>
              <a:srgbClr val="6AA8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rgbClr val="FFFFFF"/>
                </a:solidFill>
                <a:latin typeface="Calibri"/>
                <a:ea typeface="Calibri"/>
                <a:cs typeface="Calibri"/>
                <a:sym typeface="Calibri"/>
              </a:endParaRPr>
            </a:p>
          </p:txBody>
        </p:sp>
      </p:grpSp>
      <p:grpSp>
        <p:nvGrpSpPr>
          <p:cNvPr id="853" name="Google Shape;853;p44"/>
          <p:cNvGrpSpPr/>
          <p:nvPr/>
        </p:nvGrpSpPr>
        <p:grpSpPr>
          <a:xfrm>
            <a:off x="5760054" y="3856589"/>
            <a:ext cx="312371" cy="312371"/>
            <a:chOff x="3864429" y="4236721"/>
            <a:chExt cx="435300" cy="435300"/>
          </a:xfrm>
        </p:grpSpPr>
        <p:sp>
          <p:nvSpPr>
            <p:cNvPr id="854" name="Google Shape;854;p44"/>
            <p:cNvSpPr/>
            <p:nvPr/>
          </p:nvSpPr>
          <p:spPr>
            <a:xfrm>
              <a:off x="3864429" y="4236721"/>
              <a:ext cx="435300" cy="435300"/>
            </a:xfrm>
            <a:prstGeom prst="ellipse">
              <a:avLst/>
            </a:prstGeom>
            <a:solidFill>
              <a:srgbClr val="A5A5A5">
                <a:alpha val="549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rgbClr val="FFFFFF"/>
                </a:solidFill>
                <a:latin typeface="Calibri"/>
                <a:ea typeface="Calibri"/>
                <a:cs typeface="Calibri"/>
                <a:sym typeface="Calibri"/>
              </a:endParaRPr>
            </a:p>
          </p:txBody>
        </p:sp>
        <p:sp>
          <p:nvSpPr>
            <p:cNvPr id="855" name="Google Shape;855;p44"/>
            <p:cNvSpPr/>
            <p:nvPr/>
          </p:nvSpPr>
          <p:spPr>
            <a:xfrm>
              <a:off x="3990703" y="4362995"/>
              <a:ext cx="183000" cy="183000"/>
            </a:xfrm>
            <a:prstGeom prst="ellipse">
              <a:avLst/>
            </a:prstGeom>
            <a:solidFill>
              <a:srgbClr val="6AA8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rgbClr val="FFFFFF"/>
                </a:solidFill>
                <a:latin typeface="Calibri"/>
                <a:ea typeface="Calibri"/>
                <a:cs typeface="Calibri"/>
                <a:sym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45"/>
          <p:cNvSpPr txBox="1"/>
          <p:nvPr>
            <p:ph idx="4294967295" type="ctrTitle"/>
          </p:nvPr>
        </p:nvSpPr>
        <p:spPr>
          <a:xfrm>
            <a:off x="770525" y="1583350"/>
            <a:ext cx="6014100" cy="11598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7198A9"/>
              </a:buClr>
              <a:buFont typeface="Arvo"/>
              <a:buNone/>
            </a:pPr>
            <a:r>
              <a:rPr b="1" lang="en" sz="9600">
                <a:solidFill>
                  <a:srgbClr val="457AE6"/>
                </a:solidFill>
              </a:rPr>
              <a:t>99</a:t>
            </a:r>
            <a:r>
              <a:rPr b="1" i="0" lang="en" sz="9600" u="none" cap="none" strike="noStrike">
                <a:solidFill>
                  <a:srgbClr val="457AE6"/>
                </a:solidFill>
              </a:rPr>
              <a:t>,</a:t>
            </a:r>
            <a:r>
              <a:rPr b="1" lang="en" sz="9600">
                <a:solidFill>
                  <a:srgbClr val="457AE6"/>
                </a:solidFill>
              </a:rPr>
              <a:t>000</a:t>
            </a:r>
            <a:r>
              <a:rPr b="1" i="0" lang="en" sz="9600" u="none" cap="none" strike="noStrike">
                <a:solidFill>
                  <a:srgbClr val="457AE6"/>
                </a:solidFill>
              </a:rPr>
              <a:t>,12</a:t>
            </a:r>
            <a:r>
              <a:rPr b="1" lang="en" sz="9600">
                <a:solidFill>
                  <a:srgbClr val="457AE6"/>
                </a:solidFill>
              </a:rPr>
              <a:t>3</a:t>
            </a:r>
            <a:endParaRPr sz="9600">
              <a:solidFill>
                <a:srgbClr val="457AE6"/>
              </a:solidFill>
            </a:endParaRPr>
          </a:p>
        </p:txBody>
      </p:sp>
      <p:sp>
        <p:nvSpPr>
          <p:cNvPr id="861" name="Google Shape;861;p45"/>
          <p:cNvSpPr txBox="1"/>
          <p:nvPr>
            <p:ph idx="4294967295" type="subTitle"/>
          </p:nvPr>
        </p:nvSpPr>
        <p:spPr>
          <a:xfrm>
            <a:off x="1090750" y="2631450"/>
            <a:ext cx="5694000" cy="78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CEDBE0"/>
              </a:buClr>
              <a:buFont typeface="Muli"/>
              <a:buNone/>
            </a:pPr>
            <a:r>
              <a:rPr lang="en" sz="2400">
                <a:solidFill>
                  <a:srgbClr val="457AE6"/>
                </a:solidFill>
              </a:rPr>
              <a:t>Use Big Numbers For Big Impact !</a:t>
            </a:r>
            <a:endParaRPr sz="2400">
              <a:solidFill>
                <a:srgbClr val="457AE6"/>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28"/>
          <p:cNvSpPr txBox="1"/>
          <p:nvPr>
            <p:ph type="title"/>
          </p:nvPr>
        </p:nvSpPr>
        <p:spPr>
          <a:xfrm>
            <a:off x="387901" y="206475"/>
            <a:ext cx="4946700" cy="621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7198A9"/>
              </a:buClr>
              <a:buFont typeface="Arvo"/>
              <a:buNone/>
            </a:pPr>
            <a:r>
              <a:rPr b="0" i="0" lang="en" sz="3000" u="none" cap="none" strike="noStrike">
                <a:solidFill>
                  <a:srgbClr val="4D778A"/>
                </a:solidFill>
              </a:rPr>
              <a:t>Instructions</a:t>
            </a:r>
            <a:endParaRPr>
              <a:solidFill>
                <a:srgbClr val="4D778A"/>
              </a:solidFill>
            </a:endParaRPr>
          </a:p>
        </p:txBody>
      </p:sp>
      <p:sp>
        <p:nvSpPr>
          <p:cNvPr id="377" name="Google Shape;377;p28"/>
          <p:cNvSpPr txBox="1"/>
          <p:nvPr/>
        </p:nvSpPr>
        <p:spPr>
          <a:xfrm>
            <a:off x="747000" y="1683975"/>
            <a:ext cx="3999900" cy="40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800">
                <a:solidFill>
                  <a:srgbClr val="4D778A"/>
                </a:solidFill>
                <a:latin typeface="Abel"/>
                <a:ea typeface="Abel"/>
                <a:cs typeface="Abel"/>
                <a:sym typeface="Abel"/>
              </a:rPr>
              <a:t>Open in Google Slides</a:t>
            </a:r>
            <a:endParaRPr sz="1800">
              <a:solidFill>
                <a:srgbClr val="4D778A"/>
              </a:solidFill>
              <a:latin typeface="Abel"/>
              <a:ea typeface="Abel"/>
              <a:cs typeface="Abel"/>
              <a:sym typeface="Abel"/>
            </a:endParaRPr>
          </a:p>
        </p:txBody>
      </p:sp>
      <p:sp>
        <p:nvSpPr>
          <p:cNvPr id="378" name="Google Shape;378;p28"/>
          <p:cNvSpPr txBox="1"/>
          <p:nvPr/>
        </p:nvSpPr>
        <p:spPr>
          <a:xfrm>
            <a:off x="4255525" y="1683975"/>
            <a:ext cx="2785200" cy="40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800">
                <a:solidFill>
                  <a:srgbClr val="4D778A"/>
                </a:solidFill>
                <a:latin typeface="Abel"/>
                <a:ea typeface="Abel"/>
                <a:cs typeface="Abel"/>
                <a:sym typeface="Abel"/>
              </a:rPr>
              <a:t>Open in PowerPoint®</a:t>
            </a:r>
            <a:endParaRPr sz="1800">
              <a:solidFill>
                <a:srgbClr val="4D778A"/>
              </a:solidFill>
              <a:latin typeface="Abel"/>
              <a:ea typeface="Abel"/>
              <a:cs typeface="Abel"/>
              <a:sym typeface="Abel"/>
            </a:endParaRPr>
          </a:p>
        </p:txBody>
      </p:sp>
      <p:sp>
        <p:nvSpPr>
          <p:cNvPr id="379" name="Google Shape;379;p28"/>
          <p:cNvSpPr txBox="1"/>
          <p:nvPr/>
        </p:nvSpPr>
        <p:spPr>
          <a:xfrm>
            <a:off x="387900" y="641700"/>
            <a:ext cx="6652800" cy="10536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b="1" lang="en">
                <a:solidFill>
                  <a:srgbClr val="7198A9"/>
                </a:solidFill>
                <a:latin typeface="Ubuntu"/>
                <a:ea typeface="Ubuntu"/>
                <a:cs typeface="Ubuntu"/>
                <a:sym typeface="Ubuntu"/>
              </a:rPr>
              <a:t>How to work with this template?</a:t>
            </a:r>
            <a:endParaRPr b="1">
              <a:solidFill>
                <a:srgbClr val="7198A9"/>
              </a:solidFill>
              <a:latin typeface="Ubuntu"/>
              <a:ea typeface="Ubuntu"/>
              <a:cs typeface="Ubuntu"/>
              <a:sym typeface="Ubuntu"/>
            </a:endParaRPr>
          </a:p>
          <a:p>
            <a:pPr indent="0" lvl="0" marL="0" rtl="0" algn="l">
              <a:lnSpc>
                <a:spcPct val="100000"/>
              </a:lnSpc>
              <a:spcBef>
                <a:spcPts val="0"/>
              </a:spcBef>
              <a:spcAft>
                <a:spcPts val="0"/>
              </a:spcAft>
              <a:buNone/>
            </a:pPr>
            <a:r>
              <a:rPr lang="en" sz="1200">
                <a:solidFill>
                  <a:srgbClr val="7198A9"/>
                </a:solidFill>
                <a:latin typeface="Ubuntu"/>
                <a:ea typeface="Ubuntu"/>
                <a:cs typeface="Ubuntu"/>
                <a:sym typeface="Ubuntu"/>
              </a:rPr>
              <a:t>Open the presentation from the Google Slides Viewer (gear icon) or press the button below. </a:t>
            </a:r>
            <a:r>
              <a:rPr b="1" lang="en" sz="1200">
                <a:solidFill>
                  <a:srgbClr val="7198A9"/>
                </a:solidFill>
                <a:latin typeface="Ubuntu"/>
                <a:ea typeface="Ubuntu"/>
                <a:cs typeface="Ubuntu"/>
                <a:sym typeface="Ubuntu"/>
              </a:rPr>
              <a:t>In order to be able to edit the presentation in Google Slides, you must own a Google® Account and be logged in.</a:t>
            </a:r>
            <a:endParaRPr sz="1200">
              <a:solidFill>
                <a:srgbClr val="7198A9"/>
              </a:solidFill>
              <a:latin typeface="Ubuntu"/>
              <a:ea typeface="Ubuntu"/>
              <a:cs typeface="Ubuntu"/>
              <a:sym typeface="Ubuntu"/>
            </a:endParaRPr>
          </a:p>
        </p:txBody>
      </p:sp>
      <p:sp>
        <p:nvSpPr>
          <p:cNvPr id="380" name="Google Shape;380;p28"/>
          <p:cNvSpPr txBox="1"/>
          <p:nvPr/>
        </p:nvSpPr>
        <p:spPr>
          <a:xfrm>
            <a:off x="387900" y="2138400"/>
            <a:ext cx="3432900" cy="200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7198A9"/>
                </a:solidFill>
                <a:latin typeface="Ubuntu"/>
                <a:ea typeface="Ubuntu"/>
                <a:cs typeface="Ubuntu"/>
                <a:sym typeface="Ubuntu"/>
              </a:rPr>
              <a:t>Please navigate to the </a:t>
            </a:r>
            <a:r>
              <a:rPr b="1" lang="en" sz="1200">
                <a:solidFill>
                  <a:srgbClr val="7198A9"/>
                </a:solidFill>
                <a:latin typeface="Ubuntu"/>
                <a:ea typeface="Ubuntu"/>
                <a:cs typeface="Ubuntu"/>
                <a:sym typeface="Ubuntu"/>
              </a:rPr>
              <a:t>File</a:t>
            </a:r>
            <a:r>
              <a:rPr lang="en" sz="1200">
                <a:solidFill>
                  <a:srgbClr val="7198A9"/>
                </a:solidFill>
                <a:latin typeface="Ubuntu"/>
                <a:ea typeface="Ubuntu"/>
                <a:cs typeface="Ubuntu"/>
                <a:sym typeface="Ubuntu"/>
              </a:rPr>
              <a:t> menu and select </a:t>
            </a:r>
            <a:r>
              <a:rPr b="1" lang="en" sz="1200">
                <a:solidFill>
                  <a:srgbClr val="7198A9"/>
                </a:solidFill>
                <a:latin typeface="Ubuntu"/>
                <a:ea typeface="Ubuntu"/>
                <a:cs typeface="Ubuntu"/>
                <a:sym typeface="Ubuntu"/>
              </a:rPr>
              <a:t>Make a copy</a:t>
            </a:r>
            <a:r>
              <a:rPr lang="en" sz="1200">
                <a:solidFill>
                  <a:srgbClr val="7198A9"/>
                </a:solidFill>
                <a:latin typeface="Ubuntu"/>
                <a:ea typeface="Ubuntu"/>
                <a:cs typeface="Ubuntu"/>
                <a:sym typeface="Ubuntu"/>
              </a:rPr>
              <a:t>. </a:t>
            </a:r>
            <a:endParaRPr sz="1200">
              <a:solidFill>
                <a:srgbClr val="7198A9"/>
              </a:solidFill>
              <a:latin typeface="Ubuntu"/>
              <a:ea typeface="Ubuntu"/>
              <a:cs typeface="Ubuntu"/>
              <a:sym typeface="Ubuntu"/>
            </a:endParaRPr>
          </a:p>
          <a:p>
            <a:pPr indent="0" lvl="0" marL="0" rtl="0" algn="l">
              <a:lnSpc>
                <a:spcPct val="115000"/>
              </a:lnSpc>
              <a:spcBef>
                <a:spcPts val="1600"/>
              </a:spcBef>
              <a:spcAft>
                <a:spcPts val="1600"/>
              </a:spcAft>
              <a:buNone/>
            </a:pPr>
            <a:r>
              <a:rPr lang="en" sz="1200">
                <a:solidFill>
                  <a:srgbClr val="7198A9"/>
                </a:solidFill>
                <a:latin typeface="Ubuntu"/>
                <a:ea typeface="Ubuntu"/>
                <a:cs typeface="Ubuntu"/>
                <a:sym typeface="Ubuntu"/>
              </a:rPr>
              <a:t>A new Google Slides Editor will open with an editable copy of the template. This copy will be created in your Google Drive® account.</a:t>
            </a:r>
            <a:endParaRPr>
              <a:solidFill>
                <a:srgbClr val="7198A9"/>
              </a:solidFill>
              <a:latin typeface="Ubuntu"/>
              <a:ea typeface="Ubuntu"/>
              <a:cs typeface="Ubuntu"/>
              <a:sym typeface="Ubuntu"/>
            </a:endParaRPr>
          </a:p>
        </p:txBody>
      </p:sp>
      <p:sp>
        <p:nvSpPr>
          <p:cNvPr id="381" name="Google Shape;381;p28"/>
          <p:cNvSpPr txBox="1"/>
          <p:nvPr/>
        </p:nvSpPr>
        <p:spPr>
          <a:xfrm>
            <a:off x="3918000" y="2138400"/>
            <a:ext cx="3122700" cy="200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7198A9"/>
                </a:solidFill>
                <a:latin typeface="Ubuntu"/>
                <a:ea typeface="Ubuntu"/>
                <a:cs typeface="Ubuntu"/>
                <a:sym typeface="Ubuntu"/>
              </a:rPr>
              <a:t>Navigate to the </a:t>
            </a:r>
            <a:r>
              <a:rPr b="1" lang="en" sz="1200">
                <a:solidFill>
                  <a:srgbClr val="7198A9"/>
                </a:solidFill>
                <a:latin typeface="Ubuntu"/>
                <a:ea typeface="Ubuntu"/>
                <a:cs typeface="Ubuntu"/>
                <a:sym typeface="Ubuntu"/>
              </a:rPr>
              <a:t>File</a:t>
            </a:r>
            <a:r>
              <a:rPr lang="en" sz="1200">
                <a:solidFill>
                  <a:srgbClr val="7198A9"/>
                </a:solidFill>
                <a:latin typeface="Ubuntu"/>
                <a:ea typeface="Ubuntu"/>
                <a:cs typeface="Ubuntu"/>
                <a:sym typeface="Ubuntu"/>
              </a:rPr>
              <a:t> menu and select </a:t>
            </a:r>
            <a:r>
              <a:rPr b="1" lang="en" sz="1200">
                <a:solidFill>
                  <a:srgbClr val="7198A9"/>
                </a:solidFill>
                <a:latin typeface="Ubuntu"/>
                <a:ea typeface="Ubuntu"/>
                <a:cs typeface="Ubuntu"/>
                <a:sym typeface="Ubuntu"/>
              </a:rPr>
              <a:t>Download as Microsoft PowerPoint.</a:t>
            </a:r>
            <a:r>
              <a:rPr lang="en" sz="1200">
                <a:solidFill>
                  <a:srgbClr val="7198A9"/>
                </a:solidFill>
                <a:latin typeface="Ubuntu"/>
                <a:ea typeface="Ubuntu"/>
                <a:cs typeface="Ubuntu"/>
                <a:sym typeface="Ubuntu"/>
              </a:rPr>
              <a:t> You will download a .</a:t>
            </a:r>
            <a:r>
              <a:rPr b="1" lang="en" sz="1200">
                <a:solidFill>
                  <a:srgbClr val="7198A9"/>
                </a:solidFill>
                <a:latin typeface="Ubuntu"/>
                <a:ea typeface="Ubuntu"/>
                <a:cs typeface="Ubuntu"/>
                <a:sym typeface="Ubuntu"/>
              </a:rPr>
              <a:t>pptx</a:t>
            </a:r>
            <a:r>
              <a:rPr lang="en" sz="1200">
                <a:solidFill>
                  <a:srgbClr val="7198A9"/>
                </a:solidFill>
                <a:latin typeface="Ubuntu"/>
                <a:ea typeface="Ubuntu"/>
                <a:cs typeface="Ubuntu"/>
                <a:sym typeface="Ubuntu"/>
              </a:rPr>
              <a:t> file that you can open in PowerPoint.</a:t>
            </a:r>
            <a:endParaRPr sz="1200">
              <a:solidFill>
                <a:srgbClr val="7198A9"/>
              </a:solidFill>
              <a:latin typeface="Ubuntu"/>
              <a:ea typeface="Ubuntu"/>
              <a:cs typeface="Ubuntu"/>
              <a:sym typeface="Ubuntu"/>
            </a:endParaRPr>
          </a:p>
          <a:p>
            <a:pPr indent="0" lvl="0" marL="0" rtl="0" algn="l">
              <a:lnSpc>
                <a:spcPct val="115000"/>
              </a:lnSpc>
              <a:spcBef>
                <a:spcPts val="1600"/>
              </a:spcBef>
              <a:spcAft>
                <a:spcPts val="1600"/>
              </a:spcAft>
              <a:buNone/>
            </a:pPr>
            <a:r>
              <a:rPr b="1" lang="en" sz="1200">
                <a:solidFill>
                  <a:srgbClr val="7198A9"/>
                </a:solidFill>
                <a:latin typeface="Ubuntu"/>
                <a:ea typeface="Ubuntu"/>
                <a:cs typeface="Ubuntu"/>
                <a:sym typeface="Ubuntu"/>
              </a:rPr>
              <a:t>Note</a:t>
            </a:r>
            <a:r>
              <a:rPr lang="en" sz="1200">
                <a:solidFill>
                  <a:srgbClr val="7198A9"/>
                </a:solidFill>
                <a:latin typeface="Ubuntu"/>
                <a:ea typeface="Ubuntu"/>
                <a:cs typeface="Ubuntu"/>
                <a:sym typeface="Ubuntu"/>
              </a:rPr>
              <a:t>: You will need to install the fonts used in this presentation. Links to the fonts are provided at the end of this presentation.</a:t>
            </a:r>
            <a:endParaRPr sz="1200">
              <a:solidFill>
                <a:srgbClr val="7198A9"/>
              </a:solidFill>
              <a:latin typeface="Ubuntu"/>
              <a:ea typeface="Ubuntu"/>
              <a:cs typeface="Ubuntu"/>
              <a:sym typeface="Ubuntu"/>
            </a:endParaRPr>
          </a:p>
        </p:txBody>
      </p:sp>
      <p:pic>
        <p:nvPicPr>
          <p:cNvPr descr="by.png" id="382" name="Google Shape;382;p28"/>
          <p:cNvPicPr preferRelativeResize="0"/>
          <p:nvPr/>
        </p:nvPicPr>
        <p:blipFill>
          <a:blip r:embed="rId3">
            <a:alphaModFix/>
          </a:blip>
          <a:stretch>
            <a:fillRect/>
          </a:stretch>
        </p:blipFill>
        <p:spPr>
          <a:xfrm>
            <a:off x="1628039" y="4526846"/>
            <a:ext cx="952635" cy="333356"/>
          </a:xfrm>
          <a:prstGeom prst="rect">
            <a:avLst/>
          </a:prstGeom>
          <a:noFill/>
          <a:ln cap="flat" cmpd="sng" w="19050">
            <a:solidFill>
              <a:srgbClr val="434343"/>
            </a:solidFill>
            <a:prstDash val="solid"/>
            <a:round/>
            <a:headEnd len="sm" w="sm" type="none"/>
            <a:tailEnd len="sm" w="sm" type="none"/>
          </a:ln>
        </p:spPr>
      </p:pic>
      <p:sp>
        <p:nvSpPr>
          <p:cNvPr id="383" name="Google Shape;383;p28"/>
          <p:cNvSpPr txBox="1"/>
          <p:nvPr/>
        </p:nvSpPr>
        <p:spPr>
          <a:xfrm>
            <a:off x="2702600" y="4333375"/>
            <a:ext cx="5072700" cy="7203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Clr>
                <a:srgbClr val="000000"/>
              </a:buClr>
              <a:buSzPts val="1100"/>
              <a:buFont typeface="Arial"/>
              <a:buNone/>
            </a:pPr>
            <a:r>
              <a:rPr b="1" lang="en" sz="900">
                <a:solidFill>
                  <a:srgbClr val="7198A9"/>
                </a:solidFill>
                <a:latin typeface="Ubuntu"/>
                <a:ea typeface="Ubuntu"/>
                <a:cs typeface="Ubuntu"/>
                <a:sym typeface="Ubuntu"/>
              </a:rPr>
              <a:t>Important:</a:t>
            </a:r>
            <a:r>
              <a:rPr lang="en" sz="900">
                <a:solidFill>
                  <a:srgbClr val="7198A9"/>
                </a:solidFill>
                <a:latin typeface="Ubuntu"/>
                <a:ea typeface="Ubuntu"/>
                <a:cs typeface="Ubuntu"/>
                <a:sym typeface="Ubuntu"/>
              </a:rPr>
              <a:t> All our templates are free to use under </a:t>
            </a:r>
            <a:r>
              <a:rPr lang="en" sz="900" u="sng">
                <a:solidFill>
                  <a:srgbClr val="7198A9"/>
                </a:solidFill>
                <a:latin typeface="Ubuntu"/>
                <a:ea typeface="Ubuntu"/>
                <a:cs typeface="Ubuntu"/>
                <a:sym typeface="Ubuntu"/>
                <a:hlinkClick r:id="rId4">
                  <a:extLst>
                    <a:ext uri="{A12FA001-AC4F-418D-AE19-62706E023703}">
                      <ahyp:hlinkClr val="tx"/>
                    </a:ext>
                  </a:extLst>
                </a:hlinkClick>
              </a:rPr>
              <a:t>Creative Commons Attribution License</a:t>
            </a:r>
            <a:r>
              <a:rPr lang="en" sz="900">
                <a:solidFill>
                  <a:srgbClr val="7198A9"/>
                </a:solidFill>
                <a:latin typeface="Ubuntu"/>
                <a:ea typeface="Ubuntu"/>
                <a:cs typeface="Ubuntu"/>
                <a:sym typeface="Ubuntu"/>
              </a:rPr>
              <a:t>. If you use the graphic assets (photos, icons and typographies) included in this Google Slides Templates you must keep the Credits slide or add all attributions in the last slide notes.</a:t>
            </a:r>
            <a:endParaRPr sz="900">
              <a:solidFill>
                <a:srgbClr val="7198A9"/>
              </a:solidFill>
              <a:latin typeface="Ubuntu"/>
              <a:ea typeface="Ubuntu"/>
              <a:cs typeface="Ubuntu"/>
              <a:sym typeface="Ubuntu"/>
            </a:endParaRPr>
          </a:p>
          <a:p>
            <a:pPr indent="0" lvl="0" marL="0" marR="0" rtl="0" algn="just">
              <a:lnSpc>
                <a:spcPct val="130000"/>
              </a:lnSpc>
              <a:spcBef>
                <a:spcPts val="1000"/>
              </a:spcBef>
              <a:spcAft>
                <a:spcPts val="0"/>
              </a:spcAft>
              <a:buNone/>
            </a:pPr>
            <a:r>
              <a:t/>
            </a:r>
            <a:endParaRPr sz="1000">
              <a:solidFill>
                <a:srgbClr val="7198A9"/>
              </a:solidFill>
              <a:latin typeface="Ubuntu"/>
              <a:ea typeface="Ubuntu"/>
              <a:cs typeface="Ubuntu"/>
              <a:sym typeface="Ubuntu"/>
            </a:endParaRPr>
          </a:p>
        </p:txBody>
      </p:sp>
      <p:pic>
        <p:nvPicPr>
          <p:cNvPr id="384" name="Google Shape;384;p28"/>
          <p:cNvPicPr preferRelativeResize="0"/>
          <p:nvPr/>
        </p:nvPicPr>
        <p:blipFill>
          <a:blip r:embed="rId5">
            <a:alphaModFix/>
          </a:blip>
          <a:stretch>
            <a:fillRect/>
          </a:stretch>
        </p:blipFill>
        <p:spPr>
          <a:xfrm>
            <a:off x="387900" y="1695300"/>
            <a:ext cx="359092" cy="354648"/>
          </a:xfrm>
          <a:prstGeom prst="rect">
            <a:avLst/>
          </a:prstGeom>
          <a:noFill/>
          <a:ln>
            <a:noFill/>
          </a:ln>
        </p:spPr>
      </p:pic>
      <p:pic>
        <p:nvPicPr>
          <p:cNvPr id="385" name="Google Shape;385;p28"/>
          <p:cNvPicPr preferRelativeResize="0"/>
          <p:nvPr/>
        </p:nvPicPr>
        <p:blipFill>
          <a:blip r:embed="rId6">
            <a:alphaModFix/>
          </a:blip>
          <a:stretch>
            <a:fillRect/>
          </a:stretch>
        </p:blipFill>
        <p:spPr>
          <a:xfrm>
            <a:off x="3918000" y="1695300"/>
            <a:ext cx="337533" cy="33335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46"/>
          <p:cNvSpPr txBox="1"/>
          <p:nvPr/>
        </p:nvSpPr>
        <p:spPr>
          <a:xfrm>
            <a:off x="2751700" y="1367625"/>
            <a:ext cx="3910800" cy="8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457AE6"/>
                </a:solidFill>
                <a:latin typeface="Abel"/>
                <a:ea typeface="Abel"/>
                <a:cs typeface="Abel"/>
                <a:sym typeface="Abel"/>
              </a:rPr>
              <a:t>95,000,312</a:t>
            </a:r>
            <a:endParaRPr sz="4800">
              <a:solidFill>
                <a:srgbClr val="457AE6"/>
              </a:solidFill>
              <a:latin typeface="Abel"/>
              <a:ea typeface="Abel"/>
              <a:cs typeface="Abel"/>
              <a:sym typeface="Abel"/>
            </a:endParaRPr>
          </a:p>
        </p:txBody>
      </p:sp>
      <p:sp>
        <p:nvSpPr>
          <p:cNvPr id="867" name="Google Shape;867;p46"/>
          <p:cNvSpPr txBox="1"/>
          <p:nvPr/>
        </p:nvSpPr>
        <p:spPr>
          <a:xfrm>
            <a:off x="2770175" y="2519600"/>
            <a:ext cx="3910800" cy="8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457AE6"/>
                </a:solidFill>
                <a:latin typeface="Abel"/>
                <a:ea typeface="Abel"/>
                <a:cs typeface="Abel"/>
                <a:sym typeface="Abel"/>
              </a:rPr>
              <a:t>35,000</a:t>
            </a:r>
            <a:endParaRPr sz="4800">
              <a:solidFill>
                <a:srgbClr val="457AE6"/>
              </a:solidFill>
              <a:latin typeface="Abel"/>
              <a:ea typeface="Abel"/>
              <a:cs typeface="Abel"/>
              <a:sym typeface="Abel"/>
            </a:endParaRPr>
          </a:p>
        </p:txBody>
      </p:sp>
      <p:sp>
        <p:nvSpPr>
          <p:cNvPr id="868" name="Google Shape;868;p46"/>
          <p:cNvSpPr txBox="1"/>
          <p:nvPr/>
        </p:nvSpPr>
        <p:spPr>
          <a:xfrm>
            <a:off x="2156500" y="1238025"/>
            <a:ext cx="595200" cy="8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457AE6"/>
                </a:solidFill>
                <a:latin typeface="Abel"/>
                <a:ea typeface="Abel"/>
                <a:cs typeface="Abel"/>
                <a:sym typeface="Abel"/>
              </a:rPr>
              <a:t>$</a:t>
            </a:r>
            <a:endParaRPr sz="6000">
              <a:solidFill>
                <a:srgbClr val="457AE6"/>
              </a:solidFill>
              <a:latin typeface="Abel"/>
              <a:ea typeface="Abel"/>
              <a:cs typeface="Abel"/>
              <a:sym typeface="Abel"/>
            </a:endParaRPr>
          </a:p>
        </p:txBody>
      </p:sp>
      <p:sp>
        <p:nvSpPr>
          <p:cNvPr id="869" name="Google Shape;869;p46"/>
          <p:cNvSpPr txBox="1"/>
          <p:nvPr/>
        </p:nvSpPr>
        <p:spPr>
          <a:xfrm>
            <a:off x="2824350" y="3671575"/>
            <a:ext cx="3910800" cy="8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457AE6"/>
                </a:solidFill>
                <a:latin typeface="Abel"/>
                <a:ea typeface="Abel"/>
                <a:cs typeface="Abel"/>
                <a:sym typeface="Abel"/>
              </a:rPr>
              <a:t>35%</a:t>
            </a:r>
            <a:endParaRPr sz="4800">
              <a:solidFill>
                <a:srgbClr val="457AE6"/>
              </a:solidFill>
              <a:latin typeface="Abel"/>
              <a:ea typeface="Abel"/>
              <a:cs typeface="Abel"/>
              <a:sym typeface="Abel"/>
            </a:endParaRPr>
          </a:p>
        </p:txBody>
      </p:sp>
      <p:sp>
        <p:nvSpPr>
          <p:cNvPr id="870" name="Google Shape;870;p46"/>
          <p:cNvSpPr/>
          <p:nvPr/>
        </p:nvSpPr>
        <p:spPr>
          <a:xfrm>
            <a:off x="2211538" y="3883205"/>
            <a:ext cx="494875" cy="494875"/>
          </a:xfrm>
          <a:custGeom>
            <a:rect b="b" l="l" r="r" t="t"/>
            <a:pathLst>
              <a:path extrusionOk="0" h="333" w="334">
                <a:moveTo>
                  <a:pt x="100" y="266"/>
                </a:moveTo>
                <a:cubicBezTo>
                  <a:pt x="82" y="266"/>
                  <a:pt x="67" y="281"/>
                  <a:pt x="67" y="300"/>
                </a:cubicBezTo>
                <a:cubicBezTo>
                  <a:pt x="67" y="318"/>
                  <a:pt x="82" y="333"/>
                  <a:pt x="100" y="333"/>
                </a:cubicBezTo>
                <a:cubicBezTo>
                  <a:pt x="119" y="333"/>
                  <a:pt x="134" y="318"/>
                  <a:pt x="134" y="300"/>
                </a:cubicBezTo>
                <a:cubicBezTo>
                  <a:pt x="134" y="281"/>
                  <a:pt x="119" y="266"/>
                  <a:pt x="100" y="266"/>
                </a:cubicBezTo>
                <a:close/>
                <a:moveTo>
                  <a:pt x="0" y="0"/>
                </a:moveTo>
                <a:cubicBezTo>
                  <a:pt x="0" y="33"/>
                  <a:pt x="0" y="33"/>
                  <a:pt x="0" y="33"/>
                </a:cubicBezTo>
                <a:cubicBezTo>
                  <a:pt x="34" y="33"/>
                  <a:pt x="34" y="33"/>
                  <a:pt x="34" y="33"/>
                </a:cubicBezTo>
                <a:cubicBezTo>
                  <a:pt x="94" y="160"/>
                  <a:pt x="94" y="160"/>
                  <a:pt x="94" y="160"/>
                </a:cubicBezTo>
                <a:cubicBezTo>
                  <a:pt x="70" y="201"/>
                  <a:pt x="70" y="201"/>
                  <a:pt x="70" y="201"/>
                </a:cubicBezTo>
                <a:cubicBezTo>
                  <a:pt x="67" y="206"/>
                  <a:pt x="67" y="211"/>
                  <a:pt x="67" y="218"/>
                </a:cubicBezTo>
                <a:cubicBezTo>
                  <a:pt x="67" y="236"/>
                  <a:pt x="82" y="251"/>
                  <a:pt x="100" y="251"/>
                </a:cubicBezTo>
                <a:cubicBezTo>
                  <a:pt x="300" y="251"/>
                  <a:pt x="300" y="251"/>
                  <a:pt x="300" y="251"/>
                </a:cubicBezTo>
                <a:cubicBezTo>
                  <a:pt x="300" y="218"/>
                  <a:pt x="300" y="218"/>
                  <a:pt x="300" y="218"/>
                </a:cubicBezTo>
                <a:cubicBezTo>
                  <a:pt x="107" y="218"/>
                  <a:pt x="107" y="218"/>
                  <a:pt x="107" y="218"/>
                </a:cubicBezTo>
                <a:cubicBezTo>
                  <a:pt x="105" y="218"/>
                  <a:pt x="104" y="216"/>
                  <a:pt x="104" y="215"/>
                </a:cubicBezTo>
                <a:cubicBezTo>
                  <a:pt x="104" y="213"/>
                  <a:pt x="104" y="213"/>
                  <a:pt x="104" y="213"/>
                </a:cubicBezTo>
                <a:cubicBezTo>
                  <a:pt x="119" y="186"/>
                  <a:pt x="119" y="186"/>
                  <a:pt x="119" y="186"/>
                </a:cubicBezTo>
                <a:cubicBezTo>
                  <a:pt x="242" y="186"/>
                  <a:pt x="242" y="186"/>
                  <a:pt x="242" y="186"/>
                </a:cubicBezTo>
                <a:cubicBezTo>
                  <a:pt x="255" y="186"/>
                  <a:pt x="265" y="180"/>
                  <a:pt x="272" y="170"/>
                </a:cubicBezTo>
                <a:cubicBezTo>
                  <a:pt x="332" y="61"/>
                  <a:pt x="332" y="61"/>
                  <a:pt x="332" y="61"/>
                </a:cubicBezTo>
                <a:cubicBezTo>
                  <a:pt x="334" y="60"/>
                  <a:pt x="334" y="56"/>
                  <a:pt x="334" y="53"/>
                </a:cubicBezTo>
                <a:cubicBezTo>
                  <a:pt x="334" y="45"/>
                  <a:pt x="325" y="36"/>
                  <a:pt x="317" y="36"/>
                </a:cubicBezTo>
                <a:cubicBezTo>
                  <a:pt x="70" y="36"/>
                  <a:pt x="70" y="36"/>
                  <a:pt x="70" y="36"/>
                </a:cubicBezTo>
                <a:cubicBezTo>
                  <a:pt x="55" y="3"/>
                  <a:pt x="55" y="3"/>
                  <a:pt x="55" y="3"/>
                </a:cubicBezTo>
                <a:cubicBezTo>
                  <a:pt x="55" y="0"/>
                  <a:pt x="0" y="0"/>
                  <a:pt x="0" y="0"/>
                </a:cubicBezTo>
                <a:close/>
                <a:moveTo>
                  <a:pt x="267" y="266"/>
                </a:moveTo>
                <a:cubicBezTo>
                  <a:pt x="249" y="266"/>
                  <a:pt x="234" y="281"/>
                  <a:pt x="234" y="300"/>
                </a:cubicBezTo>
                <a:cubicBezTo>
                  <a:pt x="234" y="318"/>
                  <a:pt x="249" y="333"/>
                  <a:pt x="267" y="333"/>
                </a:cubicBezTo>
                <a:cubicBezTo>
                  <a:pt x="285" y="333"/>
                  <a:pt x="300" y="318"/>
                  <a:pt x="300" y="300"/>
                </a:cubicBezTo>
                <a:cubicBezTo>
                  <a:pt x="300" y="281"/>
                  <a:pt x="285" y="266"/>
                  <a:pt x="267" y="266"/>
                </a:cubicBezTo>
                <a:close/>
              </a:path>
            </a:pathLst>
          </a:custGeom>
          <a:solidFill>
            <a:srgbClr val="457AE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grpSp>
        <p:nvGrpSpPr>
          <p:cNvPr id="871" name="Google Shape;871;p46"/>
          <p:cNvGrpSpPr/>
          <p:nvPr/>
        </p:nvGrpSpPr>
        <p:grpSpPr>
          <a:xfrm>
            <a:off x="2206663" y="2762278"/>
            <a:ext cx="494875" cy="494875"/>
            <a:chOff x="4738500" y="2073351"/>
            <a:chExt cx="494875" cy="494875"/>
          </a:xfrm>
        </p:grpSpPr>
        <p:grpSp>
          <p:nvGrpSpPr>
            <p:cNvPr id="872" name="Google Shape;872;p46"/>
            <p:cNvGrpSpPr/>
            <p:nvPr/>
          </p:nvGrpSpPr>
          <p:grpSpPr>
            <a:xfrm>
              <a:off x="4738500" y="2073351"/>
              <a:ext cx="494875" cy="494875"/>
              <a:chOff x="4738500" y="2073351"/>
              <a:chExt cx="494875" cy="494875"/>
            </a:xfrm>
          </p:grpSpPr>
          <p:sp>
            <p:nvSpPr>
              <p:cNvPr id="873" name="Google Shape;873;p46"/>
              <p:cNvSpPr/>
              <p:nvPr/>
            </p:nvSpPr>
            <p:spPr>
              <a:xfrm>
                <a:off x="4912587" y="2421523"/>
                <a:ext cx="148658" cy="43033"/>
              </a:xfrm>
              <a:custGeom>
                <a:rect b="b" l="l" r="r" t="t"/>
                <a:pathLst>
                  <a:path extrusionOk="0" h="35" w="120">
                    <a:moveTo>
                      <a:pt x="105" y="4"/>
                    </a:moveTo>
                    <a:cubicBezTo>
                      <a:pt x="93" y="14"/>
                      <a:pt x="77" y="19"/>
                      <a:pt x="60" y="19"/>
                    </a:cubicBezTo>
                    <a:cubicBezTo>
                      <a:pt x="43" y="19"/>
                      <a:pt x="28" y="14"/>
                      <a:pt x="15" y="4"/>
                    </a:cubicBezTo>
                    <a:cubicBezTo>
                      <a:pt x="12" y="0"/>
                      <a:pt x="7" y="2"/>
                      <a:pt x="3" y="5"/>
                    </a:cubicBezTo>
                    <a:cubicBezTo>
                      <a:pt x="0" y="9"/>
                      <a:pt x="2" y="14"/>
                      <a:pt x="5" y="17"/>
                    </a:cubicBezTo>
                    <a:cubicBezTo>
                      <a:pt x="20" y="29"/>
                      <a:pt x="40" y="35"/>
                      <a:pt x="60" y="35"/>
                    </a:cubicBezTo>
                    <a:cubicBezTo>
                      <a:pt x="80" y="35"/>
                      <a:pt x="100" y="29"/>
                      <a:pt x="115" y="17"/>
                    </a:cubicBezTo>
                    <a:cubicBezTo>
                      <a:pt x="118" y="14"/>
                      <a:pt x="120" y="9"/>
                      <a:pt x="117" y="5"/>
                    </a:cubicBezTo>
                    <a:cubicBezTo>
                      <a:pt x="113" y="2"/>
                      <a:pt x="108" y="0"/>
                      <a:pt x="105" y="4"/>
                    </a:cubicBezTo>
                    <a:close/>
                  </a:path>
                </a:pathLst>
              </a:custGeom>
              <a:solidFill>
                <a:srgbClr val="457AE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874" name="Google Shape;874;p46"/>
              <p:cNvSpPr/>
              <p:nvPr/>
            </p:nvSpPr>
            <p:spPr>
              <a:xfrm>
                <a:off x="4893027" y="2310030"/>
                <a:ext cx="41100" cy="41100"/>
              </a:xfrm>
              <a:prstGeom prst="ellipse">
                <a:avLst/>
              </a:prstGeom>
              <a:solidFill>
                <a:srgbClr val="457AE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875" name="Google Shape;875;p46"/>
              <p:cNvSpPr/>
              <p:nvPr/>
            </p:nvSpPr>
            <p:spPr>
              <a:xfrm>
                <a:off x="4738500" y="2073351"/>
                <a:ext cx="494875" cy="494875"/>
              </a:xfrm>
              <a:custGeom>
                <a:rect b="b" l="l" r="r" t="t"/>
                <a:pathLst>
                  <a:path extrusionOk="0" h="400" w="400">
                    <a:moveTo>
                      <a:pt x="200" y="0"/>
                    </a:moveTo>
                    <a:cubicBezTo>
                      <a:pt x="90" y="0"/>
                      <a:pt x="0" y="90"/>
                      <a:pt x="0" y="200"/>
                    </a:cubicBezTo>
                    <a:cubicBezTo>
                      <a:pt x="0" y="310"/>
                      <a:pt x="90" y="400"/>
                      <a:pt x="200" y="400"/>
                    </a:cubicBezTo>
                    <a:cubicBezTo>
                      <a:pt x="310" y="400"/>
                      <a:pt x="400" y="310"/>
                      <a:pt x="400" y="200"/>
                    </a:cubicBezTo>
                    <a:cubicBezTo>
                      <a:pt x="400" y="90"/>
                      <a:pt x="310" y="0"/>
                      <a:pt x="200" y="0"/>
                    </a:cubicBezTo>
                    <a:close/>
                    <a:moveTo>
                      <a:pt x="333" y="246"/>
                    </a:moveTo>
                    <a:cubicBezTo>
                      <a:pt x="315" y="308"/>
                      <a:pt x="262" y="355"/>
                      <a:pt x="200" y="355"/>
                    </a:cubicBezTo>
                    <a:cubicBezTo>
                      <a:pt x="137" y="355"/>
                      <a:pt x="83" y="310"/>
                      <a:pt x="67" y="246"/>
                    </a:cubicBezTo>
                    <a:cubicBezTo>
                      <a:pt x="47" y="245"/>
                      <a:pt x="32" y="226"/>
                      <a:pt x="32" y="205"/>
                    </a:cubicBezTo>
                    <a:cubicBezTo>
                      <a:pt x="32" y="183"/>
                      <a:pt x="47" y="166"/>
                      <a:pt x="65" y="163"/>
                    </a:cubicBezTo>
                    <a:cubicBezTo>
                      <a:pt x="100" y="138"/>
                      <a:pt x="128" y="105"/>
                      <a:pt x="133" y="80"/>
                    </a:cubicBezTo>
                    <a:cubicBezTo>
                      <a:pt x="157" y="123"/>
                      <a:pt x="238" y="166"/>
                      <a:pt x="330" y="165"/>
                    </a:cubicBezTo>
                    <a:cubicBezTo>
                      <a:pt x="335" y="165"/>
                      <a:pt x="335" y="165"/>
                      <a:pt x="335" y="165"/>
                    </a:cubicBezTo>
                    <a:cubicBezTo>
                      <a:pt x="357" y="165"/>
                      <a:pt x="373" y="183"/>
                      <a:pt x="373" y="206"/>
                    </a:cubicBezTo>
                    <a:cubicBezTo>
                      <a:pt x="370" y="228"/>
                      <a:pt x="353" y="246"/>
                      <a:pt x="333" y="246"/>
                    </a:cubicBezTo>
                    <a:close/>
                  </a:path>
                </a:pathLst>
              </a:custGeom>
              <a:solidFill>
                <a:srgbClr val="457AE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grpSp>
        <p:sp>
          <p:nvSpPr>
            <p:cNvPr id="876" name="Google Shape;876;p46"/>
            <p:cNvSpPr/>
            <p:nvPr/>
          </p:nvSpPr>
          <p:spPr>
            <a:xfrm>
              <a:off x="5037772" y="2310030"/>
              <a:ext cx="41100" cy="41100"/>
            </a:xfrm>
            <a:prstGeom prst="ellipse">
              <a:avLst/>
            </a:prstGeom>
            <a:solidFill>
              <a:srgbClr val="457AE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grpSp>
      <p:sp>
        <p:nvSpPr>
          <p:cNvPr id="877" name="Google Shape;877;p46"/>
          <p:cNvSpPr txBox="1"/>
          <p:nvPr/>
        </p:nvSpPr>
        <p:spPr>
          <a:xfrm>
            <a:off x="2824350" y="2136225"/>
            <a:ext cx="14652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457AE6"/>
                </a:solidFill>
                <a:latin typeface="Ubuntu"/>
                <a:ea typeface="Ubuntu"/>
                <a:cs typeface="Ubuntu"/>
                <a:sym typeface="Ubuntu"/>
              </a:rPr>
              <a:t>Yearly Revenue</a:t>
            </a:r>
            <a:endParaRPr>
              <a:solidFill>
                <a:srgbClr val="457AE6"/>
              </a:solidFill>
              <a:latin typeface="Ubuntu"/>
              <a:ea typeface="Ubuntu"/>
              <a:cs typeface="Ubuntu"/>
              <a:sym typeface="Ubuntu"/>
            </a:endParaRPr>
          </a:p>
        </p:txBody>
      </p:sp>
      <p:sp>
        <p:nvSpPr>
          <p:cNvPr id="878" name="Google Shape;878;p46"/>
          <p:cNvSpPr txBox="1"/>
          <p:nvPr/>
        </p:nvSpPr>
        <p:spPr>
          <a:xfrm>
            <a:off x="2824350" y="3257150"/>
            <a:ext cx="2030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457AE6"/>
                </a:solidFill>
                <a:latin typeface="Ubuntu"/>
                <a:ea typeface="Ubuntu"/>
                <a:cs typeface="Ubuntu"/>
                <a:sym typeface="Ubuntu"/>
              </a:rPr>
              <a:t>Registered Users</a:t>
            </a:r>
            <a:endParaRPr>
              <a:solidFill>
                <a:srgbClr val="457AE6"/>
              </a:solidFill>
              <a:latin typeface="Ubuntu"/>
              <a:ea typeface="Ubuntu"/>
              <a:cs typeface="Ubuntu"/>
              <a:sym typeface="Ubuntu"/>
            </a:endParaRPr>
          </a:p>
        </p:txBody>
      </p:sp>
      <p:sp>
        <p:nvSpPr>
          <p:cNvPr id="879" name="Google Shape;879;p46"/>
          <p:cNvSpPr txBox="1"/>
          <p:nvPr/>
        </p:nvSpPr>
        <p:spPr>
          <a:xfrm>
            <a:off x="2824350" y="4378075"/>
            <a:ext cx="2030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457AE6"/>
                </a:solidFill>
                <a:latin typeface="Ubuntu"/>
                <a:ea typeface="Ubuntu"/>
                <a:cs typeface="Ubuntu"/>
                <a:sym typeface="Ubuntu"/>
              </a:rPr>
              <a:t>Conversion Rate</a:t>
            </a:r>
            <a:endParaRPr>
              <a:solidFill>
                <a:srgbClr val="457AE6"/>
              </a:solidFill>
              <a:latin typeface="Ubuntu"/>
              <a:ea typeface="Ubuntu"/>
              <a:cs typeface="Ubuntu"/>
              <a:sym typeface="Ubuntu"/>
            </a:endParaRPr>
          </a:p>
        </p:txBody>
      </p:sp>
      <p:sp>
        <p:nvSpPr>
          <p:cNvPr id="880" name="Google Shape;880;p46"/>
          <p:cNvSpPr txBox="1"/>
          <p:nvPr>
            <p:ph idx="4294967295" type="title"/>
          </p:nvPr>
        </p:nvSpPr>
        <p:spPr>
          <a:xfrm>
            <a:off x="387900" y="206475"/>
            <a:ext cx="4946700" cy="621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7198A9"/>
              </a:buClr>
              <a:buFont typeface="Arvo"/>
              <a:buNone/>
            </a:pPr>
            <a:r>
              <a:rPr lang="en" sz="3000">
                <a:solidFill>
                  <a:srgbClr val="457AE6"/>
                </a:solidFill>
              </a:rPr>
              <a:t>Numbers</a:t>
            </a:r>
            <a:endParaRPr>
              <a:solidFill>
                <a:srgbClr val="457AE6"/>
              </a:solidFill>
            </a:endParaRPr>
          </a:p>
        </p:txBody>
      </p:sp>
      <p:sp>
        <p:nvSpPr>
          <p:cNvPr id="881" name="Google Shape;881;p46"/>
          <p:cNvSpPr txBox="1"/>
          <p:nvPr/>
        </p:nvSpPr>
        <p:spPr>
          <a:xfrm>
            <a:off x="387900" y="711750"/>
            <a:ext cx="6652800" cy="328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
                <a:solidFill>
                  <a:srgbClr val="457AE6"/>
                </a:solidFill>
                <a:latin typeface="Ubuntu"/>
                <a:ea typeface="Ubuntu"/>
                <a:cs typeface="Ubuntu"/>
                <a:sym typeface="Ubuntu"/>
              </a:rPr>
              <a:t>Explain the numbers you are showing</a:t>
            </a:r>
            <a:endParaRPr sz="1200">
              <a:solidFill>
                <a:srgbClr val="457AE6"/>
              </a:solidFill>
              <a:latin typeface="Ubuntu"/>
              <a:ea typeface="Ubuntu"/>
              <a:cs typeface="Ubuntu"/>
              <a:sym typeface="Ubuntu"/>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grpSp>
        <p:nvGrpSpPr>
          <p:cNvPr id="886" name="Google Shape;886;p47"/>
          <p:cNvGrpSpPr/>
          <p:nvPr/>
        </p:nvGrpSpPr>
        <p:grpSpPr>
          <a:xfrm>
            <a:off x="1995730" y="1350891"/>
            <a:ext cx="4898441" cy="2920001"/>
            <a:chOff x="1825729" y="1290921"/>
            <a:chExt cx="4982647" cy="2970197"/>
          </a:xfrm>
        </p:grpSpPr>
        <p:grpSp>
          <p:nvGrpSpPr>
            <p:cNvPr id="887" name="Google Shape;887;p47"/>
            <p:cNvGrpSpPr/>
            <p:nvPr/>
          </p:nvGrpSpPr>
          <p:grpSpPr>
            <a:xfrm>
              <a:off x="1825729" y="1290921"/>
              <a:ext cx="356950" cy="2740821"/>
              <a:chOff x="547552" y="1608515"/>
              <a:chExt cx="331800" cy="2547705"/>
            </a:xfrm>
          </p:grpSpPr>
          <p:sp>
            <p:nvSpPr>
              <p:cNvPr id="888" name="Google Shape;888;p47"/>
              <p:cNvSpPr txBox="1"/>
              <p:nvPr/>
            </p:nvSpPr>
            <p:spPr>
              <a:xfrm>
                <a:off x="547552" y="1608515"/>
                <a:ext cx="331800" cy="27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434343"/>
                    </a:solidFill>
                    <a:latin typeface="Ubuntu"/>
                    <a:ea typeface="Ubuntu"/>
                    <a:cs typeface="Ubuntu"/>
                    <a:sym typeface="Ubuntu"/>
                  </a:rPr>
                  <a:t>5</a:t>
                </a:r>
                <a:endParaRPr sz="800">
                  <a:solidFill>
                    <a:srgbClr val="434343"/>
                  </a:solidFill>
                  <a:latin typeface="Ubuntu"/>
                  <a:ea typeface="Ubuntu"/>
                  <a:cs typeface="Ubuntu"/>
                  <a:sym typeface="Ubuntu"/>
                </a:endParaRPr>
              </a:p>
            </p:txBody>
          </p:sp>
          <p:sp>
            <p:nvSpPr>
              <p:cNvPr id="889" name="Google Shape;889;p47"/>
              <p:cNvSpPr txBox="1"/>
              <p:nvPr/>
            </p:nvSpPr>
            <p:spPr>
              <a:xfrm>
                <a:off x="547552" y="1836196"/>
                <a:ext cx="331800" cy="27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434343"/>
                    </a:solidFill>
                    <a:latin typeface="Ubuntu"/>
                    <a:ea typeface="Ubuntu"/>
                    <a:cs typeface="Ubuntu"/>
                    <a:sym typeface="Ubuntu"/>
                  </a:rPr>
                  <a:t>4.5</a:t>
                </a:r>
                <a:endParaRPr sz="800">
                  <a:solidFill>
                    <a:srgbClr val="434343"/>
                  </a:solidFill>
                  <a:latin typeface="Ubuntu"/>
                  <a:ea typeface="Ubuntu"/>
                  <a:cs typeface="Ubuntu"/>
                  <a:sym typeface="Ubuntu"/>
                </a:endParaRPr>
              </a:p>
            </p:txBody>
          </p:sp>
          <p:sp>
            <p:nvSpPr>
              <p:cNvPr id="890" name="Google Shape;890;p47"/>
              <p:cNvSpPr txBox="1"/>
              <p:nvPr/>
            </p:nvSpPr>
            <p:spPr>
              <a:xfrm>
                <a:off x="547552" y="2063876"/>
                <a:ext cx="331800" cy="27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434343"/>
                    </a:solidFill>
                    <a:latin typeface="Ubuntu"/>
                    <a:ea typeface="Ubuntu"/>
                    <a:cs typeface="Ubuntu"/>
                    <a:sym typeface="Ubuntu"/>
                  </a:rPr>
                  <a:t>4</a:t>
                </a:r>
                <a:endParaRPr sz="800">
                  <a:solidFill>
                    <a:srgbClr val="434343"/>
                  </a:solidFill>
                  <a:latin typeface="Ubuntu"/>
                  <a:ea typeface="Ubuntu"/>
                  <a:cs typeface="Ubuntu"/>
                  <a:sym typeface="Ubuntu"/>
                </a:endParaRPr>
              </a:p>
            </p:txBody>
          </p:sp>
          <p:sp>
            <p:nvSpPr>
              <p:cNvPr id="891" name="Google Shape;891;p47"/>
              <p:cNvSpPr txBox="1"/>
              <p:nvPr/>
            </p:nvSpPr>
            <p:spPr>
              <a:xfrm>
                <a:off x="547552" y="2291557"/>
                <a:ext cx="331800" cy="27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434343"/>
                    </a:solidFill>
                    <a:latin typeface="Ubuntu"/>
                    <a:ea typeface="Ubuntu"/>
                    <a:cs typeface="Ubuntu"/>
                    <a:sym typeface="Ubuntu"/>
                  </a:rPr>
                  <a:t>3.5</a:t>
                </a:r>
                <a:endParaRPr sz="800">
                  <a:solidFill>
                    <a:srgbClr val="434343"/>
                  </a:solidFill>
                  <a:latin typeface="Ubuntu"/>
                  <a:ea typeface="Ubuntu"/>
                  <a:cs typeface="Ubuntu"/>
                  <a:sym typeface="Ubuntu"/>
                </a:endParaRPr>
              </a:p>
            </p:txBody>
          </p:sp>
          <p:sp>
            <p:nvSpPr>
              <p:cNvPr id="892" name="Google Shape;892;p47"/>
              <p:cNvSpPr txBox="1"/>
              <p:nvPr/>
            </p:nvSpPr>
            <p:spPr>
              <a:xfrm>
                <a:off x="547552" y="2519238"/>
                <a:ext cx="331800" cy="27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434343"/>
                    </a:solidFill>
                    <a:latin typeface="Ubuntu"/>
                    <a:ea typeface="Ubuntu"/>
                    <a:cs typeface="Ubuntu"/>
                    <a:sym typeface="Ubuntu"/>
                  </a:rPr>
                  <a:t>3</a:t>
                </a:r>
                <a:endParaRPr sz="800">
                  <a:solidFill>
                    <a:srgbClr val="434343"/>
                  </a:solidFill>
                  <a:latin typeface="Ubuntu"/>
                  <a:ea typeface="Ubuntu"/>
                  <a:cs typeface="Ubuntu"/>
                  <a:sym typeface="Ubuntu"/>
                </a:endParaRPr>
              </a:p>
            </p:txBody>
          </p:sp>
          <p:sp>
            <p:nvSpPr>
              <p:cNvPr id="893" name="Google Shape;893;p47"/>
              <p:cNvSpPr txBox="1"/>
              <p:nvPr/>
            </p:nvSpPr>
            <p:spPr>
              <a:xfrm>
                <a:off x="547552" y="2746918"/>
                <a:ext cx="331800" cy="27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434343"/>
                    </a:solidFill>
                    <a:latin typeface="Ubuntu"/>
                    <a:ea typeface="Ubuntu"/>
                    <a:cs typeface="Ubuntu"/>
                    <a:sym typeface="Ubuntu"/>
                  </a:rPr>
                  <a:t>2.5</a:t>
                </a:r>
                <a:endParaRPr sz="800">
                  <a:solidFill>
                    <a:srgbClr val="434343"/>
                  </a:solidFill>
                  <a:latin typeface="Ubuntu"/>
                  <a:ea typeface="Ubuntu"/>
                  <a:cs typeface="Ubuntu"/>
                  <a:sym typeface="Ubuntu"/>
                </a:endParaRPr>
              </a:p>
            </p:txBody>
          </p:sp>
          <p:sp>
            <p:nvSpPr>
              <p:cNvPr id="894" name="Google Shape;894;p47"/>
              <p:cNvSpPr txBox="1"/>
              <p:nvPr/>
            </p:nvSpPr>
            <p:spPr>
              <a:xfrm>
                <a:off x="547552" y="2974595"/>
                <a:ext cx="255600" cy="27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434343"/>
                    </a:solidFill>
                    <a:latin typeface="Ubuntu"/>
                    <a:ea typeface="Ubuntu"/>
                    <a:cs typeface="Ubuntu"/>
                    <a:sym typeface="Ubuntu"/>
                  </a:rPr>
                  <a:t>2</a:t>
                </a:r>
                <a:endParaRPr sz="800">
                  <a:solidFill>
                    <a:srgbClr val="434343"/>
                  </a:solidFill>
                  <a:latin typeface="Ubuntu"/>
                  <a:ea typeface="Ubuntu"/>
                  <a:cs typeface="Ubuntu"/>
                  <a:sym typeface="Ubuntu"/>
                </a:endParaRPr>
              </a:p>
            </p:txBody>
          </p:sp>
          <p:sp>
            <p:nvSpPr>
              <p:cNvPr id="895" name="Google Shape;895;p47"/>
              <p:cNvSpPr txBox="1"/>
              <p:nvPr/>
            </p:nvSpPr>
            <p:spPr>
              <a:xfrm>
                <a:off x="547552" y="3202279"/>
                <a:ext cx="331800" cy="27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434343"/>
                    </a:solidFill>
                    <a:latin typeface="Ubuntu"/>
                    <a:ea typeface="Ubuntu"/>
                    <a:cs typeface="Ubuntu"/>
                    <a:sym typeface="Ubuntu"/>
                  </a:rPr>
                  <a:t>1.5</a:t>
                </a:r>
                <a:endParaRPr sz="800">
                  <a:solidFill>
                    <a:srgbClr val="434343"/>
                  </a:solidFill>
                  <a:latin typeface="Ubuntu"/>
                  <a:ea typeface="Ubuntu"/>
                  <a:cs typeface="Ubuntu"/>
                  <a:sym typeface="Ubuntu"/>
                </a:endParaRPr>
              </a:p>
            </p:txBody>
          </p:sp>
          <p:sp>
            <p:nvSpPr>
              <p:cNvPr id="896" name="Google Shape;896;p47"/>
              <p:cNvSpPr txBox="1"/>
              <p:nvPr/>
            </p:nvSpPr>
            <p:spPr>
              <a:xfrm>
                <a:off x="547552" y="3429960"/>
                <a:ext cx="331800" cy="27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434343"/>
                    </a:solidFill>
                    <a:latin typeface="Ubuntu"/>
                    <a:ea typeface="Ubuntu"/>
                    <a:cs typeface="Ubuntu"/>
                    <a:sym typeface="Ubuntu"/>
                  </a:rPr>
                  <a:t>1</a:t>
                </a:r>
                <a:endParaRPr sz="800">
                  <a:solidFill>
                    <a:srgbClr val="434343"/>
                  </a:solidFill>
                  <a:latin typeface="Ubuntu"/>
                  <a:ea typeface="Ubuntu"/>
                  <a:cs typeface="Ubuntu"/>
                  <a:sym typeface="Ubuntu"/>
                </a:endParaRPr>
              </a:p>
            </p:txBody>
          </p:sp>
          <p:sp>
            <p:nvSpPr>
              <p:cNvPr id="897" name="Google Shape;897;p47"/>
              <p:cNvSpPr txBox="1"/>
              <p:nvPr/>
            </p:nvSpPr>
            <p:spPr>
              <a:xfrm>
                <a:off x="547552" y="3657641"/>
                <a:ext cx="331800" cy="27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434343"/>
                    </a:solidFill>
                    <a:latin typeface="Ubuntu"/>
                    <a:ea typeface="Ubuntu"/>
                    <a:cs typeface="Ubuntu"/>
                    <a:sym typeface="Ubuntu"/>
                  </a:rPr>
                  <a:t>0.5</a:t>
                </a:r>
                <a:endParaRPr sz="800">
                  <a:solidFill>
                    <a:srgbClr val="434343"/>
                  </a:solidFill>
                  <a:latin typeface="Ubuntu"/>
                  <a:ea typeface="Ubuntu"/>
                  <a:cs typeface="Ubuntu"/>
                  <a:sym typeface="Ubuntu"/>
                </a:endParaRPr>
              </a:p>
            </p:txBody>
          </p:sp>
          <p:sp>
            <p:nvSpPr>
              <p:cNvPr id="898" name="Google Shape;898;p47"/>
              <p:cNvSpPr txBox="1"/>
              <p:nvPr/>
            </p:nvSpPr>
            <p:spPr>
              <a:xfrm>
                <a:off x="547552" y="3885321"/>
                <a:ext cx="331800" cy="27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434343"/>
                    </a:solidFill>
                    <a:latin typeface="Ubuntu"/>
                    <a:ea typeface="Ubuntu"/>
                    <a:cs typeface="Ubuntu"/>
                    <a:sym typeface="Ubuntu"/>
                  </a:rPr>
                  <a:t>0</a:t>
                </a:r>
                <a:endParaRPr sz="800">
                  <a:solidFill>
                    <a:srgbClr val="434343"/>
                  </a:solidFill>
                  <a:latin typeface="Ubuntu"/>
                  <a:ea typeface="Ubuntu"/>
                  <a:cs typeface="Ubuntu"/>
                  <a:sym typeface="Ubuntu"/>
                </a:endParaRPr>
              </a:p>
            </p:txBody>
          </p:sp>
        </p:grpSp>
        <p:grpSp>
          <p:nvGrpSpPr>
            <p:cNvPr id="899" name="Google Shape;899;p47"/>
            <p:cNvGrpSpPr/>
            <p:nvPr/>
          </p:nvGrpSpPr>
          <p:grpSpPr>
            <a:xfrm>
              <a:off x="4307564" y="2003942"/>
              <a:ext cx="881242" cy="321428"/>
              <a:chOff x="4495800" y="2343150"/>
              <a:chExt cx="1524000" cy="381000"/>
            </a:xfrm>
          </p:grpSpPr>
          <p:sp>
            <p:nvSpPr>
              <p:cNvPr id="900" name="Google Shape;900;p47"/>
              <p:cNvSpPr/>
              <p:nvPr/>
            </p:nvSpPr>
            <p:spPr>
              <a:xfrm>
                <a:off x="4495800" y="2419350"/>
                <a:ext cx="1524000" cy="304800"/>
              </a:xfrm>
              <a:prstGeom prst="roundRect">
                <a:avLst>
                  <a:gd fmla="val 16667" name="adj"/>
                </a:avLst>
              </a:prstGeom>
              <a:solidFill>
                <a:srgbClr val="3D7F8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200">
                    <a:solidFill>
                      <a:srgbClr val="FFFFFF"/>
                    </a:solidFill>
                    <a:latin typeface="Abel"/>
                    <a:ea typeface="Abel"/>
                    <a:cs typeface="Abel"/>
                    <a:sym typeface="Abel"/>
                  </a:rPr>
                  <a:t>4</a:t>
                </a:r>
                <a:r>
                  <a:rPr b="0" i="0" lang="en" sz="1200" u="none" cap="none" strike="noStrike">
                    <a:solidFill>
                      <a:srgbClr val="FFFFFF"/>
                    </a:solidFill>
                    <a:latin typeface="Abel"/>
                    <a:ea typeface="Abel"/>
                    <a:cs typeface="Abel"/>
                    <a:sym typeface="Abel"/>
                  </a:rPr>
                  <a:t>.</a:t>
                </a:r>
                <a:r>
                  <a:rPr lang="en" sz="1200">
                    <a:solidFill>
                      <a:srgbClr val="FFFFFF"/>
                    </a:solidFill>
                    <a:latin typeface="Abel"/>
                    <a:ea typeface="Abel"/>
                    <a:cs typeface="Abel"/>
                    <a:sym typeface="Abel"/>
                  </a:rPr>
                  <a:t>45</a:t>
                </a:r>
                <a:endParaRPr b="0" i="0" sz="1200" u="none" cap="none" strike="noStrike">
                  <a:solidFill>
                    <a:srgbClr val="FFFFFF"/>
                  </a:solidFill>
                  <a:latin typeface="Abel"/>
                  <a:ea typeface="Abel"/>
                  <a:cs typeface="Abel"/>
                  <a:sym typeface="Abel"/>
                </a:endParaRPr>
              </a:p>
            </p:txBody>
          </p:sp>
          <p:sp>
            <p:nvSpPr>
              <p:cNvPr id="901" name="Google Shape;901;p47"/>
              <p:cNvSpPr/>
              <p:nvPr/>
            </p:nvSpPr>
            <p:spPr>
              <a:xfrm>
                <a:off x="5181600" y="2343150"/>
                <a:ext cx="152400" cy="152400"/>
              </a:xfrm>
              <a:prstGeom prst="triangle">
                <a:avLst>
                  <a:gd fmla="val 50000" name="adj"/>
                </a:avLst>
              </a:prstGeom>
              <a:solidFill>
                <a:srgbClr val="3D7F8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bel"/>
                  <a:ea typeface="Abel"/>
                  <a:cs typeface="Abel"/>
                  <a:sym typeface="Abel"/>
                </a:endParaRPr>
              </a:p>
            </p:txBody>
          </p:sp>
        </p:grpSp>
        <p:cxnSp>
          <p:nvCxnSpPr>
            <p:cNvPr id="902" name="Google Shape;902;p47"/>
            <p:cNvCxnSpPr/>
            <p:nvPr/>
          </p:nvCxnSpPr>
          <p:spPr>
            <a:xfrm>
              <a:off x="2132197" y="3868246"/>
              <a:ext cx="4676180" cy="0"/>
            </a:xfrm>
            <a:prstGeom prst="straightConnector1">
              <a:avLst/>
            </a:prstGeom>
            <a:noFill/>
            <a:ln cap="flat" cmpd="sng" w="19050">
              <a:solidFill>
                <a:srgbClr val="434343"/>
              </a:solidFill>
              <a:prstDash val="solid"/>
              <a:round/>
              <a:headEnd len="med" w="med" type="none"/>
              <a:tailEnd len="med" w="med" type="none"/>
            </a:ln>
          </p:spPr>
        </p:cxnSp>
        <p:cxnSp>
          <p:nvCxnSpPr>
            <p:cNvPr id="903" name="Google Shape;903;p47"/>
            <p:cNvCxnSpPr/>
            <p:nvPr/>
          </p:nvCxnSpPr>
          <p:spPr>
            <a:xfrm>
              <a:off x="3303116" y="3868246"/>
              <a:ext cx="0" cy="39374"/>
            </a:xfrm>
            <a:prstGeom prst="straightConnector1">
              <a:avLst/>
            </a:prstGeom>
            <a:noFill/>
            <a:ln cap="flat" cmpd="sng" w="19050">
              <a:solidFill>
                <a:srgbClr val="434343"/>
              </a:solidFill>
              <a:prstDash val="solid"/>
              <a:round/>
              <a:headEnd len="med" w="med" type="none"/>
              <a:tailEnd len="med" w="med" type="none"/>
            </a:ln>
          </p:spPr>
        </p:cxnSp>
        <p:cxnSp>
          <p:nvCxnSpPr>
            <p:cNvPr id="904" name="Google Shape;904;p47"/>
            <p:cNvCxnSpPr/>
            <p:nvPr/>
          </p:nvCxnSpPr>
          <p:spPr>
            <a:xfrm>
              <a:off x="2720415" y="3868246"/>
              <a:ext cx="0" cy="39374"/>
            </a:xfrm>
            <a:prstGeom prst="straightConnector1">
              <a:avLst/>
            </a:prstGeom>
            <a:noFill/>
            <a:ln cap="flat" cmpd="sng" w="19050">
              <a:solidFill>
                <a:srgbClr val="434343"/>
              </a:solidFill>
              <a:prstDash val="solid"/>
              <a:round/>
              <a:headEnd len="med" w="med" type="none"/>
              <a:tailEnd len="med" w="med" type="none"/>
            </a:ln>
          </p:spPr>
        </p:cxnSp>
        <p:cxnSp>
          <p:nvCxnSpPr>
            <p:cNvPr id="905" name="Google Shape;905;p47"/>
            <p:cNvCxnSpPr/>
            <p:nvPr/>
          </p:nvCxnSpPr>
          <p:spPr>
            <a:xfrm>
              <a:off x="2137715" y="3868246"/>
              <a:ext cx="0" cy="39374"/>
            </a:xfrm>
            <a:prstGeom prst="straightConnector1">
              <a:avLst/>
            </a:prstGeom>
            <a:noFill/>
            <a:ln cap="flat" cmpd="sng" w="19050">
              <a:solidFill>
                <a:srgbClr val="434343"/>
              </a:solidFill>
              <a:prstDash val="solid"/>
              <a:round/>
              <a:headEnd len="med" w="med" type="none"/>
              <a:tailEnd len="med" w="med" type="none"/>
            </a:ln>
          </p:spPr>
        </p:cxnSp>
        <p:cxnSp>
          <p:nvCxnSpPr>
            <p:cNvPr id="906" name="Google Shape;906;p47"/>
            <p:cNvCxnSpPr/>
            <p:nvPr/>
          </p:nvCxnSpPr>
          <p:spPr>
            <a:xfrm>
              <a:off x="3885816" y="3868246"/>
              <a:ext cx="0" cy="39374"/>
            </a:xfrm>
            <a:prstGeom prst="straightConnector1">
              <a:avLst/>
            </a:prstGeom>
            <a:noFill/>
            <a:ln cap="flat" cmpd="sng" w="19050">
              <a:solidFill>
                <a:srgbClr val="434343"/>
              </a:solidFill>
              <a:prstDash val="solid"/>
              <a:round/>
              <a:headEnd len="med" w="med" type="none"/>
              <a:tailEnd len="med" w="med" type="none"/>
            </a:ln>
          </p:spPr>
        </p:cxnSp>
        <p:cxnSp>
          <p:nvCxnSpPr>
            <p:cNvPr id="907" name="Google Shape;907;p47"/>
            <p:cNvCxnSpPr/>
            <p:nvPr/>
          </p:nvCxnSpPr>
          <p:spPr>
            <a:xfrm>
              <a:off x="4468516" y="3868246"/>
              <a:ext cx="0" cy="39374"/>
            </a:xfrm>
            <a:prstGeom prst="straightConnector1">
              <a:avLst/>
            </a:prstGeom>
            <a:noFill/>
            <a:ln cap="flat" cmpd="sng" w="19050">
              <a:solidFill>
                <a:srgbClr val="434343"/>
              </a:solidFill>
              <a:prstDash val="solid"/>
              <a:round/>
              <a:headEnd len="med" w="med" type="none"/>
              <a:tailEnd len="med" w="med" type="none"/>
            </a:ln>
          </p:spPr>
        </p:cxnSp>
        <p:cxnSp>
          <p:nvCxnSpPr>
            <p:cNvPr id="908" name="Google Shape;908;p47"/>
            <p:cNvCxnSpPr/>
            <p:nvPr/>
          </p:nvCxnSpPr>
          <p:spPr>
            <a:xfrm>
              <a:off x="5051216" y="3868246"/>
              <a:ext cx="0" cy="39374"/>
            </a:xfrm>
            <a:prstGeom prst="straightConnector1">
              <a:avLst/>
            </a:prstGeom>
            <a:noFill/>
            <a:ln cap="flat" cmpd="sng" w="19050">
              <a:solidFill>
                <a:srgbClr val="434343"/>
              </a:solidFill>
              <a:prstDash val="solid"/>
              <a:round/>
              <a:headEnd len="med" w="med" type="none"/>
              <a:tailEnd len="med" w="med" type="none"/>
            </a:ln>
          </p:spPr>
        </p:cxnSp>
        <p:cxnSp>
          <p:nvCxnSpPr>
            <p:cNvPr id="909" name="Google Shape;909;p47"/>
            <p:cNvCxnSpPr/>
            <p:nvPr/>
          </p:nvCxnSpPr>
          <p:spPr>
            <a:xfrm>
              <a:off x="5633917" y="3868246"/>
              <a:ext cx="0" cy="39374"/>
            </a:xfrm>
            <a:prstGeom prst="straightConnector1">
              <a:avLst/>
            </a:prstGeom>
            <a:noFill/>
            <a:ln cap="flat" cmpd="sng" w="19050">
              <a:solidFill>
                <a:srgbClr val="434343"/>
              </a:solidFill>
              <a:prstDash val="solid"/>
              <a:round/>
              <a:headEnd len="med" w="med" type="none"/>
              <a:tailEnd len="med" w="med" type="none"/>
            </a:ln>
          </p:spPr>
        </p:cxnSp>
        <p:cxnSp>
          <p:nvCxnSpPr>
            <p:cNvPr id="910" name="Google Shape;910;p47"/>
            <p:cNvCxnSpPr/>
            <p:nvPr/>
          </p:nvCxnSpPr>
          <p:spPr>
            <a:xfrm>
              <a:off x="6216618" y="3868246"/>
              <a:ext cx="0" cy="39374"/>
            </a:xfrm>
            <a:prstGeom prst="straightConnector1">
              <a:avLst/>
            </a:prstGeom>
            <a:noFill/>
            <a:ln cap="flat" cmpd="sng" w="19050">
              <a:solidFill>
                <a:srgbClr val="434343"/>
              </a:solidFill>
              <a:prstDash val="solid"/>
              <a:round/>
              <a:headEnd len="med" w="med" type="none"/>
              <a:tailEnd len="med" w="med" type="none"/>
            </a:ln>
          </p:spPr>
        </p:cxnSp>
        <p:cxnSp>
          <p:nvCxnSpPr>
            <p:cNvPr id="911" name="Google Shape;911;p47"/>
            <p:cNvCxnSpPr/>
            <p:nvPr/>
          </p:nvCxnSpPr>
          <p:spPr>
            <a:xfrm>
              <a:off x="6803452" y="3868246"/>
              <a:ext cx="0" cy="39374"/>
            </a:xfrm>
            <a:prstGeom prst="straightConnector1">
              <a:avLst/>
            </a:prstGeom>
            <a:noFill/>
            <a:ln cap="flat" cmpd="sng" w="19050">
              <a:solidFill>
                <a:srgbClr val="434343"/>
              </a:solidFill>
              <a:prstDash val="solid"/>
              <a:round/>
              <a:headEnd len="med" w="med" type="none"/>
              <a:tailEnd len="med" w="med" type="none"/>
            </a:ln>
          </p:spPr>
        </p:cxnSp>
        <p:grpSp>
          <p:nvGrpSpPr>
            <p:cNvPr id="912" name="Google Shape;912;p47"/>
            <p:cNvGrpSpPr/>
            <p:nvPr/>
          </p:nvGrpSpPr>
          <p:grpSpPr>
            <a:xfrm>
              <a:off x="2137494" y="3969555"/>
              <a:ext cx="4665710" cy="291563"/>
              <a:chOff x="543259" y="4066058"/>
              <a:chExt cx="8068777" cy="345600"/>
            </a:xfrm>
          </p:grpSpPr>
          <p:sp>
            <p:nvSpPr>
              <p:cNvPr id="913" name="Google Shape;913;p47"/>
              <p:cNvSpPr txBox="1"/>
              <p:nvPr/>
            </p:nvSpPr>
            <p:spPr>
              <a:xfrm>
                <a:off x="543259" y="4066058"/>
                <a:ext cx="1008000" cy="34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434343"/>
                    </a:solidFill>
                    <a:latin typeface="Ubuntu"/>
                    <a:ea typeface="Ubuntu"/>
                    <a:cs typeface="Ubuntu"/>
                    <a:sym typeface="Ubuntu"/>
                  </a:rPr>
                  <a:t>2013</a:t>
                </a:r>
                <a:endParaRPr sz="1000">
                  <a:solidFill>
                    <a:srgbClr val="434343"/>
                  </a:solidFill>
                  <a:latin typeface="Ubuntu"/>
                  <a:ea typeface="Ubuntu"/>
                  <a:cs typeface="Ubuntu"/>
                  <a:sym typeface="Ubuntu"/>
                </a:endParaRPr>
              </a:p>
            </p:txBody>
          </p:sp>
          <p:sp>
            <p:nvSpPr>
              <p:cNvPr id="914" name="Google Shape;914;p47"/>
              <p:cNvSpPr txBox="1"/>
              <p:nvPr/>
            </p:nvSpPr>
            <p:spPr>
              <a:xfrm>
                <a:off x="1550650" y="4066058"/>
                <a:ext cx="1008000" cy="34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434343"/>
                    </a:solidFill>
                    <a:latin typeface="Ubuntu"/>
                    <a:ea typeface="Ubuntu"/>
                    <a:cs typeface="Ubuntu"/>
                    <a:sym typeface="Ubuntu"/>
                  </a:rPr>
                  <a:t>2014</a:t>
                </a:r>
                <a:endParaRPr sz="1000">
                  <a:solidFill>
                    <a:srgbClr val="434343"/>
                  </a:solidFill>
                  <a:latin typeface="Ubuntu"/>
                  <a:ea typeface="Ubuntu"/>
                  <a:cs typeface="Ubuntu"/>
                  <a:sym typeface="Ubuntu"/>
                </a:endParaRPr>
              </a:p>
            </p:txBody>
          </p:sp>
          <p:sp>
            <p:nvSpPr>
              <p:cNvPr id="915" name="Google Shape;915;p47"/>
              <p:cNvSpPr txBox="1"/>
              <p:nvPr/>
            </p:nvSpPr>
            <p:spPr>
              <a:xfrm>
                <a:off x="2558513" y="4066058"/>
                <a:ext cx="1008000" cy="34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434343"/>
                    </a:solidFill>
                    <a:latin typeface="Ubuntu"/>
                    <a:ea typeface="Ubuntu"/>
                    <a:cs typeface="Ubuntu"/>
                    <a:sym typeface="Ubuntu"/>
                  </a:rPr>
                  <a:t>2015</a:t>
                </a:r>
                <a:endParaRPr sz="1000">
                  <a:solidFill>
                    <a:srgbClr val="434343"/>
                  </a:solidFill>
                  <a:latin typeface="Ubuntu"/>
                  <a:ea typeface="Ubuntu"/>
                  <a:cs typeface="Ubuntu"/>
                  <a:sym typeface="Ubuntu"/>
                </a:endParaRPr>
              </a:p>
            </p:txBody>
          </p:sp>
          <p:sp>
            <p:nvSpPr>
              <p:cNvPr id="916" name="Google Shape;916;p47"/>
              <p:cNvSpPr txBox="1"/>
              <p:nvPr/>
            </p:nvSpPr>
            <p:spPr>
              <a:xfrm>
                <a:off x="3566045" y="4066058"/>
                <a:ext cx="1008000" cy="34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434343"/>
                    </a:solidFill>
                    <a:latin typeface="Ubuntu"/>
                    <a:ea typeface="Ubuntu"/>
                    <a:cs typeface="Ubuntu"/>
                    <a:sym typeface="Ubuntu"/>
                  </a:rPr>
                  <a:t>2016</a:t>
                </a:r>
                <a:endParaRPr sz="1000">
                  <a:solidFill>
                    <a:srgbClr val="434343"/>
                  </a:solidFill>
                  <a:latin typeface="Ubuntu"/>
                  <a:ea typeface="Ubuntu"/>
                  <a:cs typeface="Ubuntu"/>
                  <a:sym typeface="Ubuntu"/>
                </a:endParaRPr>
              </a:p>
            </p:txBody>
          </p:sp>
          <p:sp>
            <p:nvSpPr>
              <p:cNvPr id="917" name="Google Shape;917;p47"/>
              <p:cNvSpPr txBox="1"/>
              <p:nvPr/>
            </p:nvSpPr>
            <p:spPr>
              <a:xfrm>
                <a:off x="4573907" y="4066058"/>
                <a:ext cx="1008000" cy="34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434343"/>
                    </a:solidFill>
                    <a:latin typeface="Ubuntu"/>
                    <a:ea typeface="Ubuntu"/>
                    <a:cs typeface="Ubuntu"/>
                    <a:sym typeface="Ubuntu"/>
                  </a:rPr>
                  <a:t>2017</a:t>
                </a:r>
                <a:endParaRPr sz="1000">
                  <a:solidFill>
                    <a:srgbClr val="434343"/>
                  </a:solidFill>
                  <a:latin typeface="Ubuntu"/>
                  <a:ea typeface="Ubuntu"/>
                  <a:cs typeface="Ubuntu"/>
                  <a:sym typeface="Ubuntu"/>
                </a:endParaRPr>
              </a:p>
            </p:txBody>
          </p:sp>
          <p:sp>
            <p:nvSpPr>
              <p:cNvPr id="918" name="Google Shape;918;p47"/>
              <p:cNvSpPr txBox="1"/>
              <p:nvPr/>
            </p:nvSpPr>
            <p:spPr>
              <a:xfrm>
                <a:off x="5616254" y="4066058"/>
                <a:ext cx="973200" cy="34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434343"/>
                    </a:solidFill>
                    <a:latin typeface="Ubuntu"/>
                    <a:ea typeface="Ubuntu"/>
                    <a:cs typeface="Ubuntu"/>
                    <a:sym typeface="Ubuntu"/>
                  </a:rPr>
                  <a:t>2018</a:t>
                </a:r>
                <a:endParaRPr sz="1000">
                  <a:solidFill>
                    <a:srgbClr val="434343"/>
                  </a:solidFill>
                  <a:latin typeface="Ubuntu"/>
                  <a:ea typeface="Ubuntu"/>
                  <a:cs typeface="Ubuntu"/>
                  <a:sym typeface="Ubuntu"/>
                </a:endParaRPr>
              </a:p>
            </p:txBody>
          </p:sp>
          <p:sp>
            <p:nvSpPr>
              <p:cNvPr id="919" name="Google Shape;919;p47"/>
              <p:cNvSpPr txBox="1"/>
              <p:nvPr/>
            </p:nvSpPr>
            <p:spPr>
              <a:xfrm>
                <a:off x="6624092" y="4066058"/>
                <a:ext cx="973200" cy="34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434343"/>
                    </a:solidFill>
                    <a:latin typeface="Ubuntu"/>
                    <a:ea typeface="Ubuntu"/>
                    <a:cs typeface="Ubuntu"/>
                    <a:sym typeface="Ubuntu"/>
                  </a:rPr>
                  <a:t>2018</a:t>
                </a:r>
                <a:endParaRPr sz="1000">
                  <a:solidFill>
                    <a:srgbClr val="434343"/>
                  </a:solidFill>
                  <a:latin typeface="Ubuntu"/>
                  <a:ea typeface="Ubuntu"/>
                  <a:cs typeface="Ubuntu"/>
                  <a:sym typeface="Ubuntu"/>
                </a:endParaRPr>
              </a:p>
            </p:txBody>
          </p:sp>
          <p:sp>
            <p:nvSpPr>
              <p:cNvPr id="920" name="Google Shape;920;p47"/>
              <p:cNvSpPr txBox="1"/>
              <p:nvPr/>
            </p:nvSpPr>
            <p:spPr>
              <a:xfrm>
                <a:off x="7638836" y="4066058"/>
                <a:ext cx="973200" cy="34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434343"/>
                    </a:solidFill>
                    <a:latin typeface="Ubuntu"/>
                    <a:ea typeface="Ubuntu"/>
                    <a:cs typeface="Ubuntu"/>
                    <a:sym typeface="Ubuntu"/>
                  </a:rPr>
                  <a:t>2020</a:t>
                </a:r>
                <a:endParaRPr sz="1000">
                  <a:solidFill>
                    <a:srgbClr val="434343"/>
                  </a:solidFill>
                  <a:latin typeface="Ubuntu"/>
                  <a:ea typeface="Ubuntu"/>
                  <a:cs typeface="Ubuntu"/>
                  <a:sym typeface="Ubuntu"/>
                </a:endParaRPr>
              </a:p>
            </p:txBody>
          </p:sp>
        </p:grpSp>
        <p:cxnSp>
          <p:nvCxnSpPr>
            <p:cNvPr id="921" name="Google Shape;921;p47"/>
            <p:cNvCxnSpPr/>
            <p:nvPr/>
          </p:nvCxnSpPr>
          <p:spPr>
            <a:xfrm rot="10800000">
              <a:off x="2137715" y="1419341"/>
              <a:ext cx="0" cy="2464765"/>
            </a:xfrm>
            <a:prstGeom prst="straightConnector1">
              <a:avLst/>
            </a:prstGeom>
            <a:noFill/>
            <a:ln cap="flat" cmpd="sng" w="19050">
              <a:solidFill>
                <a:srgbClr val="434343"/>
              </a:solidFill>
              <a:prstDash val="solid"/>
              <a:round/>
              <a:headEnd len="med" w="med" type="none"/>
              <a:tailEnd len="med" w="med" type="none"/>
            </a:ln>
          </p:spPr>
        </p:cxnSp>
        <p:sp>
          <p:nvSpPr>
            <p:cNvPr id="922" name="Google Shape;922;p47"/>
            <p:cNvSpPr/>
            <p:nvPr/>
          </p:nvSpPr>
          <p:spPr>
            <a:xfrm>
              <a:off x="2475022" y="2844309"/>
              <a:ext cx="70680" cy="120705"/>
            </a:xfrm>
            <a:prstGeom prst="diamond">
              <a:avLst/>
            </a:prstGeom>
            <a:solidFill>
              <a:srgbClr val="3D7F8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Open Sans"/>
                <a:ea typeface="Open Sans"/>
                <a:cs typeface="Open Sans"/>
                <a:sym typeface="Open Sans"/>
              </a:endParaRPr>
            </a:p>
          </p:txBody>
        </p:sp>
        <p:cxnSp>
          <p:nvCxnSpPr>
            <p:cNvPr id="923" name="Google Shape;923;p47"/>
            <p:cNvCxnSpPr>
              <a:stCxn id="922" idx="3"/>
              <a:endCxn id="924" idx="1"/>
            </p:cNvCxnSpPr>
            <p:nvPr/>
          </p:nvCxnSpPr>
          <p:spPr>
            <a:xfrm flipH="1" rot="10800000">
              <a:off x="2545703" y="2661361"/>
              <a:ext cx="690900" cy="243300"/>
            </a:xfrm>
            <a:prstGeom prst="straightConnector1">
              <a:avLst/>
            </a:prstGeom>
            <a:noFill/>
            <a:ln cap="flat" cmpd="sng" w="19050">
              <a:solidFill>
                <a:srgbClr val="434343"/>
              </a:solidFill>
              <a:prstDash val="solid"/>
              <a:round/>
              <a:headEnd len="sm" w="sm" type="diamond"/>
              <a:tailEnd len="sm" w="sm" type="diamond"/>
            </a:ln>
          </p:spPr>
        </p:cxnSp>
        <p:sp>
          <p:nvSpPr>
            <p:cNvPr id="924" name="Google Shape;924;p47"/>
            <p:cNvSpPr/>
            <p:nvPr/>
          </p:nvSpPr>
          <p:spPr>
            <a:xfrm>
              <a:off x="3236568" y="2601023"/>
              <a:ext cx="70680" cy="120705"/>
            </a:xfrm>
            <a:prstGeom prst="diamond">
              <a:avLst/>
            </a:prstGeom>
            <a:solidFill>
              <a:srgbClr val="3D7F8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Open Sans"/>
                <a:ea typeface="Open Sans"/>
                <a:cs typeface="Open Sans"/>
                <a:sym typeface="Open Sans"/>
              </a:endParaRPr>
            </a:p>
          </p:txBody>
        </p:sp>
        <p:sp>
          <p:nvSpPr>
            <p:cNvPr id="925" name="Google Shape;925;p47"/>
            <p:cNvSpPr/>
            <p:nvPr/>
          </p:nvSpPr>
          <p:spPr>
            <a:xfrm>
              <a:off x="3959255" y="2151763"/>
              <a:ext cx="70680" cy="120705"/>
            </a:xfrm>
            <a:prstGeom prst="diamond">
              <a:avLst/>
            </a:prstGeom>
            <a:solidFill>
              <a:srgbClr val="3D7F8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Open Sans"/>
                <a:ea typeface="Open Sans"/>
                <a:cs typeface="Open Sans"/>
                <a:sym typeface="Open Sans"/>
              </a:endParaRPr>
            </a:p>
          </p:txBody>
        </p:sp>
        <p:cxnSp>
          <p:nvCxnSpPr>
            <p:cNvPr id="926" name="Google Shape;926;p47"/>
            <p:cNvCxnSpPr>
              <a:stCxn id="924" idx="3"/>
              <a:endCxn id="925" idx="1"/>
            </p:cNvCxnSpPr>
            <p:nvPr/>
          </p:nvCxnSpPr>
          <p:spPr>
            <a:xfrm flipH="1" rot="10800000">
              <a:off x="3307248" y="2211976"/>
              <a:ext cx="651900" cy="449400"/>
            </a:xfrm>
            <a:prstGeom prst="straightConnector1">
              <a:avLst/>
            </a:prstGeom>
            <a:noFill/>
            <a:ln cap="flat" cmpd="sng" w="19050">
              <a:solidFill>
                <a:srgbClr val="434343"/>
              </a:solidFill>
              <a:prstDash val="solid"/>
              <a:round/>
              <a:headEnd len="sm" w="sm" type="diamond"/>
              <a:tailEnd len="sm" w="sm" type="diamond"/>
            </a:ln>
          </p:spPr>
        </p:cxnSp>
        <p:sp>
          <p:nvSpPr>
            <p:cNvPr id="927" name="Google Shape;927;p47"/>
            <p:cNvSpPr/>
            <p:nvPr/>
          </p:nvSpPr>
          <p:spPr>
            <a:xfrm>
              <a:off x="4712792" y="1628240"/>
              <a:ext cx="70680" cy="120705"/>
            </a:xfrm>
            <a:prstGeom prst="diamond">
              <a:avLst/>
            </a:prstGeom>
            <a:solidFill>
              <a:srgbClr val="3D7F8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Open Sans"/>
                <a:ea typeface="Open Sans"/>
                <a:cs typeface="Open Sans"/>
                <a:sym typeface="Open Sans"/>
              </a:endParaRPr>
            </a:p>
          </p:txBody>
        </p:sp>
        <p:cxnSp>
          <p:nvCxnSpPr>
            <p:cNvPr id="928" name="Google Shape;928;p47"/>
            <p:cNvCxnSpPr>
              <a:stCxn id="925" idx="3"/>
              <a:endCxn id="927" idx="1"/>
            </p:cNvCxnSpPr>
            <p:nvPr/>
          </p:nvCxnSpPr>
          <p:spPr>
            <a:xfrm flipH="1" rot="10800000">
              <a:off x="4029935" y="1688615"/>
              <a:ext cx="682800" cy="523500"/>
            </a:xfrm>
            <a:prstGeom prst="straightConnector1">
              <a:avLst/>
            </a:prstGeom>
            <a:noFill/>
            <a:ln cap="flat" cmpd="sng" w="19050">
              <a:solidFill>
                <a:srgbClr val="434343"/>
              </a:solidFill>
              <a:prstDash val="solid"/>
              <a:round/>
              <a:headEnd len="sm" w="sm" type="diamond"/>
              <a:tailEnd len="sm" w="sm" type="diamond"/>
            </a:ln>
          </p:spPr>
        </p:cxnSp>
        <p:sp>
          <p:nvSpPr>
            <p:cNvPr id="929" name="Google Shape;929;p47"/>
            <p:cNvSpPr/>
            <p:nvPr/>
          </p:nvSpPr>
          <p:spPr>
            <a:xfrm>
              <a:off x="5431143" y="1748966"/>
              <a:ext cx="70680" cy="120705"/>
            </a:xfrm>
            <a:prstGeom prst="diamond">
              <a:avLst/>
            </a:prstGeom>
            <a:solidFill>
              <a:srgbClr val="3D7F8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Open Sans"/>
                <a:ea typeface="Open Sans"/>
                <a:cs typeface="Open Sans"/>
                <a:sym typeface="Open Sans"/>
              </a:endParaRPr>
            </a:p>
          </p:txBody>
        </p:sp>
        <p:cxnSp>
          <p:nvCxnSpPr>
            <p:cNvPr id="930" name="Google Shape;930;p47"/>
            <p:cNvCxnSpPr>
              <a:stCxn id="927" idx="3"/>
              <a:endCxn id="929" idx="1"/>
            </p:cNvCxnSpPr>
            <p:nvPr/>
          </p:nvCxnSpPr>
          <p:spPr>
            <a:xfrm>
              <a:off x="4783472" y="1688593"/>
              <a:ext cx="647700" cy="120600"/>
            </a:xfrm>
            <a:prstGeom prst="straightConnector1">
              <a:avLst/>
            </a:prstGeom>
            <a:noFill/>
            <a:ln cap="flat" cmpd="sng" w="19050">
              <a:solidFill>
                <a:srgbClr val="434343"/>
              </a:solidFill>
              <a:prstDash val="solid"/>
              <a:round/>
              <a:headEnd len="sm" w="sm" type="diamond"/>
              <a:tailEnd len="sm" w="sm" type="diamond"/>
            </a:ln>
          </p:spPr>
        </p:cxnSp>
        <p:sp>
          <p:nvSpPr>
            <p:cNvPr id="931" name="Google Shape;931;p47"/>
            <p:cNvSpPr/>
            <p:nvPr/>
          </p:nvSpPr>
          <p:spPr>
            <a:xfrm>
              <a:off x="6181225" y="2596478"/>
              <a:ext cx="70680" cy="120705"/>
            </a:xfrm>
            <a:prstGeom prst="diamond">
              <a:avLst/>
            </a:prstGeom>
            <a:solidFill>
              <a:srgbClr val="3D7F8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Open Sans"/>
                <a:ea typeface="Open Sans"/>
                <a:cs typeface="Open Sans"/>
                <a:sym typeface="Open Sans"/>
              </a:endParaRPr>
            </a:p>
          </p:txBody>
        </p:sp>
        <p:cxnSp>
          <p:nvCxnSpPr>
            <p:cNvPr id="932" name="Google Shape;932;p47"/>
            <p:cNvCxnSpPr>
              <a:stCxn id="929" idx="3"/>
              <a:endCxn id="931" idx="1"/>
            </p:cNvCxnSpPr>
            <p:nvPr/>
          </p:nvCxnSpPr>
          <p:spPr>
            <a:xfrm>
              <a:off x="5501823" y="1809318"/>
              <a:ext cx="679500" cy="847500"/>
            </a:xfrm>
            <a:prstGeom prst="straightConnector1">
              <a:avLst/>
            </a:prstGeom>
            <a:noFill/>
            <a:ln cap="flat" cmpd="sng" w="19050">
              <a:solidFill>
                <a:srgbClr val="434343"/>
              </a:solidFill>
              <a:prstDash val="solid"/>
              <a:round/>
              <a:headEnd len="sm" w="sm" type="diamond"/>
              <a:tailEnd len="sm" w="sm" type="diamond"/>
            </a:ln>
          </p:spPr>
        </p:cxnSp>
      </p:grpSp>
      <p:sp>
        <p:nvSpPr>
          <p:cNvPr id="933" name="Google Shape;933;p47"/>
          <p:cNvSpPr txBox="1"/>
          <p:nvPr>
            <p:ph idx="4294967295" type="title"/>
          </p:nvPr>
        </p:nvSpPr>
        <p:spPr>
          <a:xfrm>
            <a:off x="387900" y="206475"/>
            <a:ext cx="4946700" cy="621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7198A9"/>
              </a:buClr>
              <a:buFont typeface="Arvo"/>
              <a:buNone/>
            </a:pPr>
            <a:r>
              <a:rPr lang="en" sz="3000">
                <a:solidFill>
                  <a:schemeClr val="accent4"/>
                </a:solidFill>
              </a:rPr>
              <a:t>Editable Line Chart</a:t>
            </a:r>
            <a:endParaRPr>
              <a:solidFill>
                <a:schemeClr val="accent4"/>
              </a:solidFill>
            </a:endParaRPr>
          </a:p>
        </p:txBody>
      </p:sp>
      <p:sp>
        <p:nvSpPr>
          <p:cNvPr id="934" name="Google Shape;934;p47"/>
          <p:cNvSpPr txBox="1"/>
          <p:nvPr/>
        </p:nvSpPr>
        <p:spPr>
          <a:xfrm>
            <a:off x="387900" y="711750"/>
            <a:ext cx="6652800" cy="328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
                <a:solidFill>
                  <a:srgbClr val="468793"/>
                </a:solidFill>
                <a:latin typeface="Ubuntu"/>
                <a:ea typeface="Ubuntu"/>
                <a:cs typeface="Ubuntu"/>
                <a:sym typeface="Ubuntu"/>
              </a:rPr>
              <a:t>Use a Line Chart to Describe Trends</a:t>
            </a:r>
            <a:endParaRPr sz="1200">
              <a:solidFill>
                <a:srgbClr val="468793"/>
              </a:solidFill>
              <a:latin typeface="Ubuntu"/>
              <a:ea typeface="Ubuntu"/>
              <a:cs typeface="Ubuntu"/>
              <a:sym typeface="Ubuntu"/>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48"/>
          <p:cNvSpPr txBox="1"/>
          <p:nvPr/>
        </p:nvSpPr>
        <p:spPr>
          <a:xfrm>
            <a:off x="5919347" y="635100"/>
            <a:ext cx="682800" cy="319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 sz="1800">
                <a:solidFill>
                  <a:srgbClr val="7F6000"/>
                </a:solidFill>
                <a:latin typeface="Abel"/>
                <a:ea typeface="Abel"/>
                <a:cs typeface="Abel"/>
                <a:sym typeface="Abel"/>
              </a:rPr>
              <a:t>80%</a:t>
            </a:r>
            <a:endParaRPr b="1" i="0" sz="1600" u="none" cap="none" strike="noStrike">
              <a:solidFill>
                <a:srgbClr val="7F6000"/>
              </a:solidFill>
              <a:latin typeface="Abel"/>
              <a:ea typeface="Abel"/>
              <a:cs typeface="Abel"/>
              <a:sym typeface="Abel"/>
            </a:endParaRPr>
          </a:p>
        </p:txBody>
      </p:sp>
      <p:grpSp>
        <p:nvGrpSpPr>
          <p:cNvPr id="940" name="Google Shape;940;p48"/>
          <p:cNvGrpSpPr/>
          <p:nvPr/>
        </p:nvGrpSpPr>
        <p:grpSpPr>
          <a:xfrm>
            <a:off x="4932333" y="952211"/>
            <a:ext cx="1400327" cy="547954"/>
            <a:chOff x="5410200" y="1149350"/>
            <a:chExt cx="1752600" cy="685800"/>
          </a:xfrm>
        </p:grpSpPr>
        <p:cxnSp>
          <p:nvCxnSpPr>
            <p:cNvPr id="941" name="Google Shape;941;p48"/>
            <p:cNvCxnSpPr/>
            <p:nvPr/>
          </p:nvCxnSpPr>
          <p:spPr>
            <a:xfrm rot="-5400000">
              <a:off x="5257800" y="1301750"/>
              <a:ext cx="685800" cy="381000"/>
            </a:xfrm>
            <a:prstGeom prst="straightConnector1">
              <a:avLst/>
            </a:prstGeom>
            <a:noFill/>
            <a:ln cap="flat" cmpd="sng" w="9525">
              <a:solidFill>
                <a:srgbClr val="2F4200"/>
              </a:solidFill>
              <a:prstDash val="dash"/>
              <a:round/>
              <a:headEnd len="sm" w="sm" type="none"/>
              <a:tailEnd len="sm" w="sm" type="none"/>
            </a:ln>
          </p:spPr>
        </p:cxnSp>
        <p:cxnSp>
          <p:nvCxnSpPr>
            <p:cNvPr id="942" name="Google Shape;942;p48"/>
            <p:cNvCxnSpPr/>
            <p:nvPr/>
          </p:nvCxnSpPr>
          <p:spPr>
            <a:xfrm>
              <a:off x="5791200" y="1149350"/>
              <a:ext cx="1371600" cy="1500"/>
            </a:xfrm>
            <a:prstGeom prst="straightConnector1">
              <a:avLst/>
            </a:prstGeom>
            <a:noFill/>
            <a:ln cap="flat" cmpd="sng" w="9525">
              <a:solidFill>
                <a:srgbClr val="2F4200"/>
              </a:solidFill>
              <a:prstDash val="dash"/>
              <a:round/>
              <a:headEnd len="sm" w="sm" type="none"/>
              <a:tailEnd len="sm" w="sm" type="none"/>
            </a:ln>
          </p:spPr>
        </p:cxnSp>
      </p:grpSp>
      <p:grpSp>
        <p:nvGrpSpPr>
          <p:cNvPr id="943" name="Google Shape;943;p48"/>
          <p:cNvGrpSpPr/>
          <p:nvPr/>
        </p:nvGrpSpPr>
        <p:grpSpPr>
          <a:xfrm>
            <a:off x="1772930" y="3111408"/>
            <a:ext cx="1217676" cy="426187"/>
            <a:chOff x="609600" y="1987550"/>
            <a:chExt cx="1524000" cy="533400"/>
          </a:xfrm>
        </p:grpSpPr>
        <p:cxnSp>
          <p:nvCxnSpPr>
            <p:cNvPr id="944" name="Google Shape;944;p48"/>
            <p:cNvCxnSpPr/>
            <p:nvPr/>
          </p:nvCxnSpPr>
          <p:spPr>
            <a:xfrm flipH="1" rot="5400000">
              <a:off x="1790700" y="2178050"/>
              <a:ext cx="533400" cy="152400"/>
            </a:xfrm>
            <a:prstGeom prst="straightConnector1">
              <a:avLst/>
            </a:prstGeom>
            <a:noFill/>
            <a:ln cap="flat" cmpd="sng" w="9525">
              <a:solidFill>
                <a:srgbClr val="2F4200"/>
              </a:solidFill>
              <a:prstDash val="dash"/>
              <a:round/>
              <a:headEnd len="sm" w="sm" type="none"/>
              <a:tailEnd len="sm" w="sm" type="none"/>
            </a:ln>
          </p:spPr>
        </p:cxnSp>
        <p:cxnSp>
          <p:nvCxnSpPr>
            <p:cNvPr id="945" name="Google Shape;945;p48"/>
            <p:cNvCxnSpPr/>
            <p:nvPr/>
          </p:nvCxnSpPr>
          <p:spPr>
            <a:xfrm rot="10800000">
              <a:off x="609600" y="1987638"/>
              <a:ext cx="1371600" cy="1500"/>
            </a:xfrm>
            <a:prstGeom prst="straightConnector1">
              <a:avLst/>
            </a:prstGeom>
            <a:noFill/>
            <a:ln cap="flat" cmpd="sng" w="9525">
              <a:solidFill>
                <a:srgbClr val="2F4200"/>
              </a:solidFill>
              <a:prstDash val="dash"/>
              <a:round/>
              <a:headEnd len="sm" w="sm" type="none"/>
              <a:tailEnd len="sm" w="sm" type="none"/>
            </a:ln>
          </p:spPr>
        </p:cxnSp>
      </p:grpSp>
      <p:grpSp>
        <p:nvGrpSpPr>
          <p:cNvPr id="946" name="Google Shape;946;p48"/>
          <p:cNvGrpSpPr/>
          <p:nvPr/>
        </p:nvGrpSpPr>
        <p:grpSpPr>
          <a:xfrm>
            <a:off x="5456220" y="3050524"/>
            <a:ext cx="1400327" cy="547954"/>
            <a:chOff x="7010400" y="1911350"/>
            <a:chExt cx="1752600" cy="685800"/>
          </a:xfrm>
        </p:grpSpPr>
        <p:cxnSp>
          <p:nvCxnSpPr>
            <p:cNvPr id="947" name="Google Shape;947;p48"/>
            <p:cNvCxnSpPr/>
            <p:nvPr/>
          </p:nvCxnSpPr>
          <p:spPr>
            <a:xfrm rot="-5400000">
              <a:off x="6858000" y="2063750"/>
              <a:ext cx="685800" cy="381000"/>
            </a:xfrm>
            <a:prstGeom prst="straightConnector1">
              <a:avLst/>
            </a:prstGeom>
            <a:noFill/>
            <a:ln cap="flat" cmpd="sng" w="9525">
              <a:solidFill>
                <a:srgbClr val="2F4200"/>
              </a:solidFill>
              <a:prstDash val="dash"/>
              <a:round/>
              <a:headEnd len="sm" w="sm" type="none"/>
              <a:tailEnd len="sm" w="sm" type="none"/>
            </a:ln>
          </p:spPr>
        </p:cxnSp>
        <p:cxnSp>
          <p:nvCxnSpPr>
            <p:cNvPr id="948" name="Google Shape;948;p48"/>
            <p:cNvCxnSpPr/>
            <p:nvPr/>
          </p:nvCxnSpPr>
          <p:spPr>
            <a:xfrm>
              <a:off x="7391400" y="1911350"/>
              <a:ext cx="1371600" cy="1500"/>
            </a:xfrm>
            <a:prstGeom prst="straightConnector1">
              <a:avLst/>
            </a:prstGeom>
            <a:noFill/>
            <a:ln cap="flat" cmpd="sng" w="9525">
              <a:solidFill>
                <a:srgbClr val="2F4200"/>
              </a:solidFill>
              <a:prstDash val="dash"/>
              <a:round/>
              <a:headEnd len="sm" w="sm" type="none"/>
              <a:tailEnd len="sm" w="sm" type="none"/>
            </a:ln>
          </p:spPr>
        </p:cxnSp>
      </p:grpSp>
      <p:sp>
        <p:nvSpPr>
          <p:cNvPr id="949" name="Google Shape;949;p48"/>
          <p:cNvSpPr txBox="1"/>
          <p:nvPr/>
        </p:nvSpPr>
        <p:spPr>
          <a:xfrm>
            <a:off x="6438375" y="2730950"/>
            <a:ext cx="682800" cy="319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 sz="1800">
                <a:solidFill>
                  <a:srgbClr val="7F6000"/>
                </a:solidFill>
                <a:latin typeface="Abel"/>
                <a:ea typeface="Abel"/>
                <a:cs typeface="Abel"/>
                <a:sym typeface="Abel"/>
              </a:rPr>
              <a:t>60%</a:t>
            </a:r>
            <a:endParaRPr b="1" i="0" sz="1600" u="none" cap="none" strike="noStrike">
              <a:solidFill>
                <a:srgbClr val="7F6000"/>
              </a:solidFill>
              <a:latin typeface="Abel"/>
              <a:ea typeface="Abel"/>
              <a:cs typeface="Abel"/>
              <a:sym typeface="Abel"/>
            </a:endParaRPr>
          </a:p>
        </p:txBody>
      </p:sp>
      <p:sp>
        <p:nvSpPr>
          <p:cNvPr id="950" name="Google Shape;950;p48"/>
          <p:cNvSpPr txBox="1"/>
          <p:nvPr/>
        </p:nvSpPr>
        <p:spPr>
          <a:xfrm>
            <a:off x="1719686" y="2791837"/>
            <a:ext cx="642600" cy="319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 sz="1800" u="none" cap="none" strike="noStrike">
                <a:solidFill>
                  <a:srgbClr val="7F6000"/>
                </a:solidFill>
                <a:latin typeface="Abel"/>
                <a:ea typeface="Abel"/>
                <a:cs typeface="Abel"/>
                <a:sym typeface="Abel"/>
              </a:rPr>
              <a:t>30</a:t>
            </a:r>
            <a:r>
              <a:rPr b="1" i="0" lang="en" sz="1600" u="none" cap="none" strike="noStrike">
                <a:solidFill>
                  <a:srgbClr val="7F6000"/>
                </a:solidFill>
                <a:latin typeface="Abel"/>
                <a:ea typeface="Abel"/>
                <a:cs typeface="Abel"/>
                <a:sym typeface="Abel"/>
              </a:rPr>
              <a:t>%</a:t>
            </a:r>
            <a:endParaRPr b="1" i="0" sz="1600" u="none" cap="none" strike="noStrike">
              <a:solidFill>
                <a:srgbClr val="7F6000"/>
              </a:solidFill>
              <a:latin typeface="Abel"/>
              <a:ea typeface="Abel"/>
              <a:cs typeface="Abel"/>
              <a:sym typeface="Abel"/>
            </a:endParaRPr>
          </a:p>
        </p:txBody>
      </p:sp>
      <p:sp>
        <p:nvSpPr>
          <p:cNvPr id="951" name="Google Shape;951;p48"/>
          <p:cNvSpPr txBox="1"/>
          <p:nvPr/>
        </p:nvSpPr>
        <p:spPr>
          <a:xfrm>
            <a:off x="1696850" y="3182529"/>
            <a:ext cx="974400" cy="61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 sz="1100" u="none" cap="none" strike="noStrike">
                <a:solidFill>
                  <a:srgbClr val="434343"/>
                </a:solidFill>
                <a:latin typeface="Ubuntu"/>
                <a:ea typeface="Ubuntu"/>
                <a:cs typeface="Ubuntu"/>
                <a:sym typeface="Ubuntu"/>
              </a:rPr>
              <a:t>This is a sample text. Insert your desired text here.</a:t>
            </a:r>
            <a:endParaRPr>
              <a:solidFill>
                <a:srgbClr val="434343"/>
              </a:solidFill>
              <a:latin typeface="Ubuntu"/>
              <a:ea typeface="Ubuntu"/>
              <a:cs typeface="Ubuntu"/>
              <a:sym typeface="Ubuntu"/>
            </a:endParaRPr>
          </a:p>
        </p:txBody>
      </p:sp>
      <p:sp>
        <p:nvSpPr>
          <p:cNvPr id="952" name="Google Shape;952;p48"/>
          <p:cNvSpPr txBox="1"/>
          <p:nvPr/>
        </p:nvSpPr>
        <p:spPr>
          <a:xfrm>
            <a:off x="5358800" y="1008074"/>
            <a:ext cx="974400" cy="6147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i="0" lang="en" sz="1100" u="none" cap="none" strike="noStrike">
                <a:solidFill>
                  <a:srgbClr val="434343"/>
                </a:solidFill>
                <a:latin typeface="Ubuntu"/>
                <a:ea typeface="Ubuntu"/>
                <a:cs typeface="Ubuntu"/>
                <a:sym typeface="Ubuntu"/>
              </a:rPr>
              <a:t>This is a sample text. Insert your desired text here.</a:t>
            </a:r>
            <a:endParaRPr>
              <a:solidFill>
                <a:srgbClr val="434343"/>
              </a:solidFill>
              <a:latin typeface="Ubuntu"/>
              <a:ea typeface="Ubuntu"/>
              <a:cs typeface="Ubuntu"/>
              <a:sym typeface="Ubuntu"/>
            </a:endParaRPr>
          </a:p>
        </p:txBody>
      </p:sp>
      <p:sp>
        <p:nvSpPr>
          <p:cNvPr id="953" name="Google Shape;953;p48"/>
          <p:cNvSpPr txBox="1"/>
          <p:nvPr/>
        </p:nvSpPr>
        <p:spPr>
          <a:xfrm>
            <a:off x="5890373" y="3144475"/>
            <a:ext cx="974400" cy="6147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i="0" lang="en" sz="1100" u="none" cap="none" strike="noStrike">
                <a:solidFill>
                  <a:srgbClr val="434343"/>
                </a:solidFill>
                <a:latin typeface="Ubuntu"/>
                <a:ea typeface="Ubuntu"/>
                <a:cs typeface="Ubuntu"/>
                <a:sym typeface="Ubuntu"/>
              </a:rPr>
              <a:t>This is a sample text. Insert your desired text here.</a:t>
            </a:r>
            <a:endParaRPr>
              <a:solidFill>
                <a:srgbClr val="434343"/>
              </a:solidFill>
              <a:latin typeface="Ubuntu"/>
              <a:ea typeface="Ubuntu"/>
              <a:cs typeface="Ubuntu"/>
              <a:sym typeface="Ubuntu"/>
            </a:endParaRPr>
          </a:p>
        </p:txBody>
      </p:sp>
      <p:grpSp>
        <p:nvGrpSpPr>
          <p:cNvPr id="954" name="Google Shape;954;p48"/>
          <p:cNvGrpSpPr/>
          <p:nvPr/>
        </p:nvGrpSpPr>
        <p:grpSpPr>
          <a:xfrm>
            <a:off x="3211744" y="1389489"/>
            <a:ext cx="2109600" cy="2111752"/>
            <a:chOff x="3188500" y="1682056"/>
            <a:chExt cx="2640300" cy="2642994"/>
          </a:xfrm>
        </p:grpSpPr>
        <p:sp>
          <p:nvSpPr>
            <p:cNvPr id="955" name="Google Shape;955;p48"/>
            <p:cNvSpPr/>
            <p:nvPr/>
          </p:nvSpPr>
          <p:spPr>
            <a:xfrm>
              <a:off x="3188500" y="1684750"/>
              <a:ext cx="2628900" cy="2640300"/>
            </a:xfrm>
            <a:prstGeom prst="ellipse">
              <a:avLst/>
            </a:prstGeom>
            <a:solidFill>
              <a:srgbClr val="7F6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Open Sans"/>
                <a:ea typeface="Open Sans"/>
                <a:cs typeface="Open Sans"/>
                <a:sym typeface="Open Sans"/>
              </a:endParaRPr>
            </a:p>
          </p:txBody>
        </p:sp>
        <p:sp>
          <p:nvSpPr>
            <p:cNvPr id="956" name="Google Shape;956;p48"/>
            <p:cNvSpPr/>
            <p:nvPr/>
          </p:nvSpPr>
          <p:spPr>
            <a:xfrm>
              <a:off x="3188500" y="1682056"/>
              <a:ext cx="2640300" cy="2640300"/>
            </a:xfrm>
            <a:prstGeom prst="pie">
              <a:avLst>
                <a:gd fmla="val 16187296" name="adj1"/>
                <a:gd fmla="val 12695290" name="adj2"/>
              </a:avLst>
            </a:prstGeom>
            <a:solidFill>
              <a:srgbClr val="F7B6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Open Sans"/>
                <a:ea typeface="Open Sans"/>
                <a:cs typeface="Open Sans"/>
                <a:sym typeface="Open Sans"/>
              </a:endParaRPr>
            </a:p>
          </p:txBody>
        </p:sp>
      </p:grpSp>
      <p:grpSp>
        <p:nvGrpSpPr>
          <p:cNvPr id="957" name="Google Shape;957;p48"/>
          <p:cNvGrpSpPr/>
          <p:nvPr/>
        </p:nvGrpSpPr>
        <p:grpSpPr>
          <a:xfrm>
            <a:off x="4798734" y="3600105"/>
            <a:ext cx="1389590" cy="1391008"/>
            <a:chOff x="3188500" y="1682056"/>
            <a:chExt cx="2640300" cy="2642994"/>
          </a:xfrm>
        </p:grpSpPr>
        <p:sp>
          <p:nvSpPr>
            <p:cNvPr id="958" name="Google Shape;958;p48"/>
            <p:cNvSpPr/>
            <p:nvPr/>
          </p:nvSpPr>
          <p:spPr>
            <a:xfrm>
              <a:off x="3188500" y="1684750"/>
              <a:ext cx="2628900" cy="2640300"/>
            </a:xfrm>
            <a:prstGeom prst="ellipse">
              <a:avLst/>
            </a:prstGeom>
            <a:solidFill>
              <a:srgbClr val="7F6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Open Sans"/>
                <a:ea typeface="Open Sans"/>
                <a:cs typeface="Open Sans"/>
                <a:sym typeface="Open Sans"/>
              </a:endParaRPr>
            </a:p>
          </p:txBody>
        </p:sp>
        <p:sp>
          <p:nvSpPr>
            <p:cNvPr id="959" name="Google Shape;959;p48"/>
            <p:cNvSpPr/>
            <p:nvPr/>
          </p:nvSpPr>
          <p:spPr>
            <a:xfrm>
              <a:off x="3188500" y="1682056"/>
              <a:ext cx="2640300" cy="2640300"/>
            </a:xfrm>
            <a:prstGeom prst="pie">
              <a:avLst>
                <a:gd fmla="val 16187296" name="adj1"/>
                <a:gd fmla="val 7603520" name="adj2"/>
              </a:avLst>
            </a:prstGeom>
            <a:solidFill>
              <a:srgbClr val="F7B6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Open Sans"/>
                <a:ea typeface="Open Sans"/>
                <a:cs typeface="Open Sans"/>
                <a:sym typeface="Open Sans"/>
              </a:endParaRPr>
            </a:p>
          </p:txBody>
        </p:sp>
      </p:grpSp>
      <p:grpSp>
        <p:nvGrpSpPr>
          <p:cNvPr id="960" name="Google Shape;960;p48"/>
          <p:cNvGrpSpPr/>
          <p:nvPr/>
        </p:nvGrpSpPr>
        <p:grpSpPr>
          <a:xfrm>
            <a:off x="2260833" y="3600105"/>
            <a:ext cx="1395976" cy="1391008"/>
            <a:chOff x="3188500" y="1682056"/>
            <a:chExt cx="2652435" cy="2642994"/>
          </a:xfrm>
        </p:grpSpPr>
        <p:sp>
          <p:nvSpPr>
            <p:cNvPr id="961" name="Google Shape;961;p48"/>
            <p:cNvSpPr/>
            <p:nvPr/>
          </p:nvSpPr>
          <p:spPr>
            <a:xfrm>
              <a:off x="3212035" y="1684750"/>
              <a:ext cx="2628900" cy="2640300"/>
            </a:xfrm>
            <a:prstGeom prst="ellipse">
              <a:avLst/>
            </a:prstGeom>
            <a:solidFill>
              <a:srgbClr val="7F6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Open Sans"/>
                <a:ea typeface="Open Sans"/>
                <a:cs typeface="Open Sans"/>
                <a:sym typeface="Open Sans"/>
              </a:endParaRPr>
            </a:p>
          </p:txBody>
        </p:sp>
        <p:sp>
          <p:nvSpPr>
            <p:cNvPr id="962" name="Google Shape;962;p48"/>
            <p:cNvSpPr/>
            <p:nvPr/>
          </p:nvSpPr>
          <p:spPr>
            <a:xfrm>
              <a:off x="3188500" y="1682056"/>
              <a:ext cx="2640300" cy="2640300"/>
            </a:xfrm>
            <a:prstGeom prst="pie">
              <a:avLst>
                <a:gd fmla="val 16187296" name="adj1"/>
                <a:gd fmla="val 1190101" name="adj2"/>
              </a:avLst>
            </a:prstGeom>
            <a:solidFill>
              <a:srgbClr val="F7B6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Open Sans"/>
                <a:ea typeface="Open Sans"/>
                <a:cs typeface="Open Sans"/>
                <a:sym typeface="Open Sans"/>
              </a:endParaRPr>
            </a:p>
          </p:txBody>
        </p:sp>
      </p:grpSp>
      <p:sp>
        <p:nvSpPr>
          <p:cNvPr id="963" name="Google Shape;963;p48"/>
          <p:cNvSpPr txBox="1"/>
          <p:nvPr>
            <p:ph idx="4294967295" type="title"/>
          </p:nvPr>
        </p:nvSpPr>
        <p:spPr>
          <a:xfrm>
            <a:off x="387900" y="206475"/>
            <a:ext cx="4946700" cy="621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7198A9"/>
              </a:buClr>
              <a:buFont typeface="Arvo"/>
              <a:buNone/>
            </a:pPr>
            <a:r>
              <a:rPr lang="en" sz="3000">
                <a:solidFill>
                  <a:srgbClr val="F1C232"/>
                </a:solidFill>
              </a:rPr>
              <a:t>Editable Pie Charts</a:t>
            </a:r>
            <a:endParaRPr>
              <a:solidFill>
                <a:srgbClr val="F1C232"/>
              </a:solidFill>
            </a:endParaRPr>
          </a:p>
        </p:txBody>
      </p:sp>
      <p:sp>
        <p:nvSpPr>
          <p:cNvPr id="964" name="Google Shape;964;p48"/>
          <p:cNvSpPr txBox="1"/>
          <p:nvPr/>
        </p:nvSpPr>
        <p:spPr>
          <a:xfrm>
            <a:off x="387900" y="711750"/>
            <a:ext cx="6652800" cy="328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
                <a:solidFill>
                  <a:srgbClr val="BF9000"/>
                </a:solidFill>
                <a:latin typeface="Ubuntu"/>
                <a:ea typeface="Ubuntu"/>
                <a:cs typeface="Ubuntu"/>
                <a:sym typeface="Ubuntu"/>
              </a:rPr>
              <a:t>Use Pie Charts to Describe Percentages</a:t>
            </a:r>
            <a:endParaRPr sz="1200">
              <a:solidFill>
                <a:srgbClr val="BF9000"/>
              </a:solidFill>
              <a:latin typeface="Ubuntu"/>
              <a:ea typeface="Ubuntu"/>
              <a:cs typeface="Ubuntu"/>
              <a:sym typeface="Ubuntu"/>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49"/>
          <p:cNvSpPr/>
          <p:nvPr/>
        </p:nvSpPr>
        <p:spPr>
          <a:xfrm>
            <a:off x="4051467" y="4398625"/>
            <a:ext cx="920400" cy="459900"/>
          </a:xfrm>
          <a:custGeom>
            <a:rect b="b" l="l" r="r" t="t"/>
            <a:pathLst>
              <a:path extrusionOk="0" h="120000" w="120000">
                <a:moveTo>
                  <a:pt x="120000" y="120000"/>
                </a:moveTo>
                <a:lnTo>
                  <a:pt x="0" y="120000"/>
                </a:lnTo>
                <a:lnTo>
                  <a:pt x="9286" y="0"/>
                </a:lnTo>
                <a:lnTo>
                  <a:pt x="111441" y="0"/>
                </a:lnTo>
                <a:lnTo>
                  <a:pt x="120000" y="120000"/>
                </a:lnTo>
                <a:close/>
              </a:path>
            </a:pathLst>
          </a:custGeom>
          <a:solidFill>
            <a:srgbClr val="B7B7B7"/>
          </a:solidFill>
          <a:ln>
            <a:noFill/>
          </a:ln>
        </p:spPr>
        <p:txBody>
          <a:bodyPr anchorCtr="0" anchor="t" bIns="45675" lIns="91375" spcFirstLastPara="1" rIns="91375" wrap="square" tIns="45675">
            <a:noAutofit/>
          </a:bodyPr>
          <a:lstStyle/>
          <a:p>
            <a:pPr indent="0" lvl="0" marL="0" marR="0" rtl="0" algn="ctr">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970" name="Google Shape;970;p49"/>
          <p:cNvSpPr/>
          <p:nvPr/>
        </p:nvSpPr>
        <p:spPr>
          <a:xfrm>
            <a:off x="3977840" y="4858525"/>
            <a:ext cx="1380600" cy="0"/>
          </a:xfrm>
          <a:custGeom>
            <a:rect b="b" l="l" r="r" t="t"/>
            <a:pathLst>
              <a:path extrusionOk="0" h="120000" w="120000">
                <a:moveTo>
                  <a:pt x="117823" y="120000"/>
                </a:moveTo>
                <a:cubicBezTo>
                  <a:pt x="1865" y="120000"/>
                  <a:pt x="1865" y="120000"/>
                  <a:pt x="1865" y="120000"/>
                </a:cubicBezTo>
                <a:cubicBezTo>
                  <a:pt x="777" y="120000"/>
                  <a:pt x="0" y="113750"/>
                  <a:pt x="0" y="105000"/>
                </a:cubicBezTo>
                <a:cubicBezTo>
                  <a:pt x="0" y="102500"/>
                  <a:pt x="0" y="100000"/>
                  <a:pt x="310" y="97500"/>
                </a:cubicBezTo>
                <a:cubicBezTo>
                  <a:pt x="7461" y="6250"/>
                  <a:pt x="7461" y="6250"/>
                  <a:pt x="7461" y="6250"/>
                </a:cubicBezTo>
                <a:cubicBezTo>
                  <a:pt x="7772" y="2500"/>
                  <a:pt x="8393" y="0"/>
                  <a:pt x="9015" y="0"/>
                </a:cubicBezTo>
                <a:cubicBezTo>
                  <a:pt x="111139" y="0"/>
                  <a:pt x="111139" y="0"/>
                  <a:pt x="111139" y="0"/>
                </a:cubicBezTo>
                <a:cubicBezTo>
                  <a:pt x="111761" y="0"/>
                  <a:pt x="112383" y="2500"/>
                  <a:pt x="112694" y="7500"/>
                </a:cubicBezTo>
                <a:cubicBezTo>
                  <a:pt x="119378" y="97500"/>
                  <a:pt x="119378" y="97500"/>
                  <a:pt x="119378" y="97500"/>
                </a:cubicBezTo>
                <a:cubicBezTo>
                  <a:pt x="120000" y="105000"/>
                  <a:pt x="119689" y="113750"/>
                  <a:pt x="118756" y="118750"/>
                </a:cubicBezTo>
                <a:cubicBezTo>
                  <a:pt x="118445" y="120000"/>
                  <a:pt x="118134" y="120000"/>
                  <a:pt x="117823" y="120000"/>
                </a:cubicBezTo>
                <a:close/>
              </a:path>
            </a:pathLst>
          </a:custGeom>
          <a:solidFill>
            <a:srgbClr val="BFBDC0"/>
          </a:solidFill>
          <a:ln>
            <a:noFill/>
          </a:ln>
        </p:spPr>
        <p:txBody>
          <a:bodyPr anchorCtr="0" anchor="t" bIns="45675" lIns="91375" spcFirstLastPara="1" rIns="91375" wrap="square" tIns="45675">
            <a:noAutofit/>
          </a:bodyPr>
          <a:lstStyle/>
          <a:p>
            <a:pPr indent="0" lvl="0" marL="0" marR="0" rtl="0" algn="ctr">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971" name="Google Shape;971;p49"/>
          <p:cNvSpPr/>
          <p:nvPr/>
        </p:nvSpPr>
        <p:spPr>
          <a:xfrm>
            <a:off x="2221525" y="1250300"/>
            <a:ext cx="4601700" cy="2807700"/>
          </a:xfrm>
          <a:custGeom>
            <a:rect b="b" l="l" r="r" t="t"/>
            <a:pathLst>
              <a:path extrusionOk="0" h="120000" w="120000">
                <a:moveTo>
                  <a:pt x="117764" y="0"/>
                </a:moveTo>
                <a:cubicBezTo>
                  <a:pt x="2157" y="0"/>
                  <a:pt x="2157" y="0"/>
                  <a:pt x="2157" y="0"/>
                </a:cubicBezTo>
                <a:cubicBezTo>
                  <a:pt x="963" y="0"/>
                  <a:pt x="0" y="1618"/>
                  <a:pt x="0" y="3485"/>
                </a:cubicBezTo>
                <a:cubicBezTo>
                  <a:pt x="0" y="3485"/>
                  <a:pt x="0" y="118879"/>
                  <a:pt x="0" y="120000"/>
                </a:cubicBezTo>
                <a:cubicBezTo>
                  <a:pt x="120000" y="120000"/>
                  <a:pt x="120000" y="120000"/>
                  <a:pt x="120000" y="120000"/>
                </a:cubicBezTo>
                <a:cubicBezTo>
                  <a:pt x="120000" y="118008"/>
                  <a:pt x="119922" y="3485"/>
                  <a:pt x="119922" y="3485"/>
                </a:cubicBezTo>
                <a:cubicBezTo>
                  <a:pt x="119922" y="1618"/>
                  <a:pt x="118959" y="0"/>
                  <a:pt x="117764" y="0"/>
                </a:cubicBezTo>
                <a:close/>
              </a:path>
            </a:pathLst>
          </a:custGeom>
          <a:solidFill>
            <a:srgbClr val="000000"/>
          </a:solidFill>
          <a:ln>
            <a:noFill/>
          </a:ln>
        </p:spPr>
        <p:txBody>
          <a:bodyPr anchorCtr="0" anchor="t" bIns="45675" lIns="91375" spcFirstLastPara="1" rIns="91375" wrap="square" tIns="45675">
            <a:noAutofit/>
          </a:bodyPr>
          <a:lstStyle/>
          <a:p>
            <a:pPr indent="0" lvl="0" marL="0" marR="0" rtl="0" algn="ctr">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972" name="Google Shape;972;p49"/>
          <p:cNvSpPr/>
          <p:nvPr/>
        </p:nvSpPr>
        <p:spPr>
          <a:xfrm>
            <a:off x="2223065" y="4058101"/>
            <a:ext cx="4601700" cy="459900"/>
          </a:xfrm>
          <a:custGeom>
            <a:rect b="b" l="l" r="r" t="t"/>
            <a:pathLst>
              <a:path extrusionOk="0" h="120000" w="120000">
                <a:moveTo>
                  <a:pt x="117957" y="120000"/>
                </a:moveTo>
                <a:cubicBezTo>
                  <a:pt x="2157" y="120000"/>
                  <a:pt x="2157" y="120000"/>
                  <a:pt x="2157" y="120000"/>
                </a:cubicBezTo>
                <a:cubicBezTo>
                  <a:pt x="963" y="120000"/>
                  <a:pt x="0" y="107804"/>
                  <a:pt x="0" y="92682"/>
                </a:cubicBezTo>
                <a:cubicBezTo>
                  <a:pt x="0" y="92682"/>
                  <a:pt x="0" y="2926"/>
                  <a:pt x="0" y="0"/>
                </a:cubicBezTo>
                <a:cubicBezTo>
                  <a:pt x="120000" y="0"/>
                  <a:pt x="120000" y="0"/>
                  <a:pt x="120000" y="0"/>
                </a:cubicBezTo>
                <a:cubicBezTo>
                  <a:pt x="120000" y="1463"/>
                  <a:pt x="120000" y="92682"/>
                  <a:pt x="120000" y="92682"/>
                </a:cubicBezTo>
                <a:cubicBezTo>
                  <a:pt x="120000" y="107804"/>
                  <a:pt x="119152" y="120000"/>
                  <a:pt x="117957" y="120000"/>
                </a:cubicBezTo>
                <a:close/>
              </a:path>
            </a:pathLst>
          </a:custGeom>
          <a:solidFill>
            <a:srgbClr val="D9D9D9"/>
          </a:solidFill>
          <a:ln>
            <a:noFill/>
          </a:ln>
        </p:spPr>
        <p:txBody>
          <a:bodyPr anchorCtr="0" anchor="t" bIns="45675" lIns="91375" spcFirstLastPara="1" rIns="91375" wrap="square" tIns="45675">
            <a:noAutofit/>
          </a:bodyPr>
          <a:lstStyle/>
          <a:p>
            <a:pPr indent="0" lvl="0" marL="0" marR="0" rtl="0" algn="ctr">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973" name="Google Shape;973;p49"/>
          <p:cNvSpPr/>
          <p:nvPr/>
        </p:nvSpPr>
        <p:spPr>
          <a:xfrm>
            <a:off x="4485559" y="4253661"/>
            <a:ext cx="0" cy="0"/>
          </a:xfrm>
          <a:prstGeom prst="ellipse">
            <a:avLst/>
          </a:prstGeom>
          <a:solidFill>
            <a:srgbClr val="D5D3D7"/>
          </a:solidFill>
          <a:ln>
            <a:noFill/>
          </a:ln>
        </p:spPr>
        <p:txBody>
          <a:bodyPr anchorCtr="0" anchor="t" bIns="45675" lIns="91375" spcFirstLastPara="1" rIns="91375" wrap="square" tIns="45675">
            <a:noAutofit/>
          </a:bodyPr>
          <a:lstStyle/>
          <a:p>
            <a:pPr indent="0" lvl="0" marL="0" marR="0" rtl="0" algn="ctr">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974" name="Google Shape;974;p49"/>
          <p:cNvSpPr/>
          <p:nvPr/>
        </p:nvSpPr>
        <p:spPr>
          <a:xfrm>
            <a:off x="4528508" y="1343874"/>
            <a:ext cx="0" cy="0"/>
          </a:xfrm>
          <a:prstGeom prst="ellipse">
            <a:avLst/>
          </a:prstGeom>
          <a:solidFill>
            <a:srgbClr val="626263"/>
          </a:solidFill>
          <a:ln>
            <a:noFill/>
          </a:ln>
        </p:spPr>
        <p:txBody>
          <a:bodyPr anchorCtr="0" anchor="t" bIns="45675" lIns="91375" spcFirstLastPara="1" rIns="91375" wrap="square" tIns="45675">
            <a:noAutofit/>
          </a:bodyPr>
          <a:lstStyle/>
          <a:p>
            <a:pPr indent="0" lvl="0" marL="0" marR="0" rtl="0" algn="ctr">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975" name="Google Shape;975;p49"/>
          <p:cNvSpPr/>
          <p:nvPr/>
        </p:nvSpPr>
        <p:spPr>
          <a:xfrm>
            <a:off x="2348311" y="1385879"/>
            <a:ext cx="4326900" cy="2536500"/>
          </a:xfrm>
          <a:custGeom>
            <a:rect b="b" l="l" r="r" t="t"/>
            <a:pathLst>
              <a:path extrusionOk="0" h="120000" w="120000">
                <a:moveTo>
                  <a:pt x="117764" y="0"/>
                </a:moveTo>
                <a:cubicBezTo>
                  <a:pt x="2157" y="0"/>
                  <a:pt x="2157" y="0"/>
                  <a:pt x="2157" y="0"/>
                </a:cubicBezTo>
                <a:cubicBezTo>
                  <a:pt x="963" y="0"/>
                  <a:pt x="0" y="1618"/>
                  <a:pt x="0" y="3485"/>
                </a:cubicBezTo>
                <a:cubicBezTo>
                  <a:pt x="0" y="3485"/>
                  <a:pt x="0" y="118879"/>
                  <a:pt x="0" y="120000"/>
                </a:cubicBezTo>
                <a:cubicBezTo>
                  <a:pt x="120000" y="120000"/>
                  <a:pt x="120000" y="120000"/>
                  <a:pt x="120000" y="120000"/>
                </a:cubicBezTo>
                <a:cubicBezTo>
                  <a:pt x="120000" y="118008"/>
                  <a:pt x="119922" y="3485"/>
                  <a:pt x="119922" y="3485"/>
                </a:cubicBezTo>
                <a:cubicBezTo>
                  <a:pt x="119922" y="1618"/>
                  <a:pt x="118959" y="0"/>
                  <a:pt x="117764" y="0"/>
                </a:cubicBezTo>
                <a:close/>
              </a:path>
            </a:pathLst>
          </a:custGeom>
          <a:solidFill>
            <a:srgbClr val="999999"/>
          </a:solidFill>
          <a:ln cap="flat" cmpd="sng" w="9525">
            <a:solidFill>
              <a:srgbClr val="434343"/>
            </a:solidFill>
            <a:prstDash val="solid"/>
            <a:round/>
            <a:headEnd len="sm" w="sm" type="none"/>
            <a:tailEnd len="sm" w="sm" type="none"/>
          </a:ln>
        </p:spPr>
        <p:txBody>
          <a:bodyPr anchorCtr="0" anchor="t" bIns="45700" lIns="91400" spcFirstLastPara="1" rIns="91400" wrap="square" tIns="45700">
            <a:noAutofit/>
          </a:bodyPr>
          <a:lstStyle/>
          <a:p>
            <a:pPr indent="0" lvl="0" marL="0" marR="0" rtl="0" algn="l">
              <a:spcBef>
                <a:spcPts val="0"/>
              </a:spcBef>
              <a:spcAft>
                <a:spcPts val="0"/>
              </a:spcAft>
              <a:buNone/>
            </a:pPr>
            <a:r>
              <a:t/>
            </a:r>
            <a:endParaRPr b="0" i="0" sz="1100" u="none" cap="none" strike="noStrike">
              <a:solidFill>
                <a:srgbClr val="000000"/>
              </a:solidFill>
              <a:latin typeface="Calibri"/>
              <a:ea typeface="Calibri"/>
              <a:cs typeface="Calibri"/>
              <a:sym typeface="Calibri"/>
            </a:endParaRPr>
          </a:p>
        </p:txBody>
      </p:sp>
      <p:pic>
        <p:nvPicPr>
          <p:cNvPr descr="Outline-Browsers-Presentation.png" id="976" name="Google Shape;976;p49"/>
          <p:cNvPicPr preferRelativeResize="0"/>
          <p:nvPr/>
        </p:nvPicPr>
        <p:blipFill>
          <a:blip r:embed="rId3">
            <a:alphaModFix/>
          </a:blip>
          <a:stretch>
            <a:fillRect/>
          </a:stretch>
        </p:blipFill>
        <p:spPr>
          <a:xfrm>
            <a:off x="2362975" y="1529927"/>
            <a:ext cx="4297403" cy="2342085"/>
          </a:xfrm>
          <a:prstGeom prst="rect">
            <a:avLst/>
          </a:prstGeom>
          <a:noFill/>
          <a:ln>
            <a:noFill/>
          </a:ln>
        </p:spPr>
      </p:pic>
      <p:sp>
        <p:nvSpPr>
          <p:cNvPr id="977" name="Google Shape;977;p49"/>
          <p:cNvSpPr txBox="1"/>
          <p:nvPr/>
        </p:nvSpPr>
        <p:spPr>
          <a:xfrm>
            <a:off x="3194724" y="2138833"/>
            <a:ext cx="2646300" cy="112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Open Sans"/>
                <a:ea typeface="Open Sans"/>
                <a:cs typeface="Open Sans"/>
                <a:sym typeface="Open Sans"/>
              </a:rPr>
              <a:t>This is your App Demo</a:t>
            </a:r>
            <a:endParaRPr>
              <a:solidFill>
                <a:srgbClr val="FFFFFF"/>
              </a:solidFill>
              <a:latin typeface="Open Sans"/>
              <a:ea typeface="Open Sans"/>
              <a:cs typeface="Open Sans"/>
              <a:sym typeface="Open Sans"/>
            </a:endParaRPr>
          </a:p>
        </p:txBody>
      </p:sp>
      <p:sp>
        <p:nvSpPr>
          <p:cNvPr id="978" name="Google Shape;978;p49"/>
          <p:cNvSpPr txBox="1"/>
          <p:nvPr>
            <p:ph idx="4294967295" type="title"/>
          </p:nvPr>
        </p:nvSpPr>
        <p:spPr>
          <a:xfrm>
            <a:off x="387900" y="206475"/>
            <a:ext cx="4946700" cy="621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7198A9"/>
              </a:buClr>
              <a:buFont typeface="Arvo"/>
              <a:buNone/>
            </a:pPr>
            <a:r>
              <a:rPr lang="en" sz="3000">
                <a:solidFill>
                  <a:srgbClr val="CC0000"/>
                </a:solidFill>
              </a:rPr>
              <a:t>This is a Demo</a:t>
            </a:r>
            <a:endParaRPr>
              <a:solidFill>
                <a:srgbClr val="CC0000"/>
              </a:solidFill>
            </a:endParaRPr>
          </a:p>
        </p:txBody>
      </p:sp>
      <p:sp>
        <p:nvSpPr>
          <p:cNvPr id="979" name="Google Shape;979;p49"/>
          <p:cNvSpPr txBox="1"/>
          <p:nvPr/>
        </p:nvSpPr>
        <p:spPr>
          <a:xfrm>
            <a:off x="387900" y="711750"/>
            <a:ext cx="6652800" cy="328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
                <a:solidFill>
                  <a:srgbClr val="E06666"/>
                </a:solidFill>
                <a:latin typeface="Ubuntu"/>
                <a:ea typeface="Ubuntu"/>
                <a:cs typeface="Ubuntu"/>
                <a:sym typeface="Ubuntu"/>
              </a:rPr>
              <a:t>Present Your Application</a:t>
            </a:r>
            <a:endParaRPr sz="1200">
              <a:solidFill>
                <a:srgbClr val="E06666"/>
              </a:solidFill>
              <a:latin typeface="Ubuntu"/>
              <a:ea typeface="Ubuntu"/>
              <a:cs typeface="Ubuntu"/>
              <a:sym typeface="Ubuntu"/>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cxnSp>
        <p:nvCxnSpPr>
          <p:cNvPr id="984" name="Google Shape;984;p50"/>
          <p:cNvCxnSpPr/>
          <p:nvPr/>
        </p:nvCxnSpPr>
        <p:spPr>
          <a:xfrm>
            <a:off x="3657600" y="1536416"/>
            <a:ext cx="4800" cy="2353200"/>
          </a:xfrm>
          <a:prstGeom prst="straightConnector1">
            <a:avLst/>
          </a:prstGeom>
          <a:noFill/>
          <a:ln cap="flat" cmpd="sng" w="28575">
            <a:solidFill>
              <a:srgbClr val="CC0000"/>
            </a:solidFill>
            <a:prstDash val="solid"/>
            <a:round/>
            <a:headEnd len="med" w="med" type="none"/>
            <a:tailEnd len="med" w="med" type="none"/>
          </a:ln>
        </p:spPr>
      </p:cxnSp>
      <p:sp>
        <p:nvSpPr>
          <p:cNvPr id="985" name="Google Shape;985;p50"/>
          <p:cNvSpPr txBox="1"/>
          <p:nvPr/>
        </p:nvSpPr>
        <p:spPr>
          <a:xfrm>
            <a:off x="2072925" y="1942100"/>
            <a:ext cx="1917300" cy="6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434343"/>
                </a:solidFill>
                <a:latin typeface="Ubuntu"/>
                <a:ea typeface="Ubuntu"/>
                <a:cs typeface="Ubuntu"/>
                <a:sym typeface="Ubuntu"/>
              </a:rPr>
              <a:t>1234 This is Your Street</a:t>
            </a:r>
            <a:endParaRPr sz="1000">
              <a:solidFill>
                <a:srgbClr val="434343"/>
              </a:solidFill>
              <a:latin typeface="Ubuntu"/>
              <a:ea typeface="Ubuntu"/>
              <a:cs typeface="Ubuntu"/>
              <a:sym typeface="Ubuntu"/>
            </a:endParaRPr>
          </a:p>
          <a:p>
            <a:pPr indent="0" lvl="0" marL="0" rtl="0" algn="l">
              <a:spcBef>
                <a:spcPts val="0"/>
              </a:spcBef>
              <a:spcAft>
                <a:spcPts val="0"/>
              </a:spcAft>
              <a:buNone/>
            </a:pPr>
            <a:r>
              <a:rPr lang="en" sz="1000">
                <a:solidFill>
                  <a:srgbClr val="434343"/>
                </a:solidFill>
                <a:latin typeface="Ubuntu"/>
                <a:ea typeface="Ubuntu"/>
                <a:cs typeface="Ubuntu"/>
                <a:sym typeface="Ubuntu"/>
              </a:rPr>
              <a:t>Your City, Your State</a:t>
            </a:r>
            <a:endParaRPr sz="1000">
              <a:solidFill>
                <a:srgbClr val="434343"/>
              </a:solidFill>
              <a:latin typeface="Ubuntu"/>
              <a:ea typeface="Ubuntu"/>
              <a:cs typeface="Ubuntu"/>
              <a:sym typeface="Ubuntu"/>
            </a:endParaRPr>
          </a:p>
          <a:p>
            <a:pPr indent="0" lvl="0" marL="0" rtl="0" algn="l">
              <a:spcBef>
                <a:spcPts val="0"/>
              </a:spcBef>
              <a:spcAft>
                <a:spcPts val="0"/>
              </a:spcAft>
              <a:buNone/>
            </a:pPr>
            <a:r>
              <a:rPr lang="en" sz="1000">
                <a:solidFill>
                  <a:srgbClr val="434343"/>
                </a:solidFill>
                <a:latin typeface="Ubuntu"/>
                <a:ea typeface="Ubuntu"/>
                <a:cs typeface="Ubuntu"/>
                <a:sym typeface="Ubuntu"/>
              </a:rPr>
              <a:t>56789 (US)</a:t>
            </a:r>
            <a:endParaRPr sz="1000">
              <a:solidFill>
                <a:srgbClr val="434343"/>
              </a:solidFill>
              <a:latin typeface="Ubuntu"/>
              <a:ea typeface="Ubuntu"/>
              <a:cs typeface="Ubuntu"/>
              <a:sym typeface="Ubuntu"/>
            </a:endParaRPr>
          </a:p>
        </p:txBody>
      </p:sp>
      <p:sp>
        <p:nvSpPr>
          <p:cNvPr id="986" name="Google Shape;986;p50"/>
          <p:cNvSpPr txBox="1"/>
          <p:nvPr/>
        </p:nvSpPr>
        <p:spPr>
          <a:xfrm>
            <a:off x="2072925" y="1663200"/>
            <a:ext cx="1638300" cy="3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CC0000"/>
                </a:solidFill>
                <a:latin typeface="Abel"/>
                <a:ea typeface="Abel"/>
                <a:cs typeface="Abel"/>
                <a:sym typeface="Abel"/>
              </a:rPr>
              <a:t>Address</a:t>
            </a:r>
            <a:endParaRPr b="1" sz="1200">
              <a:solidFill>
                <a:srgbClr val="CC0000"/>
              </a:solidFill>
              <a:latin typeface="Abel"/>
              <a:ea typeface="Abel"/>
              <a:cs typeface="Abel"/>
              <a:sym typeface="Abel"/>
            </a:endParaRPr>
          </a:p>
        </p:txBody>
      </p:sp>
      <p:sp>
        <p:nvSpPr>
          <p:cNvPr id="987" name="Google Shape;987;p50"/>
          <p:cNvSpPr txBox="1"/>
          <p:nvPr/>
        </p:nvSpPr>
        <p:spPr>
          <a:xfrm>
            <a:off x="2072925" y="2896300"/>
            <a:ext cx="1917300" cy="3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434343"/>
                </a:solidFill>
                <a:latin typeface="Ubuntu"/>
                <a:ea typeface="Ubuntu"/>
                <a:cs typeface="Ubuntu"/>
                <a:sym typeface="Ubuntu"/>
              </a:rPr>
              <a:t>+1 123-654-0987</a:t>
            </a:r>
            <a:endParaRPr sz="1000">
              <a:solidFill>
                <a:srgbClr val="434343"/>
              </a:solidFill>
              <a:latin typeface="Ubuntu"/>
              <a:ea typeface="Ubuntu"/>
              <a:cs typeface="Ubuntu"/>
              <a:sym typeface="Ubuntu"/>
            </a:endParaRPr>
          </a:p>
        </p:txBody>
      </p:sp>
      <p:sp>
        <p:nvSpPr>
          <p:cNvPr id="988" name="Google Shape;988;p50"/>
          <p:cNvSpPr txBox="1"/>
          <p:nvPr/>
        </p:nvSpPr>
        <p:spPr>
          <a:xfrm>
            <a:off x="2072925" y="2617400"/>
            <a:ext cx="1638300" cy="3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CC0000"/>
                </a:solidFill>
                <a:latin typeface="Abel"/>
                <a:ea typeface="Abel"/>
                <a:cs typeface="Abel"/>
                <a:sym typeface="Abel"/>
              </a:rPr>
              <a:t>Phone</a:t>
            </a:r>
            <a:endParaRPr b="1" sz="1200">
              <a:solidFill>
                <a:srgbClr val="CC0000"/>
              </a:solidFill>
              <a:latin typeface="Abel"/>
              <a:ea typeface="Abel"/>
              <a:cs typeface="Abel"/>
              <a:sym typeface="Abel"/>
            </a:endParaRPr>
          </a:p>
        </p:txBody>
      </p:sp>
      <p:sp>
        <p:nvSpPr>
          <p:cNvPr id="989" name="Google Shape;989;p50"/>
          <p:cNvSpPr txBox="1"/>
          <p:nvPr/>
        </p:nvSpPr>
        <p:spPr>
          <a:xfrm>
            <a:off x="2072925" y="3394300"/>
            <a:ext cx="1917300" cy="3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434343"/>
                </a:solidFill>
                <a:latin typeface="Ubuntu"/>
                <a:ea typeface="Ubuntu"/>
                <a:cs typeface="Ubuntu"/>
                <a:sym typeface="Ubuntu"/>
              </a:rPr>
              <a:t>yourmail@domain.com</a:t>
            </a:r>
            <a:endParaRPr sz="1000">
              <a:solidFill>
                <a:srgbClr val="434343"/>
              </a:solidFill>
              <a:latin typeface="Ubuntu"/>
              <a:ea typeface="Ubuntu"/>
              <a:cs typeface="Ubuntu"/>
              <a:sym typeface="Ubuntu"/>
            </a:endParaRPr>
          </a:p>
        </p:txBody>
      </p:sp>
      <p:sp>
        <p:nvSpPr>
          <p:cNvPr id="990" name="Google Shape;990;p50"/>
          <p:cNvSpPr txBox="1"/>
          <p:nvPr/>
        </p:nvSpPr>
        <p:spPr>
          <a:xfrm>
            <a:off x="2072925" y="3115400"/>
            <a:ext cx="1638300" cy="3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CC0000"/>
                </a:solidFill>
                <a:latin typeface="Abel"/>
                <a:ea typeface="Abel"/>
                <a:cs typeface="Abel"/>
                <a:sym typeface="Abel"/>
              </a:rPr>
              <a:t>Email</a:t>
            </a:r>
            <a:endParaRPr b="1" sz="1200">
              <a:solidFill>
                <a:srgbClr val="CC0000"/>
              </a:solidFill>
              <a:latin typeface="Abel"/>
              <a:ea typeface="Abel"/>
              <a:cs typeface="Abel"/>
              <a:sym typeface="Abel"/>
            </a:endParaRPr>
          </a:p>
        </p:txBody>
      </p:sp>
      <p:grpSp>
        <p:nvGrpSpPr>
          <p:cNvPr id="991" name="Google Shape;991;p50"/>
          <p:cNvGrpSpPr/>
          <p:nvPr/>
        </p:nvGrpSpPr>
        <p:grpSpPr>
          <a:xfrm>
            <a:off x="3808621" y="2780228"/>
            <a:ext cx="417727" cy="417727"/>
            <a:chOff x="5122875" y="3525086"/>
            <a:chExt cx="572700" cy="572700"/>
          </a:xfrm>
        </p:grpSpPr>
        <p:sp>
          <p:nvSpPr>
            <p:cNvPr id="992" name="Google Shape;992;p50"/>
            <p:cNvSpPr/>
            <p:nvPr/>
          </p:nvSpPr>
          <p:spPr>
            <a:xfrm>
              <a:off x="5122875" y="3525086"/>
              <a:ext cx="572700" cy="572700"/>
            </a:xfrm>
            <a:custGeom>
              <a:rect b="b" l="l" r="r" t="t"/>
              <a:pathLst>
                <a:path extrusionOk="0" h="120000" w="120000">
                  <a:moveTo>
                    <a:pt x="59955" y="4981"/>
                  </a:moveTo>
                  <a:cubicBezTo>
                    <a:pt x="90378" y="4981"/>
                    <a:pt x="114929" y="29621"/>
                    <a:pt x="114929" y="59955"/>
                  </a:cubicBezTo>
                  <a:cubicBezTo>
                    <a:pt x="114929" y="90378"/>
                    <a:pt x="90378" y="114929"/>
                    <a:pt x="59955" y="114929"/>
                  </a:cubicBezTo>
                  <a:cubicBezTo>
                    <a:pt x="29621" y="114929"/>
                    <a:pt x="4981" y="90378"/>
                    <a:pt x="4981" y="59955"/>
                  </a:cubicBezTo>
                  <a:cubicBezTo>
                    <a:pt x="4714" y="29621"/>
                    <a:pt x="29621" y="4981"/>
                    <a:pt x="59955" y="4981"/>
                  </a:cubicBezTo>
                  <a:moveTo>
                    <a:pt x="59955" y="0"/>
                  </a:moveTo>
                  <a:cubicBezTo>
                    <a:pt x="26864" y="0"/>
                    <a:pt x="0" y="26864"/>
                    <a:pt x="0" y="59955"/>
                  </a:cubicBezTo>
                  <a:cubicBezTo>
                    <a:pt x="0" y="93135"/>
                    <a:pt x="26864" y="120000"/>
                    <a:pt x="59955" y="120000"/>
                  </a:cubicBezTo>
                  <a:cubicBezTo>
                    <a:pt x="93135" y="120000"/>
                    <a:pt x="120000" y="93135"/>
                    <a:pt x="120000" y="59955"/>
                  </a:cubicBezTo>
                  <a:cubicBezTo>
                    <a:pt x="120000" y="26864"/>
                    <a:pt x="93135" y="0"/>
                    <a:pt x="59955" y="0"/>
                  </a:cubicBezTo>
                  <a:lnTo>
                    <a:pt x="59955" y="0"/>
                  </a:lnTo>
                  <a:close/>
                </a:path>
              </a:pathLst>
            </a:custGeom>
            <a:solidFill>
              <a:srgbClr val="3C5B9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993" name="Google Shape;993;p50"/>
            <p:cNvSpPr/>
            <p:nvPr/>
          </p:nvSpPr>
          <p:spPr>
            <a:xfrm>
              <a:off x="5326942" y="3640825"/>
              <a:ext cx="164700" cy="335100"/>
            </a:xfrm>
            <a:custGeom>
              <a:rect b="b" l="l" r="r" t="t"/>
              <a:pathLst>
                <a:path extrusionOk="0" h="120000" w="120000">
                  <a:moveTo>
                    <a:pt x="27786" y="120000"/>
                  </a:moveTo>
                  <a:lnTo>
                    <a:pt x="77557" y="120000"/>
                  </a:lnTo>
                  <a:lnTo>
                    <a:pt x="77557" y="60075"/>
                  </a:lnTo>
                  <a:lnTo>
                    <a:pt x="115725" y="60075"/>
                  </a:lnTo>
                  <a:lnTo>
                    <a:pt x="120000" y="38988"/>
                  </a:lnTo>
                  <a:lnTo>
                    <a:pt x="76946" y="38988"/>
                  </a:lnTo>
                  <a:lnTo>
                    <a:pt x="76946" y="25790"/>
                  </a:lnTo>
                  <a:cubicBezTo>
                    <a:pt x="76946" y="21087"/>
                    <a:pt x="81221" y="20632"/>
                    <a:pt x="85496" y="20632"/>
                  </a:cubicBezTo>
                  <a:lnTo>
                    <a:pt x="119083" y="20632"/>
                  </a:lnTo>
                  <a:lnTo>
                    <a:pt x="119083" y="0"/>
                  </a:lnTo>
                  <a:lnTo>
                    <a:pt x="79389" y="0"/>
                  </a:lnTo>
                  <a:cubicBezTo>
                    <a:pt x="35419" y="0"/>
                    <a:pt x="27786" y="15474"/>
                    <a:pt x="27786" y="24879"/>
                  </a:cubicBezTo>
                  <a:lnTo>
                    <a:pt x="27786" y="38533"/>
                  </a:lnTo>
                  <a:lnTo>
                    <a:pt x="0" y="38533"/>
                  </a:lnTo>
                  <a:lnTo>
                    <a:pt x="0" y="59620"/>
                  </a:lnTo>
                  <a:lnTo>
                    <a:pt x="27786" y="59620"/>
                  </a:lnTo>
                  <a:lnTo>
                    <a:pt x="27786" y="120000"/>
                  </a:lnTo>
                  <a:close/>
                </a:path>
              </a:pathLst>
            </a:custGeom>
            <a:solidFill>
              <a:srgbClr val="3C5B9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grpSp>
      <p:grpSp>
        <p:nvGrpSpPr>
          <p:cNvPr id="994" name="Google Shape;994;p50"/>
          <p:cNvGrpSpPr/>
          <p:nvPr/>
        </p:nvGrpSpPr>
        <p:grpSpPr>
          <a:xfrm>
            <a:off x="3808621" y="3308751"/>
            <a:ext cx="417727" cy="417727"/>
            <a:chOff x="5122886" y="2829061"/>
            <a:chExt cx="572700" cy="572700"/>
          </a:xfrm>
        </p:grpSpPr>
        <p:sp>
          <p:nvSpPr>
            <p:cNvPr id="995" name="Google Shape;995;p50"/>
            <p:cNvSpPr/>
            <p:nvPr/>
          </p:nvSpPr>
          <p:spPr>
            <a:xfrm>
              <a:off x="5122886" y="2829061"/>
              <a:ext cx="572700" cy="572700"/>
            </a:xfrm>
            <a:custGeom>
              <a:rect b="b" l="l" r="r" t="t"/>
              <a:pathLst>
                <a:path extrusionOk="0" h="120000" w="120000">
                  <a:moveTo>
                    <a:pt x="60044" y="4981"/>
                  </a:moveTo>
                  <a:cubicBezTo>
                    <a:pt x="90378" y="4981"/>
                    <a:pt x="115018" y="29621"/>
                    <a:pt x="115018" y="59955"/>
                  </a:cubicBezTo>
                  <a:cubicBezTo>
                    <a:pt x="115018" y="90378"/>
                    <a:pt x="90378" y="114929"/>
                    <a:pt x="60044" y="114929"/>
                  </a:cubicBezTo>
                  <a:cubicBezTo>
                    <a:pt x="29621" y="114929"/>
                    <a:pt x="5070" y="90378"/>
                    <a:pt x="5070" y="59955"/>
                  </a:cubicBezTo>
                  <a:cubicBezTo>
                    <a:pt x="4803" y="29621"/>
                    <a:pt x="29621" y="4981"/>
                    <a:pt x="60044" y="4981"/>
                  </a:cubicBezTo>
                  <a:moveTo>
                    <a:pt x="60044" y="0"/>
                  </a:moveTo>
                  <a:cubicBezTo>
                    <a:pt x="26864" y="0"/>
                    <a:pt x="0" y="26864"/>
                    <a:pt x="0" y="59955"/>
                  </a:cubicBezTo>
                  <a:cubicBezTo>
                    <a:pt x="0" y="93135"/>
                    <a:pt x="26864" y="120000"/>
                    <a:pt x="60044" y="120000"/>
                  </a:cubicBezTo>
                  <a:cubicBezTo>
                    <a:pt x="93135" y="120000"/>
                    <a:pt x="120000" y="93135"/>
                    <a:pt x="120000" y="59955"/>
                  </a:cubicBezTo>
                  <a:cubicBezTo>
                    <a:pt x="120000" y="26864"/>
                    <a:pt x="93135" y="0"/>
                    <a:pt x="60044" y="0"/>
                  </a:cubicBezTo>
                  <a:lnTo>
                    <a:pt x="60044" y="0"/>
                  </a:lnTo>
                  <a:close/>
                </a:path>
              </a:pathLst>
            </a:custGeom>
            <a:solidFill>
              <a:srgbClr val="2DAAE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996" name="Google Shape;996;p50"/>
            <p:cNvSpPr/>
            <p:nvPr/>
          </p:nvSpPr>
          <p:spPr>
            <a:xfrm>
              <a:off x="5287357" y="2947845"/>
              <a:ext cx="240600" cy="335100"/>
            </a:xfrm>
            <a:custGeom>
              <a:rect b="b" l="l" r="r" t="t"/>
              <a:pathLst>
                <a:path extrusionOk="0" h="120000" w="120000">
                  <a:moveTo>
                    <a:pt x="425" y="40405"/>
                  </a:moveTo>
                  <a:lnTo>
                    <a:pt x="425" y="57417"/>
                  </a:lnTo>
                  <a:lnTo>
                    <a:pt x="425" y="75949"/>
                  </a:lnTo>
                  <a:cubicBezTo>
                    <a:pt x="425" y="109822"/>
                    <a:pt x="43191" y="119696"/>
                    <a:pt x="51489" y="119696"/>
                  </a:cubicBezTo>
                  <a:cubicBezTo>
                    <a:pt x="60000" y="119696"/>
                    <a:pt x="91702" y="120000"/>
                    <a:pt x="97872" y="120000"/>
                  </a:cubicBezTo>
                  <a:cubicBezTo>
                    <a:pt x="103829" y="120000"/>
                    <a:pt x="120000" y="118784"/>
                    <a:pt x="120000" y="106784"/>
                  </a:cubicBezTo>
                  <a:cubicBezTo>
                    <a:pt x="120000" y="94784"/>
                    <a:pt x="108085" y="90075"/>
                    <a:pt x="100212" y="90075"/>
                  </a:cubicBezTo>
                  <a:lnTo>
                    <a:pt x="68297" y="90075"/>
                  </a:lnTo>
                  <a:cubicBezTo>
                    <a:pt x="45531" y="90075"/>
                    <a:pt x="41914" y="82784"/>
                    <a:pt x="41914" y="75949"/>
                  </a:cubicBezTo>
                  <a:cubicBezTo>
                    <a:pt x="41914" y="72911"/>
                    <a:pt x="41914" y="67291"/>
                    <a:pt x="42553" y="60911"/>
                  </a:cubicBezTo>
                  <a:lnTo>
                    <a:pt x="95957" y="60911"/>
                  </a:lnTo>
                  <a:cubicBezTo>
                    <a:pt x="103829" y="60911"/>
                    <a:pt x="119361" y="58329"/>
                    <a:pt x="119361" y="48000"/>
                  </a:cubicBezTo>
                  <a:cubicBezTo>
                    <a:pt x="119361" y="37367"/>
                    <a:pt x="112127" y="30531"/>
                    <a:pt x="103191" y="30531"/>
                  </a:cubicBezTo>
                  <a:lnTo>
                    <a:pt x="43829" y="30531"/>
                  </a:lnTo>
                  <a:cubicBezTo>
                    <a:pt x="43829" y="15037"/>
                    <a:pt x="42553" y="0"/>
                    <a:pt x="21489" y="0"/>
                  </a:cubicBezTo>
                  <a:cubicBezTo>
                    <a:pt x="13191" y="0"/>
                    <a:pt x="5957" y="2582"/>
                    <a:pt x="3617" y="9113"/>
                  </a:cubicBezTo>
                  <a:cubicBezTo>
                    <a:pt x="0" y="17164"/>
                    <a:pt x="425" y="27037"/>
                    <a:pt x="425" y="35696"/>
                  </a:cubicBezTo>
                  <a:lnTo>
                    <a:pt x="425" y="40405"/>
                  </a:lnTo>
                  <a:close/>
                </a:path>
              </a:pathLst>
            </a:custGeom>
            <a:solidFill>
              <a:srgbClr val="2DAAE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grpSp>
      <p:grpSp>
        <p:nvGrpSpPr>
          <p:cNvPr id="997" name="Google Shape;997;p50"/>
          <p:cNvGrpSpPr/>
          <p:nvPr/>
        </p:nvGrpSpPr>
        <p:grpSpPr>
          <a:xfrm>
            <a:off x="3808621" y="2267912"/>
            <a:ext cx="401520" cy="401520"/>
            <a:chOff x="5122950" y="2182049"/>
            <a:chExt cx="572700" cy="572700"/>
          </a:xfrm>
        </p:grpSpPr>
        <p:sp>
          <p:nvSpPr>
            <p:cNvPr id="998" name="Google Shape;998;p50"/>
            <p:cNvSpPr/>
            <p:nvPr/>
          </p:nvSpPr>
          <p:spPr>
            <a:xfrm>
              <a:off x="5122950" y="2182049"/>
              <a:ext cx="572700" cy="572700"/>
            </a:xfrm>
            <a:custGeom>
              <a:rect b="b" l="l" r="r" t="t"/>
              <a:pathLst>
                <a:path extrusionOk="0" h="120000" w="120000">
                  <a:moveTo>
                    <a:pt x="59955" y="5070"/>
                  </a:moveTo>
                  <a:cubicBezTo>
                    <a:pt x="90378" y="5070"/>
                    <a:pt x="114929" y="29621"/>
                    <a:pt x="114929" y="60044"/>
                  </a:cubicBezTo>
                  <a:cubicBezTo>
                    <a:pt x="114929" y="90378"/>
                    <a:pt x="90378" y="115018"/>
                    <a:pt x="59955" y="115018"/>
                  </a:cubicBezTo>
                  <a:cubicBezTo>
                    <a:pt x="29621" y="115018"/>
                    <a:pt x="4981" y="90378"/>
                    <a:pt x="4981" y="60044"/>
                  </a:cubicBezTo>
                  <a:cubicBezTo>
                    <a:pt x="4714" y="29621"/>
                    <a:pt x="29621" y="5070"/>
                    <a:pt x="59955" y="5070"/>
                  </a:cubicBezTo>
                  <a:moveTo>
                    <a:pt x="59955" y="0"/>
                  </a:moveTo>
                  <a:cubicBezTo>
                    <a:pt x="26864" y="0"/>
                    <a:pt x="0" y="26864"/>
                    <a:pt x="0" y="60044"/>
                  </a:cubicBezTo>
                  <a:cubicBezTo>
                    <a:pt x="0" y="93135"/>
                    <a:pt x="26864" y="120000"/>
                    <a:pt x="59955" y="120000"/>
                  </a:cubicBezTo>
                  <a:cubicBezTo>
                    <a:pt x="93135" y="120000"/>
                    <a:pt x="120000" y="93135"/>
                    <a:pt x="120000" y="60044"/>
                  </a:cubicBezTo>
                  <a:cubicBezTo>
                    <a:pt x="120000" y="26864"/>
                    <a:pt x="93135" y="0"/>
                    <a:pt x="59955" y="0"/>
                  </a:cubicBezTo>
                  <a:lnTo>
                    <a:pt x="59955" y="0"/>
                  </a:lnTo>
                  <a:close/>
                </a:path>
              </a:pathLst>
            </a:custGeom>
            <a:solidFill>
              <a:srgbClr val="F63D2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999" name="Google Shape;999;p50"/>
            <p:cNvSpPr/>
            <p:nvPr/>
          </p:nvSpPr>
          <p:spPr>
            <a:xfrm>
              <a:off x="5433527" y="2386054"/>
              <a:ext cx="143400" cy="143400"/>
            </a:xfrm>
            <a:custGeom>
              <a:rect b="b" l="l" r="r" t="t"/>
              <a:pathLst>
                <a:path extrusionOk="0" h="120000" w="120000">
                  <a:moveTo>
                    <a:pt x="54159" y="120000"/>
                  </a:moveTo>
                  <a:lnTo>
                    <a:pt x="66194" y="120000"/>
                  </a:lnTo>
                  <a:cubicBezTo>
                    <a:pt x="69026" y="120000"/>
                    <a:pt x="72212" y="117159"/>
                    <a:pt x="72212" y="114319"/>
                  </a:cubicBezTo>
                  <a:lnTo>
                    <a:pt x="72212" y="72071"/>
                  </a:lnTo>
                  <a:lnTo>
                    <a:pt x="113982" y="72071"/>
                  </a:lnTo>
                  <a:cubicBezTo>
                    <a:pt x="117168" y="72071"/>
                    <a:pt x="120000" y="69230"/>
                    <a:pt x="120000" y="66035"/>
                  </a:cubicBezTo>
                  <a:lnTo>
                    <a:pt x="120000" y="53964"/>
                  </a:lnTo>
                  <a:cubicBezTo>
                    <a:pt x="120000" y="51124"/>
                    <a:pt x="117168" y="47928"/>
                    <a:pt x="113982" y="47928"/>
                  </a:cubicBezTo>
                  <a:lnTo>
                    <a:pt x="72212" y="47928"/>
                  </a:lnTo>
                  <a:lnTo>
                    <a:pt x="72212" y="6035"/>
                  </a:lnTo>
                  <a:cubicBezTo>
                    <a:pt x="72212" y="2840"/>
                    <a:pt x="69026" y="0"/>
                    <a:pt x="66194" y="0"/>
                  </a:cubicBezTo>
                  <a:lnTo>
                    <a:pt x="54159" y="0"/>
                  </a:lnTo>
                  <a:cubicBezTo>
                    <a:pt x="50973" y="0"/>
                    <a:pt x="48141" y="2840"/>
                    <a:pt x="48141" y="6035"/>
                  </a:cubicBezTo>
                  <a:lnTo>
                    <a:pt x="48141" y="47928"/>
                  </a:lnTo>
                  <a:lnTo>
                    <a:pt x="6017" y="47928"/>
                  </a:lnTo>
                  <a:cubicBezTo>
                    <a:pt x="3185" y="47928"/>
                    <a:pt x="0" y="51124"/>
                    <a:pt x="0" y="53964"/>
                  </a:cubicBezTo>
                  <a:lnTo>
                    <a:pt x="0" y="66035"/>
                  </a:lnTo>
                  <a:cubicBezTo>
                    <a:pt x="0" y="69230"/>
                    <a:pt x="3185" y="72071"/>
                    <a:pt x="6017" y="72071"/>
                  </a:cubicBezTo>
                  <a:lnTo>
                    <a:pt x="48141" y="72071"/>
                  </a:lnTo>
                  <a:lnTo>
                    <a:pt x="48141" y="114319"/>
                  </a:lnTo>
                  <a:cubicBezTo>
                    <a:pt x="48141" y="118224"/>
                    <a:pt x="50265" y="120000"/>
                    <a:pt x="54159" y="120000"/>
                  </a:cubicBezTo>
                  <a:close/>
                </a:path>
              </a:pathLst>
            </a:custGeom>
            <a:solidFill>
              <a:srgbClr val="F63D2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000" name="Google Shape;1000;p50"/>
            <p:cNvSpPr/>
            <p:nvPr/>
          </p:nvSpPr>
          <p:spPr>
            <a:xfrm>
              <a:off x="5244745" y="2325157"/>
              <a:ext cx="197700" cy="298500"/>
            </a:xfrm>
            <a:custGeom>
              <a:rect b="b" l="l" r="r" t="t"/>
              <a:pathLst>
                <a:path extrusionOk="0" h="120000" w="120000">
                  <a:moveTo>
                    <a:pt x="33846" y="117951"/>
                  </a:moveTo>
                  <a:cubicBezTo>
                    <a:pt x="41794" y="119487"/>
                    <a:pt x="49743" y="120000"/>
                    <a:pt x="58461" y="120000"/>
                  </a:cubicBezTo>
                  <a:cubicBezTo>
                    <a:pt x="66410" y="120000"/>
                    <a:pt x="73846" y="119487"/>
                    <a:pt x="80256" y="117951"/>
                  </a:cubicBezTo>
                  <a:cubicBezTo>
                    <a:pt x="101282" y="114196"/>
                    <a:pt x="114871" y="103613"/>
                    <a:pt x="114871" y="91493"/>
                  </a:cubicBezTo>
                  <a:cubicBezTo>
                    <a:pt x="114871" y="80056"/>
                    <a:pt x="109230" y="73229"/>
                    <a:pt x="94615" y="66059"/>
                  </a:cubicBezTo>
                  <a:cubicBezTo>
                    <a:pt x="88205" y="63157"/>
                    <a:pt x="82307" y="58719"/>
                    <a:pt x="82307" y="57354"/>
                  </a:cubicBezTo>
                  <a:cubicBezTo>
                    <a:pt x="82307" y="54964"/>
                    <a:pt x="82307" y="53428"/>
                    <a:pt x="91025" y="49672"/>
                  </a:cubicBezTo>
                  <a:cubicBezTo>
                    <a:pt x="102051" y="43869"/>
                    <a:pt x="107692" y="36699"/>
                    <a:pt x="107692" y="28847"/>
                  </a:cubicBezTo>
                  <a:cubicBezTo>
                    <a:pt x="107692" y="21678"/>
                    <a:pt x="104102" y="15362"/>
                    <a:pt x="98974" y="11095"/>
                  </a:cubicBezTo>
                  <a:lnTo>
                    <a:pt x="103333" y="11095"/>
                  </a:lnTo>
                  <a:cubicBezTo>
                    <a:pt x="104102" y="11095"/>
                    <a:pt x="104871" y="11095"/>
                    <a:pt x="105641" y="10583"/>
                  </a:cubicBezTo>
                  <a:lnTo>
                    <a:pt x="117948" y="4779"/>
                  </a:lnTo>
                  <a:cubicBezTo>
                    <a:pt x="119230" y="4267"/>
                    <a:pt x="120000" y="2901"/>
                    <a:pt x="119230" y="1877"/>
                  </a:cubicBezTo>
                  <a:cubicBezTo>
                    <a:pt x="118717" y="1024"/>
                    <a:pt x="117179" y="0"/>
                    <a:pt x="114871" y="0"/>
                  </a:cubicBezTo>
                  <a:lnTo>
                    <a:pt x="61538" y="0"/>
                  </a:lnTo>
                  <a:cubicBezTo>
                    <a:pt x="55641" y="0"/>
                    <a:pt x="49743" y="512"/>
                    <a:pt x="44102" y="1877"/>
                  </a:cubicBezTo>
                  <a:cubicBezTo>
                    <a:pt x="24615" y="6315"/>
                    <a:pt x="10769" y="17411"/>
                    <a:pt x="10769" y="28847"/>
                  </a:cubicBezTo>
                  <a:cubicBezTo>
                    <a:pt x="10769" y="44893"/>
                    <a:pt x="29487" y="56842"/>
                    <a:pt x="54871" y="57354"/>
                  </a:cubicBezTo>
                  <a:cubicBezTo>
                    <a:pt x="54102" y="58719"/>
                    <a:pt x="54102" y="59743"/>
                    <a:pt x="54102" y="61109"/>
                  </a:cubicBezTo>
                  <a:cubicBezTo>
                    <a:pt x="54102" y="63669"/>
                    <a:pt x="54871" y="66059"/>
                    <a:pt x="57179" y="68449"/>
                  </a:cubicBezTo>
                  <a:lnTo>
                    <a:pt x="56410" y="68449"/>
                  </a:lnTo>
                  <a:cubicBezTo>
                    <a:pt x="32564" y="68449"/>
                    <a:pt x="10769" y="76130"/>
                    <a:pt x="2820" y="87738"/>
                  </a:cubicBezTo>
                  <a:cubicBezTo>
                    <a:pt x="769" y="90640"/>
                    <a:pt x="0" y="93883"/>
                    <a:pt x="0" y="96785"/>
                  </a:cubicBezTo>
                  <a:cubicBezTo>
                    <a:pt x="0" y="99687"/>
                    <a:pt x="1282" y="102588"/>
                    <a:pt x="3589" y="104978"/>
                  </a:cubicBezTo>
                  <a:cubicBezTo>
                    <a:pt x="7948" y="110782"/>
                    <a:pt x="18717" y="115561"/>
                    <a:pt x="33846" y="117951"/>
                  </a:cubicBezTo>
                  <a:close/>
                  <a:moveTo>
                    <a:pt x="38205" y="28506"/>
                  </a:moveTo>
                  <a:cubicBezTo>
                    <a:pt x="36923" y="22702"/>
                    <a:pt x="38974" y="17411"/>
                    <a:pt x="43333" y="13997"/>
                  </a:cubicBezTo>
                  <a:cubicBezTo>
                    <a:pt x="46153" y="12119"/>
                    <a:pt x="49743" y="10583"/>
                    <a:pt x="54102" y="10583"/>
                  </a:cubicBezTo>
                  <a:lnTo>
                    <a:pt x="54871" y="10583"/>
                  </a:lnTo>
                  <a:cubicBezTo>
                    <a:pt x="66410" y="10583"/>
                    <a:pt x="78205" y="19800"/>
                    <a:pt x="80256" y="29871"/>
                  </a:cubicBezTo>
                  <a:cubicBezTo>
                    <a:pt x="81794" y="35675"/>
                    <a:pt x="79487" y="41479"/>
                    <a:pt x="75128" y="44893"/>
                  </a:cubicBezTo>
                  <a:cubicBezTo>
                    <a:pt x="72307" y="46770"/>
                    <a:pt x="68717" y="48136"/>
                    <a:pt x="64358" y="48136"/>
                  </a:cubicBezTo>
                  <a:lnTo>
                    <a:pt x="64358" y="48136"/>
                  </a:lnTo>
                  <a:lnTo>
                    <a:pt x="64358" y="48136"/>
                  </a:lnTo>
                  <a:cubicBezTo>
                    <a:pt x="52051" y="48136"/>
                    <a:pt x="40512" y="39089"/>
                    <a:pt x="38205" y="28506"/>
                  </a:cubicBezTo>
                  <a:close/>
                  <a:moveTo>
                    <a:pt x="61538" y="77155"/>
                  </a:moveTo>
                  <a:lnTo>
                    <a:pt x="61538" y="77155"/>
                  </a:lnTo>
                  <a:cubicBezTo>
                    <a:pt x="65897" y="77155"/>
                    <a:pt x="70256" y="77496"/>
                    <a:pt x="73846" y="78008"/>
                  </a:cubicBezTo>
                  <a:cubicBezTo>
                    <a:pt x="75128" y="78520"/>
                    <a:pt x="75897" y="79032"/>
                    <a:pt x="77435" y="79544"/>
                  </a:cubicBezTo>
                  <a:cubicBezTo>
                    <a:pt x="86153" y="83300"/>
                    <a:pt x="91025" y="85689"/>
                    <a:pt x="93333" y="89615"/>
                  </a:cubicBezTo>
                  <a:cubicBezTo>
                    <a:pt x="94102" y="90640"/>
                    <a:pt x="94102" y="91493"/>
                    <a:pt x="94102" y="92517"/>
                  </a:cubicBezTo>
                  <a:cubicBezTo>
                    <a:pt x="94102" y="103100"/>
                    <a:pt x="82307" y="107880"/>
                    <a:pt x="59230" y="107880"/>
                  </a:cubicBezTo>
                  <a:cubicBezTo>
                    <a:pt x="41794" y="107880"/>
                    <a:pt x="28205" y="100711"/>
                    <a:pt x="28205" y="91493"/>
                  </a:cubicBezTo>
                  <a:cubicBezTo>
                    <a:pt x="26666" y="84324"/>
                    <a:pt x="43333" y="77155"/>
                    <a:pt x="61538" y="77155"/>
                  </a:cubicBezTo>
                  <a:close/>
                </a:path>
              </a:pathLst>
            </a:custGeom>
            <a:solidFill>
              <a:srgbClr val="F63D2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grpSp>
      <p:sp>
        <p:nvSpPr>
          <p:cNvPr id="1001" name="Google Shape;1001;p50"/>
          <p:cNvSpPr txBox="1"/>
          <p:nvPr/>
        </p:nvSpPr>
        <p:spPr>
          <a:xfrm>
            <a:off x="4386950" y="2291275"/>
            <a:ext cx="2047800" cy="40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434343"/>
                </a:solidFill>
                <a:latin typeface="Ubuntu"/>
                <a:ea typeface="Ubuntu"/>
                <a:cs typeface="Ubuntu"/>
                <a:sym typeface="Ubuntu"/>
              </a:rPr>
              <a:t>google.com/</a:t>
            </a:r>
            <a:r>
              <a:rPr b="1" lang="en" sz="1000">
                <a:solidFill>
                  <a:srgbClr val="CC0000"/>
                </a:solidFill>
                <a:latin typeface="Ubuntu"/>
                <a:ea typeface="Ubuntu"/>
                <a:cs typeface="Ubuntu"/>
                <a:sym typeface="Ubuntu"/>
              </a:rPr>
              <a:t>+youruser</a:t>
            </a:r>
            <a:endParaRPr b="1" sz="1000">
              <a:solidFill>
                <a:srgbClr val="CC0000"/>
              </a:solidFill>
              <a:latin typeface="Ubuntu"/>
              <a:ea typeface="Ubuntu"/>
              <a:cs typeface="Ubuntu"/>
              <a:sym typeface="Ubuntu"/>
            </a:endParaRPr>
          </a:p>
        </p:txBody>
      </p:sp>
      <p:sp>
        <p:nvSpPr>
          <p:cNvPr id="1002" name="Google Shape;1002;p50"/>
          <p:cNvSpPr txBox="1"/>
          <p:nvPr/>
        </p:nvSpPr>
        <p:spPr>
          <a:xfrm>
            <a:off x="4386950" y="2834975"/>
            <a:ext cx="2047800" cy="3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434343"/>
                </a:solidFill>
                <a:latin typeface="Ubuntu"/>
                <a:ea typeface="Ubuntu"/>
                <a:cs typeface="Ubuntu"/>
                <a:sym typeface="Ubuntu"/>
              </a:rPr>
              <a:t>twitter.com/</a:t>
            </a:r>
            <a:r>
              <a:rPr b="1" lang="en" sz="1000">
                <a:solidFill>
                  <a:srgbClr val="CC0000"/>
                </a:solidFill>
                <a:latin typeface="Ubuntu"/>
                <a:ea typeface="Ubuntu"/>
                <a:cs typeface="Ubuntu"/>
                <a:sym typeface="Ubuntu"/>
              </a:rPr>
              <a:t>youruser</a:t>
            </a:r>
            <a:endParaRPr b="1" sz="1000">
              <a:solidFill>
                <a:srgbClr val="CC0000"/>
              </a:solidFill>
              <a:latin typeface="Ubuntu"/>
              <a:ea typeface="Ubuntu"/>
              <a:cs typeface="Ubuntu"/>
              <a:sym typeface="Ubuntu"/>
            </a:endParaRPr>
          </a:p>
        </p:txBody>
      </p:sp>
      <p:sp>
        <p:nvSpPr>
          <p:cNvPr id="1003" name="Google Shape;1003;p50"/>
          <p:cNvSpPr txBox="1"/>
          <p:nvPr/>
        </p:nvSpPr>
        <p:spPr>
          <a:xfrm>
            <a:off x="4386950" y="3322875"/>
            <a:ext cx="2133600" cy="40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434343"/>
                </a:solidFill>
                <a:latin typeface="Ubuntu"/>
                <a:ea typeface="Ubuntu"/>
                <a:cs typeface="Ubuntu"/>
                <a:sym typeface="Ubuntu"/>
              </a:rPr>
              <a:t>facebook.com/</a:t>
            </a:r>
            <a:r>
              <a:rPr b="1" lang="en" sz="1000">
                <a:solidFill>
                  <a:srgbClr val="CC0000"/>
                </a:solidFill>
                <a:latin typeface="Ubuntu"/>
                <a:ea typeface="Ubuntu"/>
                <a:cs typeface="Ubuntu"/>
                <a:sym typeface="Ubuntu"/>
              </a:rPr>
              <a:t>youruser</a:t>
            </a:r>
            <a:endParaRPr b="1" sz="1000">
              <a:solidFill>
                <a:srgbClr val="CC0000"/>
              </a:solidFill>
              <a:latin typeface="Ubuntu"/>
              <a:ea typeface="Ubuntu"/>
              <a:cs typeface="Ubuntu"/>
              <a:sym typeface="Ubuntu"/>
            </a:endParaRPr>
          </a:p>
        </p:txBody>
      </p:sp>
      <p:grpSp>
        <p:nvGrpSpPr>
          <p:cNvPr id="1004" name="Google Shape;1004;p50"/>
          <p:cNvGrpSpPr/>
          <p:nvPr/>
        </p:nvGrpSpPr>
        <p:grpSpPr>
          <a:xfrm>
            <a:off x="3808621" y="1739389"/>
            <a:ext cx="417727" cy="417727"/>
            <a:chOff x="6498338" y="1794074"/>
            <a:chExt cx="572700" cy="572700"/>
          </a:xfrm>
        </p:grpSpPr>
        <p:sp>
          <p:nvSpPr>
            <p:cNvPr id="1005" name="Google Shape;1005;p50"/>
            <p:cNvSpPr/>
            <p:nvPr/>
          </p:nvSpPr>
          <p:spPr>
            <a:xfrm>
              <a:off x="6618000" y="1912938"/>
              <a:ext cx="333375" cy="334963"/>
            </a:xfrm>
            <a:custGeom>
              <a:rect b="b" l="l" r="r" t="t"/>
              <a:pathLst>
                <a:path extrusionOk="0" h="333" w="333">
                  <a:moveTo>
                    <a:pt x="166" y="0"/>
                  </a:moveTo>
                  <a:cubicBezTo>
                    <a:pt x="75" y="0"/>
                    <a:pt x="0" y="75"/>
                    <a:pt x="0" y="166"/>
                  </a:cubicBezTo>
                  <a:cubicBezTo>
                    <a:pt x="0" y="258"/>
                    <a:pt x="75" y="333"/>
                    <a:pt x="166" y="333"/>
                  </a:cubicBezTo>
                  <a:cubicBezTo>
                    <a:pt x="258" y="333"/>
                    <a:pt x="333" y="258"/>
                    <a:pt x="333" y="166"/>
                  </a:cubicBezTo>
                  <a:cubicBezTo>
                    <a:pt x="333" y="75"/>
                    <a:pt x="258" y="0"/>
                    <a:pt x="166" y="0"/>
                  </a:cubicBezTo>
                  <a:close/>
                  <a:moveTo>
                    <a:pt x="281" y="100"/>
                  </a:moveTo>
                  <a:cubicBezTo>
                    <a:pt x="231" y="100"/>
                    <a:pt x="231" y="100"/>
                    <a:pt x="231" y="100"/>
                  </a:cubicBezTo>
                  <a:cubicBezTo>
                    <a:pt x="226" y="80"/>
                    <a:pt x="218" y="60"/>
                    <a:pt x="208" y="40"/>
                  </a:cubicBezTo>
                  <a:cubicBezTo>
                    <a:pt x="240" y="51"/>
                    <a:pt x="266" y="73"/>
                    <a:pt x="281" y="100"/>
                  </a:cubicBezTo>
                  <a:close/>
                  <a:moveTo>
                    <a:pt x="166" y="35"/>
                  </a:moveTo>
                  <a:cubicBezTo>
                    <a:pt x="180" y="55"/>
                    <a:pt x="191" y="76"/>
                    <a:pt x="198" y="101"/>
                  </a:cubicBezTo>
                  <a:cubicBezTo>
                    <a:pt x="135" y="101"/>
                    <a:pt x="135" y="101"/>
                    <a:pt x="135" y="101"/>
                  </a:cubicBezTo>
                  <a:cubicBezTo>
                    <a:pt x="141" y="76"/>
                    <a:pt x="153" y="55"/>
                    <a:pt x="166" y="35"/>
                  </a:cubicBezTo>
                  <a:close/>
                  <a:moveTo>
                    <a:pt x="38" y="200"/>
                  </a:moveTo>
                  <a:cubicBezTo>
                    <a:pt x="35" y="190"/>
                    <a:pt x="33" y="178"/>
                    <a:pt x="33" y="166"/>
                  </a:cubicBezTo>
                  <a:cubicBezTo>
                    <a:pt x="33" y="155"/>
                    <a:pt x="35" y="143"/>
                    <a:pt x="38" y="133"/>
                  </a:cubicBezTo>
                  <a:cubicBezTo>
                    <a:pt x="95" y="133"/>
                    <a:pt x="95" y="133"/>
                    <a:pt x="95" y="133"/>
                  </a:cubicBezTo>
                  <a:cubicBezTo>
                    <a:pt x="93" y="145"/>
                    <a:pt x="93" y="155"/>
                    <a:pt x="93" y="166"/>
                  </a:cubicBezTo>
                  <a:cubicBezTo>
                    <a:pt x="93" y="178"/>
                    <a:pt x="95" y="188"/>
                    <a:pt x="95" y="200"/>
                  </a:cubicBezTo>
                  <a:lnTo>
                    <a:pt x="38" y="200"/>
                  </a:lnTo>
                  <a:close/>
                  <a:moveTo>
                    <a:pt x="51" y="233"/>
                  </a:moveTo>
                  <a:cubicBezTo>
                    <a:pt x="101" y="233"/>
                    <a:pt x="101" y="233"/>
                    <a:pt x="101" y="233"/>
                  </a:cubicBezTo>
                  <a:cubicBezTo>
                    <a:pt x="106" y="253"/>
                    <a:pt x="115" y="275"/>
                    <a:pt x="125" y="293"/>
                  </a:cubicBezTo>
                  <a:cubicBezTo>
                    <a:pt x="93" y="281"/>
                    <a:pt x="66" y="261"/>
                    <a:pt x="51" y="233"/>
                  </a:cubicBezTo>
                  <a:close/>
                  <a:moveTo>
                    <a:pt x="100" y="100"/>
                  </a:moveTo>
                  <a:cubicBezTo>
                    <a:pt x="50" y="100"/>
                    <a:pt x="50" y="100"/>
                    <a:pt x="50" y="100"/>
                  </a:cubicBezTo>
                  <a:cubicBezTo>
                    <a:pt x="66" y="71"/>
                    <a:pt x="91" y="51"/>
                    <a:pt x="121" y="40"/>
                  </a:cubicBezTo>
                  <a:cubicBezTo>
                    <a:pt x="113" y="60"/>
                    <a:pt x="106" y="80"/>
                    <a:pt x="100" y="100"/>
                  </a:cubicBezTo>
                  <a:close/>
                  <a:moveTo>
                    <a:pt x="166" y="300"/>
                  </a:moveTo>
                  <a:cubicBezTo>
                    <a:pt x="153" y="280"/>
                    <a:pt x="141" y="258"/>
                    <a:pt x="135" y="233"/>
                  </a:cubicBezTo>
                  <a:cubicBezTo>
                    <a:pt x="198" y="233"/>
                    <a:pt x="198" y="233"/>
                    <a:pt x="198" y="233"/>
                  </a:cubicBezTo>
                  <a:cubicBezTo>
                    <a:pt x="191" y="256"/>
                    <a:pt x="180" y="280"/>
                    <a:pt x="166" y="300"/>
                  </a:cubicBezTo>
                  <a:close/>
                  <a:moveTo>
                    <a:pt x="205" y="200"/>
                  </a:moveTo>
                  <a:cubicBezTo>
                    <a:pt x="126" y="200"/>
                    <a:pt x="126" y="200"/>
                    <a:pt x="126" y="200"/>
                  </a:cubicBezTo>
                  <a:cubicBezTo>
                    <a:pt x="125" y="188"/>
                    <a:pt x="123" y="178"/>
                    <a:pt x="123" y="166"/>
                  </a:cubicBezTo>
                  <a:cubicBezTo>
                    <a:pt x="123" y="155"/>
                    <a:pt x="125" y="143"/>
                    <a:pt x="126" y="133"/>
                  </a:cubicBezTo>
                  <a:cubicBezTo>
                    <a:pt x="205" y="133"/>
                    <a:pt x="205" y="133"/>
                    <a:pt x="205" y="133"/>
                  </a:cubicBezTo>
                  <a:cubicBezTo>
                    <a:pt x="206" y="143"/>
                    <a:pt x="208" y="155"/>
                    <a:pt x="208" y="166"/>
                  </a:cubicBezTo>
                  <a:cubicBezTo>
                    <a:pt x="208" y="178"/>
                    <a:pt x="206" y="190"/>
                    <a:pt x="205" y="200"/>
                  </a:cubicBezTo>
                  <a:close/>
                  <a:moveTo>
                    <a:pt x="210" y="293"/>
                  </a:moveTo>
                  <a:cubicBezTo>
                    <a:pt x="220" y="275"/>
                    <a:pt x="228" y="255"/>
                    <a:pt x="233" y="233"/>
                  </a:cubicBezTo>
                  <a:cubicBezTo>
                    <a:pt x="283" y="233"/>
                    <a:pt x="283" y="233"/>
                    <a:pt x="283" y="233"/>
                  </a:cubicBezTo>
                  <a:cubicBezTo>
                    <a:pt x="266" y="261"/>
                    <a:pt x="240" y="281"/>
                    <a:pt x="210" y="293"/>
                  </a:cubicBezTo>
                  <a:close/>
                  <a:moveTo>
                    <a:pt x="240" y="200"/>
                  </a:moveTo>
                  <a:cubicBezTo>
                    <a:pt x="241" y="188"/>
                    <a:pt x="241" y="178"/>
                    <a:pt x="241" y="166"/>
                  </a:cubicBezTo>
                  <a:cubicBezTo>
                    <a:pt x="241" y="155"/>
                    <a:pt x="240" y="145"/>
                    <a:pt x="240" y="133"/>
                  </a:cubicBezTo>
                  <a:cubicBezTo>
                    <a:pt x="296" y="133"/>
                    <a:pt x="296" y="133"/>
                    <a:pt x="296" y="133"/>
                  </a:cubicBezTo>
                  <a:cubicBezTo>
                    <a:pt x="300" y="143"/>
                    <a:pt x="301" y="155"/>
                    <a:pt x="301" y="166"/>
                  </a:cubicBezTo>
                  <a:cubicBezTo>
                    <a:pt x="301" y="178"/>
                    <a:pt x="300" y="190"/>
                    <a:pt x="296" y="200"/>
                  </a:cubicBezTo>
                  <a:lnTo>
                    <a:pt x="240" y="2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434343"/>
                </a:solidFill>
                <a:latin typeface="Calibri"/>
                <a:ea typeface="Calibri"/>
                <a:cs typeface="Calibri"/>
                <a:sym typeface="Calibri"/>
              </a:endParaRPr>
            </a:p>
          </p:txBody>
        </p:sp>
        <p:sp>
          <p:nvSpPr>
            <p:cNvPr id="1006" name="Google Shape;1006;p50"/>
            <p:cNvSpPr/>
            <p:nvPr/>
          </p:nvSpPr>
          <p:spPr>
            <a:xfrm>
              <a:off x="6498338" y="1794074"/>
              <a:ext cx="572700" cy="572700"/>
            </a:xfrm>
            <a:custGeom>
              <a:rect b="b" l="l" r="r" t="t"/>
              <a:pathLst>
                <a:path extrusionOk="0" h="120000" w="120000">
                  <a:moveTo>
                    <a:pt x="59955" y="5070"/>
                  </a:moveTo>
                  <a:cubicBezTo>
                    <a:pt x="90378" y="5070"/>
                    <a:pt x="114929" y="29621"/>
                    <a:pt x="114929" y="60044"/>
                  </a:cubicBezTo>
                  <a:cubicBezTo>
                    <a:pt x="114929" y="90378"/>
                    <a:pt x="90378" y="115018"/>
                    <a:pt x="59955" y="115018"/>
                  </a:cubicBezTo>
                  <a:cubicBezTo>
                    <a:pt x="29621" y="115018"/>
                    <a:pt x="4981" y="90378"/>
                    <a:pt x="4981" y="60044"/>
                  </a:cubicBezTo>
                  <a:cubicBezTo>
                    <a:pt x="4714" y="29621"/>
                    <a:pt x="29621" y="5070"/>
                    <a:pt x="59955" y="5070"/>
                  </a:cubicBezTo>
                  <a:moveTo>
                    <a:pt x="59955" y="0"/>
                  </a:moveTo>
                  <a:cubicBezTo>
                    <a:pt x="26864" y="0"/>
                    <a:pt x="0" y="26864"/>
                    <a:pt x="0" y="60044"/>
                  </a:cubicBezTo>
                  <a:cubicBezTo>
                    <a:pt x="0" y="93135"/>
                    <a:pt x="26864" y="120000"/>
                    <a:pt x="59955" y="120000"/>
                  </a:cubicBezTo>
                  <a:cubicBezTo>
                    <a:pt x="93135" y="120000"/>
                    <a:pt x="120000" y="93135"/>
                    <a:pt x="120000" y="60044"/>
                  </a:cubicBezTo>
                  <a:cubicBezTo>
                    <a:pt x="120000" y="26864"/>
                    <a:pt x="93135" y="0"/>
                    <a:pt x="59955" y="0"/>
                  </a:cubicBezTo>
                  <a:lnTo>
                    <a:pt x="59955" y="0"/>
                  </a:lnTo>
                  <a:close/>
                </a:path>
              </a:pathLst>
            </a:custGeom>
            <a:solidFill>
              <a:srgbClr val="4343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grpSp>
      <p:sp>
        <p:nvSpPr>
          <p:cNvPr id="1007" name="Google Shape;1007;p50"/>
          <p:cNvSpPr txBox="1"/>
          <p:nvPr/>
        </p:nvSpPr>
        <p:spPr>
          <a:xfrm>
            <a:off x="4386950" y="1747575"/>
            <a:ext cx="3233700" cy="40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434343"/>
                </a:solidFill>
                <a:latin typeface="Ubuntu"/>
                <a:ea typeface="Ubuntu"/>
                <a:cs typeface="Ubuntu"/>
                <a:sym typeface="Ubuntu"/>
              </a:rPr>
              <a:t>http://</a:t>
            </a:r>
            <a:r>
              <a:rPr b="1" lang="en" sz="1000">
                <a:solidFill>
                  <a:srgbClr val="CC0000"/>
                </a:solidFill>
                <a:latin typeface="Ubuntu"/>
                <a:ea typeface="Ubuntu"/>
                <a:cs typeface="Ubuntu"/>
                <a:sym typeface="Ubuntu"/>
              </a:rPr>
              <a:t>freegoogleslidestemplates.com</a:t>
            </a:r>
            <a:endParaRPr b="1" sz="1000">
              <a:solidFill>
                <a:srgbClr val="CC0000"/>
              </a:solidFill>
              <a:latin typeface="Ubuntu"/>
              <a:ea typeface="Ubuntu"/>
              <a:cs typeface="Ubuntu"/>
              <a:sym typeface="Ubuntu"/>
            </a:endParaRPr>
          </a:p>
        </p:txBody>
      </p:sp>
      <p:sp>
        <p:nvSpPr>
          <p:cNvPr id="1008" name="Google Shape;1008;p50"/>
          <p:cNvSpPr txBox="1"/>
          <p:nvPr>
            <p:ph idx="4294967295" type="title"/>
          </p:nvPr>
        </p:nvSpPr>
        <p:spPr>
          <a:xfrm>
            <a:off x="387900" y="206475"/>
            <a:ext cx="4946700" cy="621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7198A9"/>
              </a:buClr>
              <a:buFont typeface="Arvo"/>
              <a:buNone/>
            </a:pPr>
            <a:r>
              <a:rPr lang="en" sz="3000">
                <a:solidFill>
                  <a:srgbClr val="CC0000"/>
                </a:solidFill>
              </a:rPr>
              <a:t>Contact Information</a:t>
            </a:r>
            <a:endParaRPr>
              <a:solidFill>
                <a:srgbClr val="CC0000"/>
              </a:solidFill>
            </a:endParaRPr>
          </a:p>
        </p:txBody>
      </p:sp>
      <p:sp>
        <p:nvSpPr>
          <p:cNvPr id="1009" name="Google Shape;1009;p50"/>
          <p:cNvSpPr txBox="1"/>
          <p:nvPr/>
        </p:nvSpPr>
        <p:spPr>
          <a:xfrm>
            <a:off x="387900" y="711750"/>
            <a:ext cx="6652800" cy="328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
                <a:solidFill>
                  <a:srgbClr val="E06666"/>
                </a:solidFill>
                <a:latin typeface="Ubuntu"/>
                <a:ea typeface="Ubuntu"/>
                <a:cs typeface="Ubuntu"/>
                <a:sym typeface="Ubuntu"/>
              </a:rPr>
              <a:t>Your Information Goes Here</a:t>
            </a:r>
            <a:endParaRPr sz="1200">
              <a:solidFill>
                <a:srgbClr val="E06666"/>
              </a:solidFill>
              <a:latin typeface="Ubuntu"/>
              <a:ea typeface="Ubuntu"/>
              <a:cs typeface="Ubuntu"/>
              <a:sym typeface="Ubuntu"/>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grpSp>
        <p:nvGrpSpPr>
          <p:cNvPr id="1014" name="Google Shape;1014;p51"/>
          <p:cNvGrpSpPr/>
          <p:nvPr/>
        </p:nvGrpSpPr>
        <p:grpSpPr>
          <a:xfrm>
            <a:off x="1535788" y="1700163"/>
            <a:ext cx="6072425" cy="1743175"/>
            <a:chOff x="1591450" y="1790575"/>
            <a:chExt cx="6072425" cy="1743175"/>
          </a:xfrm>
        </p:grpSpPr>
        <p:sp>
          <p:nvSpPr>
            <p:cNvPr id="1015" name="Google Shape;1015;p51"/>
            <p:cNvSpPr/>
            <p:nvPr/>
          </p:nvSpPr>
          <p:spPr>
            <a:xfrm>
              <a:off x="1658475" y="1912550"/>
              <a:ext cx="6005400" cy="1621200"/>
            </a:xfrm>
            <a:prstGeom prst="rect">
              <a:avLst/>
            </a:prstGeom>
            <a:solidFill>
              <a:srgbClr val="000000">
                <a:alpha val="123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51"/>
            <p:cNvSpPr/>
            <p:nvPr/>
          </p:nvSpPr>
          <p:spPr>
            <a:xfrm>
              <a:off x="1591450" y="1790575"/>
              <a:ext cx="6005400" cy="16878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600">
                  <a:solidFill>
                    <a:srgbClr val="FFFFFF"/>
                  </a:solidFill>
                  <a:latin typeface="Abel"/>
                  <a:ea typeface="Abel"/>
                  <a:cs typeface="Abel"/>
                  <a:sym typeface="Abel"/>
                </a:rPr>
                <a:t>Thank You !</a:t>
              </a:r>
              <a:endParaRPr b="1" sz="9600">
                <a:solidFill>
                  <a:srgbClr val="FFFFFF"/>
                </a:solidFill>
                <a:latin typeface="Abel"/>
                <a:ea typeface="Abel"/>
                <a:cs typeface="Abel"/>
                <a:sym typeface="Abe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sp>
        <p:nvSpPr>
          <p:cNvPr id="1021" name="Google Shape;1021;p52"/>
          <p:cNvSpPr txBox="1"/>
          <p:nvPr>
            <p:ph idx="4294967295" type="body"/>
          </p:nvPr>
        </p:nvSpPr>
        <p:spPr>
          <a:xfrm>
            <a:off x="4852475" y="2732700"/>
            <a:ext cx="1786500" cy="17133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Clr>
                <a:srgbClr val="CEDBE0"/>
              </a:buClr>
              <a:buFont typeface="Muli"/>
              <a:buNone/>
            </a:pPr>
            <a:r>
              <a:rPr b="1" lang="en" sz="1000">
                <a:solidFill>
                  <a:srgbClr val="F1C232"/>
                </a:solidFill>
              </a:rPr>
              <a:t>Trademarks</a:t>
            </a:r>
            <a:br>
              <a:rPr lang="en" sz="1000">
                <a:solidFill>
                  <a:srgbClr val="F1C232"/>
                </a:solidFill>
              </a:rPr>
            </a:br>
            <a:br>
              <a:rPr lang="en" sz="1000">
                <a:solidFill>
                  <a:srgbClr val="F1C232"/>
                </a:solidFill>
              </a:rPr>
            </a:br>
            <a:r>
              <a:rPr lang="en" sz="900">
                <a:solidFill>
                  <a:srgbClr val="BF9000"/>
                </a:solidFill>
              </a:rPr>
              <a:t>Microsoft® and PowerPoint® are trademarks or registered trademarks of Microsoft Corporation.</a:t>
            </a:r>
            <a:endParaRPr sz="900">
              <a:solidFill>
                <a:srgbClr val="BF9000"/>
              </a:solidFill>
            </a:endParaRPr>
          </a:p>
          <a:p>
            <a:pPr indent="0" lvl="0" marL="0" rtl="0" algn="l">
              <a:spcBef>
                <a:spcPts val="600"/>
              </a:spcBef>
              <a:spcAft>
                <a:spcPts val="0"/>
              </a:spcAft>
              <a:buClr>
                <a:schemeClr val="dk1"/>
              </a:buClr>
              <a:buSzPts val="1100"/>
              <a:buFont typeface="Arial"/>
              <a:buNone/>
            </a:pPr>
            <a:r>
              <a:rPr lang="en" sz="900">
                <a:solidFill>
                  <a:srgbClr val="BF9000"/>
                </a:solidFill>
              </a:rPr>
              <a:t>© 2015 Google Inc, used with permission. Google and the Google logo are registered trademarks of Google Inc.</a:t>
            </a:r>
            <a:endParaRPr sz="900">
              <a:solidFill>
                <a:srgbClr val="BF9000"/>
              </a:solidFill>
            </a:endParaRPr>
          </a:p>
          <a:p>
            <a:pPr indent="0" lvl="0" marL="0" rtl="0" algn="l">
              <a:spcBef>
                <a:spcPts val="600"/>
              </a:spcBef>
              <a:spcAft>
                <a:spcPts val="0"/>
              </a:spcAft>
              <a:buClr>
                <a:schemeClr val="dk1"/>
              </a:buClr>
              <a:buSzPts val="1100"/>
              <a:buFont typeface="Arial"/>
              <a:buNone/>
            </a:pPr>
            <a:r>
              <a:rPr lang="en" sz="900">
                <a:solidFill>
                  <a:srgbClr val="BF9000"/>
                </a:solidFill>
              </a:rPr>
              <a:t>Google Drive® is a registered trademark of Google Inc.</a:t>
            </a:r>
            <a:endParaRPr sz="900">
              <a:solidFill>
                <a:srgbClr val="BF9000"/>
              </a:solidFill>
            </a:endParaRPr>
          </a:p>
          <a:p>
            <a:pPr indent="0" lvl="0" marL="0" rtl="0" algn="l">
              <a:spcBef>
                <a:spcPts val="600"/>
              </a:spcBef>
              <a:spcAft>
                <a:spcPts val="0"/>
              </a:spcAft>
              <a:buClr>
                <a:srgbClr val="CEDBE0"/>
              </a:buClr>
              <a:buFont typeface="Muli"/>
              <a:buNone/>
            </a:pPr>
            <a:r>
              <a:rPr lang="en" sz="900">
                <a:solidFill>
                  <a:srgbClr val="BF9000"/>
                </a:solidFill>
              </a:rPr>
              <a:t> </a:t>
            </a:r>
            <a:endParaRPr sz="1000">
              <a:solidFill>
                <a:srgbClr val="BF9000"/>
              </a:solidFill>
            </a:endParaRPr>
          </a:p>
        </p:txBody>
      </p:sp>
      <p:sp>
        <p:nvSpPr>
          <p:cNvPr id="1022" name="Google Shape;1022;p52"/>
          <p:cNvSpPr txBox="1"/>
          <p:nvPr>
            <p:ph idx="4294967295" type="body"/>
          </p:nvPr>
        </p:nvSpPr>
        <p:spPr>
          <a:xfrm>
            <a:off x="1842375" y="2732700"/>
            <a:ext cx="1505100" cy="17133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Clr>
                <a:srgbClr val="CEDBE0"/>
              </a:buClr>
              <a:buFont typeface="Muli"/>
              <a:buNone/>
            </a:pPr>
            <a:r>
              <a:rPr b="1" lang="en" sz="1000">
                <a:solidFill>
                  <a:srgbClr val="F1C232"/>
                </a:solidFill>
              </a:rPr>
              <a:t>Fonts</a:t>
            </a:r>
            <a:br>
              <a:rPr lang="en" sz="1000">
                <a:solidFill>
                  <a:srgbClr val="F1C232"/>
                </a:solidFill>
              </a:rPr>
            </a:br>
            <a:br>
              <a:rPr lang="en" sz="1000">
                <a:solidFill>
                  <a:srgbClr val="F1C232"/>
                </a:solidFill>
              </a:rPr>
            </a:br>
            <a:r>
              <a:rPr lang="en" sz="900">
                <a:solidFill>
                  <a:srgbClr val="BF9000"/>
                </a:solidFill>
              </a:rPr>
              <a:t>The fonts used in this template are taken from Google fonts. ( Abel, Ubuntu ). You can download the fonts from the following url: </a:t>
            </a:r>
            <a:r>
              <a:rPr b="1" lang="en" sz="900" u="sng">
                <a:solidFill>
                  <a:srgbClr val="BF9000"/>
                </a:solidFill>
              </a:rPr>
              <a:t>https://www.google.com/fonts/</a:t>
            </a:r>
            <a:endParaRPr b="1" sz="900" u="sng">
              <a:solidFill>
                <a:srgbClr val="BF9000"/>
              </a:solidFill>
            </a:endParaRPr>
          </a:p>
          <a:p>
            <a:pPr indent="0" lvl="0" marL="0" rtl="0" algn="l">
              <a:spcBef>
                <a:spcPts val="600"/>
              </a:spcBef>
              <a:spcAft>
                <a:spcPts val="0"/>
              </a:spcAft>
              <a:buClr>
                <a:srgbClr val="CEDBE0"/>
              </a:buClr>
              <a:buFont typeface="Muli"/>
              <a:buNone/>
            </a:pPr>
            <a:r>
              <a:t/>
            </a:r>
            <a:endParaRPr sz="900">
              <a:solidFill>
                <a:srgbClr val="BF9000"/>
              </a:solidFill>
            </a:endParaRPr>
          </a:p>
        </p:txBody>
      </p:sp>
      <p:sp>
        <p:nvSpPr>
          <p:cNvPr id="1023" name="Google Shape;1023;p52"/>
          <p:cNvSpPr txBox="1"/>
          <p:nvPr>
            <p:ph idx="4294967295" type="body"/>
          </p:nvPr>
        </p:nvSpPr>
        <p:spPr>
          <a:xfrm>
            <a:off x="3347475" y="2732700"/>
            <a:ext cx="1505100" cy="5154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Clr>
                <a:srgbClr val="CEDBE0"/>
              </a:buClr>
              <a:buFont typeface="Muli"/>
              <a:buNone/>
            </a:pPr>
            <a:r>
              <a:rPr b="1" lang="en" sz="1000">
                <a:solidFill>
                  <a:srgbClr val="F1C232"/>
                </a:solidFill>
              </a:rPr>
              <a:t>Color Palette</a:t>
            </a:r>
            <a:br>
              <a:rPr lang="en" sz="1000">
                <a:solidFill>
                  <a:srgbClr val="F1C232"/>
                </a:solidFill>
              </a:rPr>
            </a:br>
            <a:endParaRPr sz="1000">
              <a:solidFill>
                <a:srgbClr val="BF9000"/>
              </a:solidFill>
            </a:endParaRPr>
          </a:p>
        </p:txBody>
      </p:sp>
      <p:sp>
        <p:nvSpPr>
          <p:cNvPr id="1024" name="Google Shape;1024;p52"/>
          <p:cNvSpPr txBox="1"/>
          <p:nvPr>
            <p:ph idx="4294967295" type="title"/>
          </p:nvPr>
        </p:nvSpPr>
        <p:spPr>
          <a:xfrm>
            <a:off x="387900" y="206475"/>
            <a:ext cx="4946700" cy="621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7198A9"/>
              </a:buClr>
              <a:buFont typeface="Arvo"/>
              <a:buNone/>
            </a:pPr>
            <a:r>
              <a:rPr lang="en" sz="3000">
                <a:solidFill>
                  <a:srgbClr val="F1C232"/>
                </a:solidFill>
              </a:rPr>
              <a:t>Credits Slide</a:t>
            </a:r>
            <a:endParaRPr>
              <a:solidFill>
                <a:srgbClr val="F1C232"/>
              </a:solidFill>
            </a:endParaRPr>
          </a:p>
        </p:txBody>
      </p:sp>
      <p:sp>
        <p:nvSpPr>
          <p:cNvPr id="1025" name="Google Shape;1025;p52"/>
          <p:cNvSpPr txBox="1"/>
          <p:nvPr>
            <p:ph idx="4294967295" type="body"/>
          </p:nvPr>
        </p:nvSpPr>
        <p:spPr>
          <a:xfrm>
            <a:off x="4852475" y="1153925"/>
            <a:ext cx="1505100" cy="17133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Clr>
                <a:srgbClr val="CEDBE0"/>
              </a:buClr>
              <a:buFont typeface="Muli"/>
              <a:buNone/>
            </a:pPr>
            <a:r>
              <a:rPr b="1" lang="en" sz="1000">
                <a:solidFill>
                  <a:srgbClr val="F1C232"/>
                </a:solidFill>
              </a:rPr>
              <a:t>Images</a:t>
            </a:r>
            <a:endParaRPr b="1" sz="1000">
              <a:solidFill>
                <a:srgbClr val="F1C232"/>
              </a:solidFill>
            </a:endParaRPr>
          </a:p>
          <a:p>
            <a:pPr indent="0" lvl="0" marL="0" rtl="0" algn="l">
              <a:spcBef>
                <a:spcPts val="600"/>
              </a:spcBef>
              <a:spcAft>
                <a:spcPts val="0"/>
              </a:spcAft>
              <a:buClr>
                <a:schemeClr val="dk1"/>
              </a:buClr>
              <a:buSzPts val="1100"/>
              <a:buFont typeface="Arial"/>
              <a:buNone/>
            </a:pPr>
            <a:r>
              <a:rPr lang="en" sz="900">
                <a:solidFill>
                  <a:srgbClr val="BF9000"/>
                </a:solidFill>
              </a:rPr>
              <a:t>Photos in this template were downloaded from </a:t>
            </a:r>
            <a:r>
              <a:rPr b="1" lang="en" sz="900">
                <a:solidFill>
                  <a:srgbClr val="BF9000"/>
                </a:solidFill>
              </a:rPr>
              <a:t>FreePik.com</a:t>
            </a:r>
            <a:r>
              <a:rPr lang="en" sz="900">
                <a:solidFill>
                  <a:srgbClr val="BF9000"/>
                </a:solidFill>
              </a:rPr>
              <a:t>, </a:t>
            </a:r>
            <a:r>
              <a:rPr b="1" lang="en" sz="900">
                <a:solidFill>
                  <a:srgbClr val="BF9000"/>
                </a:solidFill>
              </a:rPr>
              <a:t>Flickr.com</a:t>
            </a:r>
            <a:r>
              <a:rPr lang="en" sz="900">
                <a:solidFill>
                  <a:srgbClr val="BF9000"/>
                </a:solidFill>
              </a:rPr>
              <a:t> and </a:t>
            </a:r>
            <a:r>
              <a:rPr b="1" lang="en" sz="900">
                <a:solidFill>
                  <a:srgbClr val="BF9000"/>
                </a:solidFill>
              </a:rPr>
              <a:t>Pixabay.com</a:t>
            </a:r>
            <a:r>
              <a:rPr lang="en" sz="900">
                <a:solidFill>
                  <a:srgbClr val="BF9000"/>
                </a:solidFill>
              </a:rPr>
              <a:t>. Attribution is located in each slide notes and the Credits slide..</a:t>
            </a:r>
            <a:endParaRPr sz="1000">
              <a:solidFill>
                <a:srgbClr val="BF9000"/>
              </a:solidFill>
            </a:endParaRPr>
          </a:p>
        </p:txBody>
      </p:sp>
      <p:sp>
        <p:nvSpPr>
          <p:cNvPr id="1026" name="Google Shape;1026;p52"/>
          <p:cNvSpPr txBox="1"/>
          <p:nvPr>
            <p:ph idx="4294967295" type="body"/>
          </p:nvPr>
        </p:nvSpPr>
        <p:spPr>
          <a:xfrm>
            <a:off x="3347475" y="1153925"/>
            <a:ext cx="1505100" cy="17133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Clr>
                <a:srgbClr val="CEDBE0"/>
              </a:buClr>
              <a:buFont typeface="Muli"/>
              <a:buNone/>
            </a:pPr>
            <a:r>
              <a:rPr b="1" lang="en" sz="1000">
                <a:solidFill>
                  <a:srgbClr val="F1C232"/>
                </a:solidFill>
              </a:rPr>
              <a:t>Backgrounds</a:t>
            </a:r>
            <a:endParaRPr b="1" sz="1000">
              <a:solidFill>
                <a:srgbClr val="F1C232"/>
              </a:solidFill>
            </a:endParaRPr>
          </a:p>
          <a:p>
            <a:pPr indent="0" lvl="0" marL="0" rtl="0" algn="l">
              <a:spcBef>
                <a:spcPts val="600"/>
              </a:spcBef>
              <a:spcAft>
                <a:spcPts val="0"/>
              </a:spcAft>
              <a:buClr>
                <a:schemeClr val="dk1"/>
              </a:buClr>
              <a:buSzPts val="1100"/>
              <a:buFont typeface="Arial"/>
              <a:buNone/>
            </a:pPr>
            <a:r>
              <a:rPr lang="en" sz="900">
                <a:solidFill>
                  <a:srgbClr val="BF9000"/>
                </a:solidFill>
              </a:rPr>
              <a:t>The backgrounds were created by </a:t>
            </a:r>
            <a:r>
              <a:rPr b="1" lang="en" sz="900">
                <a:solidFill>
                  <a:srgbClr val="BF9000"/>
                </a:solidFill>
              </a:rPr>
              <a:t>Free Google Slides Templates</a:t>
            </a:r>
            <a:r>
              <a:rPr lang="en" sz="900">
                <a:solidFill>
                  <a:srgbClr val="BF9000"/>
                </a:solidFill>
              </a:rPr>
              <a:t>.</a:t>
            </a:r>
            <a:endParaRPr sz="1000">
              <a:solidFill>
                <a:srgbClr val="BF9000"/>
              </a:solidFill>
            </a:endParaRPr>
          </a:p>
        </p:txBody>
      </p:sp>
      <p:sp>
        <p:nvSpPr>
          <p:cNvPr id="1027" name="Google Shape;1027;p52"/>
          <p:cNvSpPr txBox="1"/>
          <p:nvPr/>
        </p:nvSpPr>
        <p:spPr>
          <a:xfrm>
            <a:off x="387900" y="711750"/>
            <a:ext cx="6652800" cy="328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
                <a:solidFill>
                  <a:srgbClr val="BF9000"/>
                </a:solidFill>
                <a:latin typeface="Ubuntu"/>
                <a:ea typeface="Ubuntu"/>
                <a:cs typeface="Ubuntu"/>
                <a:sym typeface="Ubuntu"/>
              </a:rPr>
              <a:t>We credit our sources</a:t>
            </a:r>
            <a:endParaRPr>
              <a:solidFill>
                <a:srgbClr val="BF9000"/>
              </a:solidFill>
              <a:latin typeface="Ubuntu"/>
              <a:ea typeface="Ubuntu"/>
              <a:cs typeface="Ubuntu"/>
              <a:sym typeface="Ubuntu"/>
            </a:endParaRPr>
          </a:p>
        </p:txBody>
      </p:sp>
      <p:sp>
        <p:nvSpPr>
          <p:cNvPr id="1028" name="Google Shape;1028;p52"/>
          <p:cNvSpPr txBox="1"/>
          <p:nvPr>
            <p:ph idx="4294967295" type="body"/>
          </p:nvPr>
        </p:nvSpPr>
        <p:spPr>
          <a:xfrm>
            <a:off x="1842375" y="1153925"/>
            <a:ext cx="1505100" cy="18750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Clr>
                <a:srgbClr val="CEDBE0"/>
              </a:buClr>
              <a:buFont typeface="Muli"/>
              <a:buNone/>
            </a:pPr>
            <a:r>
              <a:rPr b="1" lang="en" sz="1000">
                <a:solidFill>
                  <a:srgbClr val="F1C232"/>
                </a:solidFill>
              </a:rPr>
              <a:t>Shapes &amp; Icons</a:t>
            </a:r>
            <a:endParaRPr b="1" sz="1000">
              <a:solidFill>
                <a:srgbClr val="F1C232"/>
              </a:solidFill>
            </a:endParaRPr>
          </a:p>
          <a:p>
            <a:pPr indent="0" lvl="0" marL="0" rtl="0" algn="l">
              <a:spcBef>
                <a:spcPts val="600"/>
              </a:spcBef>
              <a:spcAft>
                <a:spcPts val="0"/>
              </a:spcAft>
              <a:buClr>
                <a:schemeClr val="dk1"/>
              </a:buClr>
              <a:buSzPts val="1100"/>
              <a:buFont typeface="Arial"/>
              <a:buNone/>
            </a:pPr>
            <a:r>
              <a:rPr lang="en" sz="900">
                <a:solidFill>
                  <a:srgbClr val="BF9000"/>
                </a:solidFill>
              </a:rPr>
              <a:t>Vectorial Shapes in this Template were created by </a:t>
            </a:r>
            <a:r>
              <a:rPr b="1" lang="en" sz="900">
                <a:solidFill>
                  <a:srgbClr val="BF9000"/>
                </a:solidFill>
              </a:rPr>
              <a:t>Free Google Slides Templates</a:t>
            </a:r>
            <a:r>
              <a:rPr lang="en" sz="900">
                <a:solidFill>
                  <a:srgbClr val="BF9000"/>
                </a:solidFill>
              </a:rPr>
              <a:t>.</a:t>
            </a:r>
            <a:endParaRPr sz="900">
              <a:solidFill>
                <a:srgbClr val="BF9000"/>
              </a:solidFill>
            </a:endParaRPr>
          </a:p>
          <a:p>
            <a:pPr indent="0" lvl="0" marL="0" rtl="0" algn="l">
              <a:spcBef>
                <a:spcPts val="600"/>
              </a:spcBef>
              <a:spcAft>
                <a:spcPts val="0"/>
              </a:spcAft>
              <a:buClr>
                <a:schemeClr val="dk1"/>
              </a:buClr>
              <a:buSzPts val="1100"/>
              <a:buFont typeface="Arial"/>
              <a:buNone/>
            </a:pPr>
            <a:r>
              <a:rPr lang="en" sz="900">
                <a:solidFill>
                  <a:srgbClr val="BF9000"/>
                </a:solidFill>
              </a:rPr>
              <a:t>Icons in this Template are part of Google® Material Icons and </a:t>
            </a:r>
            <a:r>
              <a:rPr b="1" lang="en" sz="900">
                <a:solidFill>
                  <a:srgbClr val="BF9000"/>
                </a:solidFill>
              </a:rPr>
              <a:t>thenounproject.com</a:t>
            </a:r>
            <a:r>
              <a:rPr lang="en" sz="900">
                <a:solidFill>
                  <a:srgbClr val="BF9000"/>
                </a:solidFill>
              </a:rPr>
              <a:t>.</a:t>
            </a:r>
            <a:endParaRPr sz="900">
              <a:solidFill>
                <a:srgbClr val="BF9000"/>
              </a:solidFill>
            </a:endParaRPr>
          </a:p>
          <a:p>
            <a:pPr indent="0" lvl="0" marL="0" rtl="0" algn="l">
              <a:spcBef>
                <a:spcPts val="600"/>
              </a:spcBef>
              <a:spcAft>
                <a:spcPts val="0"/>
              </a:spcAft>
              <a:buClr>
                <a:srgbClr val="CEDBE0"/>
              </a:buClr>
              <a:buFont typeface="Muli"/>
              <a:buNone/>
            </a:pPr>
            <a:r>
              <a:t/>
            </a:r>
            <a:endParaRPr sz="1000">
              <a:solidFill>
                <a:srgbClr val="BF9000"/>
              </a:solidFill>
            </a:endParaRPr>
          </a:p>
        </p:txBody>
      </p:sp>
      <p:sp>
        <p:nvSpPr>
          <p:cNvPr id="1029" name="Google Shape;1029;p52"/>
          <p:cNvSpPr/>
          <p:nvPr/>
        </p:nvSpPr>
        <p:spPr>
          <a:xfrm>
            <a:off x="3426975" y="3192800"/>
            <a:ext cx="518700" cy="2172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rPr lang="en" sz="600">
                <a:solidFill>
                  <a:srgbClr val="FFFFFF"/>
                </a:solidFill>
                <a:latin typeface="Abel"/>
                <a:ea typeface="Abel"/>
                <a:cs typeface="Abel"/>
                <a:sym typeface="Abel"/>
              </a:rPr>
              <a:t>#d89f39ff</a:t>
            </a:r>
            <a:endParaRPr b="0" i="0" sz="600" u="none" cap="none" strike="noStrike">
              <a:solidFill>
                <a:srgbClr val="FFFFFF"/>
              </a:solidFill>
              <a:latin typeface="Abel"/>
              <a:ea typeface="Abel"/>
              <a:cs typeface="Abel"/>
              <a:sym typeface="Abel"/>
            </a:endParaRPr>
          </a:p>
        </p:txBody>
      </p:sp>
      <p:sp>
        <p:nvSpPr>
          <p:cNvPr id="1030" name="Google Shape;1030;p52"/>
          <p:cNvSpPr/>
          <p:nvPr/>
        </p:nvSpPr>
        <p:spPr>
          <a:xfrm flipH="1">
            <a:off x="7909280" y="1101679"/>
            <a:ext cx="389700" cy="389700"/>
          </a:xfrm>
          <a:prstGeom prst="rect">
            <a:avLst/>
          </a:prstGeom>
          <a:solidFill>
            <a:srgbClr val="702627">
              <a:alpha val="407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31" name="Google Shape;1031;p52"/>
          <p:cNvSpPr/>
          <p:nvPr/>
        </p:nvSpPr>
        <p:spPr>
          <a:xfrm>
            <a:off x="4025175" y="3192800"/>
            <a:ext cx="518700" cy="217200"/>
          </a:xfrm>
          <a:prstGeom prst="rect">
            <a:avLst/>
          </a:prstGeom>
          <a:solidFill>
            <a:srgbClr val="72511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rPr lang="en" sz="600">
                <a:solidFill>
                  <a:srgbClr val="FFFFFF"/>
                </a:solidFill>
                <a:latin typeface="Abel"/>
                <a:ea typeface="Abel"/>
                <a:cs typeface="Abel"/>
                <a:sym typeface="Abel"/>
              </a:rPr>
              <a:t>#725116ff</a:t>
            </a:r>
            <a:endParaRPr b="0" i="0" sz="600" u="none" cap="none" strike="noStrike">
              <a:solidFill>
                <a:srgbClr val="FFFFFF"/>
              </a:solidFill>
              <a:latin typeface="Abel"/>
              <a:ea typeface="Abel"/>
              <a:cs typeface="Abel"/>
              <a:sym typeface="Abel"/>
            </a:endParaRPr>
          </a:p>
        </p:txBody>
      </p:sp>
      <p:sp>
        <p:nvSpPr>
          <p:cNvPr id="1032" name="Google Shape;1032;p52"/>
          <p:cNvSpPr/>
          <p:nvPr/>
        </p:nvSpPr>
        <p:spPr>
          <a:xfrm>
            <a:off x="3426975" y="3478550"/>
            <a:ext cx="518700" cy="217200"/>
          </a:xfrm>
          <a:prstGeom prst="rect">
            <a:avLst/>
          </a:prstGeom>
          <a:solidFill>
            <a:srgbClr val="CC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rPr lang="en" sz="600">
                <a:solidFill>
                  <a:srgbClr val="FFFFFF"/>
                </a:solidFill>
                <a:latin typeface="Abel"/>
                <a:ea typeface="Abel"/>
                <a:cs typeface="Abel"/>
                <a:sym typeface="Abel"/>
              </a:rPr>
              <a:t>#cc0000</a:t>
            </a:r>
            <a:endParaRPr b="0" i="0" sz="600" u="none" cap="none" strike="noStrike">
              <a:solidFill>
                <a:srgbClr val="FFFFFF"/>
              </a:solidFill>
              <a:latin typeface="Abel"/>
              <a:ea typeface="Abel"/>
              <a:cs typeface="Abel"/>
              <a:sym typeface="Abel"/>
            </a:endParaRPr>
          </a:p>
        </p:txBody>
      </p:sp>
      <p:sp>
        <p:nvSpPr>
          <p:cNvPr id="1033" name="Google Shape;1033;p52"/>
          <p:cNvSpPr/>
          <p:nvPr/>
        </p:nvSpPr>
        <p:spPr>
          <a:xfrm>
            <a:off x="4025175" y="3478575"/>
            <a:ext cx="518700" cy="217200"/>
          </a:xfrm>
          <a:prstGeom prst="rect">
            <a:avLst/>
          </a:prstGeom>
          <a:solidFill>
            <a:srgbClr val="E0666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rPr lang="en" sz="600">
                <a:solidFill>
                  <a:srgbClr val="FFFFFF"/>
                </a:solidFill>
                <a:latin typeface="Abel"/>
                <a:ea typeface="Abel"/>
                <a:cs typeface="Abel"/>
                <a:sym typeface="Abel"/>
              </a:rPr>
              <a:t>#e06666</a:t>
            </a:r>
            <a:endParaRPr b="0" i="0" sz="600" u="none" cap="none" strike="noStrike">
              <a:solidFill>
                <a:srgbClr val="FFFFFF"/>
              </a:solidFill>
              <a:latin typeface="Abel"/>
              <a:ea typeface="Abel"/>
              <a:cs typeface="Abel"/>
              <a:sym typeface="Abel"/>
            </a:endParaRPr>
          </a:p>
        </p:txBody>
      </p:sp>
      <p:sp>
        <p:nvSpPr>
          <p:cNvPr id="1034" name="Google Shape;1034;p52"/>
          <p:cNvSpPr/>
          <p:nvPr/>
        </p:nvSpPr>
        <p:spPr>
          <a:xfrm>
            <a:off x="3426975" y="3764350"/>
            <a:ext cx="518700" cy="217200"/>
          </a:xfrm>
          <a:prstGeom prst="rect">
            <a:avLst/>
          </a:prstGeom>
          <a:solidFill>
            <a:srgbClr val="B0D85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rPr lang="en" sz="600">
                <a:solidFill>
                  <a:srgbClr val="FFFFFF"/>
                </a:solidFill>
                <a:latin typeface="Abel"/>
                <a:ea typeface="Abel"/>
                <a:cs typeface="Abel"/>
                <a:sym typeface="Abel"/>
              </a:rPr>
              <a:t>#b0d85b</a:t>
            </a:r>
            <a:endParaRPr b="0" i="0" sz="600" u="none" cap="none" strike="noStrike">
              <a:solidFill>
                <a:srgbClr val="FFFFFF"/>
              </a:solidFill>
              <a:latin typeface="Abel"/>
              <a:ea typeface="Abel"/>
              <a:cs typeface="Abel"/>
              <a:sym typeface="Abel"/>
            </a:endParaRPr>
          </a:p>
        </p:txBody>
      </p:sp>
      <p:sp>
        <p:nvSpPr>
          <p:cNvPr id="1035" name="Google Shape;1035;p52"/>
          <p:cNvSpPr/>
          <p:nvPr/>
        </p:nvSpPr>
        <p:spPr>
          <a:xfrm>
            <a:off x="4025175" y="3764375"/>
            <a:ext cx="518700" cy="2172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rPr lang="en" sz="600">
                <a:solidFill>
                  <a:srgbClr val="FFFFFF"/>
                </a:solidFill>
                <a:latin typeface="Abel"/>
                <a:ea typeface="Abel"/>
                <a:cs typeface="Abel"/>
                <a:sym typeface="Abel"/>
              </a:rPr>
              <a:t>#6aa84f</a:t>
            </a:r>
            <a:endParaRPr b="0" i="0" sz="600" u="none" cap="none" strike="noStrike">
              <a:solidFill>
                <a:srgbClr val="FFFFFF"/>
              </a:solidFill>
              <a:latin typeface="Abel"/>
              <a:ea typeface="Abel"/>
              <a:cs typeface="Abel"/>
              <a:sym typeface="Abel"/>
            </a:endParaRPr>
          </a:p>
        </p:txBody>
      </p:sp>
      <p:sp>
        <p:nvSpPr>
          <p:cNvPr id="1036" name="Google Shape;1036;p52"/>
          <p:cNvSpPr/>
          <p:nvPr/>
        </p:nvSpPr>
        <p:spPr>
          <a:xfrm>
            <a:off x="3426975" y="4050175"/>
            <a:ext cx="518700" cy="217200"/>
          </a:xfrm>
          <a:prstGeom prst="rect">
            <a:avLst/>
          </a:prstGeom>
          <a:solidFill>
            <a:srgbClr val="57A7B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rPr lang="en" sz="600">
                <a:solidFill>
                  <a:srgbClr val="FFFFFF"/>
                </a:solidFill>
                <a:latin typeface="Abel"/>
                <a:ea typeface="Abel"/>
                <a:cs typeface="Abel"/>
                <a:sym typeface="Abel"/>
              </a:rPr>
              <a:t>#57a7b5</a:t>
            </a:r>
            <a:endParaRPr b="0" i="0" sz="600" u="none" cap="none" strike="noStrike">
              <a:solidFill>
                <a:srgbClr val="FFFFFF"/>
              </a:solidFill>
              <a:latin typeface="Abel"/>
              <a:ea typeface="Abel"/>
              <a:cs typeface="Abel"/>
              <a:sym typeface="Abel"/>
            </a:endParaRPr>
          </a:p>
        </p:txBody>
      </p:sp>
      <p:sp>
        <p:nvSpPr>
          <p:cNvPr id="1037" name="Google Shape;1037;p52"/>
          <p:cNvSpPr/>
          <p:nvPr/>
        </p:nvSpPr>
        <p:spPr>
          <a:xfrm>
            <a:off x="4025175" y="4050200"/>
            <a:ext cx="518700" cy="217200"/>
          </a:xfrm>
          <a:prstGeom prst="rect">
            <a:avLst/>
          </a:prstGeom>
          <a:solidFill>
            <a:srgbClr val="46879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rPr lang="en" sz="600">
                <a:solidFill>
                  <a:srgbClr val="FFFFFF"/>
                </a:solidFill>
                <a:latin typeface="Abel"/>
                <a:ea typeface="Abel"/>
                <a:cs typeface="Abel"/>
                <a:sym typeface="Abel"/>
              </a:rPr>
              <a:t>#468793</a:t>
            </a:r>
            <a:endParaRPr b="0" i="0" sz="600" u="none" cap="none" strike="noStrike">
              <a:solidFill>
                <a:srgbClr val="FFFFFF"/>
              </a:solidFill>
              <a:latin typeface="Abel"/>
              <a:ea typeface="Abel"/>
              <a:cs typeface="Abel"/>
              <a:sym typeface="Abel"/>
            </a:endParaRPr>
          </a:p>
        </p:txBody>
      </p:sp>
      <p:sp>
        <p:nvSpPr>
          <p:cNvPr id="1038" name="Google Shape;1038;p52"/>
          <p:cNvSpPr/>
          <p:nvPr/>
        </p:nvSpPr>
        <p:spPr>
          <a:xfrm>
            <a:off x="3426975" y="4336025"/>
            <a:ext cx="518700" cy="217200"/>
          </a:xfrm>
          <a:prstGeom prst="rect">
            <a:avLst/>
          </a:prstGeom>
          <a:solidFill>
            <a:srgbClr val="674EA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rPr lang="en" sz="600">
                <a:solidFill>
                  <a:srgbClr val="FFFFFF"/>
                </a:solidFill>
                <a:latin typeface="Abel"/>
                <a:ea typeface="Abel"/>
                <a:cs typeface="Abel"/>
                <a:sym typeface="Abel"/>
              </a:rPr>
              <a:t>#674ea7</a:t>
            </a:r>
            <a:endParaRPr b="0" i="0" sz="600" u="none" cap="none" strike="noStrike">
              <a:solidFill>
                <a:srgbClr val="FFFFFF"/>
              </a:solidFill>
              <a:latin typeface="Abel"/>
              <a:ea typeface="Abel"/>
              <a:cs typeface="Abel"/>
              <a:sym typeface="Abel"/>
            </a:endParaRPr>
          </a:p>
        </p:txBody>
      </p:sp>
      <p:sp>
        <p:nvSpPr>
          <p:cNvPr id="1039" name="Google Shape;1039;p52"/>
          <p:cNvSpPr/>
          <p:nvPr/>
        </p:nvSpPr>
        <p:spPr>
          <a:xfrm>
            <a:off x="4025175" y="4336050"/>
            <a:ext cx="518700" cy="217200"/>
          </a:xfrm>
          <a:prstGeom prst="rect">
            <a:avLst/>
          </a:prstGeom>
          <a:solidFill>
            <a:srgbClr val="351C7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rPr lang="en" sz="600">
                <a:solidFill>
                  <a:srgbClr val="FFFFFF"/>
                </a:solidFill>
                <a:latin typeface="Abel"/>
                <a:ea typeface="Abel"/>
                <a:cs typeface="Abel"/>
                <a:sym typeface="Abel"/>
              </a:rPr>
              <a:t>#351c75</a:t>
            </a:r>
            <a:endParaRPr b="0" i="0" sz="600" u="none" cap="none" strike="noStrike">
              <a:solidFill>
                <a:srgbClr val="FFFFFF"/>
              </a:solidFill>
              <a:latin typeface="Abel"/>
              <a:ea typeface="Abel"/>
              <a:cs typeface="Abel"/>
              <a:sym typeface="Abel"/>
            </a:endParaRPr>
          </a:p>
        </p:txBody>
      </p:sp>
      <p:sp>
        <p:nvSpPr>
          <p:cNvPr id="1040" name="Google Shape;1040;p52"/>
          <p:cNvSpPr/>
          <p:nvPr/>
        </p:nvSpPr>
        <p:spPr>
          <a:xfrm>
            <a:off x="3426975" y="4621900"/>
            <a:ext cx="518700" cy="217200"/>
          </a:xfrm>
          <a:prstGeom prst="rect">
            <a:avLst/>
          </a:prstGeom>
          <a:solidFill>
            <a:srgbClr val="457AE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rPr lang="en" sz="600">
                <a:solidFill>
                  <a:srgbClr val="FFFFFF"/>
                </a:solidFill>
                <a:latin typeface="Abel"/>
                <a:ea typeface="Abel"/>
                <a:cs typeface="Abel"/>
                <a:sym typeface="Abel"/>
              </a:rPr>
              <a:t>#457ae6</a:t>
            </a:r>
            <a:endParaRPr b="0" i="0" sz="600" u="none" cap="none" strike="noStrike">
              <a:solidFill>
                <a:srgbClr val="FFFFFF"/>
              </a:solidFill>
              <a:latin typeface="Abel"/>
              <a:ea typeface="Abel"/>
              <a:cs typeface="Abel"/>
              <a:sym typeface="Abel"/>
            </a:endParaRPr>
          </a:p>
        </p:txBody>
      </p:sp>
      <p:sp>
        <p:nvSpPr>
          <p:cNvPr id="1041" name="Google Shape;1041;p52"/>
          <p:cNvSpPr/>
          <p:nvPr/>
        </p:nvSpPr>
        <p:spPr>
          <a:xfrm>
            <a:off x="4025175" y="4621925"/>
            <a:ext cx="518700" cy="217200"/>
          </a:xfrm>
          <a:prstGeom prst="rect">
            <a:avLst/>
          </a:prstGeom>
          <a:solidFill>
            <a:srgbClr val="457AE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rPr lang="en" sz="600">
                <a:solidFill>
                  <a:srgbClr val="FFFFFF"/>
                </a:solidFill>
                <a:latin typeface="Abel"/>
                <a:ea typeface="Abel"/>
                <a:cs typeface="Abel"/>
                <a:sym typeface="Abel"/>
              </a:rPr>
              <a:t>#457ae6</a:t>
            </a:r>
            <a:endParaRPr b="0" i="0" sz="600" u="none" cap="none" strike="noStrike">
              <a:solidFill>
                <a:srgbClr val="FFFFFF"/>
              </a:solidFill>
              <a:latin typeface="Abel"/>
              <a:ea typeface="Abel"/>
              <a:cs typeface="Abel"/>
              <a:sym typeface="Abe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p53"/>
          <p:cNvSpPr txBox="1"/>
          <p:nvPr/>
        </p:nvSpPr>
        <p:spPr>
          <a:xfrm>
            <a:off x="387900" y="711750"/>
            <a:ext cx="6652800" cy="328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
                <a:solidFill>
                  <a:srgbClr val="6AA84F"/>
                </a:solidFill>
                <a:latin typeface="Ubuntu"/>
                <a:ea typeface="Ubuntu"/>
                <a:cs typeface="Ubuntu"/>
                <a:sym typeface="Ubuntu"/>
              </a:rPr>
              <a:t>We use editable vector icons and shapes</a:t>
            </a:r>
            <a:endParaRPr sz="1200">
              <a:solidFill>
                <a:srgbClr val="6AA84F"/>
              </a:solidFill>
              <a:latin typeface="Ubuntu"/>
              <a:ea typeface="Ubuntu"/>
              <a:cs typeface="Ubuntu"/>
              <a:sym typeface="Ubuntu"/>
            </a:endParaRPr>
          </a:p>
        </p:txBody>
      </p:sp>
      <p:sp>
        <p:nvSpPr>
          <p:cNvPr id="1047" name="Google Shape;1047;p53"/>
          <p:cNvSpPr txBox="1"/>
          <p:nvPr>
            <p:ph idx="4294967295" type="title"/>
          </p:nvPr>
        </p:nvSpPr>
        <p:spPr>
          <a:xfrm>
            <a:off x="387900" y="206475"/>
            <a:ext cx="4946700" cy="621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7198A9"/>
              </a:buClr>
              <a:buFont typeface="Arvo"/>
              <a:buNone/>
            </a:pPr>
            <a:r>
              <a:rPr lang="en" sz="3000">
                <a:solidFill>
                  <a:srgbClr val="B0D85B"/>
                </a:solidFill>
              </a:rPr>
              <a:t>Icons &amp; Shapes</a:t>
            </a:r>
            <a:endParaRPr>
              <a:solidFill>
                <a:srgbClr val="B0D85B"/>
              </a:solidFill>
            </a:endParaRPr>
          </a:p>
        </p:txBody>
      </p:sp>
      <p:sp>
        <p:nvSpPr>
          <p:cNvPr id="1048" name="Google Shape;1048;p53"/>
          <p:cNvSpPr txBox="1"/>
          <p:nvPr>
            <p:ph idx="4294967295" type="body"/>
          </p:nvPr>
        </p:nvSpPr>
        <p:spPr>
          <a:xfrm>
            <a:off x="1842475" y="1685050"/>
            <a:ext cx="1505100" cy="15930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Clr>
                <a:srgbClr val="CEDBE0"/>
              </a:buClr>
              <a:buFont typeface="Muli"/>
              <a:buNone/>
            </a:pPr>
            <a:r>
              <a:rPr b="1" lang="en" sz="1200">
                <a:solidFill>
                  <a:srgbClr val="B0D85B"/>
                </a:solidFill>
              </a:rPr>
              <a:t>Vector Icons</a:t>
            </a:r>
            <a:endParaRPr sz="1200">
              <a:solidFill>
                <a:srgbClr val="B0D85B"/>
              </a:solidFill>
            </a:endParaRPr>
          </a:p>
          <a:p>
            <a:pPr indent="0" lvl="0" marL="0" rtl="0" algn="l">
              <a:spcBef>
                <a:spcPts val="600"/>
              </a:spcBef>
              <a:spcAft>
                <a:spcPts val="0"/>
              </a:spcAft>
              <a:buClr>
                <a:srgbClr val="CEDBE0"/>
              </a:buClr>
              <a:buFont typeface="Muli"/>
              <a:buNone/>
            </a:pPr>
            <a:r>
              <a:rPr b="1" lang="en" sz="1200">
                <a:solidFill>
                  <a:srgbClr val="6AA84F"/>
                </a:solidFill>
              </a:rPr>
              <a:t>Free Google Slides Templates</a:t>
            </a:r>
            <a:r>
              <a:rPr lang="en" sz="1200">
                <a:solidFill>
                  <a:srgbClr val="6AA84F"/>
                </a:solidFill>
              </a:rPr>
              <a:t> uses Vectorial Icons from the most popular Free Sources.</a:t>
            </a:r>
            <a:endParaRPr sz="1200">
              <a:solidFill>
                <a:srgbClr val="6AA84F"/>
              </a:solidFill>
            </a:endParaRPr>
          </a:p>
        </p:txBody>
      </p:sp>
      <p:sp>
        <p:nvSpPr>
          <p:cNvPr id="1049" name="Google Shape;1049;p53"/>
          <p:cNvSpPr txBox="1"/>
          <p:nvPr>
            <p:ph idx="4294967295" type="body"/>
          </p:nvPr>
        </p:nvSpPr>
        <p:spPr>
          <a:xfrm>
            <a:off x="3591200" y="1685050"/>
            <a:ext cx="1505100" cy="31071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Clr>
                <a:srgbClr val="CEDBE0"/>
              </a:buClr>
              <a:buFont typeface="Muli"/>
              <a:buNone/>
            </a:pPr>
            <a:r>
              <a:rPr b="1" lang="en" sz="1200">
                <a:solidFill>
                  <a:srgbClr val="B0D85B"/>
                </a:solidFill>
              </a:rPr>
              <a:t>Resize the Icons</a:t>
            </a:r>
            <a:endParaRPr sz="1200">
              <a:solidFill>
                <a:srgbClr val="B0D85B"/>
              </a:solidFill>
            </a:endParaRPr>
          </a:p>
          <a:p>
            <a:pPr indent="0" lvl="0" marL="0" rtl="0" algn="l">
              <a:spcBef>
                <a:spcPts val="600"/>
              </a:spcBef>
              <a:spcAft>
                <a:spcPts val="0"/>
              </a:spcAft>
              <a:buClr>
                <a:srgbClr val="CEDBE0"/>
              </a:buClr>
              <a:buFont typeface="Muli"/>
              <a:buNone/>
            </a:pPr>
            <a:r>
              <a:rPr lang="en" sz="1200">
                <a:solidFill>
                  <a:srgbClr val="6AA84F"/>
                </a:solidFill>
              </a:rPr>
              <a:t>All Icons are resizable. Change the icons size without losing resolution.</a:t>
            </a:r>
            <a:endParaRPr sz="1200">
              <a:solidFill>
                <a:srgbClr val="6AA84F"/>
              </a:solidFill>
            </a:endParaRPr>
          </a:p>
        </p:txBody>
      </p:sp>
      <p:sp>
        <p:nvSpPr>
          <p:cNvPr id="1050" name="Google Shape;1050;p53"/>
          <p:cNvSpPr txBox="1"/>
          <p:nvPr>
            <p:ph idx="4294967295" type="body"/>
          </p:nvPr>
        </p:nvSpPr>
        <p:spPr>
          <a:xfrm>
            <a:off x="5339925" y="1685050"/>
            <a:ext cx="1505100" cy="31071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Clr>
                <a:srgbClr val="CEDBE0"/>
              </a:buClr>
              <a:buFont typeface="Muli"/>
              <a:buNone/>
            </a:pPr>
            <a:r>
              <a:rPr b="1" lang="en" sz="1200">
                <a:solidFill>
                  <a:srgbClr val="B0D85B"/>
                </a:solidFill>
              </a:rPr>
              <a:t>Edit the Colors</a:t>
            </a:r>
            <a:endParaRPr sz="1200">
              <a:solidFill>
                <a:srgbClr val="B0D85B"/>
              </a:solidFill>
            </a:endParaRPr>
          </a:p>
          <a:p>
            <a:pPr indent="0" lvl="0" marL="0" rtl="0" algn="l">
              <a:spcBef>
                <a:spcPts val="600"/>
              </a:spcBef>
              <a:spcAft>
                <a:spcPts val="0"/>
              </a:spcAft>
              <a:buClr>
                <a:srgbClr val="CEDBE0"/>
              </a:buClr>
              <a:buFont typeface="Muli"/>
              <a:buNone/>
            </a:pPr>
            <a:r>
              <a:rPr lang="en" sz="1200">
                <a:solidFill>
                  <a:srgbClr val="6AA84F"/>
                </a:solidFill>
              </a:rPr>
              <a:t>All Icons are editable. Change the color fill and lines without affecting the shape.</a:t>
            </a:r>
            <a:endParaRPr sz="1200">
              <a:solidFill>
                <a:srgbClr val="6AA84F"/>
              </a:solidFill>
            </a:endParaRPr>
          </a:p>
        </p:txBody>
      </p:sp>
      <p:sp>
        <p:nvSpPr>
          <p:cNvPr id="1051" name="Google Shape;1051;p53"/>
          <p:cNvSpPr/>
          <p:nvPr/>
        </p:nvSpPr>
        <p:spPr>
          <a:xfrm>
            <a:off x="2637752" y="3383813"/>
            <a:ext cx="301625" cy="334963"/>
          </a:xfrm>
          <a:custGeom>
            <a:rect b="b" l="l" r="r" t="t"/>
            <a:pathLst>
              <a:path extrusionOk="0" h="333" w="300">
                <a:moveTo>
                  <a:pt x="150" y="0"/>
                </a:moveTo>
                <a:cubicBezTo>
                  <a:pt x="168" y="0"/>
                  <a:pt x="183" y="15"/>
                  <a:pt x="183" y="33"/>
                </a:cubicBezTo>
                <a:cubicBezTo>
                  <a:pt x="183" y="51"/>
                  <a:pt x="168" y="66"/>
                  <a:pt x="150" y="66"/>
                </a:cubicBezTo>
                <a:cubicBezTo>
                  <a:pt x="131" y="66"/>
                  <a:pt x="116" y="51"/>
                  <a:pt x="116" y="33"/>
                </a:cubicBezTo>
                <a:cubicBezTo>
                  <a:pt x="116" y="15"/>
                  <a:pt x="131" y="0"/>
                  <a:pt x="150" y="0"/>
                </a:cubicBezTo>
                <a:close/>
                <a:moveTo>
                  <a:pt x="300" y="116"/>
                </a:moveTo>
                <a:cubicBezTo>
                  <a:pt x="200" y="116"/>
                  <a:pt x="200" y="116"/>
                  <a:pt x="200" y="116"/>
                </a:cubicBezTo>
                <a:cubicBezTo>
                  <a:pt x="200" y="333"/>
                  <a:pt x="200" y="333"/>
                  <a:pt x="200" y="333"/>
                </a:cubicBezTo>
                <a:cubicBezTo>
                  <a:pt x="166" y="333"/>
                  <a:pt x="166" y="333"/>
                  <a:pt x="166" y="333"/>
                </a:cubicBezTo>
                <a:cubicBezTo>
                  <a:pt x="166" y="233"/>
                  <a:pt x="166" y="233"/>
                  <a:pt x="166" y="233"/>
                </a:cubicBezTo>
                <a:cubicBezTo>
                  <a:pt x="133" y="233"/>
                  <a:pt x="133" y="233"/>
                  <a:pt x="133" y="233"/>
                </a:cubicBezTo>
                <a:cubicBezTo>
                  <a:pt x="133" y="333"/>
                  <a:pt x="133" y="333"/>
                  <a:pt x="133" y="333"/>
                </a:cubicBezTo>
                <a:cubicBezTo>
                  <a:pt x="100" y="333"/>
                  <a:pt x="100" y="333"/>
                  <a:pt x="100" y="333"/>
                </a:cubicBezTo>
                <a:cubicBezTo>
                  <a:pt x="100" y="116"/>
                  <a:pt x="100" y="116"/>
                  <a:pt x="100" y="116"/>
                </a:cubicBezTo>
                <a:cubicBezTo>
                  <a:pt x="0" y="116"/>
                  <a:pt x="0" y="116"/>
                  <a:pt x="0" y="116"/>
                </a:cubicBezTo>
                <a:cubicBezTo>
                  <a:pt x="0" y="83"/>
                  <a:pt x="0" y="83"/>
                  <a:pt x="0" y="83"/>
                </a:cubicBezTo>
                <a:cubicBezTo>
                  <a:pt x="300" y="83"/>
                  <a:pt x="300" y="83"/>
                  <a:pt x="300" y="83"/>
                </a:cubicBezTo>
                <a:lnTo>
                  <a:pt x="300" y="116"/>
                </a:lnTo>
                <a:close/>
              </a:path>
            </a:pathLst>
          </a:custGeom>
          <a:solidFill>
            <a:srgbClr val="6AA84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052" name="Google Shape;1052;p53"/>
          <p:cNvSpPr/>
          <p:nvPr/>
        </p:nvSpPr>
        <p:spPr>
          <a:xfrm>
            <a:off x="2629021" y="3824609"/>
            <a:ext cx="319088" cy="350838"/>
          </a:xfrm>
          <a:custGeom>
            <a:rect b="b" l="l" r="r" t="t"/>
            <a:pathLst>
              <a:path extrusionOk="0" h="221" w="201">
                <a:moveTo>
                  <a:pt x="21" y="95"/>
                </a:moveTo>
                <a:lnTo>
                  <a:pt x="21" y="169"/>
                </a:lnTo>
                <a:lnTo>
                  <a:pt x="53" y="169"/>
                </a:lnTo>
                <a:lnTo>
                  <a:pt x="53" y="95"/>
                </a:lnTo>
                <a:lnTo>
                  <a:pt x="21" y="95"/>
                </a:lnTo>
                <a:close/>
                <a:moveTo>
                  <a:pt x="85" y="95"/>
                </a:moveTo>
                <a:lnTo>
                  <a:pt x="85" y="169"/>
                </a:lnTo>
                <a:lnTo>
                  <a:pt x="116" y="169"/>
                </a:lnTo>
                <a:lnTo>
                  <a:pt x="116" y="95"/>
                </a:lnTo>
                <a:lnTo>
                  <a:pt x="85" y="95"/>
                </a:lnTo>
                <a:close/>
                <a:moveTo>
                  <a:pt x="0" y="221"/>
                </a:moveTo>
                <a:lnTo>
                  <a:pt x="201" y="221"/>
                </a:lnTo>
                <a:lnTo>
                  <a:pt x="201" y="190"/>
                </a:lnTo>
                <a:lnTo>
                  <a:pt x="0" y="190"/>
                </a:lnTo>
                <a:lnTo>
                  <a:pt x="0" y="221"/>
                </a:lnTo>
                <a:close/>
                <a:moveTo>
                  <a:pt x="148" y="95"/>
                </a:moveTo>
                <a:lnTo>
                  <a:pt x="148" y="169"/>
                </a:lnTo>
                <a:lnTo>
                  <a:pt x="180" y="169"/>
                </a:lnTo>
                <a:lnTo>
                  <a:pt x="180" y="95"/>
                </a:lnTo>
                <a:lnTo>
                  <a:pt x="148" y="95"/>
                </a:lnTo>
                <a:close/>
                <a:moveTo>
                  <a:pt x="100" y="0"/>
                </a:moveTo>
                <a:lnTo>
                  <a:pt x="0" y="52"/>
                </a:lnTo>
                <a:lnTo>
                  <a:pt x="0" y="74"/>
                </a:lnTo>
                <a:lnTo>
                  <a:pt x="201" y="74"/>
                </a:lnTo>
                <a:lnTo>
                  <a:pt x="201" y="52"/>
                </a:lnTo>
                <a:lnTo>
                  <a:pt x="100" y="0"/>
                </a:lnTo>
                <a:close/>
              </a:path>
            </a:pathLst>
          </a:custGeom>
          <a:solidFill>
            <a:srgbClr val="6AA84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053" name="Google Shape;1053;p53"/>
          <p:cNvSpPr/>
          <p:nvPr/>
        </p:nvSpPr>
        <p:spPr>
          <a:xfrm>
            <a:off x="1996825" y="3467950"/>
            <a:ext cx="301625" cy="166688"/>
          </a:xfrm>
          <a:custGeom>
            <a:rect b="b" l="l" r="r" t="t"/>
            <a:pathLst>
              <a:path extrusionOk="0" h="105" w="190">
                <a:moveTo>
                  <a:pt x="0" y="63"/>
                </a:moveTo>
                <a:lnTo>
                  <a:pt x="21" y="63"/>
                </a:lnTo>
                <a:lnTo>
                  <a:pt x="21" y="42"/>
                </a:lnTo>
                <a:lnTo>
                  <a:pt x="0" y="42"/>
                </a:lnTo>
                <a:lnTo>
                  <a:pt x="0" y="63"/>
                </a:lnTo>
                <a:close/>
                <a:moveTo>
                  <a:pt x="0" y="105"/>
                </a:moveTo>
                <a:lnTo>
                  <a:pt x="21" y="105"/>
                </a:lnTo>
                <a:lnTo>
                  <a:pt x="21" y="84"/>
                </a:lnTo>
                <a:lnTo>
                  <a:pt x="0" y="84"/>
                </a:lnTo>
                <a:lnTo>
                  <a:pt x="0" y="105"/>
                </a:lnTo>
                <a:close/>
                <a:moveTo>
                  <a:pt x="0" y="21"/>
                </a:moveTo>
                <a:lnTo>
                  <a:pt x="21" y="21"/>
                </a:lnTo>
                <a:lnTo>
                  <a:pt x="21" y="0"/>
                </a:lnTo>
                <a:lnTo>
                  <a:pt x="0" y="0"/>
                </a:lnTo>
                <a:lnTo>
                  <a:pt x="0" y="21"/>
                </a:lnTo>
                <a:close/>
                <a:moveTo>
                  <a:pt x="42" y="63"/>
                </a:moveTo>
                <a:lnTo>
                  <a:pt x="190" y="63"/>
                </a:lnTo>
                <a:lnTo>
                  <a:pt x="190" y="42"/>
                </a:lnTo>
                <a:lnTo>
                  <a:pt x="42" y="42"/>
                </a:lnTo>
                <a:lnTo>
                  <a:pt x="42" y="63"/>
                </a:lnTo>
                <a:close/>
                <a:moveTo>
                  <a:pt x="42" y="105"/>
                </a:moveTo>
                <a:lnTo>
                  <a:pt x="190" y="105"/>
                </a:lnTo>
                <a:lnTo>
                  <a:pt x="190" y="84"/>
                </a:lnTo>
                <a:lnTo>
                  <a:pt x="42" y="84"/>
                </a:lnTo>
                <a:lnTo>
                  <a:pt x="42" y="105"/>
                </a:lnTo>
                <a:close/>
                <a:moveTo>
                  <a:pt x="42" y="0"/>
                </a:moveTo>
                <a:lnTo>
                  <a:pt x="42" y="21"/>
                </a:lnTo>
                <a:lnTo>
                  <a:pt x="190" y="21"/>
                </a:lnTo>
                <a:lnTo>
                  <a:pt x="190" y="0"/>
                </a:lnTo>
                <a:lnTo>
                  <a:pt x="42" y="0"/>
                </a:lnTo>
                <a:close/>
              </a:path>
            </a:pathLst>
          </a:custGeom>
          <a:solidFill>
            <a:srgbClr val="6AA84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054" name="Google Shape;1054;p53"/>
          <p:cNvSpPr/>
          <p:nvPr/>
        </p:nvSpPr>
        <p:spPr>
          <a:xfrm>
            <a:off x="2013494" y="3768517"/>
            <a:ext cx="268288" cy="350838"/>
          </a:xfrm>
          <a:custGeom>
            <a:rect b="b" l="l" r="r" t="t"/>
            <a:pathLst>
              <a:path extrusionOk="0" h="350" w="266">
                <a:moveTo>
                  <a:pt x="233" y="117"/>
                </a:moveTo>
                <a:cubicBezTo>
                  <a:pt x="216" y="117"/>
                  <a:pt x="216" y="117"/>
                  <a:pt x="216" y="117"/>
                </a:cubicBezTo>
                <a:cubicBezTo>
                  <a:pt x="216" y="83"/>
                  <a:pt x="216" y="83"/>
                  <a:pt x="216" y="83"/>
                </a:cubicBezTo>
                <a:cubicBezTo>
                  <a:pt x="216" y="37"/>
                  <a:pt x="180" y="0"/>
                  <a:pt x="133" y="0"/>
                </a:cubicBezTo>
                <a:cubicBezTo>
                  <a:pt x="86" y="0"/>
                  <a:pt x="50" y="37"/>
                  <a:pt x="50" y="83"/>
                </a:cubicBezTo>
                <a:cubicBezTo>
                  <a:pt x="50" y="117"/>
                  <a:pt x="50" y="117"/>
                  <a:pt x="50" y="117"/>
                </a:cubicBezTo>
                <a:cubicBezTo>
                  <a:pt x="33" y="117"/>
                  <a:pt x="33" y="117"/>
                  <a:pt x="33" y="117"/>
                </a:cubicBezTo>
                <a:cubicBezTo>
                  <a:pt x="15" y="117"/>
                  <a:pt x="0" y="132"/>
                  <a:pt x="0" y="150"/>
                </a:cubicBezTo>
                <a:cubicBezTo>
                  <a:pt x="0" y="317"/>
                  <a:pt x="0" y="317"/>
                  <a:pt x="0" y="317"/>
                </a:cubicBezTo>
                <a:cubicBezTo>
                  <a:pt x="0" y="335"/>
                  <a:pt x="15" y="350"/>
                  <a:pt x="33" y="350"/>
                </a:cubicBezTo>
                <a:cubicBezTo>
                  <a:pt x="233" y="350"/>
                  <a:pt x="233" y="350"/>
                  <a:pt x="233" y="350"/>
                </a:cubicBezTo>
                <a:cubicBezTo>
                  <a:pt x="251" y="350"/>
                  <a:pt x="266" y="335"/>
                  <a:pt x="266" y="317"/>
                </a:cubicBezTo>
                <a:cubicBezTo>
                  <a:pt x="266" y="150"/>
                  <a:pt x="266" y="150"/>
                  <a:pt x="266" y="150"/>
                </a:cubicBezTo>
                <a:cubicBezTo>
                  <a:pt x="266" y="132"/>
                  <a:pt x="251" y="117"/>
                  <a:pt x="233" y="117"/>
                </a:cubicBezTo>
                <a:close/>
                <a:moveTo>
                  <a:pt x="133" y="267"/>
                </a:moveTo>
                <a:cubicBezTo>
                  <a:pt x="115" y="267"/>
                  <a:pt x="100" y="252"/>
                  <a:pt x="100" y="233"/>
                </a:cubicBezTo>
                <a:cubicBezTo>
                  <a:pt x="100" y="215"/>
                  <a:pt x="115" y="200"/>
                  <a:pt x="133" y="200"/>
                </a:cubicBezTo>
                <a:cubicBezTo>
                  <a:pt x="151" y="200"/>
                  <a:pt x="166" y="215"/>
                  <a:pt x="166" y="233"/>
                </a:cubicBezTo>
                <a:cubicBezTo>
                  <a:pt x="166" y="252"/>
                  <a:pt x="151" y="267"/>
                  <a:pt x="133" y="267"/>
                </a:cubicBezTo>
                <a:close/>
                <a:moveTo>
                  <a:pt x="185" y="117"/>
                </a:moveTo>
                <a:cubicBezTo>
                  <a:pt x="81" y="117"/>
                  <a:pt x="81" y="117"/>
                  <a:pt x="81" y="117"/>
                </a:cubicBezTo>
                <a:cubicBezTo>
                  <a:pt x="81" y="83"/>
                  <a:pt x="81" y="83"/>
                  <a:pt x="81" y="83"/>
                </a:cubicBezTo>
                <a:cubicBezTo>
                  <a:pt x="81" y="55"/>
                  <a:pt x="105" y="32"/>
                  <a:pt x="133" y="32"/>
                </a:cubicBezTo>
                <a:cubicBezTo>
                  <a:pt x="161" y="32"/>
                  <a:pt x="185" y="55"/>
                  <a:pt x="185" y="83"/>
                </a:cubicBezTo>
                <a:lnTo>
                  <a:pt x="185" y="117"/>
                </a:lnTo>
                <a:close/>
              </a:path>
            </a:pathLst>
          </a:custGeom>
          <a:solidFill>
            <a:srgbClr val="6AA84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055" name="Google Shape;1055;p53"/>
          <p:cNvSpPr/>
          <p:nvPr/>
        </p:nvSpPr>
        <p:spPr>
          <a:xfrm>
            <a:off x="2637752" y="4281280"/>
            <a:ext cx="301625" cy="301625"/>
          </a:xfrm>
          <a:custGeom>
            <a:rect b="b" l="l" r="r" t="t"/>
            <a:pathLst>
              <a:path extrusionOk="0" h="300" w="300">
                <a:moveTo>
                  <a:pt x="150" y="116"/>
                </a:moveTo>
                <a:cubicBezTo>
                  <a:pt x="132" y="116"/>
                  <a:pt x="117" y="131"/>
                  <a:pt x="117" y="150"/>
                </a:cubicBezTo>
                <a:cubicBezTo>
                  <a:pt x="117" y="168"/>
                  <a:pt x="132" y="183"/>
                  <a:pt x="150" y="183"/>
                </a:cubicBezTo>
                <a:cubicBezTo>
                  <a:pt x="169" y="183"/>
                  <a:pt x="184" y="168"/>
                  <a:pt x="184" y="150"/>
                </a:cubicBezTo>
                <a:cubicBezTo>
                  <a:pt x="184" y="131"/>
                  <a:pt x="169" y="116"/>
                  <a:pt x="150" y="116"/>
                </a:cubicBezTo>
                <a:close/>
                <a:moveTo>
                  <a:pt x="267" y="0"/>
                </a:moveTo>
                <a:cubicBezTo>
                  <a:pt x="34" y="0"/>
                  <a:pt x="34" y="0"/>
                  <a:pt x="34" y="0"/>
                </a:cubicBezTo>
                <a:cubicBezTo>
                  <a:pt x="15" y="0"/>
                  <a:pt x="0" y="15"/>
                  <a:pt x="0" y="33"/>
                </a:cubicBezTo>
                <a:cubicBezTo>
                  <a:pt x="0" y="266"/>
                  <a:pt x="0" y="266"/>
                  <a:pt x="0" y="266"/>
                </a:cubicBezTo>
                <a:cubicBezTo>
                  <a:pt x="0" y="285"/>
                  <a:pt x="15" y="300"/>
                  <a:pt x="34" y="300"/>
                </a:cubicBezTo>
                <a:cubicBezTo>
                  <a:pt x="267" y="300"/>
                  <a:pt x="267" y="300"/>
                  <a:pt x="267" y="300"/>
                </a:cubicBezTo>
                <a:cubicBezTo>
                  <a:pt x="285" y="300"/>
                  <a:pt x="300" y="285"/>
                  <a:pt x="300" y="266"/>
                </a:cubicBezTo>
                <a:cubicBezTo>
                  <a:pt x="300" y="33"/>
                  <a:pt x="300" y="33"/>
                  <a:pt x="300" y="33"/>
                </a:cubicBezTo>
                <a:cubicBezTo>
                  <a:pt x="300" y="15"/>
                  <a:pt x="285" y="0"/>
                  <a:pt x="267" y="0"/>
                </a:cubicBezTo>
                <a:close/>
                <a:moveTo>
                  <a:pt x="237" y="150"/>
                </a:moveTo>
                <a:cubicBezTo>
                  <a:pt x="237" y="153"/>
                  <a:pt x="237" y="158"/>
                  <a:pt x="235" y="161"/>
                </a:cubicBezTo>
                <a:cubicBezTo>
                  <a:pt x="260" y="181"/>
                  <a:pt x="260" y="181"/>
                  <a:pt x="260" y="181"/>
                </a:cubicBezTo>
                <a:cubicBezTo>
                  <a:pt x="262" y="183"/>
                  <a:pt x="264" y="186"/>
                  <a:pt x="262" y="188"/>
                </a:cubicBezTo>
                <a:cubicBezTo>
                  <a:pt x="239" y="228"/>
                  <a:pt x="239" y="228"/>
                  <a:pt x="239" y="228"/>
                </a:cubicBezTo>
                <a:cubicBezTo>
                  <a:pt x="237" y="230"/>
                  <a:pt x="234" y="231"/>
                  <a:pt x="232" y="230"/>
                </a:cubicBezTo>
                <a:cubicBezTo>
                  <a:pt x="204" y="218"/>
                  <a:pt x="204" y="218"/>
                  <a:pt x="204" y="218"/>
                </a:cubicBezTo>
                <a:cubicBezTo>
                  <a:pt x="197" y="223"/>
                  <a:pt x="190" y="226"/>
                  <a:pt x="184" y="230"/>
                </a:cubicBezTo>
                <a:cubicBezTo>
                  <a:pt x="179" y="261"/>
                  <a:pt x="179" y="261"/>
                  <a:pt x="179" y="261"/>
                </a:cubicBezTo>
                <a:cubicBezTo>
                  <a:pt x="179" y="265"/>
                  <a:pt x="175" y="266"/>
                  <a:pt x="174" y="266"/>
                </a:cubicBezTo>
                <a:cubicBezTo>
                  <a:pt x="127" y="266"/>
                  <a:pt x="127" y="266"/>
                  <a:pt x="127" y="266"/>
                </a:cubicBezTo>
                <a:cubicBezTo>
                  <a:pt x="124" y="266"/>
                  <a:pt x="122" y="265"/>
                  <a:pt x="122" y="261"/>
                </a:cubicBezTo>
                <a:cubicBezTo>
                  <a:pt x="117" y="231"/>
                  <a:pt x="117" y="231"/>
                  <a:pt x="117" y="231"/>
                </a:cubicBezTo>
                <a:cubicBezTo>
                  <a:pt x="110" y="228"/>
                  <a:pt x="104" y="225"/>
                  <a:pt x="97" y="220"/>
                </a:cubicBezTo>
                <a:cubicBezTo>
                  <a:pt x="69" y="231"/>
                  <a:pt x="69" y="231"/>
                  <a:pt x="69" y="231"/>
                </a:cubicBezTo>
                <a:cubicBezTo>
                  <a:pt x="65" y="233"/>
                  <a:pt x="64" y="231"/>
                  <a:pt x="62" y="230"/>
                </a:cubicBezTo>
                <a:cubicBezTo>
                  <a:pt x="39" y="190"/>
                  <a:pt x="39" y="190"/>
                  <a:pt x="39" y="190"/>
                </a:cubicBezTo>
                <a:cubicBezTo>
                  <a:pt x="37" y="188"/>
                  <a:pt x="39" y="185"/>
                  <a:pt x="40" y="183"/>
                </a:cubicBezTo>
                <a:cubicBezTo>
                  <a:pt x="65" y="163"/>
                  <a:pt x="65" y="163"/>
                  <a:pt x="65" y="163"/>
                </a:cubicBezTo>
                <a:cubicBezTo>
                  <a:pt x="65" y="160"/>
                  <a:pt x="65" y="155"/>
                  <a:pt x="65" y="151"/>
                </a:cubicBezTo>
                <a:cubicBezTo>
                  <a:pt x="65" y="148"/>
                  <a:pt x="65" y="143"/>
                  <a:pt x="65" y="140"/>
                </a:cubicBezTo>
                <a:cubicBezTo>
                  <a:pt x="40" y="120"/>
                  <a:pt x="40" y="120"/>
                  <a:pt x="40" y="120"/>
                </a:cubicBezTo>
                <a:cubicBezTo>
                  <a:pt x="39" y="118"/>
                  <a:pt x="37" y="115"/>
                  <a:pt x="39" y="113"/>
                </a:cubicBezTo>
                <a:cubicBezTo>
                  <a:pt x="62" y="73"/>
                  <a:pt x="62" y="73"/>
                  <a:pt x="62" y="73"/>
                </a:cubicBezTo>
                <a:cubicBezTo>
                  <a:pt x="64" y="70"/>
                  <a:pt x="67" y="70"/>
                  <a:pt x="69" y="70"/>
                </a:cubicBezTo>
                <a:cubicBezTo>
                  <a:pt x="97" y="81"/>
                  <a:pt x="97" y="81"/>
                  <a:pt x="97" y="81"/>
                </a:cubicBezTo>
                <a:cubicBezTo>
                  <a:pt x="104" y="76"/>
                  <a:pt x="110" y="73"/>
                  <a:pt x="117" y="70"/>
                </a:cubicBezTo>
                <a:cubicBezTo>
                  <a:pt x="122" y="38"/>
                  <a:pt x="122" y="38"/>
                  <a:pt x="122" y="38"/>
                </a:cubicBezTo>
                <a:cubicBezTo>
                  <a:pt x="122" y="35"/>
                  <a:pt x="125" y="33"/>
                  <a:pt x="127" y="33"/>
                </a:cubicBezTo>
                <a:cubicBezTo>
                  <a:pt x="174" y="33"/>
                  <a:pt x="174" y="33"/>
                  <a:pt x="174" y="33"/>
                </a:cubicBezTo>
                <a:cubicBezTo>
                  <a:pt x="177" y="33"/>
                  <a:pt x="179" y="35"/>
                  <a:pt x="179" y="38"/>
                </a:cubicBezTo>
                <a:cubicBezTo>
                  <a:pt x="184" y="70"/>
                  <a:pt x="184" y="70"/>
                  <a:pt x="184" y="70"/>
                </a:cubicBezTo>
                <a:cubicBezTo>
                  <a:pt x="190" y="73"/>
                  <a:pt x="197" y="76"/>
                  <a:pt x="204" y="81"/>
                </a:cubicBezTo>
                <a:cubicBezTo>
                  <a:pt x="232" y="70"/>
                  <a:pt x="232" y="70"/>
                  <a:pt x="232" y="70"/>
                </a:cubicBezTo>
                <a:cubicBezTo>
                  <a:pt x="235" y="68"/>
                  <a:pt x="237" y="70"/>
                  <a:pt x="239" y="73"/>
                </a:cubicBezTo>
                <a:cubicBezTo>
                  <a:pt x="262" y="113"/>
                  <a:pt x="262" y="113"/>
                  <a:pt x="262" y="113"/>
                </a:cubicBezTo>
                <a:cubicBezTo>
                  <a:pt x="264" y="115"/>
                  <a:pt x="262" y="118"/>
                  <a:pt x="260" y="120"/>
                </a:cubicBezTo>
                <a:cubicBezTo>
                  <a:pt x="235" y="140"/>
                  <a:pt x="235" y="140"/>
                  <a:pt x="235" y="140"/>
                </a:cubicBezTo>
                <a:cubicBezTo>
                  <a:pt x="237" y="141"/>
                  <a:pt x="237" y="146"/>
                  <a:pt x="237" y="150"/>
                </a:cubicBezTo>
                <a:close/>
              </a:path>
            </a:pathLst>
          </a:custGeom>
          <a:solidFill>
            <a:srgbClr val="6AA84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056" name="Google Shape;1056;p53"/>
          <p:cNvSpPr/>
          <p:nvPr/>
        </p:nvSpPr>
        <p:spPr>
          <a:xfrm>
            <a:off x="2612352" y="4688738"/>
            <a:ext cx="352425" cy="301625"/>
          </a:xfrm>
          <a:custGeom>
            <a:rect b="b" l="l" r="r" t="t"/>
            <a:pathLst>
              <a:path extrusionOk="0" h="300" w="350">
                <a:moveTo>
                  <a:pt x="234" y="150"/>
                </a:moveTo>
                <a:cubicBezTo>
                  <a:pt x="234" y="131"/>
                  <a:pt x="219" y="116"/>
                  <a:pt x="200" y="116"/>
                </a:cubicBezTo>
                <a:cubicBezTo>
                  <a:pt x="182" y="116"/>
                  <a:pt x="167" y="131"/>
                  <a:pt x="167" y="150"/>
                </a:cubicBezTo>
                <a:cubicBezTo>
                  <a:pt x="167" y="168"/>
                  <a:pt x="182" y="183"/>
                  <a:pt x="200" y="183"/>
                </a:cubicBezTo>
                <a:cubicBezTo>
                  <a:pt x="219" y="183"/>
                  <a:pt x="234" y="168"/>
                  <a:pt x="234" y="150"/>
                </a:cubicBezTo>
                <a:close/>
                <a:moveTo>
                  <a:pt x="200" y="0"/>
                </a:moveTo>
                <a:cubicBezTo>
                  <a:pt x="117" y="0"/>
                  <a:pt x="50" y="66"/>
                  <a:pt x="50" y="150"/>
                </a:cubicBezTo>
                <a:cubicBezTo>
                  <a:pt x="0" y="150"/>
                  <a:pt x="0" y="150"/>
                  <a:pt x="0" y="150"/>
                </a:cubicBezTo>
                <a:cubicBezTo>
                  <a:pt x="67" y="216"/>
                  <a:pt x="67" y="216"/>
                  <a:pt x="67" y="216"/>
                </a:cubicBezTo>
                <a:cubicBezTo>
                  <a:pt x="134" y="150"/>
                  <a:pt x="134" y="150"/>
                  <a:pt x="134" y="150"/>
                </a:cubicBezTo>
                <a:cubicBezTo>
                  <a:pt x="84" y="150"/>
                  <a:pt x="84" y="150"/>
                  <a:pt x="84" y="150"/>
                </a:cubicBezTo>
                <a:cubicBezTo>
                  <a:pt x="84" y="85"/>
                  <a:pt x="135" y="33"/>
                  <a:pt x="200" y="33"/>
                </a:cubicBezTo>
                <a:cubicBezTo>
                  <a:pt x="265" y="33"/>
                  <a:pt x="317" y="85"/>
                  <a:pt x="317" y="150"/>
                </a:cubicBezTo>
                <a:cubicBezTo>
                  <a:pt x="317" y="215"/>
                  <a:pt x="265" y="266"/>
                  <a:pt x="200" y="266"/>
                </a:cubicBezTo>
                <a:cubicBezTo>
                  <a:pt x="175" y="266"/>
                  <a:pt x="152" y="258"/>
                  <a:pt x="132" y="245"/>
                </a:cubicBezTo>
                <a:cubicBezTo>
                  <a:pt x="109" y="268"/>
                  <a:pt x="109" y="268"/>
                  <a:pt x="109" y="268"/>
                </a:cubicBezTo>
                <a:cubicBezTo>
                  <a:pt x="134" y="288"/>
                  <a:pt x="165" y="300"/>
                  <a:pt x="200" y="300"/>
                </a:cubicBezTo>
                <a:cubicBezTo>
                  <a:pt x="284" y="300"/>
                  <a:pt x="350" y="233"/>
                  <a:pt x="350" y="150"/>
                </a:cubicBezTo>
                <a:cubicBezTo>
                  <a:pt x="350" y="66"/>
                  <a:pt x="284" y="0"/>
                  <a:pt x="200" y="0"/>
                </a:cubicBezTo>
                <a:close/>
              </a:path>
            </a:pathLst>
          </a:custGeom>
          <a:solidFill>
            <a:srgbClr val="6AA84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057" name="Google Shape;1057;p53"/>
          <p:cNvSpPr/>
          <p:nvPr/>
        </p:nvSpPr>
        <p:spPr>
          <a:xfrm>
            <a:off x="1963488" y="4253234"/>
            <a:ext cx="368300" cy="301625"/>
          </a:xfrm>
          <a:custGeom>
            <a:rect b="b" l="l" r="r" t="t"/>
            <a:pathLst>
              <a:path extrusionOk="0" h="300" w="366">
                <a:moveTo>
                  <a:pt x="183" y="217"/>
                </a:moveTo>
                <a:cubicBezTo>
                  <a:pt x="250" y="150"/>
                  <a:pt x="250" y="150"/>
                  <a:pt x="250" y="150"/>
                </a:cubicBezTo>
                <a:cubicBezTo>
                  <a:pt x="200" y="150"/>
                  <a:pt x="200" y="150"/>
                  <a:pt x="200" y="150"/>
                </a:cubicBezTo>
                <a:cubicBezTo>
                  <a:pt x="200" y="0"/>
                  <a:pt x="200" y="0"/>
                  <a:pt x="200" y="0"/>
                </a:cubicBezTo>
                <a:cubicBezTo>
                  <a:pt x="166" y="0"/>
                  <a:pt x="166" y="0"/>
                  <a:pt x="166" y="0"/>
                </a:cubicBezTo>
                <a:cubicBezTo>
                  <a:pt x="166" y="150"/>
                  <a:pt x="166" y="150"/>
                  <a:pt x="166" y="150"/>
                </a:cubicBezTo>
                <a:cubicBezTo>
                  <a:pt x="116" y="150"/>
                  <a:pt x="116" y="150"/>
                  <a:pt x="116" y="150"/>
                </a:cubicBezTo>
                <a:lnTo>
                  <a:pt x="183" y="217"/>
                </a:lnTo>
                <a:close/>
                <a:moveTo>
                  <a:pt x="333" y="0"/>
                </a:moveTo>
                <a:cubicBezTo>
                  <a:pt x="233" y="0"/>
                  <a:pt x="233" y="0"/>
                  <a:pt x="233" y="0"/>
                </a:cubicBezTo>
                <a:cubicBezTo>
                  <a:pt x="233" y="34"/>
                  <a:pt x="233" y="34"/>
                  <a:pt x="233" y="34"/>
                </a:cubicBezTo>
                <a:cubicBezTo>
                  <a:pt x="333" y="34"/>
                  <a:pt x="333" y="34"/>
                  <a:pt x="333" y="34"/>
                </a:cubicBezTo>
                <a:cubicBezTo>
                  <a:pt x="333" y="267"/>
                  <a:pt x="333" y="267"/>
                  <a:pt x="333" y="267"/>
                </a:cubicBezTo>
                <a:cubicBezTo>
                  <a:pt x="33" y="267"/>
                  <a:pt x="33" y="267"/>
                  <a:pt x="33" y="267"/>
                </a:cubicBezTo>
                <a:cubicBezTo>
                  <a:pt x="33" y="34"/>
                  <a:pt x="33" y="34"/>
                  <a:pt x="33" y="34"/>
                </a:cubicBezTo>
                <a:cubicBezTo>
                  <a:pt x="133" y="34"/>
                  <a:pt x="133" y="34"/>
                  <a:pt x="133" y="34"/>
                </a:cubicBezTo>
                <a:cubicBezTo>
                  <a:pt x="133" y="0"/>
                  <a:pt x="133" y="0"/>
                  <a:pt x="133" y="0"/>
                </a:cubicBezTo>
                <a:cubicBezTo>
                  <a:pt x="33" y="0"/>
                  <a:pt x="33" y="0"/>
                  <a:pt x="33" y="0"/>
                </a:cubicBezTo>
                <a:cubicBezTo>
                  <a:pt x="15" y="0"/>
                  <a:pt x="0" y="15"/>
                  <a:pt x="0" y="34"/>
                </a:cubicBezTo>
                <a:cubicBezTo>
                  <a:pt x="0" y="267"/>
                  <a:pt x="0" y="267"/>
                  <a:pt x="0" y="267"/>
                </a:cubicBezTo>
                <a:cubicBezTo>
                  <a:pt x="0" y="285"/>
                  <a:pt x="15" y="300"/>
                  <a:pt x="33" y="300"/>
                </a:cubicBezTo>
                <a:cubicBezTo>
                  <a:pt x="333" y="300"/>
                  <a:pt x="333" y="300"/>
                  <a:pt x="333" y="300"/>
                </a:cubicBezTo>
                <a:cubicBezTo>
                  <a:pt x="351" y="300"/>
                  <a:pt x="366" y="285"/>
                  <a:pt x="366" y="267"/>
                </a:cubicBezTo>
                <a:cubicBezTo>
                  <a:pt x="366" y="34"/>
                  <a:pt x="366" y="34"/>
                  <a:pt x="366" y="34"/>
                </a:cubicBezTo>
                <a:cubicBezTo>
                  <a:pt x="366" y="15"/>
                  <a:pt x="351" y="0"/>
                  <a:pt x="333" y="0"/>
                </a:cubicBezTo>
                <a:close/>
              </a:path>
            </a:pathLst>
          </a:custGeom>
          <a:solidFill>
            <a:srgbClr val="6AA84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058" name="Google Shape;1058;p53"/>
          <p:cNvSpPr/>
          <p:nvPr/>
        </p:nvSpPr>
        <p:spPr>
          <a:xfrm>
            <a:off x="1963488" y="4688738"/>
            <a:ext cx="368300" cy="301625"/>
          </a:xfrm>
          <a:custGeom>
            <a:rect b="b" l="l" r="r" t="t"/>
            <a:pathLst>
              <a:path extrusionOk="0" h="300" w="366">
                <a:moveTo>
                  <a:pt x="333" y="0"/>
                </a:moveTo>
                <a:cubicBezTo>
                  <a:pt x="33" y="0"/>
                  <a:pt x="33" y="0"/>
                  <a:pt x="33" y="0"/>
                </a:cubicBezTo>
                <a:cubicBezTo>
                  <a:pt x="15" y="0"/>
                  <a:pt x="0" y="15"/>
                  <a:pt x="0" y="33"/>
                </a:cubicBezTo>
                <a:cubicBezTo>
                  <a:pt x="0" y="267"/>
                  <a:pt x="0" y="267"/>
                  <a:pt x="0" y="267"/>
                </a:cubicBezTo>
                <a:cubicBezTo>
                  <a:pt x="0" y="285"/>
                  <a:pt x="15" y="300"/>
                  <a:pt x="33" y="300"/>
                </a:cubicBezTo>
                <a:cubicBezTo>
                  <a:pt x="333" y="300"/>
                  <a:pt x="333" y="300"/>
                  <a:pt x="333" y="300"/>
                </a:cubicBezTo>
                <a:cubicBezTo>
                  <a:pt x="351" y="300"/>
                  <a:pt x="366" y="285"/>
                  <a:pt x="366" y="267"/>
                </a:cubicBezTo>
                <a:cubicBezTo>
                  <a:pt x="366" y="33"/>
                  <a:pt x="366" y="33"/>
                  <a:pt x="366" y="33"/>
                </a:cubicBezTo>
                <a:cubicBezTo>
                  <a:pt x="366" y="15"/>
                  <a:pt x="351" y="0"/>
                  <a:pt x="333" y="0"/>
                </a:cubicBezTo>
                <a:close/>
                <a:moveTo>
                  <a:pt x="333" y="267"/>
                </a:moveTo>
                <a:cubicBezTo>
                  <a:pt x="33" y="267"/>
                  <a:pt x="33" y="267"/>
                  <a:pt x="33" y="267"/>
                </a:cubicBezTo>
                <a:cubicBezTo>
                  <a:pt x="33" y="33"/>
                  <a:pt x="33" y="33"/>
                  <a:pt x="33" y="33"/>
                </a:cubicBezTo>
                <a:cubicBezTo>
                  <a:pt x="200" y="33"/>
                  <a:pt x="200" y="33"/>
                  <a:pt x="200" y="33"/>
                </a:cubicBezTo>
                <a:cubicBezTo>
                  <a:pt x="200" y="100"/>
                  <a:pt x="200" y="100"/>
                  <a:pt x="200" y="100"/>
                </a:cubicBezTo>
                <a:cubicBezTo>
                  <a:pt x="333" y="100"/>
                  <a:pt x="333" y="100"/>
                  <a:pt x="333" y="100"/>
                </a:cubicBezTo>
                <a:lnTo>
                  <a:pt x="333" y="267"/>
                </a:lnTo>
                <a:close/>
              </a:path>
            </a:pathLst>
          </a:custGeom>
          <a:solidFill>
            <a:srgbClr val="6AA84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grpSp>
        <p:nvGrpSpPr>
          <p:cNvPr id="1059" name="Google Shape;1059;p53"/>
          <p:cNvGrpSpPr/>
          <p:nvPr/>
        </p:nvGrpSpPr>
        <p:grpSpPr>
          <a:xfrm>
            <a:off x="3690763" y="3444275"/>
            <a:ext cx="1305975" cy="1111500"/>
            <a:chOff x="3423675" y="3444275"/>
            <a:chExt cx="1305975" cy="1111500"/>
          </a:xfrm>
        </p:grpSpPr>
        <p:sp>
          <p:nvSpPr>
            <p:cNvPr id="1060" name="Google Shape;1060;p53"/>
            <p:cNvSpPr/>
            <p:nvPr/>
          </p:nvSpPr>
          <p:spPr>
            <a:xfrm>
              <a:off x="3584903" y="3611988"/>
              <a:ext cx="147843" cy="162557"/>
            </a:xfrm>
            <a:custGeom>
              <a:rect b="b" l="l" r="r" t="t"/>
              <a:pathLst>
                <a:path extrusionOk="0" h="221" w="201">
                  <a:moveTo>
                    <a:pt x="21" y="95"/>
                  </a:moveTo>
                  <a:lnTo>
                    <a:pt x="21" y="169"/>
                  </a:lnTo>
                  <a:lnTo>
                    <a:pt x="53" y="169"/>
                  </a:lnTo>
                  <a:lnTo>
                    <a:pt x="53" y="95"/>
                  </a:lnTo>
                  <a:lnTo>
                    <a:pt x="21" y="95"/>
                  </a:lnTo>
                  <a:close/>
                  <a:moveTo>
                    <a:pt x="85" y="95"/>
                  </a:moveTo>
                  <a:lnTo>
                    <a:pt x="85" y="169"/>
                  </a:lnTo>
                  <a:lnTo>
                    <a:pt x="116" y="169"/>
                  </a:lnTo>
                  <a:lnTo>
                    <a:pt x="116" y="95"/>
                  </a:lnTo>
                  <a:lnTo>
                    <a:pt x="85" y="95"/>
                  </a:lnTo>
                  <a:close/>
                  <a:moveTo>
                    <a:pt x="0" y="221"/>
                  </a:moveTo>
                  <a:lnTo>
                    <a:pt x="201" y="221"/>
                  </a:lnTo>
                  <a:lnTo>
                    <a:pt x="201" y="190"/>
                  </a:lnTo>
                  <a:lnTo>
                    <a:pt x="0" y="190"/>
                  </a:lnTo>
                  <a:lnTo>
                    <a:pt x="0" y="221"/>
                  </a:lnTo>
                  <a:close/>
                  <a:moveTo>
                    <a:pt x="148" y="95"/>
                  </a:moveTo>
                  <a:lnTo>
                    <a:pt x="148" y="169"/>
                  </a:lnTo>
                  <a:lnTo>
                    <a:pt x="180" y="169"/>
                  </a:lnTo>
                  <a:lnTo>
                    <a:pt x="180" y="95"/>
                  </a:lnTo>
                  <a:lnTo>
                    <a:pt x="148" y="95"/>
                  </a:lnTo>
                  <a:close/>
                  <a:moveTo>
                    <a:pt x="100" y="0"/>
                  </a:moveTo>
                  <a:lnTo>
                    <a:pt x="0" y="52"/>
                  </a:lnTo>
                  <a:lnTo>
                    <a:pt x="0" y="74"/>
                  </a:lnTo>
                  <a:lnTo>
                    <a:pt x="201" y="74"/>
                  </a:lnTo>
                  <a:lnTo>
                    <a:pt x="201" y="52"/>
                  </a:lnTo>
                  <a:lnTo>
                    <a:pt x="100" y="0"/>
                  </a:lnTo>
                  <a:close/>
                </a:path>
              </a:pathLst>
            </a:custGeom>
            <a:solidFill>
              <a:srgbClr val="6AA84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061" name="Google Shape;1061;p53"/>
            <p:cNvSpPr/>
            <p:nvPr/>
          </p:nvSpPr>
          <p:spPr>
            <a:xfrm>
              <a:off x="4256088" y="3444275"/>
              <a:ext cx="300376" cy="330270"/>
            </a:xfrm>
            <a:custGeom>
              <a:rect b="b" l="l" r="r" t="t"/>
              <a:pathLst>
                <a:path extrusionOk="0" h="221" w="201">
                  <a:moveTo>
                    <a:pt x="21" y="95"/>
                  </a:moveTo>
                  <a:lnTo>
                    <a:pt x="21" y="169"/>
                  </a:lnTo>
                  <a:lnTo>
                    <a:pt x="53" y="169"/>
                  </a:lnTo>
                  <a:lnTo>
                    <a:pt x="53" y="95"/>
                  </a:lnTo>
                  <a:lnTo>
                    <a:pt x="21" y="95"/>
                  </a:lnTo>
                  <a:close/>
                  <a:moveTo>
                    <a:pt x="85" y="95"/>
                  </a:moveTo>
                  <a:lnTo>
                    <a:pt x="85" y="169"/>
                  </a:lnTo>
                  <a:lnTo>
                    <a:pt x="116" y="169"/>
                  </a:lnTo>
                  <a:lnTo>
                    <a:pt x="116" y="95"/>
                  </a:lnTo>
                  <a:lnTo>
                    <a:pt x="85" y="95"/>
                  </a:lnTo>
                  <a:close/>
                  <a:moveTo>
                    <a:pt x="0" y="221"/>
                  </a:moveTo>
                  <a:lnTo>
                    <a:pt x="201" y="221"/>
                  </a:lnTo>
                  <a:lnTo>
                    <a:pt x="201" y="190"/>
                  </a:lnTo>
                  <a:lnTo>
                    <a:pt x="0" y="190"/>
                  </a:lnTo>
                  <a:lnTo>
                    <a:pt x="0" y="221"/>
                  </a:lnTo>
                  <a:close/>
                  <a:moveTo>
                    <a:pt x="148" y="95"/>
                  </a:moveTo>
                  <a:lnTo>
                    <a:pt x="148" y="169"/>
                  </a:lnTo>
                  <a:lnTo>
                    <a:pt x="180" y="169"/>
                  </a:lnTo>
                  <a:lnTo>
                    <a:pt x="180" y="95"/>
                  </a:lnTo>
                  <a:lnTo>
                    <a:pt x="148" y="95"/>
                  </a:lnTo>
                  <a:close/>
                  <a:moveTo>
                    <a:pt x="100" y="0"/>
                  </a:moveTo>
                  <a:lnTo>
                    <a:pt x="0" y="52"/>
                  </a:lnTo>
                  <a:lnTo>
                    <a:pt x="0" y="74"/>
                  </a:lnTo>
                  <a:lnTo>
                    <a:pt x="201" y="74"/>
                  </a:lnTo>
                  <a:lnTo>
                    <a:pt x="201" y="52"/>
                  </a:lnTo>
                  <a:lnTo>
                    <a:pt x="100" y="0"/>
                  </a:lnTo>
                  <a:close/>
                </a:path>
              </a:pathLst>
            </a:custGeom>
            <a:solidFill>
              <a:srgbClr val="6AA84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062" name="Google Shape;1062;p53"/>
            <p:cNvSpPr/>
            <p:nvPr/>
          </p:nvSpPr>
          <p:spPr>
            <a:xfrm>
              <a:off x="3423675" y="4038679"/>
              <a:ext cx="470297" cy="517096"/>
            </a:xfrm>
            <a:custGeom>
              <a:rect b="b" l="l" r="r" t="t"/>
              <a:pathLst>
                <a:path extrusionOk="0" h="221" w="201">
                  <a:moveTo>
                    <a:pt x="21" y="95"/>
                  </a:moveTo>
                  <a:lnTo>
                    <a:pt x="21" y="169"/>
                  </a:lnTo>
                  <a:lnTo>
                    <a:pt x="53" y="169"/>
                  </a:lnTo>
                  <a:lnTo>
                    <a:pt x="53" y="95"/>
                  </a:lnTo>
                  <a:lnTo>
                    <a:pt x="21" y="95"/>
                  </a:lnTo>
                  <a:close/>
                  <a:moveTo>
                    <a:pt x="85" y="95"/>
                  </a:moveTo>
                  <a:lnTo>
                    <a:pt x="85" y="169"/>
                  </a:lnTo>
                  <a:lnTo>
                    <a:pt x="116" y="169"/>
                  </a:lnTo>
                  <a:lnTo>
                    <a:pt x="116" y="95"/>
                  </a:lnTo>
                  <a:lnTo>
                    <a:pt x="85" y="95"/>
                  </a:lnTo>
                  <a:close/>
                  <a:moveTo>
                    <a:pt x="0" y="221"/>
                  </a:moveTo>
                  <a:lnTo>
                    <a:pt x="201" y="221"/>
                  </a:lnTo>
                  <a:lnTo>
                    <a:pt x="201" y="190"/>
                  </a:lnTo>
                  <a:lnTo>
                    <a:pt x="0" y="190"/>
                  </a:lnTo>
                  <a:lnTo>
                    <a:pt x="0" y="221"/>
                  </a:lnTo>
                  <a:close/>
                  <a:moveTo>
                    <a:pt x="148" y="95"/>
                  </a:moveTo>
                  <a:lnTo>
                    <a:pt x="148" y="169"/>
                  </a:lnTo>
                  <a:lnTo>
                    <a:pt x="180" y="169"/>
                  </a:lnTo>
                  <a:lnTo>
                    <a:pt x="180" y="95"/>
                  </a:lnTo>
                  <a:lnTo>
                    <a:pt x="148" y="95"/>
                  </a:lnTo>
                  <a:close/>
                  <a:moveTo>
                    <a:pt x="100" y="0"/>
                  </a:moveTo>
                  <a:lnTo>
                    <a:pt x="0" y="52"/>
                  </a:lnTo>
                  <a:lnTo>
                    <a:pt x="0" y="74"/>
                  </a:lnTo>
                  <a:lnTo>
                    <a:pt x="201" y="74"/>
                  </a:lnTo>
                  <a:lnTo>
                    <a:pt x="201" y="52"/>
                  </a:lnTo>
                  <a:lnTo>
                    <a:pt x="100" y="0"/>
                  </a:lnTo>
                  <a:close/>
                </a:path>
              </a:pathLst>
            </a:custGeom>
            <a:solidFill>
              <a:srgbClr val="6AA84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063" name="Google Shape;1063;p53"/>
            <p:cNvSpPr/>
            <p:nvPr/>
          </p:nvSpPr>
          <p:spPr>
            <a:xfrm>
              <a:off x="4082903" y="3844679"/>
              <a:ext cx="646747" cy="711096"/>
            </a:xfrm>
            <a:custGeom>
              <a:rect b="b" l="l" r="r" t="t"/>
              <a:pathLst>
                <a:path extrusionOk="0" h="221" w="201">
                  <a:moveTo>
                    <a:pt x="21" y="95"/>
                  </a:moveTo>
                  <a:lnTo>
                    <a:pt x="21" y="169"/>
                  </a:lnTo>
                  <a:lnTo>
                    <a:pt x="53" y="169"/>
                  </a:lnTo>
                  <a:lnTo>
                    <a:pt x="53" y="95"/>
                  </a:lnTo>
                  <a:lnTo>
                    <a:pt x="21" y="95"/>
                  </a:lnTo>
                  <a:close/>
                  <a:moveTo>
                    <a:pt x="85" y="95"/>
                  </a:moveTo>
                  <a:lnTo>
                    <a:pt x="85" y="169"/>
                  </a:lnTo>
                  <a:lnTo>
                    <a:pt x="116" y="169"/>
                  </a:lnTo>
                  <a:lnTo>
                    <a:pt x="116" y="95"/>
                  </a:lnTo>
                  <a:lnTo>
                    <a:pt x="85" y="95"/>
                  </a:lnTo>
                  <a:close/>
                  <a:moveTo>
                    <a:pt x="0" y="221"/>
                  </a:moveTo>
                  <a:lnTo>
                    <a:pt x="201" y="221"/>
                  </a:lnTo>
                  <a:lnTo>
                    <a:pt x="201" y="190"/>
                  </a:lnTo>
                  <a:lnTo>
                    <a:pt x="0" y="190"/>
                  </a:lnTo>
                  <a:lnTo>
                    <a:pt x="0" y="221"/>
                  </a:lnTo>
                  <a:close/>
                  <a:moveTo>
                    <a:pt x="148" y="95"/>
                  </a:moveTo>
                  <a:lnTo>
                    <a:pt x="148" y="169"/>
                  </a:lnTo>
                  <a:lnTo>
                    <a:pt x="180" y="169"/>
                  </a:lnTo>
                  <a:lnTo>
                    <a:pt x="180" y="95"/>
                  </a:lnTo>
                  <a:lnTo>
                    <a:pt x="148" y="95"/>
                  </a:lnTo>
                  <a:close/>
                  <a:moveTo>
                    <a:pt x="100" y="0"/>
                  </a:moveTo>
                  <a:lnTo>
                    <a:pt x="0" y="52"/>
                  </a:lnTo>
                  <a:lnTo>
                    <a:pt x="0" y="74"/>
                  </a:lnTo>
                  <a:lnTo>
                    <a:pt x="201" y="74"/>
                  </a:lnTo>
                  <a:lnTo>
                    <a:pt x="201" y="52"/>
                  </a:lnTo>
                  <a:lnTo>
                    <a:pt x="100" y="0"/>
                  </a:lnTo>
                  <a:close/>
                </a:path>
              </a:pathLst>
            </a:custGeom>
            <a:solidFill>
              <a:srgbClr val="6AA84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grpSp>
      <p:grpSp>
        <p:nvGrpSpPr>
          <p:cNvPr id="1064" name="Google Shape;1064;p53"/>
          <p:cNvGrpSpPr/>
          <p:nvPr/>
        </p:nvGrpSpPr>
        <p:grpSpPr>
          <a:xfrm>
            <a:off x="5493997" y="4141331"/>
            <a:ext cx="560066" cy="560066"/>
            <a:chOff x="7148172" y="3888038"/>
            <a:chExt cx="648300" cy="648300"/>
          </a:xfrm>
        </p:grpSpPr>
        <p:sp>
          <p:nvSpPr>
            <p:cNvPr id="1065" name="Google Shape;1065;p53"/>
            <p:cNvSpPr/>
            <p:nvPr/>
          </p:nvSpPr>
          <p:spPr>
            <a:xfrm>
              <a:off x="7148172" y="3888038"/>
              <a:ext cx="648300" cy="648300"/>
            </a:xfrm>
            <a:prstGeom prst="ellipse">
              <a:avLst/>
            </a:prstGeom>
            <a:solidFill>
              <a:srgbClr val="FFFFFF"/>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Open Sans"/>
                <a:ea typeface="Open Sans"/>
                <a:cs typeface="Open Sans"/>
                <a:sym typeface="Open Sans"/>
              </a:endParaRPr>
            </a:p>
          </p:txBody>
        </p:sp>
        <p:sp>
          <p:nvSpPr>
            <p:cNvPr id="1066" name="Google Shape;1066;p53"/>
            <p:cNvSpPr/>
            <p:nvPr/>
          </p:nvSpPr>
          <p:spPr>
            <a:xfrm>
              <a:off x="7312773" y="4008135"/>
              <a:ext cx="319088" cy="350838"/>
            </a:xfrm>
            <a:custGeom>
              <a:rect b="b" l="l" r="r" t="t"/>
              <a:pathLst>
                <a:path extrusionOk="0" h="221" w="201">
                  <a:moveTo>
                    <a:pt x="21" y="95"/>
                  </a:moveTo>
                  <a:lnTo>
                    <a:pt x="21" y="169"/>
                  </a:lnTo>
                  <a:lnTo>
                    <a:pt x="53" y="169"/>
                  </a:lnTo>
                  <a:lnTo>
                    <a:pt x="53" y="95"/>
                  </a:lnTo>
                  <a:lnTo>
                    <a:pt x="21" y="95"/>
                  </a:lnTo>
                  <a:close/>
                  <a:moveTo>
                    <a:pt x="85" y="95"/>
                  </a:moveTo>
                  <a:lnTo>
                    <a:pt x="85" y="169"/>
                  </a:lnTo>
                  <a:lnTo>
                    <a:pt x="116" y="169"/>
                  </a:lnTo>
                  <a:lnTo>
                    <a:pt x="116" y="95"/>
                  </a:lnTo>
                  <a:lnTo>
                    <a:pt x="85" y="95"/>
                  </a:lnTo>
                  <a:close/>
                  <a:moveTo>
                    <a:pt x="0" y="221"/>
                  </a:moveTo>
                  <a:lnTo>
                    <a:pt x="201" y="221"/>
                  </a:lnTo>
                  <a:lnTo>
                    <a:pt x="201" y="190"/>
                  </a:lnTo>
                  <a:lnTo>
                    <a:pt x="0" y="190"/>
                  </a:lnTo>
                  <a:lnTo>
                    <a:pt x="0" y="221"/>
                  </a:lnTo>
                  <a:close/>
                  <a:moveTo>
                    <a:pt x="148" y="95"/>
                  </a:moveTo>
                  <a:lnTo>
                    <a:pt x="148" y="169"/>
                  </a:lnTo>
                  <a:lnTo>
                    <a:pt x="180" y="169"/>
                  </a:lnTo>
                  <a:lnTo>
                    <a:pt x="180" y="95"/>
                  </a:lnTo>
                  <a:lnTo>
                    <a:pt x="148" y="95"/>
                  </a:lnTo>
                  <a:close/>
                  <a:moveTo>
                    <a:pt x="100" y="0"/>
                  </a:moveTo>
                  <a:lnTo>
                    <a:pt x="0" y="52"/>
                  </a:lnTo>
                  <a:lnTo>
                    <a:pt x="0" y="74"/>
                  </a:lnTo>
                  <a:lnTo>
                    <a:pt x="201" y="74"/>
                  </a:lnTo>
                  <a:lnTo>
                    <a:pt x="201" y="52"/>
                  </a:lnTo>
                  <a:lnTo>
                    <a:pt x="100" y="0"/>
                  </a:lnTo>
                  <a:close/>
                </a:path>
              </a:pathLst>
            </a:custGeom>
            <a:solidFill>
              <a:srgbClr val="FFAB4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t/>
              </a:r>
              <a:endParaRPr b="1">
                <a:solidFill>
                  <a:srgbClr val="FFFFFF"/>
                </a:solidFill>
                <a:latin typeface="Roboto"/>
                <a:ea typeface="Roboto"/>
                <a:cs typeface="Roboto"/>
                <a:sym typeface="Roboto"/>
              </a:endParaRPr>
            </a:p>
          </p:txBody>
        </p:sp>
      </p:grpSp>
      <p:grpSp>
        <p:nvGrpSpPr>
          <p:cNvPr id="1067" name="Google Shape;1067;p53"/>
          <p:cNvGrpSpPr/>
          <p:nvPr/>
        </p:nvGrpSpPr>
        <p:grpSpPr>
          <a:xfrm>
            <a:off x="5493979" y="3467946"/>
            <a:ext cx="560066" cy="560066"/>
            <a:chOff x="6181322" y="2962926"/>
            <a:chExt cx="648300" cy="648300"/>
          </a:xfrm>
        </p:grpSpPr>
        <p:sp>
          <p:nvSpPr>
            <p:cNvPr id="1068" name="Google Shape;1068;p53"/>
            <p:cNvSpPr/>
            <p:nvPr/>
          </p:nvSpPr>
          <p:spPr>
            <a:xfrm>
              <a:off x="6181322" y="2962926"/>
              <a:ext cx="648300" cy="6483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53"/>
            <p:cNvSpPr/>
            <p:nvPr/>
          </p:nvSpPr>
          <p:spPr>
            <a:xfrm>
              <a:off x="6345923" y="3083023"/>
              <a:ext cx="319088" cy="350838"/>
            </a:xfrm>
            <a:custGeom>
              <a:rect b="b" l="l" r="r" t="t"/>
              <a:pathLst>
                <a:path extrusionOk="0" h="221" w="201">
                  <a:moveTo>
                    <a:pt x="21" y="95"/>
                  </a:moveTo>
                  <a:lnTo>
                    <a:pt x="21" y="169"/>
                  </a:lnTo>
                  <a:lnTo>
                    <a:pt x="53" y="169"/>
                  </a:lnTo>
                  <a:lnTo>
                    <a:pt x="53" y="95"/>
                  </a:lnTo>
                  <a:lnTo>
                    <a:pt x="21" y="95"/>
                  </a:lnTo>
                  <a:close/>
                  <a:moveTo>
                    <a:pt x="85" y="95"/>
                  </a:moveTo>
                  <a:lnTo>
                    <a:pt x="85" y="169"/>
                  </a:lnTo>
                  <a:lnTo>
                    <a:pt x="116" y="169"/>
                  </a:lnTo>
                  <a:lnTo>
                    <a:pt x="116" y="95"/>
                  </a:lnTo>
                  <a:lnTo>
                    <a:pt x="85" y="95"/>
                  </a:lnTo>
                  <a:close/>
                  <a:moveTo>
                    <a:pt x="0" y="221"/>
                  </a:moveTo>
                  <a:lnTo>
                    <a:pt x="201" y="221"/>
                  </a:lnTo>
                  <a:lnTo>
                    <a:pt x="201" y="190"/>
                  </a:lnTo>
                  <a:lnTo>
                    <a:pt x="0" y="190"/>
                  </a:lnTo>
                  <a:lnTo>
                    <a:pt x="0" y="221"/>
                  </a:lnTo>
                  <a:close/>
                  <a:moveTo>
                    <a:pt x="148" y="95"/>
                  </a:moveTo>
                  <a:lnTo>
                    <a:pt x="148" y="169"/>
                  </a:lnTo>
                  <a:lnTo>
                    <a:pt x="180" y="169"/>
                  </a:lnTo>
                  <a:lnTo>
                    <a:pt x="180" y="95"/>
                  </a:lnTo>
                  <a:lnTo>
                    <a:pt x="148" y="95"/>
                  </a:lnTo>
                  <a:close/>
                  <a:moveTo>
                    <a:pt x="100" y="0"/>
                  </a:moveTo>
                  <a:lnTo>
                    <a:pt x="0" y="52"/>
                  </a:lnTo>
                  <a:lnTo>
                    <a:pt x="0" y="74"/>
                  </a:lnTo>
                  <a:lnTo>
                    <a:pt x="201" y="74"/>
                  </a:lnTo>
                  <a:lnTo>
                    <a:pt x="201" y="52"/>
                  </a:lnTo>
                  <a:lnTo>
                    <a:pt x="100" y="0"/>
                  </a:lnTo>
                  <a:close/>
                </a:path>
              </a:pathLst>
            </a:custGeom>
            <a:solidFill>
              <a:srgbClr val="FFFFFF"/>
            </a:solidFill>
            <a:ln cap="flat" cmpd="sng" w="9525">
              <a:solidFill>
                <a:srgbClr val="999999">
                  <a:alpha val="0"/>
                </a:srgbClr>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grpSp>
      <p:grpSp>
        <p:nvGrpSpPr>
          <p:cNvPr id="1070" name="Google Shape;1070;p53"/>
          <p:cNvGrpSpPr/>
          <p:nvPr/>
        </p:nvGrpSpPr>
        <p:grpSpPr>
          <a:xfrm>
            <a:off x="6130876" y="3467946"/>
            <a:ext cx="560066" cy="560066"/>
            <a:chOff x="7148030" y="2962926"/>
            <a:chExt cx="648300" cy="648300"/>
          </a:xfrm>
        </p:grpSpPr>
        <p:sp>
          <p:nvSpPr>
            <p:cNvPr id="1071" name="Google Shape;1071;p53"/>
            <p:cNvSpPr/>
            <p:nvPr/>
          </p:nvSpPr>
          <p:spPr>
            <a:xfrm>
              <a:off x="7148030" y="2962926"/>
              <a:ext cx="648300" cy="648300"/>
            </a:xfrm>
            <a:prstGeom prst="ellipse">
              <a:avLst/>
            </a:prstGeom>
            <a:solidFill>
              <a:srgbClr val="D8D8D8"/>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Open Sans"/>
                <a:ea typeface="Open Sans"/>
                <a:cs typeface="Open Sans"/>
                <a:sym typeface="Open Sans"/>
              </a:endParaRPr>
            </a:p>
          </p:txBody>
        </p:sp>
        <p:sp>
          <p:nvSpPr>
            <p:cNvPr id="1072" name="Google Shape;1072;p53"/>
            <p:cNvSpPr/>
            <p:nvPr/>
          </p:nvSpPr>
          <p:spPr>
            <a:xfrm>
              <a:off x="7312631" y="3083023"/>
              <a:ext cx="319088" cy="350838"/>
            </a:xfrm>
            <a:custGeom>
              <a:rect b="b" l="l" r="r" t="t"/>
              <a:pathLst>
                <a:path extrusionOk="0" h="221" w="201">
                  <a:moveTo>
                    <a:pt x="21" y="95"/>
                  </a:moveTo>
                  <a:lnTo>
                    <a:pt x="21" y="169"/>
                  </a:lnTo>
                  <a:lnTo>
                    <a:pt x="53" y="169"/>
                  </a:lnTo>
                  <a:lnTo>
                    <a:pt x="53" y="95"/>
                  </a:lnTo>
                  <a:lnTo>
                    <a:pt x="21" y="95"/>
                  </a:lnTo>
                  <a:close/>
                  <a:moveTo>
                    <a:pt x="85" y="95"/>
                  </a:moveTo>
                  <a:lnTo>
                    <a:pt x="85" y="169"/>
                  </a:lnTo>
                  <a:lnTo>
                    <a:pt x="116" y="169"/>
                  </a:lnTo>
                  <a:lnTo>
                    <a:pt x="116" y="95"/>
                  </a:lnTo>
                  <a:lnTo>
                    <a:pt x="85" y="95"/>
                  </a:lnTo>
                  <a:close/>
                  <a:moveTo>
                    <a:pt x="0" y="221"/>
                  </a:moveTo>
                  <a:lnTo>
                    <a:pt x="201" y="221"/>
                  </a:lnTo>
                  <a:lnTo>
                    <a:pt x="201" y="190"/>
                  </a:lnTo>
                  <a:lnTo>
                    <a:pt x="0" y="190"/>
                  </a:lnTo>
                  <a:lnTo>
                    <a:pt x="0" y="221"/>
                  </a:lnTo>
                  <a:close/>
                  <a:moveTo>
                    <a:pt x="148" y="95"/>
                  </a:moveTo>
                  <a:lnTo>
                    <a:pt x="148" y="169"/>
                  </a:lnTo>
                  <a:lnTo>
                    <a:pt x="180" y="169"/>
                  </a:lnTo>
                  <a:lnTo>
                    <a:pt x="180" y="95"/>
                  </a:lnTo>
                  <a:lnTo>
                    <a:pt x="148" y="95"/>
                  </a:lnTo>
                  <a:close/>
                  <a:moveTo>
                    <a:pt x="100" y="0"/>
                  </a:moveTo>
                  <a:lnTo>
                    <a:pt x="0" y="52"/>
                  </a:lnTo>
                  <a:lnTo>
                    <a:pt x="0" y="74"/>
                  </a:lnTo>
                  <a:lnTo>
                    <a:pt x="201" y="74"/>
                  </a:lnTo>
                  <a:lnTo>
                    <a:pt x="201" y="52"/>
                  </a:lnTo>
                  <a:lnTo>
                    <a:pt x="100" y="0"/>
                  </a:lnTo>
                  <a:close/>
                </a:path>
              </a:pathLst>
            </a:custGeom>
            <a:solidFill>
              <a:srgbClr val="22D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t/>
              </a:r>
              <a:endParaRPr b="1">
                <a:solidFill>
                  <a:srgbClr val="FFFFFF"/>
                </a:solidFill>
                <a:latin typeface="Roboto"/>
                <a:ea typeface="Roboto"/>
                <a:cs typeface="Roboto"/>
                <a:sym typeface="Roboto"/>
              </a:endParaRPr>
            </a:p>
          </p:txBody>
        </p:sp>
      </p:grpSp>
      <p:grpSp>
        <p:nvGrpSpPr>
          <p:cNvPr id="1073" name="Google Shape;1073;p53"/>
          <p:cNvGrpSpPr/>
          <p:nvPr/>
        </p:nvGrpSpPr>
        <p:grpSpPr>
          <a:xfrm>
            <a:off x="6130894" y="4128729"/>
            <a:ext cx="560066" cy="560066"/>
            <a:chOff x="6181464" y="3888038"/>
            <a:chExt cx="648300" cy="648300"/>
          </a:xfrm>
        </p:grpSpPr>
        <p:sp>
          <p:nvSpPr>
            <p:cNvPr id="1074" name="Google Shape;1074;p53"/>
            <p:cNvSpPr/>
            <p:nvPr/>
          </p:nvSpPr>
          <p:spPr>
            <a:xfrm>
              <a:off x="6181464" y="3888038"/>
              <a:ext cx="648300" cy="648300"/>
            </a:xfrm>
            <a:prstGeom prst="ellipse">
              <a:avLst/>
            </a:prstGeom>
            <a:solidFill>
              <a:srgbClr val="6AA8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a:solidFill>
                  <a:srgbClr val="FFFFFF"/>
                </a:solidFill>
                <a:latin typeface="Roboto"/>
                <a:ea typeface="Roboto"/>
                <a:cs typeface="Roboto"/>
                <a:sym typeface="Roboto"/>
              </a:endParaRPr>
            </a:p>
          </p:txBody>
        </p:sp>
        <p:sp>
          <p:nvSpPr>
            <p:cNvPr id="1075" name="Google Shape;1075;p53"/>
            <p:cNvSpPr/>
            <p:nvPr/>
          </p:nvSpPr>
          <p:spPr>
            <a:xfrm>
              <a:off x="6346064" y="4008135"/>
              <a:ext cx="319088" cy="350838"/>
            </a:xfrm>
            <a:custGeom>
              <a:rect b="b" l="l" r="r" t="t"/>
              <a:pathLst>
                <a:path extrusionOk="0" h="221" w="201">
                  <a:moveTo>
                    <a:pt x="21" y="95"/>
                  </a:moveTo>
                  <a:lnTo>
                    <a:pt x="21" y="169"/>
                  </a:lnTo>
                  <a:lnTo>
                    <a:pt x="53" y="169"/>
                  </a:lnTo>
                  <a:lnTo>
                    <a:pt x="53" y="95"/>
                  </a:lnTo>
                  <a:lnTo>
                    <a:pt x="21" y="95"/>
                  </a:lnTo>
                  <a:close/>
                  <a:moveTo>
                    <a:pt x="85" y="95"/>
                  </a:moveTo>
                  <a:lnTo>
                    <a:pt x="85" y="169"/>
                  </a:lnTo>
                  <a:lnTo>
                    <a:pt x="116" y="169"/>
                  </a:lnTo>
                  <a:lnTo>
                    <a:pt x="116" y="95"/>
                  </a:lnTo>
                  <a:lnTo>
                    <a:pt x="85" y="95"/>
                  </a:lnTo>
                  <a:close/>
                  <a:moveTo>
                    <a:pt x="0" y="221"/>
                  </a:moveTo>
                  <a:lnTo>
                    <a:pt x="201" y="221"/>
                  </a:lnTo>
                  <a:lnTo>
                    <a:pt x="201" y="190"/>
                  </a:lnTo>
                  <a:lnTo>
                    <a:pt x="0" y="190"/>
                  </a:lnTo>
                  <a:lnTo>
                    <a:pt x="0" y="221"/>
                  </a:lnTo>
                  <a:close/>
                  <a:moveTo>
                    <a:pt x="148" y="95"/>
                  </a:moveTo>
                  <a:lnTo>
                    <a:pt x="148" y="169"/>
                  </a:lnTo>
                  <a:lnTo>
                    <a:pt x="180" y="169"/>
                  </a:lnTo>
                  <a:lnTo>
                    <a:pt x="180" y="95"/>
                  </a:lnTo>
                  <a:lnTo>
                    <a:pt x="148" y="95"/>
                  </a:lnTo>
                  <a:close/>
                  <a:moveTo>
                    <a:pt x="100" y="0"/>
                  </a:moveTo>
                  <a:lnTo>
                    <a:pt x="0" y="52"/>
                  </a:lnTo>
                  <a:lnTo>
                    <a:pt x="0" y="74"/>
                  </a:lnTo>
                  <a:lnTo>
                    <a:pt x="201" y="74"/>
                  </a:lnTo>
                  <a:lnTo>
                    <a:pt x="201" y="52"/>
                  </a:lnTo>
                  <a:lnTo>
                    <a:pt x="100" y="0"/>
                  </a:lnTo>
                  <a:close/>
                </a:path>
              </a:pathLst>
            </a:custGeom>
            <a:solidFill>
              <a:srgbClr val="43434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t/>
              </a:r>
              <a:endParaRPr b="1">
                <a:solidFill>
                  <a:srgbClr val="FFFFFF"/>
                </a:solidFill>
                <a:latin typeface="Roboto"/>
                <a:ea typeface="Roboto"/>
                <a:cs typeface="Roboto"/>
                <a:sym typeface="Roboto"/>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0B3"/>
            </a:gs>
            <a:gs pos="50000">
              <a:srgbClr val="EBC034"/>
            </a:gs>
            <a:gs pos="100000">
              <a:srgbClr val="D79E00"/>
            </a:gs>
          </a:gsLst>
          <a:path path="circle">
            <a:fillToRect b="50%" l="50%" r="50%" t="50%"/>
          </a:path>
          <a:tileRect/>
        </a:gradFill>
      </p:bgPr>
    </p:bg>
    <p:spTree>
      <p:nvGrpSpPr>
        <p:cNvPr id="1080" name="Shape 1080"/>
        <p:cNvGrpSpPr/>
        <p:nvPr/>
      </p:nvGrpSpPr>
      <p:grpSpPr>
        <a:xfrm>
          <a:off x="0" y="0"/>
          <a:ext cx="0" cy="0"/>
          <a:chOff x="0" y="0"/>
          <a:chExt cx="0" cy="0"/>
        </a:xfrm>
      </p:grpSpPr>
      <p:grpSp>
        <p:nvGrpSpPr>
          <p:cNvPr id="1081" name="Google Shape;1081;p54"/>
          <p:cNvGrpSpPr/>
          <p:nvPr/>
        </p:nvGrpSpPr>
        <p:grpSpPr>
          <a:xfrm>
            <a:off x="2149887" y="1949831"/>
            <a:ext cx="5148538" cy="1385900"/>
            <a:chOff x="2149887" y="1949831"/>
            <a:chExt cx="5148538" cy="1385900"/>
          </a:xfrm>
        </p:grpSpPr>
        <p:grpSp>
          <p:nvGrpSpPr>
            <p:cNvPr id="1082" name="Google Shape;1082;p54"/>
            <p:cNvGrpSpPr/>
            <p:nvPr/>
          </p:nvGrpSpPr>
          <p:grpSpPr>
            <a:xfrm>
              <a:off x="2149887" y="1949831"/>
              <a:ext cx="1127125" cy="1385900"/>
              <a:chOff x="3221037" y="1929606"/>
              <a:chExt cx="1127125" cy="1385900"/>
            </a:xfrm>
          </p:grpSpPr>
          <p:sp>
            <p:nvSpPr>
              <p:cNvPr id="1083" name="Google Shape;1083;p54"/>
              <p:cNvSpPr/>
              <p:nvPr/>
            </p:nvSpPr>
            <p:spPr>
              <a:xfrm>
                <a:off x="3221037" y="1929606"/>
                <a:ext cx="1127125" cy="1385900"/>
              </a:xfrm>
              <a:custGeom>
                <a:rect b="b" l="l" r="r" t="t"/>
                <a:pathLst>
                  <a:path extrusionOk="0" h="10000" w="10000">
                    <a:moveTo>
                      <a:pt x="9786" y="4479"/>
                    </a:moveTo>
                    <a:cubicBezTo>
                      <a:pt x="9957" y="4549"/>
                      <a:pt x="9915" y="4653"/>
                      <a:pt x="10000" y="4792"/>
                    </a:cubicBezTo>
                    <a:lnTo>
                      <a:pt x="10000" y="9236"/>
                    </a:lnTo>
                    <a:cubicBezTo>
                      <a:pt x="10000" y="9653"/>
                      <a:pt x="9573" y="10000"/>
                      <a:pt x="9060" y="10000"/>
                    </a:cubicBezTo>
                    <a:lnTo>
                      <a:pt x="940" y="10000"/>
                    </a:lnTo>
                    <a:cubicBezTo>
                      <a:pt x="342" y="10000"/>
                      <a:pt x="0" y="9653"/>
                      <a:pt x="0" y="9236"/>
                    </a:cubicBezTo>
                    <a:lnTo>
                      <a:pt x="0" y="694"/>
                    </a:lnTo>
                    <a:cubicBezTo>
                      <a:pt x="0" y="278"/>
                      <a:pt x="342" y="0"/>
                      <a:pt x="855" y="0"/>
                    </a:cubicBezTo>
                    <a:lnTo>
                      <a:pt x="7009" y="0"/>
                    </a:lnTo>
                    <a:cubicBezTo>
                      <a:pt x="7179" y="139"/>
                      <a:pt x="7179" y="417"/>
                      <a:pt x="7179" y="625"/>
                    </a:cubicBezTo>
                    <a:lnTo>
                      <a:pt x="7179" y="2222"/>
                    </a:lnTo>
                    <a:cubicBezTo>
                      <a:pt x="7179" y="2431"/>
                      <a:pt x="7436" y="2569"/>
                      <a:pt x="7521" y="2708"/>
                    </a:cubicBezTo>
                    <a:cubicBezTo>
                      <a:pt x="8120" y="3125"/>
                      <a:pt x="8632" y="3542"/>
                      <a:pt x="9145" y="3958"/>
                    </a:cubicBezTo>
                    <a:cubicBezTo>
                      <a:pt x="9231" y="4097"/>
                      <a:pt x="9334" y="4062"/>
                      <a:pt x="9632" y="4312"/>
                    </a:cubicBezTo>
                  </a:path>
                </a:pathLst>
              </a:custGeom>
              <a:solidFill>
                <a:srgbClr val="F7B600"/>
              </a:solidFill>
              <a:ln cap="flat" cmpd="sng" w="12700">
                <a:solidFill>
                  <a:srgbClr val="FFC92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084" name="Google Shape;1084;p54"/>
              <p:cNvSpPr/>
              <p:nvPr/>
            </p:nvSpPr>
            <p:spPr>
              <a:xfrm>
                <a:off x="4011612" y="1929606"/>
                <a:ext cx="336550" cy="374650"/>
              </a:xfrm>
              <a:custGeom>
                <a:rect b="b" l="l" r="r" t="t"/>
                <a:pathLst>
                  <a:path extrusionOk="0" h="39" w="35">
                    <a:moveTo>
                      <a:pt x="0" y="34"/>
                    </a:moveTo>
                    <a:cubicBezTo>
                      <a:pt x="0" y="23"/>
                      <a:pt x="0" y="11"/>
                      <a:pt x="0" y="0"/>
                    </a:cubicBezTo>
                    <a:cubicBezTo>
                      <a:pt x="12" y="11"/>
                      <a:pt x="24" y="22"/>
                      <a:pt x="35" y="34"/>
                    </a:cubicBezTo>
                    <a:cubicBezTo>
                      <a:pt x="33" y="36"/>
                      <a:pt x="32" y="36"/>
                      <a:pt x="30" y="36"/>
                    </a:cubicBezTo>
                    <a:cubicBezTo>
                      <a:pt x="20" y="36"/>
                      <a:pt x="10" y="39"/>
                      <a:pt x="0" y="34"/>
                    </a:cubicBezTo>
                    <a:close/>
                  </a:path>
                </a:pathLst>
              </a:custGeom>
              <a:solidFill>
                <a:srgbClr val="FEE06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085" name="Google Shape;1085;p54"/>
              <p:cNvSpPr/>
              <p:nvPr/>
            </p:nvSpPr>
            <p:spPr>
              <a:xfrm>
                <a:off x="4011612" y="2256631"/>
                <a:ext cx="336550" cy="336550"/>
              </a:xfrm>
              <a:custGeom>
                <a:rect b="b" l="l" r="r" t="t"/>
                <a:pathLst>
                  <a:path extrusionOk="0" h="10000" w="10000">
                    <a:moveTo>
                      <a:pt x="0" y="0"/>
                    </a:moveTo>
                    <a:lnTo>
                      <a:pt x="10000" y="0"/>
                    </a:lnTo>
                    <a:lnTo>
                      <a:pt x="10000" y="10000"/>
                    </a:lnTo>
                    <a:cubicBezTo>
                      <a:pt x="9362" y="9057"/>
                      <a:pt x="1457" y="1924"/>
                      <a:pt x="0" y="0"/>
                    </a:cubicBezTo>
                    <a:close/>
                  </a:path>
                </a:pathLst>
              </a:custGeom>
              <a:solidFill>
                <a:srgbClr val="D59D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086" name="Google Shape;1086;p54"/>
              <p:cNvSpPr/>
              <p:nvPr/>
            </p:nvSpPr>
            <p:spPr>
              <a:xfrm>
                <a:off x="3241040" y="2425894"/>
                <a:ext cx="1087200" cy="67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Font typeface="Calibri"/>
                  <a:buNone/>
                </a:pPr>
                <a:r>
                  <a:rPr b="0" i="0" lang="en" sz="3600" u="none" cap="none" strike="noStrike">
                    <a:solidFill>
                      <a:srgbClr val="FFFFFF"/>
                    </a:solidFill>
                    <a:latin typeface="Open Sans"/>
                    <a:ea typeface="Open Sans"/>
                    <a:cs typeface="Open Sans"/>
                    <a:sym typeface="Open Sans"/>
                  </a:rPr>
                  <a:t>FGST</a:t>
                </a:r>
                <a:endParaRPr b="0" i="0" sz="3600" u="none" cap="none" strike="noStrike">
                  <a:solidFill>
                    <a:srgbClr val="000000"/>
                  </a:solidFill>
                  <a:latin typeface="Open Sans"/>
                  <a:ea typeface="Open Sans"/>
                  <a:cs typeface="Open Sans"/>
                  <a:sym typeface="Open Sans"/>
                </a:endParaRPr>
              </a:p>
            </p:txBody>
          </p:sp>
        </p:grpSp>
        <p:sp>
          <p:nvSpPr>
            <p:cNvPr id="1087" name="Google Shape;1087;p54"/>
            <p:cNvSpPr txBox="1"/>
            <p:nvPr/>
          </p:nvSpPr>
          <p:spPr>
            <a:xfrm>
              <a:off x="4098025" y="2210975"/>
              <a:ext cx="3200400" cy="95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 sz="2800" u="none" cap="none" strike="noStrike">
                  <a:solidFill>
                    <a:srgbClr val="595959"/>
                  </a:solidFill>
                  <a:latin typeface="Open Sans"/>
                  <a:ea typeface="Open Sans"/>
                  <a:cs typeface="Open Sans"/>
                  <a:sym typeface="Open Sans"/>
                </a:rPr>
                <a:t>Free Google</a:t>
              </a:r>
              <a:r>
                <a:rPr lang="en"/>
                <a:t> </a:t>
              </a:r>
              <a:r>
                <a:rPr b="0" i="0" lang="en" sz="2800" u="none" cap="none" strike="noStrike">
                  <a:solidFill>
                    <a:srgbClr val="595959"/>
                  </a:solidFill>
                  <a:latin typeface="Open Sans"/>
                  <a:ea typeface="Open Sans"/>
                  <a:cs typeface="Open Sans"/>
                  <a:sym typeface="Open Sans"/>
                </a:rPr>
                <a:t>Slides Templates</a:t>
              </a:r>
              <a:endParaRPr b="0" i="0" sz="2800" u="none" cap="none" strike="noStrike">
                <a:solidFill>
                  <a:srgbClr val="595959"/>
                </a:solidFill>
                <a:latin typeface="Open Sans"/>
                <a:ea typeface="Open Sans"/>
                <a:cs typeface="Open Sans"/>
                <a:sym typeface="Open Sans"/>
              </a:endParaRPr>
            </a:p>
          </p:txBody>
        </p:sp>
        <p:cxnSp>
          <p:nvCxnSpPr>
            <p:cNvPr id="1088" name="Google Shape;1088;p54"/>
            <p:cNvCxnSpPr/>
            <p:nvPr/>
          </p:nvCxnSpPr>
          <p:spPr>
            <a:xfrm>
              <a:off x="3809625" y="2334275"/>
              <a:ext cx="0" cy="737700"/>
            </a:xfrm>
            <a:prstGeom prst="straightConnector1">
              <a:avLst/>
            </a:prstGeom>
            <a:noFill/>
            <a:ln cap="flat" cmpd="sng" w="19050">
              <a:solidFill>
                <a:srgbClr val="FFFFFF"/>
              </a:solidFill>
              <a:prstDash val="solid"/>
              <a:round/>
              <a:headEnd len="med" w="med" type="none"/>
              <a:tailEnd len="med" w="med" type="none"/>
            </a:ln>
          </p:spPr>
        </p:cxn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29"/>
          <p:cNvSpPr txBox="1"/>
          <p:nvPr/>
        </p:nvSpPr>
        <p:spPr>
          <a:xfrm>
            <a:off x="762000" y="1743150"/>
            <a:ext cx="6134100" cy="16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600">
                <a:solidFill>
                  <a:srgbClr val="4D778A"/>
                </a:solidFill>
                <a:latin typeface="Abel"/>
                <a:ea typeface="Abel"/>
                <a:cs typeface="Abel"/>
                <a:sym typeface="Abel"/>
              </a:rPr>
              <a:t>Introduction</a:t>
            </a:r>
            <a:endParaRPr sz="9600">
              <a:solidFill>
                <a:srgbClr val="4D778A"/>
              </a:solidFill>
              <a:latin typeface="Abel"/>
              <a:ea typeface="Abel"/>
              <a:cs typeface="Abel"/>
              <a:sym typeface="Abel"/>
            </a:endParaRPr>
          </a:p>
        </p:txBody>
      </p:sp>
      <p:sp>
        <p:nvSpPr>
          <p:cNvPr id="391" name="Google Shape;391;p29"/>
          <p:cNvSpPr txBox="1"/>
          <p:nvPr>
            <p:ph idx="4294967295" type="title"/>
          </p:nvPr>
        </p:nvSpPr>
        <p:spPr>
          <a:xfrm>
            <a:off x="842350" y="3204825"/>
            <a:ext cx="5539500" cy="614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7198A9"/>
              </a:buClr>
              <a:buFont typeface="Arvo"/>
              <a:buNone/>
            </a:pPr>
            <a:r>
              <a:rPr lang="en" sz="1800">
                <a:solidFill>
                  <a:srgbClr val="3D7F8B"/>
                </a:solidFill>
                <a:latin typeface="Ubuntu"/>
                <a:ea typeface="Ubuntu"/>
                <a:cs typeface="Ubuntu"/>
                <a:sym typeface="Ubuntu"/>
              </a:rPr>
              <a:t>Introduce yourself, your presentation, your vision and key concepts.</a:t>
            </a:r>
            <a:endParaRPr sz="1800">
              <a:solidFill>
                <a:srgbClr val="3D7F8B"/>
              </a:solidFill>
              <a:latin typeface="Ubuntu"/>
              <a:ea typeface="Ubuntu"/>
              <a:cs typeface="Ubuntu"/>
              <a:sym typeface="Ubuntu"/>
            </a:endParaRPr>
          </a:p>
        </p:txBody>
      </p:sp>
      <p:grpSp>
        <p:nvGrpSpPr>
          <p:cNvPr id="392" name="Google Shape;392;p29"/>
          <p:cNvGrpSpPr/>
          <p:nvPr/>
        </p:nvGrpSpPr>
        <p:grpSpPr>
          <a:xfrm>
            <a:off x="6243889" y="3305071"/>
            <a:ext cx="1641078" cy="1657209"/>
            <a:chOff x="6243855" y="3495696"/>
            <a:chExt cx="1452282" cy="1466557"/>
          </a:xfrm>
        </p:grpSpPr>
        <p:sp>
          <p:nvSpPr>
            <p:cNvPr id="393" name="Google Shape;393;p29"/>
            <p:cNvSpPr/>
            <p:nvPr/>
          </p:nvSpPr>
          <p:spPr>
            <a:xfrm flipH="1">
              <a:off x="6257732" y="4631294"/>
              <a:ext cx="313470" cy="317081"/>
            </a:xfrm>
            <a:custGeom>
              <a:rect b="b" l="l" r="r" t="t"/>
              <a:pathLst>
                <a:path extrusionOk="0" h="120000" w="120000">
                  <a:moveTo>
                    <a:pt x="14498" y="105538"/>
                  </a:moveTo>
                  <a:cubicBezTo>
                    <a:pt x="0" y="90769"/>
                    <a:pt x="8637" y="58769"/>
                    <a:pt x="33624" y="33538"/>
                  </a:cubicBezTo>
                  <a:cubicBezTo>
                    <a:pt x="58611" y="8615"/>
                    <a:pt x="91002" y="0"/>
                    <a:pt x="105501" y="14769"/>
                  </a:cubicBezTo>
                  <a:cubicBezTo>
                    <a:pt x="120000" y="29230"/>
                    <a:pt x="111670" y="61230"/>
                    <a:pt x="86375" y="86461"/>
                  </a:cubicBezTo>
                  <a:cubicBezTo>
                    <a:pt x="61388" y="111384"/>
                    <a:pt x="29305" y="120000"/>
                    <a:pt x="14498" y="105538"/>
                  </a:cubicBezTo>
                  <a:close/>
                </a:path>
              </a:pathLst>
            </a:custGeom>
            <a:solidFill>
              <a:srgbClr val="4D778A"/>
            </a:solidFill>
            <a:ln cap="flat" cmpd="sng" w="9525">
              <a:solidFill>
                <a:srgbClr val="46879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29"/>
            <p:cNvSpPr/>
            <p:nvPr/>
          </p:nvSpPr>
          <p:spPr>
            <a:xfrm flipH="1">
              <a:off x="6436120" y="3495696"/>
              <a:ext cx="1260017" cy="1270852"/>
            </a:xfrm>
            <a:custGeom>
              <a:rect b="b" l="l" r="r" t="t"/>
              <a:pathLst>
                <a:path extrusionOk="0" h="120000" w="120000">
                  <a:moveTo>
                    <a:pt x="19307" y="19230"/>
                  </a:moveTo>
                  <a:cubicBezTo>
                    <a:pt x="38538" y="0"/>
                    <a:pt x="63153" y="7307"/>
                    <a:pt x="63153" y="7307"/>
                  </a:cubicBezTo>
                  <a:cubicBezTo>
                    <a:pt x="90384" y="16692"/>
                    <a:pt x="94769" y="41307"/>
                    <a:pt x="94769" y="41307"/>
                  </a:cubicBezTo>
                  <a:cubicBezTo>
                    <a:pt x="96461" y="48307"/>
                    <a:pt x="98307" y="52230"/>
                    <a:pt x="99461" y="55846"/>
                  </a:cubicBezTo>
                  <a:cubicBezTo>
                    <a:pt x="101000" y="60615"/>
                    <a:pt x="108230" y="73461"/>
                    <a:pt x="108230" y="73461"/>
                  </a:cubicBezTo>
                  <a:cubicBezTo>
                    <a:pt x="110307" y="77923"/>
                    <a:pt x="120000" y="91769"/>
                    <a:pt x="120000" y="91769"/>
                  </a:cubicBezTo>
                  <a:lnTo>
                    <a:pt x="91769" y="120000"/>
                  </a:lnTo>
                  <a:cubicBezTo>
                    <a:pt x="91769" y="120000"/>
                    <a:pt x="77923" y="110384"/>
                    <a:pt x="73461" y="108230"/>
                  </a:cubicBezTo>
                  <a:cubicBezTo>
                    <a:pt x="73461" y="108230"/>
                    <a:pt x="60692" y="101153"/>
                    <a:pt x="56000" y="99692"/>
                  </a:cubicBezTo>
                  <a:cubicBezTo>
                    <a:pt x="52307" y="98461"/>
                    <a:pt x="48384" y="96538"/>
                    <a:pt x="41384" y="94923"/>
                  </a:cubicBezTo>
                  <a:cubicBezTo>
                    <a:pt x="41384" y="94923"/>
                    <a:pt x="16692" y="90384"/>
                    <a:pt x="7307" y="63230"/>
                  </a:cubicBezTo>
                  <a:cubicBezTo>
                    <a:pt x="7307" y="63230"/>
                    <a:pt x="0" y="38615"/>
                    <a:pt x="19230" y="19384"/>
                  </a:cubicBezTo>
                </a:path>
              </a:pathLst>
            </a:custGeom>
            <a:noFill/>
            <a:ln cap="flat" cmpd="sng" w="9525">
              <a:solidFill>
                <a:srgbClr val="468793"/>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29"/>
            <p:cNvSpPr/>
            <p:nvPr/>
          </p:nvSpPr>
          <p:spPr>
            <a:xfrm flipH="1">
              <a:off x="6379132" y="4446181"/>
              <a:ext cx="387864" cy="391476"/>
            </a:xfrm>
            <a:custGeom>
              <a:rect b="b" l="l" r="r" t="t"/>
              <a:pathLst>
                <a:path extrusionOk="0" h="120000" w="120000">
                  <a:moveTo>
                    <a:pt x="5987" y="114012"/>
                  </a:moveTo>
                  <a:cubicBezTo>
                    <a:pt x="11975" y="120000"/>
                    <a:pt x="21455" y="120000"/>
                    <a:pt x="27442" y="114012"/>
                  </a:cubicBezTo>
                  <a:lnTo>
                    <a:pt x="114012" y="27442"/>
                  </a:lnTo>
                  <a:cubicBezTo>
                    <a:pt x="120000" y="21455"/>
                    <a:pt x="120000" y="11725"/>
                    <a:pt x="114012" y="5738"/>
                  </a:cubicBezTo>
                  <a:lnTo>
                    <a:pt x="114012" y="5738"/>
                  </a:lnTo>
                  <a:cubicBezTo>
                    <a:pt x="108024" y="0"/>
                    <a:pt x="98295" y="0"/>
                    <a:pt x="92307" y="5738"/>
                  </a:cubicBezTo>
                  <a:lnTo>
                    <a:pt x="5987" y="92307"/>
                  </a:lnTo>
                  <a:cubicBezTo>
                    <a:pt x="0" y="98295"/>
                    <a:pt x="0" y="108024"/>
                    <a:pt x="5987" y="114012"/>
                  </a:cubicBezTo>
                  <a:lnTo>
                    <a:pt x="5987" y="114012"/>
                  </a:lnTo>
                  <a:close/>
                </a:path>
              </a:pathLst>
            </a:custGeom>
            <a:solidFill>
              <a:srgbClr val="4D778A"/>
            </a:solidFill>
            <a:ln cap="flat" cmpd="sng" w="9525">
              <a:solidFill>
                <a:srgbClr val="46879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29"/>
            <p:cNvSpPr/>
            <p:nvPr/>
          </p:nvSpPr>
          <p:spPr>
            <a:xfrm flipH="1">
              <a:off x="6315054" y="4510259"/>
              <a:ext cx="387864" cy="391476"/>
            </a:xfrm>
            <a:custGeom>
              <a:rect b="b" l="l" r="r" t="t"/>
              <a:pathLst>
                <a:path extrusionOk="0" h="120000" w="120000">
                  <a:moveTo>
                    <a:pt x="5987" y="114012"/>
                  </a:moveTo>
                  <a:cubicBezTo>
                    <a:pt x="11975" y="120000"/>
                    <a:pt x="21704" y="120000"/>
                    <a:pt x="27692" y="114012"/>
                  </a:cubicBezTo>
                  <a:lnTo>
                    <a:pt x="114012" y="27442"/>
                  </a:lnTo>
                  <a:cubicBezTo>
                    <a:pt x="120000" y="21455"/>
                    <a:pt x="120000" y="11975"/>
                    <a:pt x="114012" y="5987"/>
                  </a:cubicBezTo>
                  <a:lnTo>
                    <a:pt x="114012" y="5987"/>
                  </a:lnTo>
                  <a:cubicBezTo>
                    <a:pt x="108024" y="0"/>
                    <a:pt x="98295" y="0"/>
                    <a:pt x="92307" y="5987"/>
                  </a:cubicBezTo>
                  <a:lnTo>
                    <a:pt x="5987" y="92307"/>
                  </a:lnTo>
                  <a:cubicBezTo>
                    <a:pt x="0" y="98295"/>
                    <a:pt x="0" y="108024"/>
                    <a:pt x="5987" y="114012"/>
                  </a:cubicBezTo>
                  <a:lnTo>
                    <a:pt x="5987" y="114012"/>
                  </a:lnTo>
                  <a:close/>
                </a:path>
              </a:pathLst>
            </a:custGeom>
            <a:solidFill>
              <a:srgbClr val="4D778A"/>
            </a:solidFill>
            <a:ln cap="flat" cmpd="sng" w="9525">
              <a:solidFill>
                <a:srgbClr val="46879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29"/>
            <p:cNvSpPr/>
            <p:nvPr/>
          </p:nvSpPr>
          <p:spPr>
            <a:xfrm flipH="1">
              <a:off x="6243855" y="4570777"/>
              <a:ext cx="387864" cy="391476"/>
            </a:xfrm>
            <a:custGeom>
              <a:rect b="b" l="l" r="r" t="t"/>
              <a:pathLst>
                <a:path extrusionOk="0" h="120000" w="120000">
                  <a:moveTo>
                    <a:pt x="5738" y="114012"/>
                  </a:moveTo>
                  <a:cubicBezTo>
                    <a:pt x="11725" y="120000"/>
                    <a:pt x="21455" y="120000"/>
                    <a:pt x="27442" y="114012"/>
                  </a:cubicBezTo>
                  <a:lnTo>
                    <a:pt x="114012" y="27692"/>
                  </a:lnTo>
                  <a:cubicBezTo>
                    <a:pt x="120000" y="21704"/>
                    <a:pt x="120000" y="11975"/>
                    <a:pt x="114012" y="5987"/>
                  </a:cubicBezTo>
                  <a:lnTo>
                    <a:pt x="114012" y="5987"/>
                  </a:lnTo>
                  <a:cubicBezTo>
                    <a:pt x="108024" y="0"/>
                    <a:pt x="98295" y="0"/>
                    <a:pt x="92307" y="5987"/>
                  </a:cubicBezTo>
                  <a:lnTo>
                    <a:pt x="5738" y="92307"/>
                  </a:lnTo>
                  <a:cubicBezTo>
                    <a:pt x="0" y="98295"/>
                    <a:pt x="0" y="108024"/>
                    <a:pt x="5738" y="114012"/>
                  </a:cubicBezTo>
                  <a:lnTo>
                    <a:pt x="5738" y="114012"/>
                  </a:lnTo>
                  <a:close/>
                </a:path>
              </a:pathLst>
            </a:custGeom>
            <a:solidFill>
              <a:srgbClr val="4D778A"/>
            </a:solidFill>
            <a:ln cap="flat" cmpd="sng" w="9525">
              <a:solidFill>
                <a:srgbClr val="46879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cxnSp>
          <p:nvCxnSpPr>
            <p:cNvPr id="398" name="Google Shape;398;p29"/>
            <p:cNvCxnSpPr/>
            <p:nvPr/>
          </p:nvCxnSpPr>
          <p:spPr>
            <a:xfrm flipH="1" rot="10800000">
              <a:off x="6681558" y="4353837"/>
              <a:ext cx="480316" cy="334416"/>
            </a:xfrm>
            <a:prstGeom prst="straightConnector1">
              <a:avLst/>
            </a:prstGeom>
            <a:noFill/>
            <a:ln cap="flat" cmpd="sng" w="15875">
              <a:solidFill>
                <a:srgbClr val="468793"/>
              </a:solidFill>
              <a:prstDash val="solid"/>
              <a:miter lim="8000"/>
              <a:headEnd len="sm" w="sm" type="none"/>
              <a:tailEnd len="sm" w="sm" type="none"/>
            </a:ln>
          </p:spPr>
        </p:cxnSp>
        <p:sp>
          <p:nvSpPr>
            <p:cNvPr id="399" name="Google Shape;399;p29"/>
            <p:cNvSpPr/>
            <p:nvPr/>
          </p:nvSpPr>
          <p:spPr>
            <a:xfrm flipH="1">
              <a:off x="6841968" y="4015437"/>
              <a:ext cx="184904" cy="188515"/>
            </a:xfrm>
            <a:prstGeom prst="ellipse">
              <a:avLst/>
            </a:prstGeom>
            <a:noFill/>
            <a:ln cap="flat" cmpd="sng" w="15875">
              <a:solidFill>
                <a:srgbClr val="468793"/>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29"/>
            <p:cNvSpPr/>
            <p:nvPr/>
          </p:nvSpPr>
          <p:spPr>
            <a:xfrm flipH="1">
              <a:off x="6930966" y="4104433"/>
              <a:ext cx="184904" cy="188515"/>
            </a:xfrm>
            <a:prstGeom prst="ellipse">
              <a:avLst/>
            </a:prstGeom>
            <a:noFill/>
            <a:ln cap="flat" cmpd="sng" w="15875">
              <a:solidFill>
                <a:srgbClr val="468793"/>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29"/>
            <p:cNvSpPr/>
            <p:nvPr/>
          </p:nvSpPr>
          <p:spPr>
            <a:xfrm flipH="1">
              <a:off x="7009284" y="4186311"/>
              <a:ext cx="184904" cy="188515"/>
            </a:xfrm>
            <a:prstGeom prst="ellipse">
              <a:avLst/>
            </a:prstGeom>
            <a:noFill/>
            <a:ln cap="flat" cmpd="sng" w="15875">
              <a:solidFill>
                <a:srgbClr val="468793"/>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cxnSp>
          <p:nvCxnSpPr>
            <p:cNvPr id="402" name="Google Shape;402;p29"/>
            <p:cNvCxnSpPr/>
            <p:nvPr/>
          </p:nvCxnSpPr>
          <p:spPr>
            <a:xfrm flipH="1" rot="10800000">
              <a:off x="6524922" y="4050992"/>
              <a:ext cx="338388" cy="477066"/>
            </a:xfrm>
            <a:prstGeom prst="straightConnector1">
              <a:avLst/>
            </a:prstGeom>
            <a:noFill/>
            <a:ln cap="flat" cmpd="sng" w="15875">
              <a:solidFill>
                <a:srgbClr val="468793"/>
              </a:solidFill>
              <a:prstDash val="solid"/>
              <a:miter lim="8000"/>
              <a:headEnd len="sm" w="sm" type="none"/>
              <a:tailEnd len="sm" w="sm" type="none"/>
            </a:ln>
          </p:spPr>
        </p:cxnSp>
      </p:grpSp>
      <p:sp>
        <p:nvSpPr>
          <p:cNvPr id="403" name="Google Shape;403;p29"/>
          <p:cNvSpPr/>
          <p:nvPr/>
        </p:nvSpPr>
        <p:spPr>
          <a:xfrm rot="9046234">
            <a:off x="1035752" y="441135"/>
            <a:ext cx="773487" cy="1508277"/>
          </a:xfrm>
          <a:custGeom>
            <a:rect b="b" l="l" r="r" t="t"/>
            <a:pathLst>
              <a:path extrusionOk="0" h="120000" w="120000">
                <a:moveTo>
                  <a:pt x="120000" y="63243"/>
                </a:moveTo>
                <a:lnTo>
                  <a:pt x="119895" y="56810"/>
                </a:lnTo>
                <a:cubicBezTo>
                  <a:pt x="119895" y="56756"/>
                  <a:pt x="119895" y="56756"/>
                  <a:pt x="119895" y="56756"/>
                </a:cubicBezTo>
                <a:cubicBezTo>
                  <a:pt x="119895" y="56756"/>
                  <a:pt x="119895" y="56756"/>
                  <a:pt x="119895" y="56756"/>
                </a:cubicBezTo>
                <a:lnTo>
                  <a:pt x="118427" y="37189"/>
                </a:lnTo>
                <a:cubicBezTo>
                  <a:pt x="118323" y="36756"/>
                  <a:pt x="117799" y="36378"/>
                  <a:pt x="116960" y="36216"/>
                </a:cubicBezTo>
                <a:cubicBezTo>
                  <a:pt x="116122" y="36108"/>
                  <a:pt x="115179" y="36216"/>
                  <a:pt x="114655" y="36594"/>
                </a:cubicBezTo>
                <a:lnTo>
                  <a:pt x="99877" y="46216"/>
                </a:lnTo>
                <a:lnTo>
                  <a:pt x="88978" y="40702"/>
                </a:lnTo>
                <a:lnTo>
                  <a:pt x="102602" y="1297"/>
                </a:lnTo>
                <a:cubicBezTo>
                  <a:pt x="102707" y="1243"/>
                  <a:pt x="102602" y="1243"/>
                  <a:pt x="102602" y="1189"/>
                </a:cubicBezTo>
                <a:cubicBezTo>
                  <a:pt x="102707" y="1135"/>
                  <a:pt x="102602" y="1027"/>
                  <a:pt x="102602" y="972"/>
                </a:cubicBezTo>
                <a:cubicBezTo>
                  <a:pt x="102602" y="918"/>
                  <a:pt x="102602" y="864"/>
                  <a:pt x="102602" y="810"/>
                </a:cubicBezTo>
                <a:cubicBezTo>
                  <a:pt x="102497" y="702"/>
                  <a:pt x="102497" y="648"/>
                  <a:pt x="102393" y="594"/>
                </a:cubicBezTo>
                <a:cubicBezTo>
                  <a:pt x="102288" y="540"/>
                  <a:pt x="102288" y="486"/>
                  <a:pt x="102288" y="432"/>
                </a:cubicBezTo>
                <a:cubicBezTo>
                  <a:pt x="102183" y="378"/>
                  <a:pt x="101973" y="324"/>
                  <a:pt x="101868" y="270"/>
                </a:cubicBezTo>
                <a:cubicBezTo>
                  <a:pt x="101764" y="270"/>
                  <a:pt x="101764" y="216"/>
                  <a:pt x="101659" y="216"/>
                </a:cubicBezTo>
                <a:cubicBezTo>
                  <a:pt x="101659" y="162"/>
                  <a:pt x="101659" y="162"/>
                  <a:pt x="101659" y="162"/>
                </a:cubicBezTo>
                <a:cubicBezTo>
                  <a:pt x="101449" y="108"/>
                  <a:pt x="101240" y="54"/>
                  <a:pt x="101030" y="54"/>
                </a:cubicBezTo>
                <a:cubicBezTo>
                  <a:pt x="100925" y="54"/>
                  <a:pt x="100925" y="54"/>
                  <a:pt x="100925" y="54"/>
                </a:cubicBezTo>
                <a:lnTo>
                  <a:pt x="100925" y="54"/>
                </a:lnTo>
                <a:cubicBezTo>
                  <a:pt x="100716" y="0"/>
                  <a:pt x="100401" y="0"/>
                  <a:pt x="100192" y="54"/>
                </a:cubicBezTo>
                <a:cubicBezTo>
                  <a:pt x="100087" y="54"/>
                  <a:pt x="99982" y="108"/>
                  <a:pt x="99772" y="108"/>
                </a:cubicBezTo>
                <a:cubicBezTo>
                  <a:pt x="99668" y="162"/>
                  <a:pt x="99563" y="162"/>
                  <a:pt x="99458" y="216"/>
                </a:cubicBezTo>
                <a:cubicBezTo>
                  <a:pt x="99353" y="216"/>
                  <a:pt x="99248" y="270"/>
                  <a:pt x="99144" y="324"/>
                </a:cubicBezTo>
                <a:cubicBezTo>
                  <a:pt x="99144" y="324"/>
                  <a:pt x="99039" y="378"/>
                  <a:pt x="99039" y="378"/>
                </a:cubicBezTo>
                <a:lnTo>
                  <a:pt x="628" y="59297"/>
                </a:lnTo>
                <a:cubicBezTo>
                  <a:pt x="104" y="59621"/>
                  <a:pt x="0" y="60108"/>
                  <a:pt x="419" y="60540"/>
                </a:cubicBezTo>
                <a:cubicBezTo>
                  <a:pt x="419" y="60594"/>
                  <a:pt x="524" y="60594"/>
                  <a:pt x="628" y="60648"/>
                </a:cubicBezTo>
                <a:cubicBezTo>
                  <a:pt x="628" y="60648"/>
                  <a:pt x="628" y="60702"/>
                  <a:pt x="733" y="60702"/>
                </a:cubicBezTo>
                <a:lnTo>
                  <a:pt x="99039" y="119621"/>
                </a:lnTo>
                <a:cubicBezTo>
                  <a:pt x="99144" y="119621"/>
                  <a:pt x="99144" y="119675"/>
                  <a:pt x="99144" y="119675"/>
                </a:cubicBezTo>
                <a:cubicBezTo>
                  <a:pt x="99353" y="119729"/>
                  <a:pt x="99458" y="119783"/>
                  <a:pt x="99668" y="119837"/>
                </a:cubicBezTo>
                <a:cubicBezTo>
                  <a:pt x="99668" y="119891"/>
                  <a:pt x="99772" y="119891"/>
                  <a:pt x="99877" y="119891"/>
                </a:cubicBezTo>
                <a:cubicBezTo>
                  <a:pt x="100087" y="119945"/>
                  <a:pt x="100401" y="120000"/>
                  <a:pt x="100611" y="120000"/>
                </a:cubicBezTo>
                <a:lnTo>
                  <a:pt x="100611" y="120000"/>
                </a:lnTo>
                <a:lnTo>
                  <a:pt x="100611" y="120000"/>
                </a:lnTo>
                <a:lnTo>
                  <a:pt x="100611" y="120000"/>
                </a:lnTo>
                <a:cubicBezTo>
                  <a:pt x="100820" y="120000"/>
                  <a:pt x="100925" y="120000"/>
                  <a:pt x="101030" y="120000"/>
                </a:cubicBezTo>
                <a:cubicBezTo>
                  <a:pt x="101240" y="119945"/>
                  <a:pt x="101344" y="119945"/>
                  <a:pt x="101554" y="119891"/>
                </a:cubicBezTo>
                <a:cubicBezTo>
                  <a:pt x="101554" y="119891"/>
                  <a:pt x="101659" y="119891"/>
                  <a:pt x="101659" y="119837"/>
                </a:cubicBezTo>
                <a:cubicBezTo>
                  <a:pt x="101764" y="119837"/>
                  <a:pt x="101764" y="119837"/>
                  <a:pt x="101764" y="119837"/>
                </a:cubicBezTo>
                <a:cubicBezTo>
                  <a:pt x="101868" y="119837"/>
                  <a:pt x="101868" y="119783"/>
                  <a:pt x="101973" y="119729"/>
                </a:cubicBezTo>
                <a:cubicBezTo>
                  <a:pt x="102078" y="119675"/>
                  <a:pt x="102183" y="119621"/>
                  <a:pt x="102288" y="119567"/>
                </a:cubicBezTo>
                <a:cubicBezTo>
                  <a:pt x="102393" y="119513"/>
                  <a:pt x="102393" y="119459"/>
                  <a:pt x="102497" y="119459"/>
                </a:cubicBezTo>
                <a:cubicBezTo>
                  <a:pt x="102497" y="119351"/>
                  <a:pt x="102602" y="119297"/>
                  <a:pt x="102602" y="119243"/>
                </a:cubicBezTo>
                <a:cubicBezTo>
                  <a:pt x="102707" y="119189"/>
                  <a:pt x="102707" y="119135"/>
                  <a:pt x="102707" y="119081"/>
                </a:cubicBezTo>
                <a:cubicBezTo>
                  <a:pt x="102707" y="118972"/>
                  <a:pt x="102707" y="118918"/>
                  <a:pt x="102707" y="118810"/>
                </a:cubicBezTo>
                <a:cubicBezTo>
                  <a:pt x="102707" y="118810"/>
                  <a:pt x="102707" y="118756"/>
                  <a:pt x="102707" y="118756"/>
                </a:cubicBezTo>
                <a:lnTo>
                  <a:pt x="89082" y="79351"/>
                </a:lnTo>
                <a:lnTo>
                  <a:pt x="99982" y="73837"/>
                </a:lnTo>
                <a:lnTo>
                  <a:pt x="114759" y="83459"/>
                </a:lnTo>
                <a:cubicBezTo>
                  <a:pt x="115179" y="83729"/>
                  <a:pt x="115703" y="83837"/>
                  <a:pt x="116331" y="83837"/>
                </a:cubicBezTo>
                <a:cubicBezTo>
                  <a:pt x="116541" y="83837"/>
                  <a:pt x="116855" y="83837"/>
                  <a:pt x="117065" y="83783"/>
                </a:cubicBezTo>
                <a:cubicBezTo>
                  <a:pt x="117903" y="83675"/>
                  <a:pt x="118427" y="83243"/>
                  <a:pt x="118427" y="82810"/>
                </a:cubicBezTo>
                <a:lnTo>
                  <a:pt x="120000" y="63297"/>
                </a:lnTo>
                <a:cubicBezTo>
                  <a:pt x="120000" y="63297"/>
                  <a:pt x="120000" y="63243"/>
                  <a:pt x="120000" y="63243"/>
                </a:cubicBezTo>
                <a:cubicBezTo>
                  <a:pt x="120000" y="63243"/>
                  <a:pt x="120000" y="63243"/>
                  <a:pt x="120000" y="63243"/>
                </a:cubicBezTo>
                <a:close/>
                <a:moveTo>
                  <a:pt x="114445" y="40216"/>
                </a:moveTo>
                <a:lnTo>
                  <a:pt x="115493" y="54108"/>
                </a:lnTo>
                <a:lnTo>
                  <a:pt x="102917" y="47729"/>
                </a:lnTo>
                <a:lnTo>
                  <a:pt x="114445" y="40216"/>
                </a:lnTo>
                <a:close/>
                <a:moveTo>
                  <a:pt x="85100" y="39729"/>
                </a:moveTo>
                <a:lnTo>
                  <a:pt x="77659" y="38594"/>
                </a:lnTo>
                <a:lnTo>
                  <a:pt x="93799" y="14486"/>
                </a:lnTo>
                <a:lnTo>
                  <a:pt x="85100" y="39729"/>
                </a:lnTo>
                <a:close/>
                <a:moveTo>
                  <a:pt x="95056" y="6108"/>
                </a:moveTo>
                <a:lnTo>
                  <a:pt x="61729" y="55675"/>
                </a:lnTo>
                <a:lnTo>
                  <a:pt x="7336" y="58648"/>
                </a:lnTo>
                <a:lnTo>
                  <a:pt x="95056" y="6108"/>
                </a:lnTo>
                <a:close/>
                <a:moveTo>
                  <a:pt x="7336" y="61405"/>
                </a:moveTo>
                <a:lnTo>
                  <a:pt x="61834" y="64378"/>
                </a:lnTo>
                <a:lnTo>
                  <a:pt x="95056" y="113945"/>
                </a:lnTo>
                <a:lnTo>
                  <a:pt x="7336" y="61405"/>
                </a:lnTo>
                <a:close/>
                <a:moveTo>
                  <a:pt x="85205" y="80324"/>
                </a:moveTo>
                <a:lnTo>
                  <a:pt x="93903" y="105567"/>
                </a:lnTo>
                <a:lnTo>
                  <a:pt x="77659" y="81405"/>
                </a:lnTo>
                <a:lnTo>
                  <a:pt x="85205" y="80324"/>
                </a:lnTo>
                <a:close/>
                <a:moveTo>
                  <a:pt x="85729" y="78000"/>
                </a:moveTo>
                <a:lnTo>
                  <a:pt x="76296" y="79405"/>
                </a:lnTo>
                <a:lnTo>
                  <a:pt x="65397" y="63027"/>
                </a:lnTo>
                <a:cubicBezTo>
                  <a:pt x="65082" y="62648"/>
                  <a:pt x="64454" y="62324"/>
                  <a:pt x="63615" y="62324"/>
                </a:cubicBezTo>
                <a:lnTo>
                  <a:pt x="22008" y="60000"/>
                </a:lnTo>
                <a:lnTo>
                  <a:pt x="63510" y="57729"/>
                </a:lnTo>
                <a:cubicBezTo>
                  <a:pt x="64349" y="57675"/>
                  <a:pt x="65082" y="57405"/>
                  <a:pt x="65292" y="57027"/>
                </a:cubicBezTo>
                <a:lnTo>
                  <a:pt x="76296" y="40648"/>
                </a:lnTo>
                <a:lnTo>
                  <a:pt x="85729" y="42054"/>
                </a:lnTo>
                <a:lnTo>
                  <a:pt x="115703" y="57243"/>
                </a:lnTo>
                <a:lnTo>
                  <a:pt x="115807" y="62810"/>
                </a:lnTo>
                <a:lnTo>
                  <a:pt x="85729" y="78000"/>
                </a:lnTo>
                <a:close/>
                <a:moveTo>
                  <a:pt x="114445" y="79837"/>
                </a:moveTo>
                <a:lnTo>
                  <a:pt x="102917" y="72324"/>
                </a:lnTo>
                <a:lnTo>
                  <a:pt x="115598" y="65945"/>
                </a:lnTo>
                <a:lnTo>
                  <a:pt x="114445" y="79837"/>
                </a:lnTo>
                <a:close/>
              </a:path>
            </a:pathLst>
          </a:custGeom>
          <a:solidFill>
            <a:srgbClr val="4D778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29"/>
          <p:cNvSpPr/>
          <p:nvPr/>
        </p:nvSpPr>
        <p:spPr>
          <a:xfrm>
            <a:off x="3206476" y="1027039"/>
            <a:ext cx="0" cy="0"/>
          </a:xfrm>
          <a:custGeom>
            <a:rect b="b" l="l" r="r" t="t"/>
            <a:pathLst>
              <a:path extrusionOk="0" h="120000" w="120000">
                <a:moveTo>
                  <a:pt x="20307" y="54117"/>
                </a:moveTo>
                <a:lnTo>
                  <a:pt x="94153" y="120000"/>
                </a:lnTo>
                <a:lnTo>
                  <a:pt x="108923" y="118823"/>
                </a:lnTo>
                <a:lnTo>
                  <a:pt x="114461" y="77647"/>
                </a:lnTo>
                <a:lnTo>
                  <a:pt x="120000" y="31764"/>
                </a:lnTo>
                <a:lnTo>
                  <a:pt x="110769" y="3529"/>
                </a:lnTo>
                <a:lnTo>
                  <a:pt x="88615" y="0"/>
                </a:lnTo>
                <a:lnTo>
                  <a:pt x="57230" y="21176"/>
                </a:lnTo>
                <a:lnTo>
                  <a:pt x="0" y="32941"/>
                </a:lnTo>
                <a:lnTo>
                  <a:pt x="20307" y="54117"/>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29"/>
          <p:cNvSpPr/>
          <p:nvPr/>
        </p:nvSpPr>
        <p:spPr>
          <a:xfrm>
            <a:off x="2823146" y="677409"/>
            <a:ext cx="0" cy="0"/>
          </a:xfrm>
          <a:custGeom>
            <a:rect b="b" l="l" r="r" t="t"/>
            <a:pathLst>
              <a:path extrusionOk="0" h="120000" w="120000">
                <a:moveTo>
                  <a:pt x="119999" y="81509"/>
                </a:moveTo>
                <a:lnTo>
                  <a:pt x="105454" y="18113"/>
                </a:lnTo>
                <a:lnTo>
                  <a:pt x="81212" y="15849"/>
                </a:lnTo>
                <a:lnTo>
                  <a:pt x="50909" y="9056"/>
                </a:lnTo>
                <a:lnTo>
                  <a:pt x="18181" y="0"/>
                </a:lnTo>
                <a:lnTo>
                  <a:pt x="2424" y="24905"/>
                </a:lnTo>
                <a:lnTo>
                  <a:pt x="10909" y="54339"/>
                </a:lnTo>
                <a:lnTo>
                  <a:pt x="0" y="88301"/>
                </a:lnTo>
                <a:lnTo>
                  <a:pt x="14545" y="113207"/>
                </a:lnTo>
                <a:lnTo>
                  <a:pt x="49696" y="120000"/>
                </a:lnTo>
                <a:lnTo>
                  <a:pt x="82424" y="104150"/>
                </a:lnTo>
                <a:lnTo>
                  <a:pt x="119999" y="81509"/>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29"/>
          <p:cNvSpPr/>
          <p:nvPr/>
        </p:nvSpPr>
        <p:spPr>
          <a:xfrm>
            <a:off x="2842102" y="784825"/>
            <a:ext cx="0" cy="0"/>
          </a:xfrm>
          <a:custGeom>
            <a:rect b="b" l="l" r="r" t="t"/>
            <a:pathLst>
              <a:path extrusionOk="0" h="120000" w="120000">
                <a:moveTo>
                  <a:pt x="10909" y="120000"/>
                </a:moveTo>
                <a:lnTo>
                  <a:pt x="52987" y="109629"/>
                </a:lnTo>
                <a:lnTo>
                  <a:pt x="77922" y="103703"/>
                </a:lnTo>
                <a:lnTo>
                  <a:pt x="96623" y="78518"/>
                </a:lnTo>
                <a:lnTo>
                  <a:pt x="105974" y="51851"/>
                </a:lnTo>
                <a:lnTo>
                  <a:pt x="120000" y="37037"/>
                </a:lnTo>
                <a:lnTo>
                  <a:pt x="102857" y="5925"/>
                </a:lnTo>
                <a:lnTo>
                  <a:pt x="71688" y="0"/>
                </a:lnTo>
                <a:lnTo>
                  <a:pt x="52987" y="29629"/>
                </a:lnTo>
                <a:lnTo>
                  <a:pt x="34285" y="37037"/>
                </a:lnTo>
                <a:lnTo>
                  <a:pt x="29610" y="62222"/>
                </a:lnTo>
                <a:lnTo>
                  <a:pt x="18701" y="71111"/>
                </a:lnTo>
                <a:lnTo>
                  <a:pt x="15584" y="82962"/>
                </a:lnTo>
                <a:lnTo>
                  <a:pt x="1558" y="93333"/>
                </a:lnTo>
                <a:lnTo>
                  <a:pt x="0" y="115555"/>
                </a:lnTo>
                <a:lnTo>
                  <a:pt x="10909" y="120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29"/>
          <p:cNvSpPr/>
          <p:nvPr/>
        </p:nvSpPr>
        <p:spPr>
          <a:xfrm>
            <a:off x="2871589" y="753232"/>
            <a:ext cx="0" cy="0"/>
          </a:xfrm>
          <a:custGeom>
            <a:rect b="b" l="l" r="r" t="t"/>
            <a:pathLst>
              <a:path extrusionOk="0" h="120000" w="120000">
                <a:moveTo>
                  <a:pt x="0" y="120000"/>
                </a:moveTo>
                <a:lnTo>
                  <a:pt x="17142" y="115434"/>
                </a:lnTo>
                <a:lnTo>
                  <a:pt x="27226" y="117391"/>
                </a:lnTo>
                <a:lnTo>
                  <a:pt x="44369" y="111521"/>
                </a:lnTo>
                <a:lnTo>
                  <a:pt x="73613" y="111521"/>
                </a:lnTo>
                <a:lnTo>
                  <a:pt x="103865" y="110217"/>
                </a:lnTo>
                <a:lnTo>
                  <a:pt x="112941" y="105000"/>
                </a:lnTo>
                <a:lnTo>
                  <a:pt x="106890" y="98478"/>
                </a:lnTo>
                <a:lnTo>
                  <a:pt x="120000" y="90652"/>
                </a:lnTo>
                <a:lnTo>
                  <a:pt x="104873" y="82826"/>
                </a:lnTo>
                <a:lnTo>
                  <a:pt x="93781" y="72391"/>
                </a:lnTo>
                <a:lnTo>
                  <a:pt x="86722" y="61304"/>
                </a:lnTo>
                <a:lnTo>
                  <a:pt x="76638" y="54130"/>
                </a:lnTo>
                <a:lnTo>
                  <a:pt x="75630" y="46956"/>
                </a:lnTo>
                <a:lnTo>
                  <a:pt x="63529" y="39782"/>
                </a:lnTo>
                <a:lnTo>
                  <a:pt x="65546" y="31304"/>
                </a:lnTo>
                <a:lnTo>
                  <a:pt x="77647" y="25434"/>
                </a:lnTo>
                <a:lnTo>
                  <a:pt x="80672" y="14347"/>
                </a:lnTo>
                <a:lnTo>
                  <a:pt x="79663" y="0"/>
                </a:lnTo>
                <a:lnTo>
                  <a:pt x="23193" y="3260"/>
                </a:lnTo>
                <a:lnTo>
                  <a:pt x="16134" y="20217"/>
                </a:lnTo>
                <a:lnTo>
                  <a:pt x="20168" y="34565"/>
                </a:lnTo>
                <a:lnTo>
                  <a:pt x="26218" y="48260"/>
                </a:lnTo>
                <a:lnTo>
                  <a:pt x="41344" y="56739"/>
                </a:lnTo>
                <a:lnTo>
                  <a:pt x="51428" y="69130"/>
                </a:lnTo>
                <a:lnTo>
                  <a:pt x="38319" y="75652"/>
                </a:lnTo>
                <a:lnTo>
                  <a:pt x="28235" y="75652"/>
                </a:lnTo>
                <a:lnTo>
                  <a:pt x="29243" y="88695"/>
                </a:lnTo>
                <a:lnTo>
                  <a:pt x="18151" y="91956"/>
                </a:lnTo>
                <a:lnTo>
                  <a:pt x="13109" y="97173"/>
                </a:lnTo>
                <a:lnTo>
                  <a:pt x="21176" y="103695"/>
                </a:lnTo>
                <a:lnTo>
                  <a:pt x="0" y="120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29"/>
          <p:cNvSpPr/>
          <p:nvPr/>
        </p:nvSpPr>
        <p:spPr>
          <a:xfrm>
            <a:off x="3016917" y="976490"/>
            <a:ext cx="0" cy="0"/>
          </a:xfrm>
          <a:custGeom>
            <a:rect b="b" l="l" r="r" t="t"/>
            <a:pathLst>
              <a:path extrusionOk="0" h="120000" w="120000">
                <a:moveTo>
                  <a:pt x="102857" y="0"/>
                </a:moveTo>
                <a:lnTo>
                  <a:pt x="49285" y="27692"/>
                </a:lnTo>
                <a:lnTo>
                  <a:pt x="4285" y="36923"/>
                </a:lnTo>
                <a:lnTo>
                  <a:pt x="0" y="70769"/>
                </a:lnTo>
                <a:lnTo>
                  <a:pt x="62142" y="101538"/>
                </a:lnTo>
                <a:lnTo>
                  <a:pt x="96428" y="120000"/>
                </a:lnTo>
                <a:lnTo>
                  <a:pt x="119999" y="83076"/>
                </a:lnTo>
                <a:lnTo>
                  <a:pt x="109285" y="46153"/>
                </a:lnTo>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29"/>
          <p:cNvSpPr/>
          <p:nvPr/>
        </p:nvSpPr>
        <p:spPr>
          <a:xfrm>
            <a:off x="3174883" y="987021"/>
            <a:ext cx="0" cy="0"/>
          </a:xfrm>
          <a:custGeom>
            <a:rect b="b" l="l" r="r" t="t"/>
            <a:pathLst>
              <a:path extrusionOk="0" h="120000" w="120000">
                <a:moveTo>
                  <a:pt x="12203" y="72941"/>
                </a:moveTo>
                <a:lnTo>
                  <a:pt x="46779" y="58823"/>
                </a:lnTo>
                <a:lnTo>
                  <a:pt x="81355" y="37647"/>
                </a:lnTo>
                <a:lnTo>
                  <a:pt x="120000" y="0"/>
                </a:lnTo>
                <a:lnTo>
                  <a:pt x="120000" y="16470"/>
                </a:lnTo>
                <a:lnTo>
                  <a:pt x="107796" y="32941"/>
                </a:lnTo>
                <a:lnTo>
                  <a:pt x="103728" y="51764"/>
                </a:lnTo>
                <a:lnTo>
                  <a:pt x="109830" y="61176"/>
                </a:lnTo>
                <a:lnTo>
                  <a:pt x="120000" y="80000"/>
                </a:lnTo>
                <a:lnTo>
                  <a:pt x="107796" y="91764"/>
                </a:lnTo>
                <a:lnTo>
                  <a:pt x="87457" y="103529"/>
                </a:lnTo>
                <a:lnTo>
                  <a:pt x="65084" y="120000"/>
                </a:lnTo>
                <a:lnTo>
                  <a:pt x="12203" y="120000"/>
                </a:lnTo>
                <a:lnTo>
                  <a:pt x="0" y="103529"/>
                </a:lnTo>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29"/>
          <p:cNvSpPr/>
          <p:nvPr/>
        </p:nvSpPr>
        <p:spPr>
          <a:xfrm>
            <a:off x="2968475" y="940685"/>
            <a:ext cx="0" cy="0"/>
          </a:xfrm>
          <a:custGeom>
            <a:rect b="b" l="l" r="r" t="t"/>
            <a:pathLst>
              <a:path extrusionOk="0" h="120000" w="120000">
                <a:moveTo>
                  <a:pt x="46153" y="0"/>
                </a:moveTo>
                <a:lnTo>
                  <a:pt x="0" y="41739"/>
                </a:lnTo>
                <a:lnTo>
                  <a:pt x="18461" y="88695"/>
                </a:lnTo>
                <a:lnTo>
                  <a:pt x="101538" y="120000"/>
                </a:lnTo>
                <a:lnTo>
                  <a:pt x="101538" y="88695"/>
                </a:lnTo>
                <a:lnTo>
                  <a:pt x="120000" y="31304"/>
                </a:lnTo>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29"/>
          <p:cNvSpPr/>
          <p:nvPr/>
        </p:nvSpPr>
        <p:spPr>
          <a:xfrm>
            <a:off x="3660777" y="541338"/>
            <a:ext cx="0" cy="0"/>
          </a:xfrm>
          <a:prstGeom prst="ellipse">
            <a:avLst/>
          </a:pr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29"/>
          <p:cNvSpPr/>
          <p:nvPr/>
        </p:nvSpPr>
        <p:spPr>
          <a:xfrm>
            <a:off x="3857627" y="541338"/>
            <a:ext cx="0" cy="0"/>
          </a:xfrm>
          <a:custGeom>
            <a:rect b="b" l="l" r="r" t="t"/>
            <a:pathLst>
              <a:path extrusionOk="0" h="120000" w="120000">
                <a:moveTo>
                  <a:pt x="60166" y="0"/>
                </a:moveTo>
                <a:cubicBezTo>
                  <a:pt x="27257" y="0"/>
                  <a:pt x="0" y="27257"/>
                  <a:pt x="0" y="60166"/>
                </a:cubicBezTo>
                <a:cubicBezTo>
                  <a:pt x="0" y="92742"/>
                  <a:pt x="27257" y="120000"/>
                  <a:pt x="60166" y="120000"/>
                </a:cubicBezTo>
                <a:cubicBezTo>
                  <a:pt x="92742" y="120000"/>
                  <a:pt x="120000" y="92742"/>
                  <a:pt x="120000" y="60166"/>
                </a:cubicBezTo>
                <a:cubicBezTo>
                  <a:pt x="120000" y="27257"/>
                  <a:pt x="92742" y="0"/>
                  <a:pt x="60166" y="0"/>
                </a:cubicBezTo>
                <a:close/>
                <a:moveTo>
                  <a:pt x="60166" y="110692"/>
                </a:moveTo>
                <a:cubicBezTo>
                  <a:pt x="31911" y="110692"/>
                  <a:pt x="9307" y="88088"/>
                  <a:pt x="9307" y="60166"/>
                </a:cubicBezTo>
                <a:cubicBezTo>
                  <a:pt x="9307" y="31911"/>
                  <a:pt x="31911" y="9307"/>
                  <a:pt x="60166" y="9307"/>
                </a:cubicBezTo>
                <a:cubicBezTo>
                  <a:pt x="88088" y="9307"/>
                  <a:pt x="110692" y="31911"/>
                  <a:pt x="110692" y="60166"/>
                </a:cubicBezTo>
                <a:cubicBezTo>
                  <a:pt x="110692" y="88088"/>
                  <a:pt x="87423" y="110692"/>
                  <a:pt x="60166" y="110692"/>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29"/>
          <p:cNvSpPr/>
          <p:nvPr/>
        </p:nvSpPr>
        <p:spPr>
          <a:xfrm>
            <a:off x="4054477" y="541338"/>
            <a:ext cx="0" cy="0"/>
          </a:xfrm>
          <a:prstGeom prst="ellipse">
            <a:avLst/>
          </a:pr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29"/>
          <p:cNvSpPr/>
          <p:nvPr/>
        </p:nvSpPr>
        <p:spPr>
          <a:xfrm>
            <a:off x="4251327" y="541338"/>
            <a:ext cx="0" cy="0"/>
          </a:xfrm>
          <a:prstGeom prst="ellipse">
            <a:avLst/>
          </a:pr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29"/>
          <p:cNvSpPr/>
          <p:nvPr/>
        </p:nvSpPr>
        <p:spPr>
          <a:xfrm>
            <a:off x="4446590" y="541338"/>
            <a:ext cx="0" cy="0"/>
          </a:xfrm>
          <a:prstGeom prst="ellipse">
            <a:avLst/>
          </a:pr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29"/>
          <p:cNvSpPr/>
          <p:nvPr/>
        </p:nvSpPr>
        <p:spPr>
          <a:xfrm>
            <a:off x="3660777" y="738188"/>
            <a:ext cx="0" cy="0"/>
          </a:xfrm>
          <a:prstGeom prst="ellipse">
            <a:avLst/>
          </a:pr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29"/>
          <p:cNvSpPr/>
          <p:nvPr/>
        </p:nvSpPr>
        <p:spPr>
          <a:xfrm>
            <a:off x="3857627" y="738188"/>
            <a:ext cx="0" cy="0"/>
          </a:xfrm>
          <a:custGeom>
            <a:rect b="b" l="l" r="r" t="t"/>
            <a:pathLst>
              <a:path extrusionOk="0" h="120000" w="120000">
                <a:moveTo>
                  <a:pt x="60166" y="0"/>
                </a:moveTo>
                <a:cubicBezTo>
                  <a:pt x="27257" y="0"/>
                  <a:pt x="0" y="27257"/>
                  <a:pt x="0" y="59833"/>
                </a:cubicBezTo>
                <a:cubicBezTo>
                  <a:pt x="0" y="92742"/>
                  <a:pt x="27257" y="120000"/>
                  <a:pt x="60166" y="120000"/>
                </a:cubicBezTo>
                <a:cubicBezTo>
                  <a:pt x="92742" y="120000"/>
                  <a:pt x="120000" y="92742"/>
                  <a:pt x="120000" y="59833"/>
                </a:cubicBezTo>
                <a:cubicBezTo>
                  <a:pt x="120000" y="27257"/>
                  <a:pt x="92742" y="0"/>
                  <a:pt x="60166" y="0"/>
                </a:cubicBezTo>
                <a:close/>
                <a:moveTo>
                  <a:pt x="60166" y="110692"/>
                </a:moveTo>
                <a:cubicBezTo>
                  <a:pt x="31911" y="110692"/>
                  <a:pt x="9307" y="88088"/>
                  <a:pt x="9307" y="59833"/>
                </a:cubicBezTo>
                <a:cubicBezTo>
                  <a:pt x="9307" y="31911"/>
                  <a:pt x="31911" y="9307"/>
                  <a:pt x="60166" y="9307"/>
                </a:cubicBezTo>
                <a:cubicBezTo>
                  <a:pt x="88088" y="9307"/>
                  <a:pt x="110692" y="31911"/>
                  <a:pt x="110692" y="59833"/>
                </a:cubicBezTo>
                <a:cubicBezTo>
                  <a:pt x="110692" y="88088"/>
                  <a:pt x="87423" y="110692"/>
                  <a:pt x="60166" y="110692"/>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29"/>
          <p:cNvSpPr/>
          <p:nvPr/>
        </p:nvSpPr>
        <p:spPr>
          <a:xfrm>
            <a:off x="4054477" y="738188"/>
            <a:ext cx="0" cy="0"/>
          </a:xfrm>
          <a:prstGeom prst="ellipse">
            <a:avLst/>
          </a:pr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29"/>
          <p:cNvSpPr/>
          <p:nvPr/>
        </p:nvSpPr>
        <p:spPr>
          <a:xfrm>
            <a:off x="4251327" y="738188"/>
            <a:ext cx="0" cy="0"/>
          </a:xfrm>
          <a:custGeom>
            <a:rect b="b" l="l" r="r" t="t"/>
            <a:pathLst>
              <a:path extrusionOk="0" h="120000" w="120000">
                <a:moveTo>
                  <a:pt x="60000" y="0"/>
                </a:moveTo>
                <a:cubicBezTo>
                  <a:pt x="27182" y="0"/>
                  <a:pt x="0" y="27257"/>
                  <a:pt x="0" y="59833"/>
                </a:cubicBezTo>
                <a:cubicBezTo>
                  <a:pt x="0" y="92742"/>
                  <a:pt x="27182" y="120000"/>
                  <a:pt x="60000" y="120000"/>
                </a:cubicBezTo>
                <a:cubicBezTo>
                  <a:pt x="92817" y="120000"/>
                  <a:pt x="120000" y="92742"/>
                  <a:pt x="120000" y="59833"/>
                </a:cubicBezTo>
                <a:cubicBezTo>
                  <a:pt x="120000" y="27257"/>
                  <a:pt x="92817" y="0"/>
                  <a:pt x="60000" y="0"/>
                </a:cubicBezTo>
                <a:close/>
                <a:moveTo>
                  <a:pt x="60000" y="110692"/>
                </a:moveTo>
                <a:cubicBezTo>
                  <a:pt x="31823" y="110692"/>
                  <a:pt x="9613" y="88088"/>
                  <a:pt x="9613" y="59833"/>
                </a:cubicBezTo>
                <a:cubicBezTo>
                  <a:pt x="9613" y="31911"/>
                  <a:pt x="31823" y="9307"/>
                  <a:pt x="60000" y="9307"/>
                </a:cubicBezTo>
                <a:cubicBezTo>
                  <a:pt x="88176" y="9307"/>
                  <a:pt x="110386" y="31911"/>
                  <a:pt x="110386" y="59833"/>
                </a:cubicBezTo>
                <a:cubicBezTo>
                  <a:pt x="110386" y="88088"/>
                  <a:pt x="87182" y="110692"/>
                  <a:pt x="60000" y="110692"/>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29"/>
          <p:cNvSpPr/>
          <p:nvPr/>
        </p:nvSpPr>
        <p:spPr>
          <a:xfrm>
            <a:off x="4446590" y="738188"/>
            <a:ext cx="0" cy="0"/>
          </a:xfrm>
          <a:prstGeom prst="ellipse">
            <a:avLst/>
          </a:pr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29"/>
          <p:cNvSpPr/>
          <p:nvPr/>
        </p:nvSpPr>
        <p:spPr>
          <a:xfrm>
            <a:off x="3660777" y="933450"/>
            <a:ext cx="0" cy="0"/>
          </a:xfrm>
          <a:custGeom>
            <a:rect b="b" l="l" r="r" t="t"/>
            <a:pathLst>
              <a:path extrusionOk="0" h="120000" w="120000">
                <a:moveTo>
                  <a:pt x="59833" y="0"/>
                </a:moveTo>
                <a:cubicBezTo>
                  <a:pt x="26925" y="0"/>
                  <a:pt x="0" y="27257"/>
                  <a:pt x="0" y="59833"/>
                </a:cubicBezTo>
                <a:cubicBezTo>
                  <a:pt x="0" y="92742"/>
                  <a:pt x="26925" y="120000"/>
                  <a:pt x="59833" y="120000"/>
                </a:cubicBezTo>
                <a:cubicBezTo>
                  <a:pt x="92742" y="120000"/>
                  <a:pt x="120000" y="92742"/>
                  <a:pt x="120000" y="59833"/>
                </a:cubicBezTo>
                <a:cubicBezTo>
                  <a:pt x="120000" y="27257"/>
                  <a:pt x="93739" y="0"/>
                  <a:pt x="59833" y="0"/>
                </a:cubicBezTo>
                <a:close/>
                <a:moveTo>
                  <a:pt x="59833" y="110692"/>
                </a:moveTo>
                <a:cubicBezTo>
                  <a:pt x="31911" y="110692"/>
                  <a:pt x="9307" y="88088"/>
                  <a:pt x="9307" y="59833"/>
                </a:cubicBezTo>
                <a:cubicBezTo>
                  <a:pt x="9307" y="31911"/>
                  <a:pt x="31911" y="9307"/>
                  <a:pt x="59833" y="9307"/>
                </a:cubicBezTo>
                <a:cubicBezTo>
                  <a:pt x="88088" y="9307"/>
                  <a:pt x="110692" y="31911"/>
                  <a:pt x="110692" y="59833"/>
                </a:cubicBezTo>
                <a:cubicBezTo>
                  <a:pt x="110692" y="88088"/>
                  <a:pt x="88088" y="110692"/>
                  <a:pt x="59833" y="110692"/>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29"/>
          <p:cNvSpPr/>
          <p:nvPr/>
        </p:nvSpPr>
        <p:spPr>
          <a:xfrm>
            <a:off x="3857627" y="933450"/>
            <a:ext cx="0" cy="0"/>
          </a:xfrm>
          <a:prstGeom prst="ellipse">
            <a:avLst/>
          </a:pr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29"/>
          <p:cNvSpPr/>
          <p:nvPr/>
        </p:nvSpPr>
        <p:spPr>
          <a:xfrm>
            <a:off x="4054477" y="933450"/>
            <a:ext cx="0" cy="0"/>
          </a:xfrm>
          <a:prstGeom prst="ellipse">
            <a:avLst/>
          </a:pr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29"/>
          <p:cNvSpPr/>
          <p:nvPr/>
        </p:nvSpPr>
        <p:spPr>
          <a:xfrm>
            <a:off x="4251327" y="933450"/>
            <a:ext cx="0" cy="0"/>
          </a:xfrm>
          <a:custGeom>
            <a:rect b="b" l="l" r="r" t="t"/>
            <a:pathLst>
              <a:path extrusionOk="0" h="120000" w="120000">
                <a:moveTo>
                  <a:pt x="60000" y="0"/>
                </a:moveTo>
                <a:cubicBezTo>
                  <a:pt x="27182" y="0"/>
                  <a:pt x="0" y="27257"/>
                  <a:pt x="0" y="59833"/>
                </a:cubicBezTo>
                <a:cubicBezTo>
                  <a:pt x="0" y="92742"/>
                  <a:pt x="27182" y="120000"/>
                  <a:pt x="60000" y="120000"/>
                </a:cubicBezTo>
                <a:cubicBezTo>
                  <a:pt x="92817" y="120000"/>
                  <a:pt x="120000" y="92742"/>
                  <a:pt x="120000" y="59833"/>
                </a:cubicBezTo>
                <a:cubicBezTo>
                  <a:pt x="120000" y="27257"/>
                  <a:pt x="92817" y="0"/>
                  <a:pt x="60000" y="0"/>
                </a:cubicBezTo>
                <a:close/>
                <a:moveTo>
                  <a:pt x="60000" y="110692"/>
                </a:moveTo>
                <a:cubicBezTo>
                  <a:pt x="31823" y="110692"/>
                  <a:pt x="9613" y="88088"/>
                  <a:pt x="9613" y="59833"/>
                </a:cubicBezTo>
                <a:cubicBezTo>
                  <a:pt x="9613" y="31911"/>
                  <a:pt x="31823" y="9307"/>
                  <a:pt x="60000" y="9307"/>
                </a:cubicBezTo>
                <a:cubicBezTo>
                  <a:pt x="88176" y="9307"/>
                  <a:pt x="110386" y="31911"/>
                  <a:pt x="110386" y="59833"/>
                </a:cubicBezTo>
                <a:cubicBezTo>
                  <a:pt x="110386" y="88088"/>
                  <a:pt x="87182" y="110692"/>
                  <a:pt x="60000" y="110692"/>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29"/>
          <p:cNvSpPr/>
          <p:nvPr/>
        </p:nvSpPr>
        <p:spPr>
          <a:xfrm>
            <a:off x="4446590" y="933450"/>
            <a:ext cx="0" cy="0"/>
          </a:xfrm>
          <a:prstGeom prst="ellipse">
            <a:avLst/>
          </a:pr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29"/>
          <p:cNvSpPr/>
          <p:nvPr/>
        </p:nvSpPr>
        <p:spPr>
          <a:xfrm>
            <a:off x="3857627" y="1130301"/>
            <a:ext cx="0" cy="0"/>
          </a:xfrm>
          <a:custGeom>
            <a:rect b="b" l="l" r="r" t="t"/>
            <a:pathLst>
              <a:path extrusionOk="0" h="120000" w="120000">
                <a:moveTo>
                  <a:pt x="60166" y="0"/>
                </a:moveTo>
                <a:cubicBezTo>
                  <a:pt x="27257" y="0"/>
                  <a:pt x="0" y="26925"/>
                  <a:pt x="0" y="59833"/>
                </a:cubicBezTo>
                <a:cubicBezTo>
                  <a:pt x="0" y="92742"/>
                  <a:pt x="27257" y="120000"/>
                  <a:pt x="60166" y="120000"/>
                </a:cubicBezTo>
                <a:cubicBezTo>
                  <a:pt x="92742" y="120000"/>
                  <a:pt x="120000" y="92742"/>
                  <a:pt x="120000" y="59833"/>
                </a:cubicBezTo>
                <a:cubicBezTo>
                  <a:pt x="120000" y="26925"/>
                  <a:pt x="92742" y="0"/>
                  <a:pt x="60166" y="0"/>
                </a:cubicBezTo>
                <a:close/>
                <a:moveTo>
                  <a:pt x="60166" y="110692"/>
                </a:moveTo>
                <a:cubicBezTo>
                  <a:pt x="31911" y="110692"/>
                  <a:pt x="9307" y="88088"/>
                  <a:pt x="9307" y="59833"/>
                </a:cubicBezTo>
                <a:cubicBezTo>
                  <a:pt x="9307" y="31911"/>
                  <a:pt x="31911" y="9307"/>
                  <a:pt x="60166" y="9307"/>
                </a:cubicBezTo>
                <a:cubicBezTo>
                  <a:pt x="88088" y="9307"/>
                  <a:pt x="110692" y="31911"/>
                  <a:pt x="110692" y="59833"/>
                </a:cubicBezTo>
                <a:cubicBezTo>
                  <a:pt x="110692" y="88088"/>
                  <a:pt x="87423" y="110692"/>
                  <a:pt x="60166" y="110692"/>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29"/>
          <p:cNvSpPr/>
          <p:nvPr/>
        </p:nvSpPr>
        <p:spPr>
          <a:xfrm>
            <a:off x="4054477" y="1130301"/>
            <a:ext cx="0" cy="0"/>
          </a:xfrm>
          <a:custGeom>
            <a:rect b="b" l="l" r="r" t="t"/>
            <a:pathLst>
              <a:path extrusionOk="0" h="120000" w="120000">
                <a:moveTo>
                  <a:pt x="59833" y="0"/>
                </a:moveTo>
                <a:cubicBezTo>
                  <a:pt x="27257" y="0"/>
                  <a:pt x="0" y="26925"/>
                  <a:pt x="0" y="59833"/>
                </a:cubicBezTo>
                <a:cubicBezTo>
                  <a:pt x="0" y="92742"/>
                  <a:pt x="27257" y="120000"/>
                  <a:pt x="59833" y="120000"/>
                </a:cubicBezTo>
                <a:cubicBezTo>
                  <a:pt x="92742" y="120000"/>
                  <a:pt x="120000" y="92742"/>
                  <a:pt x="120000" y="59833"/>
                </a:cubicBezTo>
                <a:cubicBezTo>
                  <a:pt x="120000" y="26925"/>
                  <a:pt x="92742" y="0"/>
                  <a:pt x="59833" y="0"/>
                </a:cubicBezTo>
                <a:close/>
                <a:moveTo>
                  <a:pt x="59833" y="110692"/>
                </a:moveTo>
                <a:cubicBezTo>
                  <a:pt x="31911" y="110692"/>
                  <a:pt x="9307" y="88088"/>
                  <a:pt x="9307" y="59833"/>
                </a:cubicBezTo>
                <a:cubicBezTo>
                  <a:pt x="9307" y="31911"/>
                  <a:pt x="31911" y="9307"/>
                  <a:pt x="59833" y="9307"/>
                </a:cubicBezTo>
                <a:cubicBezTo>
                  <a:pt x="88088" y="9307"/>
                  <a:pt x="110692" y="31911"/>
                  <a:pt x="110692" y="59833"/>
                </a:cubicBezTo>
                <a:cubicBezTo>
                  <a:pt x="110692" y="88088"/>
                  <a:pt x="87091" y="110692"/>
                  <a:pt x="59833" y="110692"/>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29"/>
          <p:cNvSpPr/>
          <p:nvPr/>
        </p:nvSpPr>
        <p:spPr>
          <a:xfrm>
            <a:off x="4251327" y="1130301"/>
            <a:ext cx="0" cy="0"/>
          </a:xfrm>
          <a:prstGeom prst="ellipse">
            <a:avLst/>
          </a:pr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29"/>
          <p:cNvSpPr/>
          <p:nvPr/>
        </p:nvSpPr>
        <p:spPr>
          <a:xfrm>
            <a:off x="4446590" y="1130301"/>
            <a:ext cx="0" cy="0"/>
          </a:xfrm>
          <a:custGeom>
            <a:rect b="b" l="l" r="r" t="t"/>
            <a:pathLst>
              <a:path extrusionOk="0" h="120000" w="120000">
                <a:moveTo>
                  <a:pt x="60166" y="0"/>
                </a:moveTo>
                <a:cubicBezTo>
                  <a:pt x="27257" y="0"/>
                  <a:pt x="0" y="26925"/>
                  <a:pt x="0" y="59833"/>
                </a:cubicBezTo>
                <a:cubicBezTo>
                  <a:pt x="0" y="92742"/>
                  <a:pt x="27257" y="120000"/>
                  <a:pt x="60166" y="120000"/>
                </a:cubicBezTo>
                <a:cubicBezTo>
                  <a:pt x="93074" y="120000"/>
                  <a:pt x="120000" y="92742"/>
                  <a:pt x="120000" y="59833"/>
                </a:cubicBezTo>
                <a:cubicBezTo>
                  <a:pt x="120000" y="26925"/>
                  <a:pt x="93074" y="0"/>
                  <a:pt x="60166" y="0"/>
                </a:cubicBezTo>
                <a:close/>
                <a:moveTo>
                  <a:pt x="60166" y="110692"/>
                </a:moveTo>
                <a:cubicBezTo>
                  <a:pt x="31911" y="110692"/>
                  <a:pt x="9307" y="88088"/>
                  <a:pt x="9307" y="59833"/>
                </a:cubicBezTo>
                <a:cubicBezTo>
                  <a:pt x="9307" y="31911"/>
                  <a:pt x="31911" y="9307"/>
                  <a:pt x="60166" y="9307"/>
                </a:cubicBezTo>
                <a:cubicBezTo>
                  <a:pt x="88088" y="9307"/>
                  <a:pt x="110692" y="31911"/>
                  <a:pt x="110692" y="59833"/>
                </a:cubicBezTo>
                <a:cubicBezTo>
                  <a:pt x="110692" y="88088"/>
                  <a:pt x="87423" y="110692"/>
                  <a:pt x="60166" y="110692"/>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nvGrpSpPr>
          <p:cNvPr id="430" name="Google Shape;430;p29"/>
          <p:cNvGrpSpPr/>
          <p:nvPr/>
        </p:nvGrpSpPr>
        <p:grpSpPr>
          <a:xfrm>
            <a:off x="2213388" y="933450"/>
            <a:ext cx="1362077" cy="1263600"/>
            <a:chOff x="2298700" y="479425"/>
            <a:chExt cx="1362077" cy="1263600"/>
          </a:xfrm>
        </p:grpSpPr>
        <p:sp>
          <p:nvSpPr>
            <p:cNvPr id="431" name="Google Shape;431;p29"/>
            <p:cNvSpPr/>
            <p:nvPr/>
          </p:nvSpPr>
          <p:spPr>
            <a:xfrm>
              <a:off x="2298700" y="479425"/>
              <a:ext cx="1263600" cy="1263600"/>
            </a:xfrm>
            <a:custGeom>
              <a:rect b="b" l="l" r="r" t="t"/>
              <a:pathLst>
                <a:path extrusionOk="0" h="120000" w="120000">
                  <a:moveTo>
                    <a:pt x="110184" y="39759"/>
                  </a:moveTo>
                  <a:cubicBezTo>
                    <a:pt x="110103" y="39546"/>
                    <a:pt x="110023" y="39291"/>
                    <a:pt x="109943" y="39036"/>
                  </a:cubicBezTo>
                  <a:cubicBezTo>
                    <a:pt x="109621" y="38185"/>
                    <a:pt x="109299" y="37335"/>
                    <a:pt x="108937" y="36484"/>
                  </a:cubicBezTo>
                  <a:cubicBezTo>
                    <a:pt x="108816" y="36102"/>
                    <a:pt x="108655" y="35719"/>
                    <a:pt x="108494" y="35336"/>
                  </a:cubicBezTo>
                  <a:cubicBezTo>
                    <a:pt x="108374" y="35081"/>
                    <a:pt x="108253" y="34783"/>
                    <a:pt x="108132" y="34486"/>
                  </a:cubicBezTo>
                  <a:cubicBezTo>
                    <a:pt x="107810" y="33805"/>
                    <a:pt x="107489" y="33125"/>
                    <a:pt x="107167" y="32445"/>
                  </a:cubicBezTo>
                  <a:cubicBezTo>
                    <a:pt x="107127" y="32360"/>
                    <a:pt x="107086" y="32317"/>
                    <a:pt x="107046" y="32232"/>
                  </a:cubicBezTo>
                  <a:cubicBezTo>
                    <a:pt x="106523" y="31169"/>
                    <a:pt x="106000" y="30148"/>
                    <a:pt x="105397" y="29128"/>
                  </a:cubicBezTo>
                  <a:cubicBezTo>
                    <a:pt x="105397" y="29043"/>
                    <a:pt x="105357" y="29000"/>
                    <a:pt x="105316" y="28915"/>
                  </a:cubicBezTo>
                  <a:cubicBezTo>
                    <a:pt x="104673" y="27852"/>
                    <a:pt x="104029" y="26789"/>
                    <a:pt x="103345" y="25768"/>
                  </a:cubicBezTo>
                  <a:cubicBezTo>
                    <a:pt x="103345" y="25768"/>
                    <a:pt x="103345" y="25726"/>
                    <a:pt x="103305" y="25683"/>
                  </a:cubicBezTo>
                  <a:cubicBezTo>
                    <a:pt x="99081" y="19220"/>
                    <a:pt x="93731" y="13862"/>
                    <a:pt x="87737" y="9737"/>
                  </a:cubicBezTo>
                  <a:cubicBezTo>
                    <a:pt x="87696" y="9695"/>
                    <a:pt x="87656" y="9695"/>
                    <a:pt x="87616" y="9652"/>
                  </a:cubicBezTo>
                  <a:cubicBezTo>
                    <a:pt x="86651" y="9014"/>
                    <a:pt x="85645" y="8377"/>
                    <a:pt x="84639" y="7739"/>
                  </a:cubicBezTo>
                  <a:cubicBezTo>
                    <a:pt x="84559" y="7696"/>
                    <a:pt x="84478" y="7654"/>
                    <a:pt x="84398" y="7611"/>
                  </a:cubicBezTo>
                  <a:cubicBezTo>
                    <a:pt x="83392" y="7016"/>
                    <a:pt x="82386" y="6463"/>
                    <a:pt x="81381" y="5953"/>
                  </a:cubicBezTo>
                  <a:cubicBezTo>
                    <a:pt x="81260" y="5910"/>
                    <a:pt x="81180" y="5868"/>
                    <a:pt x="81059" y="5825"/>
                  </a:cubicBezTo>
                  <a:cubicBezTo>
                    <a:pt x="80013" y="5272"/>
                    <a:pt x="78967" y="4805"/>
                    <a:pt x="77921" y="4337"/>
                  </a:cubicBezTo>
                  <a:cubicBezTo>
                    <a:pt x="77881" y="4337"/>
                    <a:pt x="77800" y="4294"/>
                    <a:pt x="77720" y="4252"/>
                  </a:cubicBezTo>
                  <a:cubicBezTo>
                    <a:pt x="76634" y="3827"/>
                    <a:pt x="75548" y="3401"/>
                    <a:pt x="74461" y="3019"/>
                  </a:cubicBezTo>
                  <a:cubicBezTo>
                    <a:pt x="74421" y="3019"/>
                    <a:pt x="74381" y="2976"/>
                    <a:pt x="74341" y="2976"/>
                  </a:cubicBezTo>
                  <a:cubicBezTo>
                    <a:pt x="73174" y="2593"/>
                    <a:pt x="72048" y="2211"/>
                    <a:pt x="70881" y="1913"/>
                  </a:cubicBezTo>
                  <a:cubicBezTo>
                    <a:pt x="70841" y="1913"/>
                    <a:pt x="70801" y="1871"/>
                    <a:pt x="70760" y="1871"/>
                  </a:cubicBezTo>
                  <a:cubicBezTo>
                    <a:pt x="70760" y="1871"/>
                    <a:pt x="70760" y="1871"/>
                    <a:pt x="70760" y="1871"/>
                  </a:cubicBezTo>
                  <a:cubicBezTo>
                    <a:pt x="66215" y="637"/>
                    <a:pt x="61468" y="0"/>
                    <a:pt x="56721" y="0"/>
                  </a:cubicBezTo>
                  <a:cubicBezTo>
                    <a:pt x="56399" y="0"/>
                    <a:pt x="56037" y="42"/>
                    <a:pt x="55715" y="42"/>
                  </a:cubicBezTo>
                  <a:cubicBezTo>
                    <a:pt x="55474" y="42"/>
                    <a:pt x="55273" y="42"/>
                    <a:pt x="55031" y="42"/>
                  </a:cubicBezTo>
                  <a:cubicBezTo>
                    <a:pt x="53141" y="127"/>
                    <a:pt x="51210" y="297"/>
                    <a:pt x="49319" y="552"/>
                  </a:cubicBezTo>
                  <a:cubicBezTo>
                    <a:pt x="49037" y="595"/>
                    <a:pt x="48756" y="637"/>
                    <a:pt x="48474" y="680"/>
                  </a:cubicBezTo>
                  <a:cubicBezTo>
                    <a:pt x="47911" y="765"/>
                    <a:pt x="47388" y="850"/>
                    <a:pt x="46865" y="935"/>
                  </a:cubicBezTo>
                  <a:cubicBezTo>
                    <a:pt x="46463" y="1020"/>
                    <a:pt x="46101" y="1105"/>
                    <a:pt x="45739" y="1190"/>
                  </a:cubicBezTo>
                  <a:cubicBezTo>
                    <a:pt x="45055" y="1318"/>
                    <a:pt x="44411" y="1488"/>
                    <a:pt x="43727" y="1615"/>
                  </a:cubicBezTo>
                  <a:cubicBezTo>
                    <a:pt x="43164" y="1785"/>
                    <a:pt x="42561" y="1913"/>
                    <a:pt x="41997" y="2083"/>
                  </a:cubicBezTo>
                  <a:cubicBezTo>
                    <a:pt x="41635" y="2211"/>
                    <a:pt x="41273" y="2296"/>
                    <a:pt x="40911" y="2423"/>
                  </a:cubicBezTo>
                  <a:cubicBezTo>
                    <a:pt x="40308" y="2593"/>
                    <a:pt x="39704" y="2806"/>
                    <a:pt x="39141" y="2976"/>
                  </a:cubicBezTo>
                  <a:cubicBezTo>
                    <a:pt x="38860" y="3104"/>
                    <a:pt x="38578" y="3189"/>
                    <a:pt x="38297" y="3274"/>
                  </a:cubicBezTo>
                  <a:cubicBezTo>
                    <a:pt x="37452" y="3614"/>
                    <a:pt x="36607" y="3954"/>
                    <a:pt x="35762" y="4294"/>
                  </a:cubicBezTo>
                  <a:cubicBezTo>
                    <a:pt x="35561" y="4379"/>
                    <a:pt x="35400" y="4464"/>
                    <a:pt x="35199" y="4549"/>
                  </a:cubicBezTo>
                  <a:cubicBezTo>
                    <a:pt x="34435" y="4847"/>
                    <a:pt x="33711" y="5187"/>
                    <a:pt x="32986" y="5527"/>
                  </a:cubicBezTo>
                  <a:cubicBezTo>
                    <a:pt x="32866" y="5613"/>
                    <a:pt x="32745" y="5655"/>
                    <a:pt x="32624" y="5740"/>
                  </a:cubicBezTo>
                  <a:cubicBezTo>
                    <a:pt x="32544" y="5740"/>
                    <a:pt x="32463" y="5783"/>
                    <a:pt x="32383" y="5825"/>
                  </a:cubicBezTo>
                  <a:cubicBezTo>
                    <a:pt x="31619" y="6250"/>
                    <a:pt x="30854" y="6633"/>
                    <a:pt x="30090" y="7058"/>
                  </a:cubicBezTo>
                  <a:cubicBezTo>
                    <a:pt x="29929" y="7143"/>
                    <a:pt x="29768" y="7228"/>
                    <a:pt x="29648" y="7313"/>
                  </a:cubicBezTo>
                  <a:cubicBezTo>
                    <a:pt x="29044" y="7654"/>
                    <a:pt x="28481" y="7994"/>
                    <a:pt x="27877" y="8377"/>
                  </a:cubicBezTo>
                  <a:cubicBezTo>
                    <a:pt x="27556" y="8589"/>
                    <a:pt x="27194" y="8802"/>
                    <a:pt x="26872" y="9057"/>
                  </a:cubicBezTo>
                  <a:cubicBezTo>
                    <a:pt x="26510" y="9270"/>
                    <a:pt x="26188" y="9482"/>
                    <a:pt x="25826" y="9737"/>
                  </a:cubicBezTo>
                  <a:cubicBezTo>
                    <a:pt x="25424" y="9992"/>
                    <a:pt x="25021" y="10290"/>
                    <a:pt x="24619" y="10588"/>
                  </a:cubicBezTo>
                  <a:cubicBezTo>
                    <a:pt x="24418" y="10715"/>
                    <a:pt x="24257" y="10843"/>
                    <a:pt x="24056" y="11013"/>
                  </a:cubicBezTo>
                  <a:cubicBezTo>
                    <a:pt x="22487" y="12161"/>
                    <a:pt x="20958" y="13437"/>
                    <a:pt x="19550" y="14755"/>
                  </a:cubicBezTo>
                  <a:cubicBezTo>
                    <a:pt x="19430" y="14840"/>
                    <a:pt x="19349" y="14925"/>
                    <a:pt x="19228" y="15010"/>
                  </a:cubicBezTo>
                  <a:cubicBezTo>
                    <a:pt x="18746" y="15478"/>
                    <a:pt x="18263" y="15903"/>
                    <a:pt x="17820" y="16371"/>
                  </a:cubicBezTo>
                  <a:cubicBezTo>
                    <a:pt x="17740" y="16456"/>
                    <a:pt x="17700" y="16498"/>
                    <a:pt x="17619" y="16583"/>
                  </a:cubicBezTo>
                  <a:cubicBezTo>
                    <a:pt x="16171" y="18029"/>
                    <a:pt x="14803" y="19603"/>
                    <a:pt x="13476" y="21218"/>
                  </a:cubicBezTo>
                  <a:cubicBezTo>
                    <a:pt x="13395" y="21346"/>
                    <a:pt x="13275" y="21474"/>
                    <a:pt x="13154" y="21601"/>
                  </a:cubicBezTo>
                  <a:cubicBezTo>
                    <a:pt x="12832" y="22026"/>
                    <a:pt x="12470" y="22494"/>
                    <a:pt x="12148" y="22962"/>
                  </a:cubicBezTo>
                  <a:cubicBezTo>
                    <a:pt x="11947" y="23217"/>
                    <a:pt x="11786" y="23430"/>
                    <a:pt x="11625" y="23685"/>
                  </a:cubicBezTo>
                  <a:cubicBezTo>
                    <a:pt x="11304" y="24110"/>
                    <a:pt x="11022" y="24535"/>
                    <a:pt x="10700" y="24961"/>
                  </a:cubicBezTo>
                  <a:cubicBezTo>
                    <a:pt x="10499" y="25258"/>
                    <a:pt x="10298" y="25556"/>
                    <a:pt x="10097" y="25854"/>
                  </a:cubicBezTo>
                  <a:cubicBezTo>
                    <a:pt x="9855" y="26279"/>
                    <a:pt x="9574" y="26661"/>
                    <a:pt x="9332" y="27044"/>
                  </a:cubicBezTo>
                  <a:cubicBezTo>
                    <a:pt x="8930" y="27725"/>
                    <a:pt x="8528" y="28405"/>
                    <a:pt x="8126" y="29128"/>
                  </a:cubicBezTo>
                  <a:cubicBezTo>
                    <a:pt x="7965" y="29425"/>
                    <a:pt x="7804" y="29723"/>
                    <a:pt x="7643" y="30021"/>
                  </a:cubicBezTo>
                  <a:cubicBezTo>
                    <a:pt x="7361" y="30489"/>
                    <a:pt x="7120" y="30956"/>
                    <a:pt x="6878" y="31467"/>
                  </a:cubicBezTo>
                  <a:cubicBezTo>
                    <a:pt x="6718" y="31764"/>
                    <a:pt x="6557" y="32104"/>
                    <a:pt x="6396" y="32445"/>
                  </a:cubicBezTo>
                  <a:cubicBezTo>
                    <a:pt x="6154" y="32912"/>
                    <a:pt x="5913" y="33380"/>
                    <a:pt x="5712" y="33848"/>
                  </a:cubicBezTo>
                  <a:cubicBezTo>
                    <a:pt x="5551" y="34188"/>
                    <a:pt x="5390" y="34486"/>
                    <a:pt x="5269" y="34826"/>
                  </a:cubicBezTo>
                  <a:cubicBezTo>
                    <a:pt x="5028" y="35336"/>
                    <a:pt x="4827" y="35846"/>
                    <a:pt x="4626" y="36357"/>
                  </a:cubicBezTo>
                  <a:cubicBezTo>
                    <a:pt x="4505" y="36654"/>
                    <a:pt x="4384" y="36952"/>
                    <a:pt x="4264" y="37292"/>
                  </a:cubicBezTo>
                  <a:cubicBezTo>
                    <a:pt x="4223" y="37420"/>
                    <a:pt x="4143" y="37505"/>
                    <a:pt x="4103" y="37632"/>
                  </a:cubicBezTo>
                  <a:cubicBezTo>
                    <a:pt x="4103" y="37632"/>
                    <a:pt x="4143" y="37632"/>
                    <a:pt x="4143" y="37590"/>
                  </a:cubicBezTo>
                  <a:cubicBezTo>
                    <a:pt x="2373" y="42267"/>
                    <a:pt x="1126" y="47158"/>
                    <a:pt x="482" y="52175"/>
                  </a:cubicBezTo>
                  <a:lnTo>
                    <a:pt x="482" y="52175"/>
                  </a:lnTo>
                  <a:cubicBezTo>
                    <a:pt x="482" y="52345"/>
                    <a:pt x="482" y="52558"/>
                    <a:pt x="442" y="52728"/>
                  </a:cubicBezTo>
                  <a:cubicBezTo>
                    <a:pt x="321" y="53621"/>
                    <a:pt x="241" y="54514"/>
                    <a:pt x="201" y="55407"/>
                  </a:cubicBezTo>
                  <a:cubicBezTo>
                    <a:pt x="160" y="55705"/>
                    <a:pt x="160" y="55960"/>
                    <a:pt x="120" y="56215"/>
                  </a:cubicBezTo>
                  <a:cubicBezTo>
                    <a:pt x="80" y="57065"/>
                    <a:pt x="40" y="57916"/>
                    <a:pt x="40" y="58766"/>
                  </a:cubicBezTo>
                  <a:cubicBezTo>
                    <a:pt x="40" y="58979"/>
                    <a:pt x="40" y="59234"/>
                    <a:pt x="40" y="59489"/>
                  </a:cubicBezTo>
                  <a:cubicBezTo>
                    <a:pt x="0" y="60340"/>
                    <a:pt x="40" y="61233"/>
                    <a:pt x="40" y="62083"/>
                  </a:cubicBezTo>
                  <a:cubicBezTo>
                    <a:pt x="40" y="62296"/>
                    <a:pt x="80" y="62551"/>
                    <a:pt x="80" y="62763"/>
                  </a:cubicBezTo>
                  <a:cubicBezTo>
                    <a:pt x="120" y="63656"/>
                    <a:pt x="160" y="64549"/>
                    <a:pt x="241" y="65442"/>
                  </a:cubicBezTo>
                  <a:cubicBezTo>
                    <a:pt x="281" y="65613"/>
                    <a:pt x="281" y="65825"/>
                    <a:pt x="321" y="66038"/>
                  </a:cubicBezTo>
                  <a:cubicBezTo>
                    <a:pt x="402" y="66931"/>
                    <a:pt x="482" y="67824"/>
                    <a:pt x="603" y="68717"/>
                  </a:cubicBezTo>
                  <a:cubicBezTo>
                    <a:pt x="643" y="68929"/>
                    <a:pt x="683" y="69099"/>
                    <a:pt x="683" y="69312"/>
                  </a:cubicBezTo>
                  <a:cubicBezTo>
                    <a:pt x="844" y="70205"/>
                    <a:pt x="1005" y="71055"/>
                    <a:pt x="1166" y="71948"/>
                  </a:cubicBezTo>
                  <a:cubicBezTo>
                    <a:pt x="1206" y="72161"/>
                    <a:pt x="1247" y="72374"/>
                    <a:pt x="1287" y="72586"/>
                  </a:cubicBezTo>
                  <a:cubicBezTo>
                    <a:pt x="1448" y="73437"/>
                    <a:pt x="1649" y="74245"/>
                    <a:pt x="1850" y="75095"/>
                  </a:cubicBezTo>
                  <a:cubicBezTo>
                    <a:pt x="1890" y="75350"/>
                    <a:pt x="1971" y="75563"/>
                    <a:pt x="2011" y="75818"/>
                  </a:cubicBezTo>
                  <a:cubicBezTo>
                    <a:pt x="2212" y="76583"/>
                    <a:pt x="2453" y="77349"/>
                    <a:pt x="2695" y="78114"/>
                  </a:cubicBezTo>
                  <a:cubicBezTo>
                    <a:pt x="2775" y="78454"/>
                    <a:pt x="2856" y="78752"/>
                    <a:pt x="2936" y="79050"/>
                  </a:cubicBezTo>
                  <a:cubicBezTo>
                    <a:pt x="3178" y="79730"/>
                    <a:pt x="3379" y="80368"/>
                    <a:pt x="3620" y="81048"/>
                  </a:cubicBezTo>
                  <a:cubicBezTo>
                    <a:pt x="3781" y="81431"/>
                    <a:pt x="3902" y="81814"/>
                    <a:pt x="4022" y="82197"/>
                  </a:cubicBezTo>
                  <a:cubicBezTo>
                    <a:pt x="4264" y="82792"/>
                    <a:pt x="4505" y="83345"/>
                    <a:pt x="4746" y="83897"/>
                  </a:cubicBezTo>
                  <a:cubicBezTo>
                    <a:pt x="4907" y="84365"/>
                    <a:pt x="5108" y="84833"/>
                    <a:pt x="5269" y="85258"/>
                  </a:cubicBezTo>
                  <a:cubicBezTo>
                    <a:pt x="5310" y="85343"/>
                    <a:pt x="5350" y="85428"/>
                    <a:pt x="5390" y="85513"/>
                  </a:cubicBezTo>
                  <a:cubicBezTo>
                    <a:pt x="5752" y="86321"/>
                    <a:pt x="6114" y="87087"/>
                    <a:pt x="6476" y="87852"/>
                  </a:cubicBezTo>
                  <a:cubicBezTo>
                    <a:pt x="6557" y="87980"/>
                    <a:pt x="6637" y="88150"/>
                    <a:pt x="6718" y="88320"/>
                  </a:cubicBezTo>
                  <a:cubicBezTo>
                    <a:pt x="7160" y="89128"/>
                    <a:pt x="7562" y="89936"/>
                    <a:pt x="8005" y="90744"/>
                  </a:cubicBezTo>
                  <a:cubicBezTo>
                    <a:pt x="8085" y="90829"/>
                    <a:pt x="8126" y="90914"/>
                    <a:pt x="8166" y="90999"/>
                  </a:cubicBezTo>
                  <a:cubicBezTo>
                    <a:pt x="8689" y="91934"/>
                    <a:pt x="9252" y="92870"/>
                    <a:pt x="9855" y="93763"/>
                  </a:cubicBezTo>
                  <a:cubicBezTo>
                    <a:pt x="9855" y="93763"/>
                    <a:pt x="9855" y="93763"/>
                    <a:pt x="9855" y="93763"/>
                  </a:cubicBezTo>
                  <a:cubicBezTo>
                    <a:pt x="20556" y="110432"/>
                    <a:pt x="38337" y="120000"/>
                    <a:pt x="56801" y="120000"/>
                  </a:cubicBezTo>
                  <a:cubicBezTo>
                    <a:pt x="64887" y="120000"/>
                    <a:pt x="73094" y="118171"/>
                    <a:pt x="80898" y="114301"/>
                  </a:cubicBezTo>
                  <a:cubicBezTo>
                    <a:pt x="107609" y="101034"/>
                    <a:pt x="120000" y="68547"/>
                    <a:pt x="110184" y="39759"/>
                  </a:cubicBezTo>
                  <a:close/>
                  <a:moveTo>
                    <a:pt x="79932" y="112133"/>
                  </a:moveTo>
                  <a:cubicBezTo>
                    <a:pt x="72611" y="115790"/>
                    <a:pt x="64847" y="117618"/>
                    <a:pt x="56801" y="117618"/>
                  </a:cubicBezTo>
                  <a:cubicBezTo>
                    <a:pt x="40067" y="117618"/>
                    <a:pt x="24418" y="109411"/>
                    <a:pt x="14200" y="95931"/>
                  </a:cubicBezTo>
                  <a:cubicBezTo>
                    <a:pt x="14039" y="95506"/>
                    <a:pt x="13918" y="95124"/>
                    <a:pt x="13757" y="94698"/>
                  </a:cubicBezTo>
                  <a:cubicBezTo>
                    <a:pt x="14401" y="94783"/>
                    <a:pt x="15005" y="94868"/>
                    <a:pt x="15648" y="94953"/>
                  </a:cubicBezTo>
                  <a:cubicBezTo>
                    <a:pt x="15970" y="94826"/>
                    <a:pt x="16332" y="94741"/>
                    <a:pt x="16654" y="94613"/>
                  </a:cubicBezTo>
                  <a:cubicBezTo>
                    <a:pt x="16775" y="93805"/>
                    <a:pt x="16895" y="93040"/>
                    <a:pt x="17016" y="92232"/>
                  </a:cubicBezTo>
                  <a:cubicBezTo>
                    <a:pt x="16935" y="91296"/>
                    <a:pt x="16855" y="90361"/>
                    <a:pt x="16775" y="89425"/>
                  </a:cubicBezTo>
                  <a:cubicBezTo>
                    <a:pt x="16573" y="88958"/>
                    <a:pt x="16413" y="88490"/>
                    <a:pt x="16252" y="88065"/>
                  </a:cubicBezTo>
                  <a:cubicBezTo>
                    <a:pt x="16493" y="87895"/>
                    <a:pt x="16694" y="87725"/>
                    <a:pt x="16935" y="87554"/>
                  </a:cubicBezTo>
                  <a:cubicBezTo>
                    <a:pt x="17056" y="87129"/>
                    <a:pt x="17137" y="86704"/>
                    <a:pt x="17257" y="86236"/>
                  </a:cubicBezTo>
                  <a:cubicBezTo>
                    <a:pt x="17579" y="86024"/>
                    <a:pt x="17901" y="85768"/>
                    <a:pt x="18223" y="85556"/>
                  </a:cubicBezTo>
                  <a:cubicBezTo>
                    <a:pt x="18263" y="84748"/>
                    <a:pt x="18303" y="83940"/>
                    <a:pt x="18343" y="83132"/>
                  </a:cubicBezTo>
                  <a:cubicBezTo>
                    <a:pt x="18183" y="82664"/>
                    <a:pt x="17981" y="82197"/>
                    <a:pt x="17780" y="81771"/>
                  </a:cubicBezTo>
                  <a:cubicBezTo>
                    <a:pt x="17338" y="81516"/>
                    <a:pt x="16935" y="81261"/>
                    <a:pt x="16493" y="81006"/>
                  </a:cubicBezTo>
                  <a:cubicBezTo>
                    <a:pt x="16050" y="80198"/>
                    <a:pt x="15608" y="79433"/>
                    <a:pt x="15206" y="78625"/>
                  </a:cubicBezTo>
                  <a:cubicBezTo>
                    <a:pt x="14602" y="78284"/>
                    <a:pt x="14039" y="77944"/>
                    <a:pt x="13436" y="77604"/>
                  </a:cubicBezTo>
                  <a:cubicBezTo>
                    <a:pt x="12752" y="77179"/>
                    <a:pt x="12068" y="76711"/>
                    <a:pt x="11384" y="76286"/>
                  </a:cubicBezTo>
                  <a:cubicBezTo>
                    <a:pt x="11022" y="75520"/>
                    <a:pt x="10620" y="74798"/>
                    <a:pt x="10217" y="74075"/>
                  </a:cubicBezTo>
                  <a:cubicBezTo>
                    <a:pt x="9654" y="73309"/>
                    <a:pt x="9091" y="72544"/>
                    <a:pt x="8528" y="71778"/>
                  </a:cubicBezTo>
                  <a:lnTo>
                    <a:pt x="8528" y="69610"/>
                  </a:lnTo>
                  <a:cubicBezTo>
                    <a:pt x="8327" y="68972"/>
                    <a:pt x="8126" y="68291"/>
                    <a:pt x="7965" y="67611"/>
                  </a:cubicBezTo>
                  <a:cubicBezTo>
                    <a:pt x="7401" y="66761"/>
                    <a:pt x="6878" y="65910"/>
                    <a:pt x="6356" y="65017"/>
                  </a:cubicBezTo>
                  <a:cubicBezTo>
                    <a:pt x="5953" y="63997"/>
                    <a:pt x="5551" y="62976"/>
                    <a:pt x="5189" y="61956"/>
                  </a:cubicBezTo>
                  <a:cubicBezTo>
                    <a:pt x="5028" y="60935"/>
                    <a:pt x="4867" y="59872"/>
                    <a:pt x="4746" y="58851"/>
                  </a:cubicBezTo>
                  <a:cubicBezTo>
                    <a:pt x="4585" y="58171"/>
                    <a:pt x="4384" y="57491"/>
                    <a:pt x="4223" y="56810"/>
                  </a:cubicBezTo>
                  <a:cubicBezTo>
                    <a:pt x="3741" y="55662"/>
                    <a:pt x="3218" y="54472"/>
                    <a:pt x="2695" y="53323"/>
                  </a:cubicBezTo>
                  <a:cubicBezTo>
                    <a:pt x="2936" y="51155"/>
                    <a:pt x="3298" y="49029"/>
                    <a:pt x="3741" y="46902"/>
                  </a:cubicBezTo>
                  <a:lnTo>
                    <a:pt x="4384" y="48773"/>
                  </a:lnTo>
                  <a:lnTo>
                    <a:pt x="5310" y="50219"/>
                  </a:lnTo>
                  <a:lnTo>
                    <a:pt x="5993" y="50602"/>
                  </a:lnTo>
                  <a:lnTo>
                    <a:pt x="5189" y="48773"/>
                  </a:lnTo>
                  <a:lnTo>
                    <a:pt x="4626" y="46605"/>
                  </a:lnTo>
                  <a:lnTo>
                    <a:pt x="4585" y="44564"/>
                  </a:lnTo>
                  <a:lnTo>
                    <a:pt x="4505" y="43883"/>
                  </a:lnTo>
                  <a:cubicBezTo>
                    <a:pt x="5913" y="38823"/>
                    <a:pt x="7965" y="33975"/>
                    <a:pt x="10620" y="29468"/>
                  </a:cubicBezTo>
                  <a:cubicBezTo>
                    <a:pt x="11062" y="29128"/>
                    <a:pt x="11464" y="28788"/>
                    <a:pt x="11907" y="28447"/>
                  </a:cubicBezTo>
                  <a:cubicBezTo>
                    <a:pt x="12470" y="27937"/>
                    <a:pt x="13033" y="27384"/>
                    <a:pt x="13556" y="26832"/>
                  </a:cubicBezTo>
                  <a:cubicBezTo>
                    <a:pt x="14361" y="26491"/>
                    <a:pt x="15206" y="26194"/>
                    <a:pt x="16010" y="25854"/>
                  </a:cubicBezTo>
                  <a:cubicBezTo>
                    <a:pt x="16453" y="25641"/>
                    <a:pt x="16895" y="25471"/>
                    <a:pt x="17338" y="25258"/>
                  </a:cubicBezTo>
                  <a:cubicBezTo>
                    <a:pt x="17378" y="25598"/>
                    <a:pt x="17458" y="25939"/>
                    <a:pt x="17499" y="26236"/>
                  </a:cubicBezTo>
                  <a:cubicBezTo>
                    <a:pt x="17941" y="26279"/>
                    <a:pt x="18384" y="26279"/>
                    <a:pt x="18826" y="26279"/>
                  </a:cubicBezTo>
                  <a:cubicBezTo>
                    <a:pt x="19470" y="26066"/>
                    <a:pt x="20113" y="25811"/>
                    <a:pt x="20797" y="25598"/>
                  </a:cubicBezTo>
                  <a:cubicBezTo>
                    <a:pt x="20194" y="25386"/>
                    <a:pt x="19591" y="25131"/>
                    <a:pt x="18987" y="24918"/>
                  </a:cubicBezTo>
                  <a:cubicBezTo>
                    <a:pt x="19389" y="24535"/>
                    <a:pt x="19751" y="24195"/>
                    <a:pt x="20154" y="23812"/>
                  </a:cubicBezTo>
                  <a:cubicBezTo>
                    <a:pt x="20476" y="23472"/>
                    <a:pt x="20797" y="23132"/>
                    <a:pt x="21119" y="22792"/>
                  </a:cubicBezTo>
                  <a:cubicBezTo>
                    <a:pt x="20958" y="22409"/>
                    <a:pt x="20838" y="22069"/>
                    <a:pt x="20677" y="21686"/>
                  </a:cubicBezTo>
                  <a:cubicBezTo>
                    <a:pt x="21079" y="21644"/>
                    <a:pt x="21441" y="21601"/>
                    <a:pt x="21803" y="21559"/>
                  </a:cubicBezTo>
                  <a:cubicBezTo>
                    <a:pt x="22205" y="21984"/>
                    <a:pt x="22648" y="22409"/>
                    <a:pt x="23050" y="22792"/>
                  </a:cubicBezTo>
                  <a:cubicBezTo>
                    <a:pt x="23493" y="22792"/>
                    <a:pt x="23935" y="22792"/>
                    <a:pt x="24378" y="22792"/>
                  </a:cubicBezTo>
                  <a:cubicBezTo>
                    <a:pt x="24780" y="22749"/>
                    <a:pt x="25182" y="22749"/>
                    <a:pt x="25584" y="22707"/>
                  </a:cubicBezTo>
                  <a:cubicBezTo>
                    <a:pt x="25866" y="22154"/>
                    <a:pt x="26188" y="21644"/>
                    <a:pt x="26469" y="21091"/>
                  </a:cubicBezTo>
                  <a:cubicBezTo>
                    <a:pt x="26671" y="20283"/>
                    <a:pt x="26872" y="19518"/>
                    <a:pt x="27073" y="18752"/>
                  </a:cubicBezTo>
                  <a:cubicBezTo>
                    <a:pt x="28038" y="17519"/>
                    <a:pt x="29004" y="16286"/>
                    <a:pt x="29969" y="15010"/>
                  </a:cubicBezTo>
                  <a:cubicBezTo>
                    <a:pt x="29285" y="15223"/>
                    <a:pt x="28602" y="15393"/>
                    <a:pt x="27918" y="15605"/>
                  </a:cubicBezTo>
                  <a:cubicBezTo>
                    <a:pt x="28441" y="14925"/>
                    <a:pt x="28923" y="14245"/>
                    <a:pt x="29446" y="13607"/>
                  </a:cubicBezTo>
                  <a:cubicBezTo>
                    <a:pt x="29768" y="13012"/>
                    <a:pt x="30130" y="12459"/>
                    <a:pt x="30452" y="11863"/>
                  </a:cubicBezTo>
                  <a:cubicBezTo>
                    <a:pt x="29889" y="12119"/>
                    <a:pt x="29326" y="12416"/>
                    <a:pt x="28762" y="12671"/>
                  </a:cubicBezTo>
                  <a:cubicBezTo>
                    <a:pt x="27918" y="13352"/>
                    <a:pt x="27113" y="13990"/>
                    <a:pt x="26309" y="14670"/>
                  </a:cubicBezTo>
                  <a:cubicBezTo>
                    <a:pt x="25665" y="14968"/>
                    <a:pt x="25021" y="15265"/>
                    <a:pt x="24378" y="15605"/>
                  </a:cubicBezTo>
                  <a:cubicBezTo>
                    <a:pt x="23493" y="15946"/>
                    <a:pt x="22608" y="16328"/>
                    <a:pt x="21723" y="16711"/>
                  </a:cubicBezTo>
                  <a:cubicBezTo>
                    <a:pt x="22527" y="15946"/>
                    <a:pt x="23372" y="15180"/>
                    <a:pt x="24217" y="14457"/>
                  </a:cubicBezTo>
                  <a:cubicBezTo>
                    <a:pt x="24418" y="14075"/>
                    <a:pt x="24619" y="13734"/>
                    <a:pt x="24860" y="13352"/>
                  </a:cubicBezTo>
                  <a:cubicBezTo>
                    <a:pt x="26992" y="11736"/>
                    <a:pt x="29245" y="10248"/>
                    <a:pt x="31659" y="8887"/>
                  </a:cubicBezTo>
                  <a:cubicBezTo>
                    <a:pt x="32061" y="8972"/>
                    <a:pt x="32423" y="9014"/>
                    <a:pt x="32826" y="9057"/>
                  </a:cubicBezTo>
                  <a:cubicBezTo>
                    <a:pt x="32866" y="9482"/>
                    <a:pt x="32946" y="9907"/>
                    <a:pt x="32986" y="10333"/>
                  </a:cubicBezTo>
                  <a:cubicBezTo>
                    <a:pt x="32665" y="10928"/>
                    <a:pt x="32343" y="11481"/>
                    <a:pt x="32021" y="12034"/>
                  </a:cubicBezTo>
                  <a:cubicBezTo>
                    <a:pt x="31780" y="12544"/>
                    <a:pt x="31538" y="13012"/>
                    <a:pt x="31257" y="13479"/>
                  </a:cubicBezTo>
                  <a:cubicBezTo>
                    <a:pt x="31981" y="13479"/>
                    <a:pt x="32705" y="13522"/>
                    <a:pt x="33429" y="13522"/>
                  </a:cubicBezTo>
                  <a:cubicBezTo>
                    <a:pt x="34193" y="13097"/>
                    <a:pt x="34958" y="12671"/>
                    <a:pt x="35722" y="12246"/>
                  </a:cubicBezTo>
                  <a:cubicBezTo>
                    <a:pt x="36567" y="11821"/>
                    <a:pt x="37452" y="11353"/>
                    <a:pt x="38337" y="10928"/>
                  </a:cubicBezTo>
                  <a:cubicBezTo>
                    <a:pt x="39141" y="10588"/>
                    <a:pt x="39906" y="10205"/>
                    <a:pt x="40670" y="9865"/>
                  </a:cubicBezTo>
                  <a:lnTo>
                    <a:pt x="39785" y="9312"/>
                  </a:lnTo>
                  <a:cubicBezTo>
                    <a:pt x="39745" y="8972"/>
                    <a:pt x="39704" y="8674"/>
                    <a:pt x="39704" y="8334"/>
                  </a:cubicBezTo>
                  <a:cubicBezTo>
                    <a:pt x="40026" y="7951"/>
                    <a:pt x="40348" y="7526"/>
                    <a:pt x="40670" y="7143"/>
                  </a:cubicBezTo>
                  <a:cubicBezTo>
                    <a:pt x="40871" y="6718"/>
                    <a:pt x="41032" y="6335"/>
                    <a:pt x="41233" y="5910"/>
                  </a:cubicBezTo>
                  <a:cubicBezTo>
                    <a:pt x="41475" y="6165"/>
                    <a:pt x="41756" y="6420"/>
                    <a:pt x="41997" y="6676"/>
                  </a:cubicBezTo>
                  <a:cubicBezTo>
                    <a:pt x="42118" y="6463"/>
                    <a:pt x="42279" y="6293"/>
                    <a:pt x="42400" y="6123"/>
                  </a:cubicBezTo>
                  <a:cubicBezTo>
                    <a:pt x="42681" y="6250"/>
                    <a:pt x="43003" y="6335"/>
                    <a:pt x="43285" y="6463"/>
                  </a:cubicBezTo>
                  <a:cubicBezTo>
                    <a:pt x="43848" y="6506"/>
                    <a:pt x="44371" y="6548"/>
                    <a:pt x="44894" y="6591"/>
                  </a:cubicBezTo>
                  <a:cubicBezTo>
                    <a:pt x="44532" y="7101"/>
                    <a:pt x="44170" y="7611"/>
                    <a:pt x="43808" y="8121"/>
                  </a:cubicBezTo>
                  <a:cubicBezTo>
                    <a:pt x="43607" y="8377"/>
                    <a:pt x="43405" y="8632"/>
                    <a:pt x="43204" y="8844"/>
                  </a:cubicBezTo>
                  <a:cubicBezTo>
                    <a:pt x="42802" y="9397"/>
                    <a:pt x="42400" y="9907"/>
                    <a:pt x="41997" y="10418"/>
                  </a:cubicBezTo>
                  <a:cubicBezTo>
                    <a:pt x="41314" y="11013"/>
                    <a:pt x="40670" y="11608"/>
                    <a:pt x="40026" y="12204"/>
                  </a:cubicBezTo>
                  <a:cubicBezTo>
                    <a:pt x="39584" y="12374"/>
                    <a:pt x="39141" y="12501"/>
                    <a:pt x="38739" y="12629"/>
                  </a:cubicBezTo>
                  <a:cubicBezTo>
                    <a:pt x="38256" y="13139"/>
                    <a:pt x="37814" y="13607"/>
                    <a:pt x="37371" y="14117"/>
                  </a:cubicBezTo>
                  <a:cubicBezTo>
                    <a:pt x="36929" y="14330"/>
                    <a:pt x="36486" y="14585"/>
                    <a:pt x="36044" y="14840"/>
                  </a:cubicBezTo>
                  <a:lnTo>
                    <a:pt x="34636" y="16328"/>
                  </a:lnTo>
                  <a:cubicBezTo>
                    <a:pt x="34394" y="16711"/>
                    <a:pt x="34153" y="17136"/>
                    <a:pt x="33952" y="17519"/>
                  </a:cubicBezTo>
                  <a:lnTo>
                    <a:pt x="34314" y="17902"/>
                  </a:lnTo>
                  <a:cubicBezTo>
                    <a:pt x="34193" y="18199"/>
                    <a:pt x="34113" y="18497"/>
                    <a:pt x="34032" y="18795"/>
                  </a:cubicBezTo>
                  <a:cubicBezTo>
                    <a:pt x="34314" y="18922"/>
                    <a:pt x="34596" y="19092"/>
                    <a:pt x="34917" y="19262"/>
                  </a:cubicBezTo>
                  <a:cubicBezTo>
                    <a:pt x="35199" y="18965"/>
                    <a:pt x="35521" y="18710"/>
                    <a:pt x="35802" y="18454"/>
                  </a:cubicBezTo>
                  <a:cubicBezTo>
                    <a:pt x="36245" y="18157"/>
                    <a:pt x="36647" y="17902"/>
                    <a:pt x="37090" y="17604"/>
                  </a:cubicBezTo>
                  <a:cubicBezTo>
                    <a:pt x="37572" y="17306"/>
                    <a:pt x="38055" y="16966"/>
                    <a:pt x="38578" y="16626"/>
                  </a:cubicBezTo>
                  <a:cubicBezTo>
                    <a:pt x="39101" y="16583"/>
                    <a:pt x="39624" y="16541"/>
                    <a:pt x="40147" y="16456"/>
                  </a:cubicBezTo>
                  <a:cubicBezTo>
                    <a:pt x="40791" y="16243"/>
                    <a:pt x="41434" y="15988"/>
                    <a:pt x="42038" y="15776"/>
                  </a:cubicBezTo>
                  <a:cubicBezTo>
                    <a:pt x="42400" y="15563"/>
                    <a:pt x="42722" y="15350"/>
                    <a:pt x="43043" y="15138"/>
                  </a:cubicBezTo>
                  <a:cubicBezTo>
                    <a:pt x="43365" y="15223"/>
                    <a:pt x="43687" y="15308"/>
                    <a:pt x="44009" y="15393"/>
                  </a:cubicBezTo>
                  <a:cubicBezTo>
                    <a:pt x="44813" y="15223"/>
                    <a:pt x="45618" y="15095"/>
                    <a:pt x="46423" y="14968"/>
                  </a:cubicBezTo>
                  <a:cubicBezTo>
                    <a:pt x="46744" y="14755"/>
                    <a:pt x="47066" y="14500"/>
                    <a:pt x="47388" y="14245"/>
                  </a:cubicBezTo>
                  <a:cubicBezTo>
                    <a:pt x="47790" y="13819"/>
                    <a:pt x="48193" y="13394"/>
                    <a:pt x="48555" y="12969"/>
                  </a:cubicBezTo>
                  <a:cubicBezTo>
                    <a:pt x="49118" y="12416"/>
                    <a:pt x="49721" y="11863"/>
                    <a:pt x="50284" y="11311"/>
                  </a:cubicBezTo>
                  <a:cubicBezTo>
                    <a:pt x="50606" y="10928"/>
                    <a:pt x="50928" y="10588"/>
                    <a:pt x="51250" y="10205"/>
                  </a:cubicBezTo>
                  <a:lnTo>
                    <a:pt x="52537" y="8929"/>
                  </a:lnTo>
                  <a:cubicBezTo>
                    <a:pt x="52859" y="8802"/>
                    <a:pt x="53221" y="8632"/>
                    <a:pt x="53543" y="8504"/>
                  </a:cubicBezTo>
                  <a:cubicBezTo>
                    <a:pt x="53342" y="8036"/>
                    <a:pt x="53100" y="7611"/>
                    <a:pt x="52899" y="7143"/>
                  </a:cubicBezTo>
                  <a:cubicBezTo>
                    <a:pt x="53342" y="7399"/>
                    <a:pt x="53784" y="7654"/>
                    <a:pt x="54227" y="7866"/>
                  </a:cubicBezTo>
                  <a:cubicBezTo>
                    <a:pt x="55031" y="7994"/>
                    <a:pt x="55796" y="8164"/>
                    <a:pt x="56600" y="8291"/>
                  </a:cubicBezTo>
                  <a:cubicBezTo>
                    <a:pt x="57365" y="8249"/>
                    <a:pt x="58129" y="8249"/>
                    <a:pt x="58893" y="8206"/>
                  </a:cubicBezTo>
                  <a:cubicBezTo>
                    <a:pt x="59859" y="8036"/>
                    <a:pt x="60784" y="7866"/>
                    <a:pt x="61749" y="7696"/>
                  </a:cubicBezTo>
                  <a:cubicBezTo>
                    <a:pt x="61991" y="7356"/>
                    <a:pt x="62232" y="7016"/>
                    <a:pt x="62514" y="6718"/>
                  </a:cubicBezTo>
                  <a:cubicBezTo>
                    <a:pt x="63037" y="6846"/>
                    <a:pt x="63560" y="6973"/>
                    <a:pt x="64123" y="7143"/>
                  </a:cubicBezTo>
                  <a:cubicBezTo>
                    <a:pt x="64364" y="7101"/>
                    <a:pt x="64606" y="7101"/>
                    <a:pt x="64887" y="7058"/>
                  </a:cubicBezTo>
                  <a:cubicBezTo>
                    <a:pt x="64807" y="6633"/>
                    <a:pt x="64767" y="6208"/>
                    <a:pt x="64726" y="5783"/>
                  </a:cubicBezTo>
                  <a:cubicBezTo>
                    <a:pt x="65048" y="5570"/>
                    <a:pt x="65330" y="5357"/>
                    <a:pt x="65652" y="5145"/>
                  </a:cubicBezTo>
                  <a:cubicBezTo>
                    <a:pt x="66134" y="4975"/>
                    <a:pt x="66577" y="4805"/>
                    <a:pt x="67060" y="4635"/>
                  </a:cubicBezTo>
                  <a:cubicBezTo>
                    <a:pt x="67582" y="4635"/>
                    <a:pt x="68105" y="4677"/>
                    <a:pt x="68669" y="4677"/>
                  </a:cubicBezTo>
                  <a:cubicBezTo>
                    <a:pt x="68669" y="4422"/>
                    <a:pt x="68709" y="4167"/>
                    <a:pt x="68749" y="3912"/>
                  </a:cubicBezTo>
                  <a:cubicBezTo>
                    <a:pt x="68709" y="3912"/>
                    <a:pt x="68669" y="3869"/>
                    <a:pt x="68588" y="3827"/>
                  </a:cubicBezTo>
                  <a:cubicBezTo>
                    <a:pt x="69634" y="4039"/>
                    <a:pt x="70680" y="4337"/>
                    <a:pt x="71686" y="4635"/>
                  </a:cubicBezTo>
                  <a:cubicBezTo>
                    <a:pt x="71645" y="4805"/>
                    <a:pt x="71605" y="5017"/>
                    <a:pt x="71565" y="5187"/>
                  </a:cubicBezTo>
                  <a:cubicBezTo>
                    <a:pt x="71283" y="5017"/>
                    <a:pt x="71042" y="4847"/>
                    <a:pt x="70760" y="4677"/>
                  </a:cubicBezTo>
                  <a:cubicBezTo>
                    <a:pt x="70238" y="4805"/>
                    <a:pt x="69715" y="4890"/>
                    <a:pt x="69192" y="5017"/>
                  </a:cubicBezTo>
                  <a:cubicBezTo>
                    <a:pt x="69353" y="5442"/>
                    <a:pt x="69473" y="5868"/>
                    <a:pt x="69634" y="6293"/>
                  </a:cubicBezTo>
                  <a:cubicBezTo>
                    <a:pt x="70278" y="6973"/>
                    <a:pt x="70921" y="7654"/>
                    <a:pt x="71565" y="8377"/>
                  </a:cubicBezTo>
                  <a:cubicBezTo>
                    <a:pt x="71525" y="8929"/>
                    <a:pt x="71485" y="9525"/>
                    <a:pt x="71485" y="10077"/>
                  </a:cubicBezTo>
                  <a:cubicBezTo>
                    <a:pt x="71927" y="10460"/>
                    <a:pt x="72370" y="10843"/>
                    <a:pt x="72812" y="11226"/>
                  </a:cubicBezTo>
                  <a:lnTo>
                    <a:pt x="71847" y="12969"/>
                  </a:lnTo>
                  <a:cubicBezTo>
                    <a:pt x="72048" y="13012"/>
                    <a:pt x="72249" y="13054"/>
                    <a:pt x="72490" y="13097"/>
                  </a:cubicBezTo>
                  <a:cubicBezTo>
                    <a:pt x="72651" y="13309"/>
                    <a:pt x="72852" y="13564"/>
                    <a:pt x="73053" y="13819"/>
                  </a:cubicBezTo>
                  <a:lnTo>
                    <a:pt x="71364" y="14330"/>
                  </a:lnTo>
                  <a:cubicBezTo>
                    <a:pt x="71163" y="14840"/>
                    <a:pt x="70962" y="15350"/>
                    <a:pt x="70760" y="15861"/>
                  </a:cubicBezTo>
                  <a:cubicBezTo>
                    <a:pt x="70559" y="16031"/>
                    <a:pt x="70358" y="16201"/>
                    <a:pt x="70157" y="16328"/>
                  </a:cubicBezTo>
                  <a:lnTo>
                    <a:pt x="69272" y="17009"/>
                  </a:lnTo>
                  <a:cubicBezTo>
                    <a:pt x="69031" y="16796"/>
                    <a:pt x="68789" y="16626"/>
                    <a:pt x="68548" y="16413"/>
                  </a:cubicBezTo>
                  <a:cubicBezTo>
                    <a:pt x="68347" y="16243"/>
                    <a:pt x="68186" y="16116"/>
                    <a:pt x="67985" y="15946"/>
                  </a:cubicBezTo>
                  <a:cubicBezTo>
                    <a:pt x="67663" y="15818"/>
                    <a:pt x="67301" y="15733"/>
                    <a:pt x="66979" y="15605"/>
                  </a:cubicBezTo>
                  <a:cubicBezTo>
                    <a:pt x="66496" y="15563"/>
                    <a:pt x="65973" y="15520"/>
                    <a:pt x="65491" y="15478"/>
                  </a:cubicBezTo>
                  <a:cubicBezTo>
                    <a:pt x="65209" y="15435"/>
                    <a:pt x="64968" y="15393"/>
                    <a:pt x="64686" y="15350"/>
                  </a:cubicBezTo>
                  <a:cubicBezTo>
                    <a:pt x="64565" y="15350"/>
                    <a:pt x="64404" y="15308"/>
                    <a:pt x="64244" y="15308"/>
                  </a:cubicBezTo>
                  <a:cubicBezTo>
                    <a:pt x="64083" y="15138"/>
                    <a:pt x="63922" y="14968"/>
                    <a:pt x="63721" y="14798"/>
                  </a:cubicBezTo>
                  <a:lnTo>
                    <a:pt x="62836" y="14798"/>
                  </a:lnTo>
                  <a:cubicBezTo>
                    <a:pt x="62514" y="14840"/>
                    <a:pt x="62152" y="14925"/>
                    <a:pt x="61830" y="15010"/>
                  </a:cubicBezTo>
                  <a:cubicBezTo>
                    <a:pt x="61468" y="15095"/>
                    <a:pt x="61106" y="15180"/>
                    <a:pt x="60744" y="15308"/>
                  </a:cubicBezTo>
                  <a:cubicBezTo>
                    <a:pt x="60502" y="15648"/>
                    <a:pt x="60221" y="15946"/>
                    <a:pt x="59979" y="16286"/>
                  </a:cubicBezTo>
                  <a:cubicBezTo>
                    <a:pt x="59818" y="16669"/>
                    <a:pt x="59658" y="17051"/>
                    <a:pt x="59497" y="17434"/>
                  </a:cubicBezTo>
                  <a:cubicBezTo>
                    <a:pt x="59296" y="17732"/>
                    <a:pt x="59094" y="17987"/>
                    <a:pt x="58893" y="18284"/>
                  </a:cubicBezTo>
                  <a:cubicBezTo>
                    <a:pt x="58612" y="18625"/>
                    <a:pt x="58290" y="18965"/>
                    <a:pt x="57968" y="19305"/>
                  </a:cubicBezTo>
                  <a:cubicBezTo>
                    <a:pt x="57686" y="19518"/>
                    <a:pt x="57405" y="19730"/>
                    <a:pt x="57123" y="19900"/>
                  </a:cubicBezTo>
                  <a:cubicBezTo>
                    <a:pt x="56801" y="20326"/>
                    <a:pt x="56480" y="20708"/>
                    <a:pt x="56158" y="21091"/>
                  </a:cubicBezTo>
                  <a:cubicBezTo>
                    <a:pt x="55796" y="21431"/>
                    <a:pt x="55474" y="21729"/>
                    <a:pt x="55152" y="22069"/>
                  </a:cubicBezTo>
                  <a:cubicBezTo>
                    <a:pt x="55072" y="22409"/>
                    <a:pt x="55031" y="22707"/>
                    <a:pt x="54951" y="23004"/>
                  </a:cubicBezTo>
                  <a:cubicBezTo>
                    <a:pt x="54991" y="23260"/>
                    <a:pt x="55031" y="23515"/>
                    <a:pt x="55031" y="23770"/>
                  </a:cubicBezTo>
                  <a:cubicBezTo>
                    <a:pt x="55112" y="24025"/>
                    <a:pt x="55152" y="24280"/>
                    <a:pt x="55232" y="24493"/>
                  </a:cubicBezTo>
                  <a:cubicBezTo>
                    <a:pt x="55353" y="24705"/>
                    <a:pt x="55434" y="24918"/>
                    <a:pt x="55554" y="25088"/>
                  </a:cubicBezTo>
                  <a:cubicBezTo>
                    <a:pt x="55715" y="25216"/>
                    <a:pt x="55876" y="25301"/>
                    <a:pt x="56077" y="25386"/>
                  </a:cubicBezTo>
                  <a:cubicBezTo>
                    <a:pt x="56359" y="25258"/>
                    <a:pt x="56640" y="25088"/>
                    <a:pt x="56922" y="24961"/>
                  </a:cubicBezTo>
                  <a:cubicBezTo>
                    <a:pt x="56922" y="24748"/>
                    <a:pt x="56962" y="24535"/>
                    <a:pt x="56962" y="24323"/>
                  </a:cubicBezTo>
                  <a:cubicBezTo>
                    <a:pt x="57324" y="24238"/>
                    <a:pt x="57727" y="24153"/>
                    <a:pt x="58089" y="24068"/>
                  </a:cubicBezTo>
                  <a:cubicBezTo>
                    <a:pt x="58129" y="24195"/>
                    <a:pt x="58129" y="24365"/>
                    <a:pt x="58169" y="24493"/>
                  </a:cubicBezTo>
                  <a:cubicBezTo>
                    <a:pt x="58330" y="24833"/>
                    <a:pt x="58491" y="25173"/>
                    <a:pt x="58692" y="25513"/>
                  </a:cubicBezTo>
                  <a:cubicBezTo>
                    <a:pt x="58813" y="25726"/>
                    <a:pt x="58933" y="25981"/>
                    <a:pt x="59094" y="26236"/>
                  </a:cubicBezTo>
                  <a:cubicBezTo>
                    <a:pt x="59054" y="26364"/>
                    <a:pt x="59014" y="26491"/>
                    <a:pt x="59014" y="26661"/>
                  </a:cubicBezTo>
                  <a:cubicBezTo>
                    <a:pt x="59014" y="26832"/>
                    <a:pt x="59054" y="27044"/>
                    <a:pt x="59054" y="27257"/>
                  </a:cubicBezTo>
                  <a:cubicBezTo>
                    <a:pt x="59336" y="27299"/>
                    <a:pt x="59617" y="27342"/>
                    <a:pt x="59899" y="27384"/>
                  </a:cubicBezTo>
                  <a:cubicBezTo>
                    <a:pt x="60060" y="27257"/>
                    <a:pt x="60221" y="27087"/>
                    <a:pt x="60382" y="26959"/>
                  </a:cubicBezTo>
                  <a:cubicBezTo>
                    <a:pt x="60663" y="26746"/>
                    <a:pt x="60945" y="26534"/>
                    <a:pt x="61226" y="26321"/>
                  </a:cubicBezTo>
                  <a:cubicBezTo>
                    <a:pt x="61146" y="26066"/>
                    <a:pt x="61066" y="25768"/>
                    <a:pt x="60985" y="25513"/>
                  </a:cubicBezTo>
                  <a:cubicBezTo>
                    <a:pt x="60945" y="25258"/>
                    <a:pt x="60905" y="24961"/>
                    <a:pt x="60864" y="24705"/>
                  </a:cubicBezTo>
                  <a:cubicBezTo>
                    <a:pt x="61307" y="24535"/>
                    <a:pt x="61709" y="24323"/>
                    <a:pt x="62152" y="24153"/>
                  </a:cubicBezTo>
                  <a:cubicBezTo>
                    <a:pt x="61991" y="23897"/>
                    <a:pt x="61830" y="23685"/>
                    <a:pt x="61669" y="23430"/>
                  </a:cubicBezTo>
                  <a:cubicBezTo>
                    <a:pt x="61387" y="23260"/>
                    <a:pt x="61106" y="23090"/>
                    <a:pt x="60824" y="22919"/>
                  </a:cubicBezTo>
                  <a:cubicBezTo>
                    <a:pt x="60864" y="22367"/>
                    <a:pt x="60864" y="21814"/>
                    <a:pt x="60864" y="21304"/>
                  </a:cubicBezTo>
                  <a:cubicBezTo>
                    <a:pt x="61226" y="21006"/>
                    <a:pt x="61548" y="20708"/>
                    <a:pt x="61910" y="20411"/>
                  </a:cubicBezTo>
                  <a:cubicBezTo>
                    <a:pt x="61991" y="20070"/>
                    <a:pt x="62111" y="19773"/>
                    <a:pt x="62192" y="19433"/>
                  </a:cubicBezTo>
                  <a:cubicBezTo>
                    <a:pt x="62353" y="19177"/>
                    <a:pt x="62514" y="18922"/>
                    <a:pt x="62675" y="18667"/>
                  </a:cubicBezTo>
                  <a:cubicBezTo>
                    <a:pt x="63037" y="18667"/>
                    <a:pt x="63399" y="18667"/>
                    <a:pt x="63761" y="18667"/>
                  </a:cubicBezTo>
                  <a:cubicBezTo>
                    <a:pt x="63801" y="18965"/>
                    <a:pt x="63881" y="19262"/>
                    <a:pt x="63922" y="19518"/>
                  </a:cubicBezTo>
                  <a:cubicBezTo>
                    <a:pt x="63600" y="19815"/>
                    <a:pt x="63318" y="20070"/>
                    <a:pt x="62996" y="20326"/>
                  </a:cubicBezTo>
                  <a:cubicBezTo>
                    <a:pt x="62916" y="20623"/>
                    <a:pt x="62795" y="20963"/>
                    <a:pt x="62715" y="21261"/>
                  </a:cubicBezTo>
                  <a:cubicBezTo>
                    <a:pt x="62876" y="21686"/>
                    <a:pt x="63037" y="22069"/>
                    <a:pt x="63198" y="22494"/>
                  </a:cubicBezTo>
                  <a:cubicBezTo>
                    <a:pt x="63318" y="22707"/>
                    <a:pt x="63479" y="22962"/>
                    <a:pt x="63640" y="23175"/>
                  </a:cubicBezTo>
                  <a:cubicBezTo>
                    <a:pt x="64042" y="23132"/>
                    <a:pt x="64485" y="23132"/>
                    <a:pt x="64927" y="23090"/>
                  </a:cubicBezTo>
                  <a:cubicBezTo>
                    <a:pt x="65129" y="22877"/>
                    <a:pt x="65330" y="22622"/>
                    <a:pt x="65571" y="22409"/>
                  </a:cubicBezTo>
                  <a:cubicBezTo>
                    <a:pt x="66054" y="22537"/>
                    <a:pt x="66537" y="22622"/>
                    <a:pt x="67019" y="22749"/>
                  </a:cubicBezTo>
                  <a:cubicBezTo>
                    <a:pt x="66979" y="22877"/>
                    <a:pt x="66979" y="23004"/>
                    <a:pt x="66979" y="23132"/>
                  </a:cubicBezTo>
                  <a:cubicBezTo>
                    <a:pt x="66778" y="23217"/>
                    <a:pt x="66617" y="23345"/>
                    <a:pt x="66416" y="23472"/>
                  </a:cubicBezTo>
                  <a:cubicBezTo>
                    <a:pt x="66014" y="23600"/>
                    <a:pt x="65611" y="23770"/>
                    <a:pt x="65209" y="23897"/>
                  </a:cubicBezTo>
                  <a:cubicBezTo>
                    <a:pt x="64927" y="23982"/>
                    <a:pt x="64646" y="24068"/>
                    <a:pt x="64364" y="24110"/>
                  </a:cubicBezTo>
                  <a:cubicBezTo>
                    <a:pt x="64244" y="24408"/>
                    <a:pt x="64083" y="24663"/>
                    <a:pt x="63922" y="24918"/>
                  </a:cubicBezTo>
                  <a:cubicBezTo>
                    <a:pt x="64042" y="25046"/>
                    <a:pt x="64163" y="25173"/>
                    <a:pt x="64244" y="25301"/>
                  </a:cubicBezTo>
                  <a:cubicBezTo>
                    <a:pt x="64083" y="25386"/>
                    <a:pt x="63881" y="25428"/>
                    <a:pt x="63721" y="25513"/>
                  </a:cubicBezTo>
                  <a:cubicBezTo>
                    <a:pt x="63761" y="25896"/>
                    <a:pt x="63801" y="26279"/>
                    <a:pt x="63881" y="26704"/>
                  </a:cubicBezTo>
                  <a:cubicBezTo>
                    <a:pt x="64002" y="26959"/>
                    <a:pt x="64163" y="27172"/>
                    <a:pt x="64284" y="27427"/>
                  </a:cubicBezTo>
                  <a:cubicBezTo>
                    <a:pt x="63962" y="27682"/>
                    <a:pt x="63640" y="27895"/>
                    <a:pt x="63318" y="28150"/>
                  </a:cubicBezTo>
                  <a:cubicBezTo>
                    <a:pt x="63117" y="28192"/>
                    <a:pt x="62916" y="28235"/>
                    <a:pt x="62715" y="28277"/>
                  </a:cubicBezTo>
                  <a:cubicBezTo>
                    <a:pt x="62594" y="28192"/>
                    <a:pt x="62433" y="28065"/>
                    <a:pt x="62313" y="27937"/>
                  </a:cubicBezTo>
                  <a:cubicBezTo>
                    <a:pt x="62232" y="28022"/>
                    <a:pt x="62152" y="28065"/>
                    <a:pt x="62031" y="28150"/>
                  </a:cubicBezTo>
                  <a:cubicBezTo>
                    <a:pt x="61830" y="28277"/>
                    <a:pt x="61629" y="28447"/>
                    <a:pt x="61428" y="28575"/>
                  </a:cubicBezTo>
                  <a:cubicBezTo>
                    <a:pt x="61226" y="28703"/>
                    <a:pt x="61025" y="28788"/>
                    <a:pt x="60824" y="28915"/>
                  </a:cubicBezTo>
                  <a:cubicBezTo>
                    <a:pt x="60744" y="29085"/>
                    <a:pt x="60663" y="29255"/>
                    <a:pt x="60583" y="29468"/>
                  </a:cubicBezTo>
                  <a:cubicBezTo>
                    <a:pt x="60382" y="29298"/>
                    <a:pt x="60221" y="29128"/>
                    <a:pt x="60020" y="28958"/>
                  </a:cubicBezTo>
                  <a:cubicBezTo>
                    <a:pt x="59899" y="28745"/>
                    <a:pt x="59778" y="28532"/>
                    <a:pt x="59658" y="28362"/>
                  </a:cubicBezTo>
                  <a:cubicBezTo>
                    <a:pt x="59537" y="28490"/>
                    <a:pt x="59376" y="28660"/>
                    <a:pt x="59255" y="28788"/>
                  </a:cubicBezTo>
                  <a:cubicBezTo>
                    <a:pt x="58853" y="28745"/>
                    <a:pt x="58451" y="28745"/>
                    <a:pt x="58089" y="28703"/>
                  </a:cubicBezTo>
                  <a:cubicBezTo>
                    <a:pt x="57928" y="28490"/>
                    <a:pt x="57807" y="28235"/>
                    <a:pt x="57686" y="28022"/>
                  </a:cubicBezTo>
                  <a:cubicBezTo>
                    <a:pt x="57767" y="27725"/>
                    <a:pt x="57847" y="27469"/>
                    <a:pt x="57928" y="27172"/>
                  </a:cubicBezTo>
                  <a:cubicBezTo>
                    <a:pt x="58008" y="26959"/>
                    <a:pt x="58129" y="26704"/>
                    <a:pt x="58209" y="26449"/>
                  </a:cubicBezTo>
                  <a:cubicBezTo>
                    <a:pt x="58048" y="26194"/>
                    <a:pt x="57888" y="25939"/>
                    <a:pt x="57727" y="25683"/>
                  </a:cubicBezTo>
                  <a:cubicBezTo>
                    <a:pt x="57525" y="25854"/>
                    <a:pt x="57365" y="26024"/>
                    <a:pt x="57163" y="26194"/>
                  </a:cubicBezTo>
                  <a:cubicBezTo>
                    <a:pt x="57003" y="26406"/>
                    <a:pt x="56801" y="26661"/>
                    <a:pt x="56600" y="26874"/>
                  </a:cubicBezTo>
                  <a:cubicBezTo>
                    <a:pt x="56721" y="27299"/>
                    <a:pt x="56842" y="27725"/>
                    <a:pt x="56962" y="28150"/>
                  </a:cubicBezTo>
                  <a:cubicBezTo>
                    <a:pt x="56962" y="28447"/>
                    <a:pt x="57003" y="28745"/>
                    <a:pt x="57003" y="29043"/>
                  </a:cubicBezTo>
                  <a:cubicBezTo>
                    <a:pt x="56761" y="29128"/>
                    <a:pt x="56520" y="29213"/>
                    <a:pt x="56278" y="29298"/>
                  </a:cubicBezTo>
                  <a:lnTo>
                    <a:pt x="55393" y="29298"/>
                  </a:lnTo>
                  <a:cubicBezTo>
                    <a:pt x="55192" y="29425"/>
                    <a:pt x="55031" y="29553"/>
                    <a:pt x="54830" y="29681"/>
                  </a:cubicBezTo>
                  <a:cubicBezTo>
                    <a:pt x="54669" y="29978"/>
                    <a:pt x="54508" y="30276"/>
                    <a:pt x="54388" y="30531"/>
                  </a:cubicBezTo>
                  <a:cubicBezTo>
                    <a:pt x="54146" y="30744"/>
                    <a:pt x="53945" y="30914"/>
                    <a:pt x="53744" y="31126"/>
                  </a:cubicBezTo>
                  <a:cubicBezTo>
                    <a:pt x="53342" y="31254"/>
                    <a:pt x="52980" y="31381"/>
                    <a:pt x="52618" y="31552"/>
                  </a:cubicBezTo>
                  <a:cubicBezTo>
                    <a:pt x="52577" y="31722"/>
                    <a:pt x="52577" y="31934"/>
                    <a:pt x="52537" y="32147"/>
                  </a:cubicBezTo>
                  <a:cubicBezTo>
                    <a:pt x="52256" y="32317"/>
                    <a:pt x="51974" y="32487"/>
                    <a:pt x="51692" y="32657"/>
                  </a:cubicBezTo>
                  <a:cubicBezTo>
                    <a:pt x="51692" y="32742"/>
                    <a:pt x="51652" y="32870"/>
                    <a:pt x="51652" y="32997"/>
                  </a:cubicBezTo>
                  <a:cubicBezTo>
                    <a:pt x="51250" y="32955"/>
                    <a:pt x="50848" y="32870"/>
                    <a:pt x="50445" y="32827"/>
                  </a:cubicBezTo>
                  <a:lnTo>
                    <a:pt x="50284" y="33423"/>
                  </a:lnTo>
                  <a:cubicBezTo>
                    <a:pt x="50124" y="33465"/>
                    <a:pt x="50003" y="33550"/>
                    <a:pt x="49842" y="33593"/>
                  </a:cubicBezTo>
                  <a:cubicBezTo>
                    <a:pt x="49520" y="33465"/>
                    <a:pt x="49239" y="33338"/>
                    <a:pt x="48917" y="33253"/>
                  </a:cubicBezTo>
                  <a:cubicBezTo>
                    <a:pt x="48675" y="33380"/>
                    <a:pt x="48394" y="33508"/>
                    <a:pt x="48152" y="33678"/>
                  </a:cubicBezTo>
                  <a:cubicBezTo>
                    <a:pt x="48273" y="33805"/>
                    <a:pt x="48394" y="33933"/>
                    <a:pt x="48514" y="34103"/>
                  </a:cubicBezTo>
                  <a:cubicBezTo>
                    <a:pt x="48917" y="34231"/>
                    <a:pt x="49319" y="34401"/>
                    <a:pt x="49721" y="34571"/>
                  </a:cubicBezTo>
                  <a:cubicBezTo>
                    <a:pt x="49761" y="34826"/>
                    <a:pt x="49842" y="35081"/>
                    <a:pt x="49882" y="35336"/>
                  </a:cubicBezTo>
                  <a:cubicBezTo>
                    <a:pt x="50043" y="35506"/>
                    <a:pt x="50164" y="35634"/>
                    <a:pt x="50325" y="35804"/>
                  </a:cubicBezTo>
                  <a:lnTo>
                    <a:pt x="50204" y="36314"/>
                  </a:lnTo>
                  <a:cubicBezTo>
                    <a:pt x="50124" y="36824"/>
                    <a:pt x="50043" y="37292"/>
                    <a:pt x="49963" y="37802"/>
                  </a:cubicBezTo>
                  <a:cubicBezTo>
                    <a:pt x="49802" y="38015"/>
                    <a:pt x="49641" y="38228"/>
                    <a:pt x="49480" y="38398"/>
                  </a:cubicBezTo>
                  <a:cubicBezTo>
                    <a:pt x="49078" y="38440"/>
                    <a:pt x="48635" y="38440"/>
                    <a:pt x="48233" y="38440"/>
                  </a:cubicBezTo>
                  <a:cubicBezTo>
                    <a:pt x="47589" y="38313"/>
                    <a:pt x="46946" y="38185"/>
                    <a:pt x="46302" y="38058"/>
                  </a:cubicBezTo>
                  <a:cubicBezTo>
                    <a:pt x="45900" y="38100"/>
                    <a:pt x="45538" y="38143"/>
                    <a:pt x="45135" y="38185"/>
                  </a:cubicBezTo>
                  <a:cubicBezTo>
                    <a:pt x="44894" y="38483"/>
                    <a:pt x="44693" y="38781"/>
                    <a:pt x="44451" y="39078"/>
                  </a:cubicBezTo>
                  <a:cubicBezTo>
                    <a:pt x="44170" y="39503"/>
                    <a:pt x="43848" y="39929"/>
                    <a:pt x="43526" y="40354"/>
                  </a:cubicBezTo>
                  <a:cubicBezTo>
                    <a:pt x="43566" y="40737"/>
                    <a:pt x="43607" y="41119"/>
                    <a:pt x="43647" y="41459"/>
                  </a:cubicBezTo>
                  <a:cubicBezTo>
                    <a:pt x="43566" y="41800"/>
                    <a:pt x="43486" y="42140"/>
                    <a:pt x="43405" y="42437"/>
                  </a:cubicBezTo>
                  <a:cubicBezTo>
                    <a:pt x="43486" y="42820"/>
                    <a:pt x="43607" y="43160"/>
                    <a:pt x="43727" y="43501"/>
                  </a:cubicBezTo>
                  <a:lnTo>
                    <a:pt x="44250" y="44096"/>
                  </a:lnTo>
                  <a:cubicBezTo>
                    <a:pt x="44612" y="44181"/>
                    <a:pt x="44934" y="44266"/>
                    <a:pt x="45256" y="44351"/>
                  </a:cubicBezTo>
                  <a:cubicBezTo>
                    <a:pt x="45296" y="44649"/>
                    <a:pt x="45296" y="44946"/>
                    <a:pt x="45296" y="45244"/>
                  </a:cubicBezTo>
                  <a:cubicBezTo>
                    <a:pt x="45457" y="45372"/>
                    <a:pt x="45578" y="45457"/>
                    <a:pt x="45739" y="45542"/>
                  </a:cubicBezTo>
                  <a:cubicBezTo>
                    <a:pt x="46020" y="45414"/>
                    <a:pt x="46302" y="45244"/>
                    <a:pt x="46583" y="45116"/>
                  </a:cubicBezTo>
                  <a:cubicBezTo>
                    <a:pt x="47267" y="45116"/>
                    <a:pt x="47911" y="45116"/>
                    <a:pt x="48555" y="45074"/>
                  </a:cubicBezTo>
                  <a:cubicBezTo>
                    <a:pt x="48716" y="44989"/>
                    <a:pt x="48836" y="44904"/>
                    <a:pt x="48997" y="44776"/>
                  </a:cubicBezTo>
                  <a:lnTo>
                    <a:pt x="49802" y="44223"/>
                  </a:lnTo>
                  <a:cubicBezTo>
                    <a:pt x="49922" y="44053"/>
                    <a:pt x="50083" y="43883"/>
                    <a:pt x="50244" y="43713"/>
                  </a:cubicBezTo>
                  <a:cubicBezTo>
                    <a:pt x="50124" y="43416"/>
                    <a:pt x="50003" y="43075"/>
                    <a:pt x="49922" y="42778"/>
                  </a:cubicBezTo>
                  <a:cubicBezTo>
                    <a:pt x="49963" y="42480"/>
                    <a:pt x="50003" y="42140"/>
                    <a:pt x="50083" y="41842"/>
                  </a:cubicBezTo>
                  <a:cubicBezTo>
                    <a:pt x="50365" y="41502"/>
                    <a:pt x="50646" y="41162"/>
                    <a:pt x="50928" y="40822"/>
                  </a:cubicBezTo>
                  <a:cubicBezTo>
                    <a:pt x="51290" y="40694"/>
                    <a:pt x="51692" y="40566"/>
                    <a:pt x="52054" y="40396"/>
                  </a:cubicBezTo>
                  <a:cubicBezTo>
                    <a:pt x="52256" y="40099"/>
                    <a:pt x="52457" y="39801"/>
                    <a:pt x="52658" y="39461"/>
                  </a:cubicBezTo>
                  <a:cubicBezTo>
                    <a:pt x="52698" y="39248"/>
                    <a:pt x="52738" y="39036"/>
                    <a:pt x="52779" y="38823"/>
                  </a:cubicBezTo>
                  <a:lnTo>
                    <a:pt x="53744" y="38568"/>
                  </a:lnTo>
                  <a:cubicBezTo>
                    <a:pt x="54066" y="38653"/>
                    <a:pt x="54388" y="38781"/>
                    <a:pt x="54710" y="38866"/>
                  </a:cubicBezTo>
                  <a:cubicBezTo>
                    <a:pt x="55232" y="38695"/>
                    <a:pt x="55796" y="38483"/>
                    <a:pt x="56319" y="38270"/>
                  </a:cubicBezTo>
                  <a:cubicBezTo>
                    <a:pt x="56681" y="38143"/>
                    <a:pt x="57083" y="38015"/>
                    <a:pt x="57445" y="37888"/>
                  </a:cubicBezTo>
                  <a:cubicBezTo>
                    <a:pt x="57646" y="37973"/>
                    <a:pt x="57888" y="38100"/>
                    <a:pt x="58089" y="38185"/>
                  </a:cubicBezTo>
                  <a:cubicBezTo>
                    <a:pt x="58169" y="38398"/>
                    <a:pt x="58250" y="38610"/>
                    <a:pt x="58330" y="38866"/>
                  </a:cubicBezTo>
                  <a:cubicBezTo>
                    <a:pt x="58612" y="39121"/>
                    <a:pt x="58853" y="39418"/>
                    <a:pt x="59094" y="39716"/>
                  </a:cubicBezTo>
                  <a:cubicBezTo>
                    <a:pt x="59336" y="39929"/>
                    <a:pt x="59577" y="40184"/>
                    <a:pt x="59818" y="40396"/>
                  </a:cubicBezTo>
                  <a:cubicBezTo>
                    <a:pt x="60140" y="40566"/>
                    <a:pt x="60502" y="40737"/>
                    <a:pt x="60824" y="40864"/>
                  </a:cubicBezTo>
                  <a:cubicBezTo>
                    <a:pt x="61146" y="41034"/>
                    <a:pt x="61428" y="41204"/>
                    <a:pt x="61709" y="41374"/>
                  </a:cubicBezTo>
                  <a:cubicBezTo>
                    <a:pt x="61910" y="41545"/>
                    <a:pt x="62152" y="41715"/>
                    <a:pt x="62353" y="41885"/>
                  </a:cubicBezTo>
                  <a:cubicBezTo>
                    <a:pt x="62474" y="42140"/>
                    <a:pt x="62594" y="42352"/>
                    <a:pt x="62755" y="42608"/>
                  </a:cubicBezTo>
                  <a:lnTo>
                    <a:pt x="62675" y="43245"/>
                  </a:lnTo>
                  <a:cubicBezTo>
                    <a:pt x="62634" y="43373"/>
                    <a:pt x="62554" y="43543"/>
                    <a:pt x="62474" y="43671"/>
                  </a:cubicBezTo>
                  <a:cubicBezTo>
                    <a:pt x="62554" y="43841"/>
                    <a:pt x="62634" y="43968"/>
                    <a:pt x="62715" y="44096"/>
                  </a:cubicBezTo>
                  <a:lnTo>
                    <a:pt x="63077" y="43756"/>
                  </a:lnTo>
                  <a:cubicBezTo>
                    <a:pt x="63198" y="43543"/>
                    <a:pt x="63359" y="43373"/>
                    <a:pt x="63479" y="43160"/>
                  </a:cubicBezTo>
                  <a:cubicBezTo>
                    <a:pt x="63519" y="43033"/>
                    <a:pt x="63600" y="42905"/>
                    <a:pt x="63640" y="42778"/>
                  </a:cubicBezTo>
                  <a:cubicBezTo>
                    <a:pt x="63600" y="42650"/>
                    <a:pt x="63519" y="42523"/>
                    <a:pt x="63439" y="42395"/>
                  </a:cubicBezTo>
                  <a:lnTo>
                    <a:pt x="63117" y="42055"/>
                  </a:lnTo>
                  <a:cubicBezTo>
                    <a:pt x="63198" y="41927"/>
                    <a:pt x="63238" y="41842"/>
                    <a:pt x="63318" y="41715"/>
                  </a:cubicBezTo>
                  <a:cubicBezTo>
                    <a:pt x="63359" y="41672"/>
                    <a:pt x="63399" y="41587"/>
                    <a:pt x="63479" y="41502"/>
                  </a:cubicBezTo>
                  <a:cubicBezTo>
                    <a:pt x="63640" y="41630"/>
                    <a:pt x="63801" y="41715"/>
                    <a:pt x="64002" y="41842"/>
                  </a:cubicBezTo>
                  <a:cubicBezTo>
                    <a:pt x="64083" y="41970"/>
                    <a:pt x="64163" y="42097"/>
                    <a:pt x="64244" y="42182"/>
                  </a:cubicBezTo>
                  <a:cubicBezTo>
                    <a:pt x="64324" y="42140"/>
                    <a:pt x="64445" y="42055"/>
                    <a:pt x="64525" y="41970"/>
                  </a:cubicBezTo>
                  <a:lnTo>
                    <a:pt x="63962" y="41332"/>
                  </a:lnTo>
                  <a:cubicBezTo>
                    <a:pt x="63761" y="41162"/>
                    <a:pt x="63519" y="40992"/>
                    <a:pt x="63278" y="40822"/>
                  </a:cubicBezTo>
                  <a:cubicBezTo>
                    <a:pt x="63037" y="40652"/>
                    <a:pt x="62836" y="40481"/>
                    <a:pt x="62594" y="40311"/>
                  </a:cubicBezTo>
                  <a:cubicBezTo>
                    <a:pt x="62474" y="40311"/>
                    <a:pt x="62353" y="40311"/>
                    <a:pt x="62232" y="40311"/>
                  </a:cubicBezTo>
                  <a:cubicBezTo>
                    <a:pt x="61991" y="40226"/>
                    <a:pt x="61709" y="40141"/>
                    <a:pt x="61468" y="40056"/>
                  </a:cubicBezTo>
                  <a:cubicBezTo>
                    <a:pt x="61307" y="39844"/>
                    <a:pt x="61146" y="39631"/>
                    <a:pt x="60985" y="39418"/>
                  </a:cubicBezTo>
                  <a:cubicBezTo>
                    <a:pt x="60824" y="39121"/>
                    <a:pt x="60703" y="38866"/>
                    <a:pt x="60543" y="38568"/>
                  </a:cubicBezTo>
                  <a:cubicBezTo>
                    <a:pt x="60341" y="38440"/>
                    <a:pt x="60140" y="38355"/>
                    <a:pt x="59939" y="38270"/>
                  </a:cubicBezTo>
                  <a:cubicBezTo>
                    <a:pt x="59818" y="38015"/>
                    <a:pt x="59698" y="37802"/>
                    <a:pt x="59577" y="37547"/>
                  </a:cubicBezTo>
                  <a:cubicBezTo>
                    <a:pt x="59617" y="37462"/>
                    <a:pt x="59658" y="37377"/>
                    <a:pt x="59698" y="37292"/>
                  </a:cubicBezTo>
                  <a:cubicBezTo>
                    <a:pt x="59617" y="37165"/>
                    <a:pt x="59577" y="37037"/>
                    <a:pt x="59497" y="36909"/>
                  </a:cubicBezTo>
                  <a:cubicBezTo>
                    <a:pt x="59577" y="36782"/>
                    <a:pt x="59658" y="36697"/>
                    <a:pt x="59738" y="36569"/>
                  </a:cubicBezTo>
                  <a:cubicBezTo>
                    <a:pt x="59939" y="36527"/>
                    <a:pt x="60181" y="36484"/>
                    <a:pt x="60382" y="36442"/>
                  </a:cubicBezTo>
                  <a:cubicBezTo>
                    <a:pt x="60543" y="36569"/>
                    <a:pt x="60744" y="36697"/>
                    <a:pt x="60905" y="36824"/>
                  </a:cubicBezTo>
                  <a:cubicBezTo>
                    <a:pt x="61066" y="37037"/>
                    <a:pt x="61186" y="37207"/>
                    <a:pt x="61347" y="37420"/>
                  </a:cubicBezTo>
                  <a:cubicBezTo>
                    <a:pt x="61508" y="37632"/>
                    <a:pt x="61669" y="37845"/>
                    <a:pt x="61790" y="38058"/>
                  </a:cubicBezTo>
                  <a:cubicBezTo>
                    <a:pt x="61991" y="38185"/>
                    <a:pt x="62152" y="38355"/>
                    <a:pt x="62313" y="38483"/>
                  </a:cubicBezTo>
                  <a:cubicBezTo>
                    <a:pt x="62514" y="38568"/>
                    <a:pt x="62755" y="38653"/>
                    <a:pt x="62956" y="38738"/>
                  </a:cubicBezTo>
                  <a:cubicBezTo>
                    <a:pt x="63037" y="38866"/>
                    <a:pt x="63157" y="38993"/>
                    <a:pt x="63278" y="39163"/>
                  </a:cubicBezTo>
                  <a:cubicBezTo>
                    <a:pt x="63640" y="39248"/>
                    <a:pt x="64002" y="39333"/>
                    <a:pt x="64364" y="39418"/>
                  </a:cubicBezTo>
                  <a:cubicBezTo>
                    <a:pt x="64525" y="39716"/>
                    <a:pt x="64726" y="40014"/>
                    <a:pt x="64927" y="40311"/>
                  </a:cubicBezTo>
                  <a:cubicBezTo>
                    <a:pt x="64847" y="40566"/>
                    <a:pt x="64807" y="40779"/>
                    <a:pt x="64726" y="41034"/>
                  </a:cubicBezTo>
                  <a:cubicBezTo>
                    <a:pt x="64887" y="41247"/>
                    <a:pt x="65088" y="41417"/>
                    <a:pt x="65249" y="41630"/>
                  </a:cubicBezTo>
                  <a:cubicBezTo>
                    <a:pt x="65531" y="41842"/>
                    <a:pt x="65772" y="42012"/>
                    <a:pt x="66054" y="42225"/>
                  </a:cubicBezTo>
                  <a:cubicBezTo>
                    <a:pt x="66376" y="42310"/>
                    <a:pt x="66738" y="42352"/>
                    <a:pt x="67060" y="42395"/>
                  </a:cubicBezTo>
                  <a:cubicBezTo>
                    <a:pt x="67180" y="42650"/>
                    <a:pt x="67301" y="42863"/>
                    <a:pt x="67462" y="43118"/>
                  </a:cubicBezTo>
                  <a:cubicBezTo>
                    <a:pt x="67904" y="43330"/>
                    <a:pt x="68387" y="43543"/>
                    <a:pt x="68830" y="43756"/>
                  </a:cubicBezTo>
                  <a:cubicBezTo>
                    <a:pt x="68910" y="43586"/>
                    <a:pt x="69031" y="43373"/>
                    <a:pt x="69111" y="43160"/>
                  </a:cubicBezTo>
                  <a:cubicBezTo>
                    <a:pt x="68789" y="42948"/>
                    <a:pt x="68508" y="42735"/>
                    <a:pt x="68226" y="42565"/>
                  </a:cubicBezTo>
                  <a:cubicBezTo>
                    <a:pt x="68105" y="42352"/>
                    <a:pt x="67985" y="42140"/>
                    <a:pt x="67864" y="41927"/>
                  </a:cubicBezTo>
                  <a:cubicBezTo>
                    <a:pt x="67824" y="41715"/>
                    <a:pt x="67743" y="41545"/>
                    <a:pt x="67663" y="41332"/>
                  </a:cubicBezTo>
                  <a:cubicBezTo>
                    <a:pt x="67864" y="41077"/>
                    <a:pt x="68065" y="40822"/>
                    <a:pt x="68307" y="40566"/>
                  </a:cubicBezTo>
                  <a:cubicBezTo>
                    <a:pt x="68588" y="40524"/>
                    <a:pt x="68910" y="40481"/>
                    <a:pt x="69192" y="40481"/>
                  </a:cubicBezTo>
                  <a:lnTo>
                    <a:pt x="69996" y="40481"/>
                  </a:lnTo>
                  <a:cubicBezTo>
                    <a:pt x="70278" y="40354"/>
                    <a:pt x="70559" y="40226"/>
                    <a:pt x="70841" y="40099"/>
                  </a:cubicBezTo>
                  <a:cubicBezTo>
                    <a:pt x="70962" y="39971"/>
                    <a:pt x="71082" y="39844"/>
                    <a:pt x="71203" y="39716"/>
                  </a:cubicBezTo>
                  <a:cubicBezTo>
                    <a:pt x="70962" y="39163"/>
                    <a:pt x="70720" y="38610"/>
                    <a:pt x="70439" y="38058"/>
                  </a:cubicBezTo>
                  <a:cubicBezTo>
                    <a:pt x="70881" y="37888"/>
                    <a:pt x="71283" y="37675"/>
                    <a:pt x="71726" y="37505"/>
                  </a:cubicBezTo>
                  <a:cubicBezTo>
                    <a:pt x="72249" y="37037"/>
                    <a:pt x="72812" y="36612"/>
                    <a:pt x="73375" y="36187"/>
                  </a:cubicBezTo>
                  <a:cubicBezTo>
                    <a:pt x="73778" y="36229"/>
                    <a:pt x="74180" y="36272"/>
                    <a:pt x="74582" y="36314"/>
                  </a:cubicBezTo>
                  <a:cubicBezTo>
                    <a:pt x="74904" y="36059"/>
                    <a:pt x="75226" y="35761"/>
                    <a:pt x="75588" y="35506"/>
                  </a:cubicBezTo>
                  <a:cubicBezTo>
                    <a:pt x="76071" y="35549"/>
                    <a:pt x="76553" y="35591"/>
                    <a:pt x="77076" y="35634"/>
                  </a:cubicBezTo>
                  <a:cubicBezTo>
                    <a:pt x="77599" y="35889"/>
                    <a:pt x="78082" y="36144"/>
                    <a:pt x="78605" y="36357"/>
                  </a:cubicBezTo>
                  <a:cubicBezTo>
                    <a:pt x="79007" y="36612"/>
                    <a:pt x="79369" y="36867"/>
                    <a:pt x="79772" y="37122"/>
                  </a:cubicBezTo>
                  <a:lnTo>
                    <a:pt x="79772" y="38185"/>
                  </a:lnTo>
                  <a:cubicBezTo>
                    <a:pt x="79450" y="38313"/>
                    <a:pt x="79128" y="38440"/>
                    <a:pt x="78846" y="38610"/>
                  </a:cubicBezTo>
                  <a:cubicBezTo>
                    <a:pt x="78404" y="38695"/>
                    <a:pt x="78002" y="38781"/>
                    <a:pt x="77559" y="38866"/>
                  </a:cubicBezTo>
                  <a:cubicBezTo>
                    <a:pt x="77116" y="38695"/>
                    <a:pt x="76674" y="38525"/>
                    <a:pt x="76231" y="38355"/>
                  </a:cubicBezTo>
                  <a:cubicBezTo>
                    <a:pt x="75709" y="38313"/>
                    <a:pt x="75226" y="38270"/>
                    <a:pt x="74703" y="38228"/>
                  </a:cubicBezTo>
                  <a:cubicBezTo>
                    <a:pt x="74381" y="38525"/>
                    <a:pt x="74059" y="38823"/>
                    <a:pt x="73737" y="39121"/>
                  </a:cubicBezTo>
                  <a:cubicBezTo>
                    <a:pt x="73375" y="39248"/>
                    <a:pt x="73013" y="39333"/>
                    <a:pt x="72651" y="39461"/>
                  </a:cubicBezTo>
                  <a:cubicBezTo>
                    <a:pt x="72249" y="39673"/>
                    <a:pt x="71887" y="39886"/>
                    <a:pt x="71485" y="40099"/>
                  </a:cubicBezTo>
                  <a:cubicBezTo>
                    <a:pt x="71042" y="40311"/>
                    <a:pt x="70600" y="40524"/>
                    <a:pt x="70157" y="40737"/>
                  </a:cubicBezTo>
                  <a:cubicBezTo>
                    <a:pt x="70197" y="41119"/>
                    <a:pt x="70238" y="41545"/>
                    <a:pt x="70278" y="41927"/>
                  </a:cubicBezTo>
                  <a:cubicBezTo>
                    <a:pt x="70680" y="42310"/>
                    <a:pt x="71042" y="42693"/>
                    <a:pt x="71444" y="43075"/>
                  </a:cubicBezTo>
                  <a:cubicBezTo>
                    <a:pt x="71847" y="43586"/>
                    <a:pt x="72249" y="44096"/>
                    <a:pt x="72651" y="44606"/>
                  </a:cubicBezTo>
                  <a:cubicBezTo>
                    <a:pt x="73013" y="44521"/>
                    <a:pt x="73335" y="44394"/>
                    <a:pt x="73697" y="44309"/>
                  </a:cubicBezTo>
                  <a:cubicBezTo>
                    <a:pt x="73818" y="44096"/>
                    <a:pt x="73979" y="43841"/>
                    <a:pt x="74099" y="43628"/>
                  </a:cubicBezTo>
                  <a:cubicBezTo>
                    <a:pt x="74341" y="43798"/>
                    <a:pt x="74582" y="44011"/>
                    <a:pt x="74824" y="44181"/>
                  </a:cubicBezTo>
                  <a:cubicBezTo>
                    <a:pt x="75306" y="44096"/>
                    <a:pt x="75789" y="44053"/>
                    <a:pt x="76312" y="43968"/>
                  </a:cubicBezTo>
                  <a:cubicBezTo>
                    <a:pt x="76473" y="43713"/>
                    <a:pt x="76634" y="43501"/>
                    <a:pt x="76795" y="43245"/>
                  </a:cubicBezTo>
                  <a:cubicBezTo>
                    <a:pt x="77318" y="43288"/>
                    <a:pt x="77841" y="43330"/>
                    <a:pt x="78323" y="43373"/>
                  </a:cubicBezTo>
                  <a:cubicBezTo>
                    <a:pt x="78283" y="43671"/>
                    <a:pt x="78243" y="43968"/>
                    <a:pt x="78203" y="44309"/>
                  </a:cubicBezTo>
                  <a:cubicBezTo>
                    <a:pt x="78203" y="45116"/>
                    <a:pt x="78162" y="45882"/>
                    <a:pt x="78162" y="46690"/>
                  </a:cubicBezTo>
                  <a:cubicBezTo>
                    <a:pt x="78203" y="47243"/>
                    <a:pt x="78283" y="47795"/>
                    <a:pt x="78364" y="48348"/>
                  </a:cubicBezTo>
                  <a:cubicBezTo>
                    <a:pt x="78524" y="48391"/>
                    <a:pt x="78685" y="48433"/>
                    <a:pt x="78846" y="48476"/>
                  </a:cubicBezTo>
                  <a:cubicBezTo>
                    <a:pt x="78967" y="48986"/>
                    <a:pt x="79088" y="49496"/>
                    <a:pt x="79208" y="50007"/>
                  </a:cubicBezTo>
                  <a:cubicBezTo>
                    <a:pt x="79168" y="50304"/>
                    <a:pt x="79088" y="50602"/>
                    <a:pt x="79007" y="50900"/>
                  </a:cubicBezTo>
                  <a:lnTo>
                    <a:pt x="79128" y="52218"/>
                  </a:lnTo>
                  <a:cubicBezTo>
                    <a:pt x="79329" y="52388"/>
                    <a:pt x="79490" y="52515"/>
                    <a:pt x="79691" y="52643"/>
                  </a:cubicBezTo>
                  <a:cubicBezTo>
                    <a:pt x="80053" y="53111"/>
                    <a:pt x="80455" y="53621"/>
                    <a:pt x="80858" y="54089"/>
                  </a:cubicBezTo>
                  <a:cubicBezTo>
                    <a:pt x="81180" y="54599"/>
                    <a:pt x="81501" y="55109"/>
                    <a:pt x="81823" y="55620"/>
                  </a:cubicBezTo>
                  <a:cubicBezTo>
                    <a:pt x="82065" y="55790"/>
                    <a:pt x="82306" y="55917"/>
                    <a:pt x="82547" y="56087"/>
                  </a:cubicBezTo>
                  <a:cubicBezTo>
                    <a:pt x="82829" y="56683"/>
                    <a:pt x="83110" y="57278"/>
                    <a:pt x="83392" y="57873"/>
                  </a:cubicBezTo>
                  <a:cubicBezTo>
                    <a:pt x="83674" y="58299"/>
                    <a:pt x="83915" y="58766"/>
                    <a:pt x="84197" y="59192"/>
                  </a:cubicBezTo>
                  <a:cubicBezTo>
                    <a:pt x="84559" y="59319"/>
                    <a:pt x="84961" y="59489"/>
                    <a:pt x="85323" y="59659"/>
                  </a:cubicBezTo>
                  <a:cubicBezTo>
                    <a:pt x="85524" y="60042"/>
                    <a:pt x="85725" y="60425"/>
                    <a:pt x="85926" y="60807"/>
                  </a:cubicBezTo>
                  <a:cubicBezTo>
                    <a:pt x="86329" y="61275"/>
                    <a:pt x="86771" y="61743"/>
                    <a:pt x="87173" y="62211"/>
                  </a:cubicBezTo>
                  <a:cubicBezTo>
                    <a:pt x="87737" y="63656"/>
                    <a:pt x="88300" y="65060"/>
                    <a:pt x="88863" y="66506"/>
                  </a:cubicBezTo>
                  <a:cubicBezTo>
                    <a:pt x="89829" y="65740"/>
                    <a:pt x="90754" y="65017"/>
                    <a:pt x="91719" y="64294"/>
                  </a:cubicBezTo>
                  <a:cubicBezTo>
                    <a:pt x="92484" y="63486"/>
                    <a:pt x="93248" y="62721"/>
                    <a:pt x="94052" y="61956"/>
                  </a:cubicBezTo>
                  <a:cubicBezTo>
                    <a:pt x="94294" y="61658"/>
                    <a:pt x="94535" y="61403"/>
                    <a:pt x="94817" y="61148"/>
                  </a:cubicBezTo>
                  <a:cubicBezTo>
                    <a:pt x="94857" y="60722"/>
                    <a:pt x="94897" y="60297"/>
                    <a:pt x="94937" y="59914"/>
                  </a:cubicBezTo>
                  <a:cubicBezTo>
                    <a:pt x="95259" y="59574"/>
                    <a:pt x="95621" y="59192"/>
                    <a:pt x="95983" y="58851"/>
                  </a:cubicBezTo>
                  <a:cubicBezTo>
                    <a:pt x="96225" y="58639"/>
                    <a:pt x="96466" y="58384"/>
                    <a:pt x="96708" y="58171"/>
                  </a:cubicBezTo>
                  <a:lnTo>
                    <a:pt x="96949" y="56768"/>
                  </a:lnTo>
                  <a:cubicBezTo>
                    <a:pt x="97190" y="56555"/>
                    <a:pt x="97391" y="56385"/>
                    <a:pt x="97633" y="56172"/>
                  </a:cubicBezTo>
                  <a:cubicBezTo>
                    <a:pt x="97512" y="55747"/>
                    <a:pt x="97351" y="55364"/>
                    <a:pt x="97230" y="54939"/>
                  </a:cubicBezTo>
                  <a:cubicBezTo>
                    <a:pt x="97432" y="54472"/>
                    <a:pt x="97593" y="53961"/>
                    <a:pt x="97794" y="53493"/>
                  </a:cubicBezTo>
                  <a:cubicBezTo>
                    <a:pt x="97874" y="53068"/>
                    <a:pt x="97955" y="52686"/>
                    <a:pt x="97995" y="52260"/>
                  </a:cubicBezTo>
                  <a:cubicBezTo>
                    <a:pt x="97633" y="51963"/>
                    <a:pt x="97230" y="51665"/>
                    <a:pt x="96868" y="51410"/>
                  </a:cubicBezTo>
                  <a:cubicBezTo>
                    <a:pt x="96547" y="51452"/>
                    <a:pt x="96265" y="51495"/>
                    <a:pt x="95983" y="51580"/>
                  </a:cubicBezTo>
                  <a:cubicBezTo>
                    <a:pt x="95742" y="51410"/>
                    <a:pt x="95501" y="51197"/>
                    <a:pt x="95259" y="51027"/>
                  </a:cubicBezTo>
                  <a:cubicBezTo>
                    <a:pt x="95018" y="50474"/>
                    <a:pt x="94777" y="49879"/>
                    <a:pt x="94535" y="49284"/>
                  </a:cubicBezTo>
                  <a:cubicBezTo>
                    <a:pt x="94374" y="49879"/>
                    <a:pt x="94213" y="50474"/>
                    <a:pt x="94052" y="51027"/>
                  </a:cubicBezTo>
                  <a:cubicBezTo>
                    <a:pt x="93851" y="51410"/>
                    <a:pt x="93690" y="51793"/>
                    <a:pt x="93489" y="52133"/>
                  </a:cubicBezTo>
                  <a:cubicBezTo>
                    <a:pt x="93167" y="52345"/>
                    <a:pt x="92846" y="52515"/>
                    <a:pt x="92564" y="52686"/>
                  </a:cubicBezTo>
                  <a:cubicBezTo>
                    <a:pt x="92363" y="52600"/>
                    <a:pt x="92162" y="52515"/>
                    <a:pt x="92001" y="52430"/>
                  </a:cubicBezTo>
                  <a:cubicBezTo>
                    <a:pt x="91961" y="52175"/>
                    <a:pt x="91961" y="51920"/>
                    <a:pt x="91961" y="51665"/>
                  </a:cubicBezTo>
                  <a:cubicBezTo>
                    <a:pt x="91840" y="51367"/>
                    <a:pt x="91759" y="51027"/>
                    <a:pt x="91679" y="50687"/>
                  </a:cubicBezTo>
                  <a:cubicBezTo>
                    <a:pt x="91558" y="50772"/>
                    <a:pt x="91397" y="50900"/>
                    <a:pt x="91277" y="50985"/>
                  </a:cubicBezTo>
                  <a:lnTo>
                    <a:pt x="91277" y="51793"/>
                  </a:lnTo>
                  <a:cubicBezTo>
                    <a:pt x="91116" y="51580"/>
                    <a:pt x="90955" y="51367"/>
                    <a:pt x="90794" y="51155"/>
                  </a:cubicBezTo>
                  <a:cubicBezTo>
                    <a:pt x="90512" y="50815"/>
                    <a:pt x="90271" y="50517"/>
                    <a:pt x="90030" y="50177"/>
                  </a:cubicBezTo>
                  <a:cubicBezTo>
                    <a:pt x="89547" y="49709"/>
                    <a:pt x="89104" y="49284"/>
                    <a:pt x="88622" y="48816"/>
                  </a:cubicBezTo>
                  <a:cubicBezTo>
                    <a:pt x="88541" y="48433"/>
                    <a:pt x="88501" y="48051"/>
                    <a:pt x="88421" y="47668"/>
                  </a:cubicBezTo>
                  <a:cubicBezTo>
                    <a:pt x="88742" y="47455"/>
                    <a:pt x="89064" y="47285"/>
                    <a:pt x="89386" y="47072"/>
                  </a:cubicBezTo>
                  <a:lnTo>
                    <a:pt x="90633" y="48348"/>
                  </a:lnTo>
                  <a:cubicBezTo>
                    <a:pt x="90794" y="48603"/>
                    <a:pt x="90955" y="48858"/>
                    <a:pt x="91116" y="49114"/>
                  </a:cubicBezTo>
                  <a:cubicBezTo>
                    <a:pt x="91317" y="49114"/>
                    <a:pt x="91558" y="49071"/>
                    <a:pt x="91759" y="49071"/>
                  </a:cubicBezTo>
                  <a:cubicBezTo>
                    <a:pt x="92122" y="49241"/>
                    <a:pt x="92443" y="49454"/>
                    <a:pt x="92765" y="49624"/>
                  </a:cubicBezTo>
                  <a:lnTo>
                    <a:pt x="93449" y="49624"/>
                  </a:lnTo>
                  <a:cubicBezTo>
                    <a:pt x="93731" y="49241"/>
                    <a:pt x="94012" y="48858"/>
                    <a:pt x="94334" y="48476"/>
                  </a:cubicBezTo>
                  <a:cubicBezTo>
                    <a:pt x="94495" y="48476"/>
                    <a:pt x="94696" y="48433"/>
                    <a:pt x="94857" y="48433"/>
                  </a:cubicBezTo>
                  <a:cubicBezTo>
                    <a:pt x="95058" y="48816"/>
                    <a:pt x="95219" y="49241"/>
                    <a:pt x="95420" y="49624"/>
                  </a:cubicBezTo>
                  <a:lnTo>
                    <a:pt x="97633" y="48944"/>
                  </a:lnTo>
                  <a:cubicBezTo>
                    <a:pt x="98156" y="48646"/>
                    <a:pt x="98638" y="48348"/>
                    <a:pt x="99161" y="48051"/>
                  </a:cubicBezTo>
                  <a:cubicBezTo>
                    <a:pt x="99523" y="47838"/>
                    <a:pt x="99886" y="47583"/>
                    <a:pt x="100207" y="47370"/>
                  </a:cubicBezTo>
                  <a:cubicBezTo>
                    <a:pt x="100248" y="47328"/>
                    <a:pt x="100288" y="47328"/>
                    <a:pt x="100328" y="47328"/>
                  </a:cubicBezTo>
                  <a:cubicBezTo>
                    <a:pt x="100690" y="47668"/>
                    <a:pt x="101052" y="48051"/>
                    <a:pt x="101414" y="48433"/>
                  </a:cubicBezTo>
                  <a:cubicBezTo>
                    <a:pt x="101816" y="48561"/>
                    <a:pt x="102219" y="48688"/>
                    <a:pt x="102581" y="48816"/>
                  </a:cubicBezTo>
                  <a:cubicBezTo>
                    <a:pt x="102862" y="48603"/>
                    <a:pt x="103144" y="48348"/>
                    <a:pt x="103426" y="48136"/>
                  </a:cubicBezTo>
                  <a:cubicBezTo>
                    <a:pt x="103788" y="48518"/>
                    <a:pt x="104150" y="48944"/>
                    <a:pt x="104512" y="49369"/>
                  </a:cubicBezTo>
                  <a:cubicBezTo>
                    <a:pt x="104954" y="50432"/>
                    <a:pt x="105397" y="51537"/>
                    <a:pt x="105839" y="52600"/>
                  </a:cubicBezTo>
                  <a:cubicBezTo>
                    <a:pt x="106242" y="53408"/>
                    <a:pt x="106644" y="54216"/>
                    <a:pt x="107046" y="55024"/>
                  </a:cubicBezTo>
                  <a:lnTo>
                    <a:pt x="108454" y="57576"/>
                  </a:lnTo>
                  <a:cubicBezTo>
                    <a:pt x="108695" y="58426"/>
                    <a:pt x="108937" y="59234"/>
                    <a:pt x="109218" y="60085"/>
                  </a:cubicBezTo>
                  <a:cubicBezTo>
                    <a:pt x="109339" y="59234"/>
                    <a:pt x="109420" y="58384"/>
                    <a:pt x="109540" y="57533"/>
                  </a:cubicBezTo>
                  <a:cubicBezTo>
                    <a:pt x="109500" y="56172"/>
                    <a:pt x="109460" y="54812"/>
                    <a:pt x="109420" y="53451"/>
                  </a:cubicBezTo>
                  <a:cubicBezTo>
                    <a:pt x="109138" y="52856"/>
                    <a:pt x="108897" y="52303"/>
                    <a:pt x="108615" y="51750"/>
                  </a:cubicBezTo>
                  <a:cubicBezTo>
                    <a:pt x="108736" y="50815"/>
                    <a:pt x="108856" y="49879"/>
                    <a:pt x="108977" y="48944"/>
                  </a:cubicBezTo>
                  <a:cubicBezTo>
                    <a:pt x="108856" y="47795"/>
                    <a:pt x="108695" y="46647"/>
                    <a:pt x="108535" y="45499"/>
                  </a:cubicBezTo>
                  <a:cubicBezTo>
                    <a:pt x="108494" y="44861"/>
                    <a:pt x="108454" y="44223"/>
                    <a:pt x="108374" y="43586"/>
                  </a:cubicBezTo>
                  <a:cubicBezTo>
                    <a:pt x="108494" y="43245"/>
                    <a:pt x="108575" y="42948"/>
                    <a:pt x="108695" y="42608"/>
                  </a:cubicBezTo>
                  <a:cubicBezTo>
                    <a:pt x="116821" y="69695"/>
                    <a:pt x="104914" y="99716"/>
                    <a:pt x="79932" y="112133"/>
                  </a:cubicBezTo>
                  <a:close/>
                </a:path>
              </a:pathLst>
            </a:custGeom>
            <a:solidFill>
              <a:srgbClr val="4D778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29"/>
            <p:cNvSpPr/>
            <p:nvPr/>
          </p:nvSpPr>
          <p:spPr>
            <a:xfrm>
              <a:off x="3328636" y="1479874"/>
              <a:ext cx="0" cy="0"/>
            </a:xfrm>
            <a:custGeom>
              <a:rect b="b" l="l" r="r" t="t"/>
              <a:pathLst>
                <a:path extrusionOk="0" h="120000" w="120000">
                  <a:moveTo>
                    <a:pt x="13652" y="120000"/>
                  </a:moveTo>
                  <a:lnTo>
                    <a:pt x="42395" y="112791"/>
                  </a:lnTo>
                  <a:lnTo>
                    <a:pt x="57485" y="98374"/>
                  </a:lnTo>
                  <a:lnTo>
                    <a:pt x="81916" y="72932"/>
                  </a:lnTo>
                  <a:lnTo>
                    <a:pt x="100598" y="51307"/>
                  </a:lnTo>
                  <a:lnTo>
                    <a:pt x="120000" y="29681"/>
                  </a:lnTo>
                  <a:lnTo>
                    <a:pt x="118562" y="0"/>
                  </a:lnTo>
                  <a:lnTo>
                    <a:pt x="104191" y="14840"/>
                  </a:lnTo>
                  <a:lnTo>
                    <a:pt x="99161" y="14840"/>
                  </a:lnTo>
                  <a:lnTo>
                    <a:pt x="93413" y="21625"/>
                  </a:lnTo>
                  <a:lnTo>
                    <a:pt x="76886" y="33498"/>
                  </a:lnTo>
                  <a:lnTo>
                    <a:pt x="58203" y="42826"/>
                  </a:lnTo>
                  <a:lnTo>
                    <a:pt x="40239" y="48763"/>
                  </a:lnTo>
                  <a:lnTo>
                    <a:pt x="37365" y="55547"/>
                  </a:lnTo>
                  <a:lnTo>
                    <a:pt x="30179" y="60636"/>
                  </a:lnTo>
                  <a:lnTo>
                    <a:pt x="33053" y="71236"/>
                  </a:lnTo>
                  <a:lnTo>
                    <a:pt x="29461" y="79717"/>
                  </a:lnTo>
                  <a:lnTo>
                    <a:pt x="19401" y="85653"/>
                  </a:lnTo>
                  <a:lnTo>
                    <a:pt x="8622" y="94558"/>
                  </a:lnTo>
                  <a:lnTo>
                    <a:pt x="718" y="101766"/>
                  </a:lnTo>
                  <a:lnTo>
                    <a:pt x="5029" y="106007"/>
                  </a:lnTo>
                  <a:lnTo>
                    <a:pt x="0" y="113639"/>
                  </a:lnTo>
                  <a:lnTo>
                    <a:pt x="13652" y="120000"/>
                  </a:lnTo>
                  <a:close/>
                </a:path>
              </a:pathLst>
            </a:custGeom>
            <a:solidFill>
              <a:srgbClr val="4D778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29"/>
            <p:cNvSpPr/>
            <p:nvPr/>
          </p:nvSpPr>
          <p:spPr>
            <a:xfrm>
              <a:off x="2677818" y="989128"/>
              <a:ext cx="631800" cy="631800"/>
            </a:xfrm>
            <a:custGeom>
              <a:rect b="b" l="l" r="r" t="t"/>
              <a:pathLst>
                <a:path extrusionOk="0" h="120000" w="120000">
                  <a:moveTo>
                    <a:pt x="65510" y="118375"/>
                  </a:moveTo>
                  <a:lnTo>
                    <a:pt x="62967" y="116750"/>
                  </a:lnTo>
                  <a:lnTo>
                    <a:pt x="63275" y="115435"/>
                  </a:lnTo>
                  <a:lnTo>
                    <a:pt x="61194" y="111411"/>
                  </a:lnTo>
                  <a:lnTo>
                    <a:pt x="59884" y="111257"/>
                  </a:lnTo>
                  <a:lnTo>
                    <a:pt x="58265" y="104448"/>
                  </a:lnTo>
                  <a:lnTo>
                    <a:pt x="53949" y="97794"/>
                  </a:lnTo>
                  <a:lnTo>
                    <a:pt x="54412" y="93462"/>
                  </a:lnTo>
                  <a:lnTo>
                    <a:pt x="58111" y="88742"/>
                  </a:lnTo>
                  <a:lnTo>
                    <a:pt x="56493" y="85183"/>
                  </a:lnTo>
                  <a:lnTo>
                    <a:pt x="57186" y="82785"/>
                  </a:lnTo>
                  <a:lnTo>
                    <a:pt x="54566" y="78762"/>
                  </a:lnTo>
                  <a:lnTo>
                    <a:pt x="49094" y="71489"/>
                  </a:lnTo>
                  <a:lnTo>
                    <a:pt x="51021" y="64371"/>
                  </a:lnTo>
                  <a:lnTo>
                    <a:pt x="48940" y="61121"/>
                  </a:lnTo>
                  <a:lnTo>
                    <a:pt x="43468" y="61276"/>
                  </a:lnTo>
                  <a:lnTo>
                    <a:pt x="41695" y="60502"/>
                  </a:lnTo>
                  <a:lnTo>
                    <a:pt x="39460" y="57253"/>
                  </a:lnTo>
                  <a:lnTo>
                    <a:pt x="29903" y="59032"/>
                  </a:lnTo>
                  <a:lnTo>
                    <a:pt x="27822" y="60116"/>
                  </a:lnTo>
                  <a:lnTo>
                    <a:pt x="24739" y="58878"/>
                  </a:lnTo>
                  <a:lnTo>
                    <a:pt x="17186" y="60116"/>
                  </a:lnTo>
                  <a:lnTo>
                    <a:pt x="9633" y="53152"/>
                  </a:lnTo>
                  <a:lnTo>
                    <a:pt x="4315" y="49593"/>
                  </a:lnTo>
                  <a:lnTo>
                    <a:pt x="0" y="48046"/>
                  </a:lnTo>
                  <a:lnTo>
                    <a:pt x="2697" y="39148"/>
                  </a:lnTo>
                  <a:lnTo>
                    <a:pt x="5240" y="32959"/>
                  </a:lnTo>
                  <a:lnTo>
                    <a:pt x="4470" y="26692"/>
                  </a:lnTo>
                  <a:lnTo>
                    <a:pt x="6242" y="22437"/>
                  </a:lnTo>
                  <a:lnTo>
                    <a:pt x="8786" y="20502"/>
                  </a:lnTo>
                  <a:lnTo>
                    <a:pt x="9325" y="17949"/>
                  </a:lnTo>
                  <a:lnTo>
                    <a:pt x="12716" y="14854"/>
                  </a:lnTo>
                  <a:lnTo>
                    <a:pt x="18651" y="11914"/>
                  </a:lnTo>
                  <a:lnTo>
                    <a:pt x="20423" y="5957"/>
                  </a:lnTo>
                  <a:lnTo>
                    <a:pt x="23660" y="4023"/>
                  </a:lnTo>
                  <a:lnTo>
                    <a:pt x="26204" y="1624"/>
                  </a:lnTo>
                  <a:lnTo>
                    <a:pt x="28516" y="2862"/>
                  </a:lnTo>
                  <a:lnTo>
                    <a:pt x="31213" y="3558"/>
                  </a:lnTo>
                  <a:lnTo>
                    <a:pt x="34605" y="2088"/>
                  </a:lnTo>
                  <a:lnTo>
                    <a:pt x="38458" y="464"/>
                  </a:lnTo>
                  <a:lnTo>
                    <a:pt x="44084" y="464"/>
                  </a:lnTo>
                  <a:lnTo>
                    <a:pt x="47938" y="1083"/>
                  </a:lnTo>
                  <a:lnTo>
                    <a:pt x="50096" y="0"/>
                  </a:lnTo>
                  <a:lnTo>
                    <a:pt x="52485" y="618"/>
                  </a:lnTo>
                  <a:lnTo>
                    <a:pt x="50867" y="5338"/>
                  </a:lnTo>
                  <a:lnTo>
                    <a:pt x="52331" y="6576"/>
                  </a:lnTo>
                  <a:lnTo>
                    <a:pt x="58265" y="8897"/>
                  </a:lnTo>
                  <a:lnTo>
                    <a:pt x="60732" y="10676"/>
                  </a:lnTo>
                  <a:lnTo>
                    <a:pt x="65048" y="12069"/>
                  </a:lnTo>
                  <a:lnTo>
                    <a:pt x="66974" y="10986"/>
                  </a:lnTo>
                  <a:lnTo>
                    <a:pt x="66512" y="8897"/>
                  </a:lnTo>
                  <a:lnTo>
                    <a:pt x="67668" y="7272"/>
                  </a:lnTo>
                  <a:lnTo>
                    <a:pt x="73603" y="8510"/>
                  </a:lnTo>
                  <a:lnTo>
                    <a:pt x="80231" y="9206"/>
                  </a:lnTo>
                  <a:lnTo>
                    <a:pt x="82928" y="8897"/>
                  </a:lnTo>
                  <a:lnTo>
                    <a:pt x="86165" y="9516"/>
                  </a:lnTo>
                  <a:lnTo>
                    <a:pt x="91946" y="19419"/>
                  </a:lnTo>
                  <a:lnTo>
                    <a:pt x="94026" y="22591"/>
                  </a:lnTo>
                  <a:lnTo>
                    <a:pt x="95953" y="23907"/>
                  </a:lnTo>
                  <a:lnTo>
                    <a:pt x="98111" y="29555"/>
                  </a:lnTo>
                  <a:lnTo>
                    <a:pt x="100500" y="31334"/>
                  </a:lnTo>
                  <a:lnTo>
                    <a:pt x="102736" y="35048"/>
                  </a:lnTo>
                  <a:lnTo>
                    <a:pt x="105818" y="37524"/>
                  </a:lnTo>
                  <a:lnTo>
                    <a:pt x="109518" y="40928"/>
                  </a:lnTo>
                  <a:lnTo>
                    <a:pt x="110828" y="42707"/>
                  </a:lnTo>
                  <a:lnTo>
                    <a:pt x="112447" y="41237"/>
                  </a:lnTo>
                  <a:lnTo>
                    <a:pt x="114682" y="40928"/>
                  </a:lnTo>
                  <a:lnTo>
                    <a:pt x="116146" y="39148"/>
                  </a:lnTo>
                  <a:lnTo>
                    <a:pt x="120000" y="36363"/>
                  </a:lnTo>
                  <a:lnTo>
                    <a:pt x="120000" y="42862"/>
                  </a:lnTo>
                  <a:lnTo>
                    <a:pt x="116608" y="51914"/>
                  </a:lnTo>
                  <a:lnTo>
                    <a:pt x="110828" y="60502"/>
                  </a:lnTo>
                  <a:lnTo>
                    <a:pt x="104354" y="68704"/>
                  </a:lnTo>
                  <a:lnTo>
                    <a:pt x="102890" y="74197"/>
                  </a:lnTo>
                  <a:lnTo>
                    <a:pt x="103892" y="80541"/>
                  </a:lnTo>
                  <a:lnTo>
                    <a:pt x="104200" y="87969"/>
                  </a:lnTo>
                  <a:lnTo>
                    <a:pt x="100038" y="91682"/>
                  </a:lnTo>
                  <a:lnTo>
                    <a:pt x="95799" y="94235"/>
                  </a:lnTo>
                  <a:lnTo>
                    <a:pt x="93256" y="96866"/>
                  </a:lnTo>
                  <a:lnTo>
                    <a:pt x="93872" y="100889"/>
                  </a:lnTo>
                  <a:lnTo>
                    <a:pt x="92793" y="102978"/>
                  </a:lnTo>
                  <a:lnTo>
                    <a:pt x="87938" y="105454"/>
                  </a:lnTo>
                  <a:lnTo>
                    <a:pt x="87321" y="108317"/>
                  </a:lnTo>
                  <a:lnTo>
                    <a:pt x="84084" y="110947"/>
                  </a:lnTo>
                  <a:lnTo>
                    <a:pt x="78612" y="115435"/>
                  </a:lnTo>
                  <a:lnTo>
                    <a:pt x="73603" y="117911"/>
                  </a:lnTo>
                  <a:lnTo>
                    <a:pt x="68593" y="120000"/>
                  </a:lnTo>
                  <a:lnTo>
                    <a:pt x="65510" y="118375"/>
                  </a:lnTo>
                  <a:close/>
                </a:path>
              </a:pathLst>
            </a:custGeom>
            <a:solidFill>
              <a:srgbClr val="4D778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29"/>
            <p:cNvSpPr/>
            <p:nvPr/>
          </p:nvSpPr>
          <p:spPr>
            <a:xfrm>
              <a:off x="3660777" y="1130301"/>
              <a:ext cx="0" cy="0"/>
            </a:xfrm>
            <a:prstGeom prst="ellipse">
              <a:avLst/>
            </a:prstGeom>
            <a:solidFill>
              <a:srgbClr val="4D778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29"/>
            <p:cNvSpPr/>
            <p:nvPr/>
          </p:nvSpPr>
          <p:spPr>
            <a:xfrm>
              <a:off x="3660777" y="1327151"/>
              <a:ext cx="0" cy="0"/>
            </a:xfrm>
            <a:prstGeom prst="ellipse">
              <a:avLst/>
            </a:prstGeom>
            <a:solidFill>
              <a:srgbClr val="4D778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sp>
        <p:nvSpPr>
          <p:cNvPr id="436" name="Google Shape;436;p29"/>
          <p:cNvSpPr/>
          <p:nvPr/>
        </p:nvSpPr>
        <p:spPr>
          <a:xfrm>
            <a:off x="3857627" y="1327151"/>
            <a:ext cx="0" cy="0"/>
          </a:xfrm>
          <a:prstGeom prst="ellipse">
            <a:avLst/>
          </a:pr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29"/>
          <p:cNvSpPr/>
          <p:nvPr/>
        </p:nvSpPr>
        <p:spPr>
          <a:xfrm>
            <a:off x="4054477" y="1327151"/>
            <a:ext cx="0" cy="0"/>
          </a:xfrm>
          <a:prstGeom prst="ellipse">
            <a:avLst/>
          </a:pr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29"/>
          <p:cNvSpPr/>
          <p:nvPr/>
        </p:nvSpPr>
        <p:spPr>
          <a:xfrm>
            <a:off x="4251327" y="1327151"/>
            <a:ext cx="0" cy="0"/>
          </a:xfrm>
          <a:prstGeom prst="ellipse">
            <a:avLst/>
          </a:pr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29"/>
          <p:cNvSpPr/>
          <p:nvPr/>
        </p:nvSpPr>
        <p:spPr>
          <a:xfrm>
            <a:off x="4446590" y="1327151"/>
            <a:ext cx="0" cy="0"/>
          </a:xfrm>
          <a:custGeom>
            <a:rect b="b" l="l" r="r" t="t"/>
            <a:pathLst>
              <a:path extrusionOk="0" h="120000" w="120000">
                <a:moveTo>
                  <a:pt x="60166" y="0"/>
                </a:moveTo>
                <a:cubicBezTo>
                  <a:pt x="27257" y="0"/>
                  <a:pt x="0" y="27182"/>
                  <a:pt x="0" y="60000"/>
                </a:cubicBezTo>
                <a:cubicBezTo>
                  <a:pt x="0" y="92817"/>
                  <a:pt x="27257" y="120000"/>
                  <a:pt x="60166" y="120000"/>
                </a:cubicBezTo>
                <a:cubicBezTo>
                  <a:pt x="93074" y="120000"/>
                  <a:pt x="120000" y="92817"/>
                  <a:pt x="120000" y="60000"/>
                </a:cubicBezTo>
                <a:cubicBezTo>
                  <a:pt x="120000" y="27182"/>
                  <a:pt x="93074" y="0"/>
                  <a:pt x="60166" y="0"/>
                </a:cubicBezTo>
                <a:close/>
                <a:moveTo>
                  <a:pt x="60166" y="110386"/>
                </a:moveTo>
                <a:cubicBezTo>
                  <a:pt x="31911" y="110386"/>
                  <a:pt x="9307" y="88176"/>
                  <a:pt x="9307" y="60000"/>
                </a:cubicBezTo>
                <a:cubicBezTo>
                  <a:pt x="9307" y="31823"/>
                  <a:pt x="31911" y="9613"/>
                  <a:pt x="60166" y="9613"/>
                </a:cubicBezTo>
                <a:cubicBezTo>
                  <a:pt x="88088" y="9613"/>
                  <a:pt x="110692" y="31823"/>
                  <a:pt x="110692" y="60000"/>
                </a:cubicBezTo>
                <a:cubicBezTo>
                  <a:pt x="110692" y="88176"/>
                  <a:pt x="87423" y="110386"/>
                  <a:pt x="60166" y="110386"/>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29"/>
          <p:cNvSpPr/>
          <p:nvPr/>
        </p:nvSpPr>
        <p:spPr>
          <a:xfrm>
            <a:off x="5253038" y="1692275"/>
            <a:ext cx="0" cy="0"/>
          </a:xfrm>
          <a:prstGeom prst="rect">
            <a:avLst/>
          </a:prstGeom>
          <a:solidFill>
            <a:srgbClr val="4D778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29"/>
          <p:cNvSpPr/>
          <p:nvPr/>
        </p:nvSpPr>
        <p:spPr>
          <a:xfrm>
            <a:off x="5253038" y="1692275"/>
            <a:ext cx="0" cy="0"/>
          </a:xfrm>
          <a:prstGeom prst="rect">
            <a:avLst/>
          </a:prstGeom>
          <a:solidFill>
            <a:srgbClr val="4D778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29"/>
          <p:cNvSpPr/>
          <p:nvPr/>
        </p:nvSpPr>
        <p:spPr>
          <a:xfrm>
            <a:off x="5268913" y="1681163"/>
            <a:ext cx="0" cy="0"/>
          </a:xfrm>
          <a:custGeom>
            <a:rect b="b" l="l" r="r" t="t"/>
            <a:pathLst>
              <a:path extrusionOk="0" h="120000" w="120000">
                <a:moveTo>
                  <a:pt x="0" y="0"/>
                </a:moveTo>
                <a:lnTo>
                  <a:pt x="0" y="120000"/>
                </a:lnTo>
                <a:cubicBezTo>
                  <a:pt x="0" y="118341"/>
                  <a:pt x="0" y="116682"/>
                  <a:pt x="0" y="115023"/>
                </a:cubicBezTo>
                <a:lnTo>
                  <a:pt x="0" y="6082"/>
                </a:lnTo>
                <a:cubicBezTo>
                  <a:pt x="0" y="2764"/>
                  <a:pt x="0" y="1105"/>
                  <a:pt x="0" y="0"/>
                </a:cubicBezTo>
                <a:close/>
              </a:path>
            </a:pathLst>
          </a:custGeom>
          <a:solidFill>
            <a:srgbClr val="4D778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29"/>
          <p:cNvSpPr/>
          <p:nvPr/>
        </p:nvSpPr>
        <p:spPr>
          <a:xfrm>
            <a:off x="3278114" y="218126"/>
            <a:ext cx="566700" cy="566700"/>
          </a:xfrm>
          <a:custGeom>
            <a:rect b="b" l="l" r="r" t="t"/>
            <a:pathLst>
              <a:path extrusionOk="0" h="120000" w="120000">
                <a:moveTo>
                  <a:pt x="118811" y="47312"/>
                </a:moveTo>
                <a:cubicBezTo>
                  <a:pt x="119278" y="47312"/>
                  <a:pt x="119745" y="46973"/>
                  <a:pt x="119745" y="46336"/>
                </a:cubicBezTo>
                <a:lnTo>
                  <a:pt x="119745" y="848"/>
                </a:lnTo>
                <a:cubicBezTo>
                  <a:pt x="119745" y="381"/>
                  <a:pt x="119405" y="0"/>
                  <a:pt x="118811" y="0"/>
                </a:cubicBezTo>
                <a:lnTo>
                  <a:pt x="73281" y="0"/>
                </a:lnTo>
                <a:cubicBezTo>
                  <a:pt x="72814" y="0"/>
                  <a:pt x="72347" y="381"/>
                  <a:pt x="72347" y="848"/>
                </a:cubicBezTo>
                <a:lnTo>
                  <a:pt x="72347" y="17142"/>
                </a:lnTo>
                <a:lnTo>
                  <a:pt x="63818" y="9589"/>
                </a:lnTo>
                <a:cubicBezTo>
                  <a:pt x="63606" y="9335"/>
                  <a:pt x="63224" y="9335"/>
                  <a:pt x="62885" y="9462"/>
                </a:cubicBezTo>
                <a:cubicBezTo>
                  <a:pt x="62503" y="9589"/>
                  <a:pt x="62291" y="9844"/>
                  <a:pt x="62291" y="10183"/>
                </a:cubicBezTo>
                <a:lnTo>
                  <a:pt x="62291" y="16421"/>
                </a:lnTo>
                <a:lnTo>
                  <a:pt x="47312" y="16421"/>
                </a:lnTo>
                <a:lnTo>
                  <a:pt x="47312" y="848"/>
                </a:lnTo>
                <a:cubicBezTo>
                  <a:pt x="47312" y="381"/>
                  <a:pt x="46930" y="0"/>
                  <a:pt x="46336" y="0"/>
                </a:cubicBezTo>
                <a:lnTo>
                  <a:pt x="848" y="0"/>
                </a:lnTo>
                <a:cubicBezTo>
                  <a:pt x="339" y="0"/>
                  <a:pt x="0" y="381"/>
                  <a:pt x="0" y="848"/>
                </a:cubicBezTo>
                <a:lnTo>
                  <a:pt x="0" y="46336"/>
                </a:lnTo>
                <a:cubicBezTo>
                  <a:pt x="0" y="46845"/>
                  <a:pt x="339" y="47312"/>
                  <a:pt x="975" y="47312"/>
                </a:cubicBezTo>
                <a:lnTo>
                  <a:pt x="16166" y="47312"/>
                </a:lnTo>
                <a:lnTo>
                  <a:pt x="8274" y="54611"/>
                </a:lnTo>
                <a:cubicBezTo>
                  <a:pt x="8019" y="54865"/>
                  <a:pt x="7892" y="55205"/>
                  <a:pt x="8019" y="55586"/>
                </a:cubicBezTo>
                <a:cubicBezTo>
                  <a:pt x="8147" y="55926"/>
                  <a:pt x="8486" y="56181"/>
                  <a:pt x="8868" y="56181"/>
                </a:cubicBezTo>
                <a:lnTo>
                  <a:pt x="16166" y="56181"/>
                </a:lnTo>
                <a:lnTo>
                  <a:pt x="16166" y="72560"/>
                </a:lnTo>
                <a:lnTo>
                  <a:pt x="975" y="72560"/>
                </a:lnTo>
                <a:cubicBezTo>
                  <a:pt x="466" y="72560"/>
                  <a:pt x="0" y="72942"/>
                  <a:pt x="0" y="73536"/>
                </a:cubicBezTo>
                <a:lnTo>
                  <a:pt x="0" y="119066"/>
                </a:lnTo>
                <a:cubicBezTo>
                  <a:pt x="0" y="119533"/>
                  <a:pt x="339" y="120000"/>
                  <a:pt x="975" y="120000"/>
                </a:cubicBezTo>
                <a:lnTo>
                  <a:pt x="46463" y="120000"/>
                </a:lnTo>
                <a:cubicBezTo>
                  <a:pt x="46930" y="120000"/>
                  <a:pt x="47439" y="119660"/>
                  <a:pt x="47439" y="119066"/>
                </a:cubicBezTo>
                <a:lnTo>
                  <a:pt x="47439" y="102263"/>
                </a:lnTo>
                <a:lnTo>
                  <a:pt x="55926" y="109603"/>
                </a:lnTo>
                <a:cubicBezTo>
                  <a:pt x="56053" y="109688"/>
                  <a:pt x="56265" y="109816"/>
                  <a:pt x="56520" y="109816"/>
                </a:cubicBezTo>
                <a:cubicBezTo>
                  <a:pt x="56647" y="109816"/>
                  <a:pt x="56775" y="109816"/>
                  <a:pt x="56902" y="109688"/>
                </a:cubicBezTo>
                <a:cubicBezTo>
                  <a:pt x="57241" y="109603"/>
                  <a:pt x="57369" y="109222"/>
                  <a:pt x="57369" y="108882"/>
                </a:cubicBezTo>
                <a:lnTo>
                  <a:pt x="57369" y="102644"/>
                </a:lnTo>
                <a:lnTo>
                  <a:pt x="72560" y="102644"/>
                </a:lnTo>
                <a:lnTo>
                  <a:pt x="72560" y="119066"/>
                </a:lnTo>
                <a:cubicBezTo>
                  <a:pt x="72560" y="119533"/>
                  <a:pt x="72942" y="120000"/>
                  <a:pt x="73536" y="120000"/>
                </a:cubicBezTo>
                <a:lnTo>
                  <a:pt x="119024" y="120000"/>
                </a:lnTo>
                <a:cubicBezTo>
                  <a:pt x="119533" y="120000"/>
                  <a:pt x="120000" y="119660"/>
                  <a:pt x="120000" y="119066"/>
                </a:cubicBezTo>
                <a:lnTo>
                  <a:pt x="120000" y="73536"/>
                </a:lnTo>
                <a:cubicBezTo>
                  <a:pt x="120000" y="73069"/>
                  <a:pt x="119618" y="72560"/>
                  <a:pt x="119024" y="72560"/>
                </a:cubicBezTo>
                <a:lnTo>
                  <a:pt x="103960" y="72560"/>
                </a:lnTo>
                <a:lnTo>
                  <a:pt x="112319" y="64540"/>
                </a:lnTo>
                <a:cubicBezTo>
                  <a:pt x="112574" y="64328"/>
                  <a:pt x="112701" y="63946"/>
                  <a:pt x="112574" y="63606"/>
                </a:cubicBezTo>
                <a:cubicBezTo>
                  <a:pt x="112446" y="63224"/>
                  <a:pt x="112107" y="63012"/>
                  <a:pt x="111725" y="63012"/>
                </a:cubicBezTo>
                <a:lnTo>
                  <a:pt x="104427" y="63012"/>
                </a:lnTo>
                <a:lnTo>
                  <a:pt x="104427" y="47439"/>
                </a:lnTo>
                <a:lnTo>
                  <a:pt x="118811" y="47439"/>
                </a:lnTo>
                <a:lnTo>
                  <a:pt x="118811" y="47312"/>
                </a:lnTo>
                <a:close/>
                <a:moveTo>
                  <a:pt x="47312" y="18203"/>
                </a:moveTo>
                <a:lnTo>
                  <a:pt x="63224" y="18203"/>
                </a:lnTo>
                <a:cubicBezTo>
                  <a:pt x="63691" y="18203"/>
                  <a:pt x="64200" y="17864"/>
                  <a:pt x="64200" y="17270"/>
                </a:cubicBezTo>
                <a:lnTo>
                  <a:pt x="64200" y="12093"/>
                </a:lnTo>
                <a:lnTo>
                  <a:pt x="72560" y="19519"/>
                </a:lnTo>
                <a:lnTo>
                  <a:pt x="74978" y="21683"/>
                </a:lnTo>
                <a:lnTo>
                  <a:pt x="72560" y="23719"/>
                </a:lnTo>
                <a:lnTo>
                  <a:pt x="64200" y="30806"/>
                </a:lnTo>
                <a:lnTo>
                  <a:pt x="64200" y="25629"/>
                </a:lnTo>
                <a:cubicBezTo>
                  <a:pt x="64200" y="25162"/>
                  <a:pt x="63818" y="24695"/>
                  <a:pt x="63224" y="24695"/>
                </a:cubicBezTo>
                <a:lnTo>
                  <a:pt x="47312" y="24695"/>
                </a:lnTo>
                <a:lnTo>
                  <a:pt x="47312" y="18203"/>
                </a:lnTo>
                <a:close/>
                <a:moveTo>
                  <a:pt x="47312" y="26732"/>
                </a:moveTo>
                <a:lnTo>
                  <a:pt x="62291" y="26732"/>
                </a:lnTo>
                <a:lnTo>
                  <a:pt x="62291" y="32927"/>
                </a:lnTo>
                <a:cubicBezTo>
                  <a:pt x="62291" y="33309"/>
                  <a:pt x="62503" y="33649"/>
                  <a:pt x="62758" y="33776"/>
                </a:cubicBezTo>
                <a:cubicBezTo>
                  <a:pt x="62885" y="33776"/>
                  <a:pt x="62970" y="33903"/>
                  <a:pt x="63097" y="33903"/>
                </a:cubicBezTo>
                <a:cubicBezTo>
                  <a:pt x="63352" y="33903"/>
                  <a:pt x="63606" y="33776"/>
                  <a:pt x="63691" y="33649"/>
                </a:cubicBezTo>
                <a:lnTo>
                  <a:pt x="72347" y="26223"/>
                </a:lnTo>
                <a:lnTo>
                  <a:pt x="72347" y="43493"/>
                </a:lnTo>
                <a:cubicBezTo>
                  <a:pt x="68868" y="40735"/>
                  <a:pt x="64540" y="39038"/>
                  <a:pt x="59872" y="39038"/>
                </a:cubicBezTo>
                <a:cubicBezTo>
                  <a:pt x="55077" y="39038"/>
                  <a:pt x="50664" y="40862"/>
                  <a:pt x="47185" y="43620"/>
                </a:cubicBezTo>
                <a:lnTo>
                  <a:pt x="47185" y="26732"/>
                </a:lnTo>
                <a:lnTo>
                  <a:pt x="47312" y="26732"/>
                </a:lnTo>
                <a:close/>
                <a:moveTo>
                  <a:pt x="1782" y="45530"/>
                </a:moveTo>
                <a:lnTo>
                  <a:pt x="1782" y="1824"/>
                </a:lnTo>
                <a:lnTo>
                  <a:pt x="45487" y="1824"/>
                </a:lnTo>
                <a:lnTo>
                  <a:pt x="45487" y="45530"/>
                </a:lnTo>
                <a:lnTo>
                  <a:pt x="25162" y="45530"/>
                </a:lnTo>
                <a:lnTo>
                  <a:pt x="22404" y="43111"/>
                </a:lnTo>
                <a:cubicBezTo>
                  <a:pt x="22277" y="42984"/>
                  <a:pt x="22149" y="42984"/>
                  <a:pt x="21895" y="42899"/>
                </a:cubicBezTo>
                <a:lnTo>
                  <a:pt x="21555" y="42772"/>
                </a:lnTo>
                <a:cubicBezTo>
                  <a:pt x="21301" y="42772"/>
                  <a:pt x="20961" y="42772"/>
                  <a:pt x="20834" y="42984"/>
                </a:cubicBezTo>
                <a:lnTo>
                  <a:pt x="18076" y="45530"/>
                </a:lnTo>
                <a:lnTo>
                  <a:pt x="1782" y="45530"/>
                </a:lnTo>
                <a:close/>
                <a:moveTo>
                  <a:pt x="35431" y="54483"/>
                </a:moveTo>
                <a:lnTo>
                  <a:pt x="27199" y="47312"/>
                </a:lnTo>
                <a:lnTo>
                  <a:pt x="43833" y="47312"/>
                </a:lnTo>
                <a:cubicBezTo>
                  <a:pt x="41414" y="50537"/>
                  <a:pt x="40099" y="54611"/>
                  <a:pt x="40099" y="58939"/>
                </a:cubicBezTo>
                <a:cubicBezTo>
                  <a:pt x="40099" y="64200"/>
                  <a:pt x="42135" y="68995"/>
                  <a:pt x="45487" y="72475"/>
                </a:cubicBezTo>
                <a:lnTo>
                  <a:pt x="27538" y="72475"/>
                </a:lnTo>
                <a:lnTo>
                  <a:pt x="27538" y="56053"/>
                </a:lnTo>
                <a:lnTo>
                  <a:pt x="34837" y="56053"/>
                </a:lnTo>
                <a:cubicBezTo>
                  <a:pt x="35219" y="56053"/>
                  <a:pt x="35558" y="55799"/>
                  <a:pt x="35685" y="55459"/>
                </a:cubicBezTo>
                <a:cubicBezTo>
                  <a:pt x="35813" y="55205"/>
                  <a:pt x="35685" y="54738"/>
                  <a:pt x="35431" y="54483"/>
                </a:cubicBezTo>
                <a:close/>
                <a:moveTo>
                  <a:pt x="11117" y="54271"/>
                </a:moveTo>
                <a:lnTo>
                  <a:pt x="18797" y="47185"/>
                </a:lnTo>
                <a:lnTo>
                  <a:pt x="20707" y="45403"/>
                </a:lnTo>
                <a:lnTo>
                  <a:pt x="21555" y="44554"/>
                </a:lnTo>
                <a:lnTo>
                  <a:pt x="22404" y="45403"/>
                </a:lnTo>
                <a:lnTo>
                  <a:pt x="24441" y="47185"/>
                </a:lnTo>
                <a:lnTo>
                  <a:pt x="32461" y="54271"/>
                </a:lnTo>
                <a:lnTo>
                  <a:pt x="26605" y="54271"/>
                </a:lnTo>
                <a:cubicBezTo>
                  <a:pt x="26096" y="54271"/>
                  <a:pt x="25629" y="54611"/>
                  <a:pt x="25629" y="55205"/>
                </a:cubicBezTo>
                <a:lnTo>
                  <a:pt x="25629" y="72475"/>
                </a:lnTo>
                <a:lnTo>
                  <a:pt x="17736" y="72475"/>
                </a:lnTo>
                <a:lnTo>
                  <a:pt x="17736" y="55205"/>
                </a:lnTo>
                <a:cubicBezTo>
                  <a:pt x="17736" y="54738"/>
                  <a:pt x="17355" y="54271"/>
                  <a:pt x="16760" y="54271"/>
                </a:cubicBezTo>
                <a:lnTo>
                  <a:pt x="11117" y="54271"/>
                </a:lnTo>
                <a:close/>
                <a:moveTo>
                  <a:pt x="45487" y="117963"/>
                </a:moveTo>
                <a:lnTo>
                  <a:pt x="1782" y="117963"/>
                </a:lnTo>
                <a:lnTo>
                  <a:pt x="1782" y="74257"/>
                </a:lnTo>
                <a:lnTo>
                  <a:pt x="45487" y="74257"/>
                </a:lnTo>
                <a:lnTo>
                  <a:pt x="45487" y="94497"/>
                </a:lnTo>
                <a:lnTo>
                  <a:pt x="42984" y="96661"/>
                </a:lnTo>
                <a:cubicBezTo>
                  <a:pt x="42857" y="96789"/>
                  <a:pt x="42772" y="96874"/>
                  <a:pt x="42772" y="97128"/>
                </a:cubicBezTo>
                <a:lnTo>
                  <a:pt x="42644" y="97510"/>
                </a:lnTo>
                <a:cubicBezTo>
                  <a:pt x="42517" y="97850"/>
                  <a:pt x="42644" y="98104"/>
                  <a:pt x="42857" y="98316"/>
                </a:cubicBezTo>
                <a:lnTo>
                  <a:pt x="45403" y="100480"/>
                </a:lnTo>
                <a:lnTo>
                  <a:pt x="45403" y="117963"/>
                </a:lnTo>
                <a:lnTo>
                  <a:pt x="45487" y="117963"/>
                </a:lnTo>
                <a:close/>
                <a:moveTo>
                  <a:pt x="72560" y="100608"/>
                </a:moveTo>
                <a:lnTo>
                  <a:pt x="56393" y="100608"/>
                </a:lnTo>
                <a:cubicBezTo>
                  <a:pt x="55926" y="100608"/>
                  <a:pt x="55459" y="100947"/>
                  <a:pt x="55459" y="101541"/>
                </a:cubicBezTo>
                <a:lnTo>
                  <a:pt x="55459" y="106718"/>
                </a:lnTo>
                <a:lnTo>
                  <a:pt x="47185" y="99632"/>
                </a:lnTo>
                <a:lnTo>
                  <a:pt x="45487" y="98189"/>
                </a:lnTo>
                <a:lnTo>
                  <a:pt x="44809" y="97595"/>
                </a:lnTo>
                <a:lnTo>
                  <a:pt x="45487" y="96874"/>
                </a:lnTo>
                <a:lnTo>
                  <a:pt x="47312" y="95346"/>
                </a:lnTo>
                <a:lnTo>
                  <a:pt x="55586" y="88048"/>
                </a:lnTo>
                <a:lnTo>
                  <a:pt x="55586" y="93182"/>
                </a:lnTo>
                <a:cubicBezTo>
                  <a:pt x="55586" y="93649"/>
                  <a:pt x="55926" y="94115"/>
                  <a:pt x="56520" y="94115"/>
                </a:cubicBezTo>
                <a:lnTo>
                  <a:pt x="72687" y="94115"/>
                </a:lnTo>
                <a:lnTo>
                  <a:pt x="72687" y="100608"/>
                </a:lnTo>
                <a:lnTo>
                  <a:pt x="72560" y="100608"/>
                </a:lnTo>
                <a:close/>
                <a:moveTo>
                  <a:pt x="56775" y="85162"/>
                </a:moveTo>
                <a:cubicBezTo>
                  <a:pt x="56393" y="85035"/>
                  <a:pt x="56053" y="85035"/>
                  <a:pt x="55799" y="85289"/>
                </a:cubicBezTo>
                <a:lnTo>
                  <a:pt x="47312" y="92800"/>
                </a:lnTo>
                <a:lnTo>
                  <a:pt x="47312" y="74130"/>
                </a:lnTo>
                <a:cubicBezTo>
                  <a:pt x="50792" y="77015"/>
                  <a:pt x="55205" y="78670"/>
                  <a:pt x="60000" y="78670"/>
                </a:cubicBezTo>
                <a:cubicBezTo>
                  <a:pt x="64667" y="78670"/>
                  <a:pt x="69080" y="77015"/>
                  <a:pt x="72432" y="74257"/>
                </a:cubicBezTo>
                <a:lnTo>
                  <a:pt x="72432" y="92206"/>
                </a:lnTo>
                <a:lnTo>
                  <a:pt x="57241" y="92206"/>
                </a:lnTo>
                <a:lnTo>
                  <a:pt x="57241" y="86011"/>
                </a:lnTo>
                <a:cubicBezTo>
                  <a:pt x="57241" y="85629"/>
                  <a:pt x="57114" y="85289"/>
                  <a:pt x="56775" y="85162"/>
                </a:cubicBezTo>
                <a:close/>
                <a:moveTo>
                  <a:pt x="60000" y="77015"/>
                </a:moveTo>
                <a:cubicBezTo>
                  <a:pt x="50070" y="77015"/>
                  <a:pt x="41923" y="68868"/>
                  <a:pt x="41923" y="58939"/>
                </a:cubicBezTo>
                <a:cubicBezTo>
                  <a:pt x="41923" y="54483"/>
                  <a:pt x="43451" y="50410"/>
                  <a:pt x="46124" y="47312"/>
                </a:cubicBezTo>
                <a:cubicBezTo>
                  <a:pt x="46463" y="46845"/>
                  <a:pt x="46803" y="46463"/>
                  <a:pt x="47185" y="46124"/>
                </a:cubicBezTo>
                <a:cubicBezTo>
                  <a:pt x="50410" y="42899"/>
                  <a:pt x="54950" y="40862"/>
                  <a:pt x="59872" y="40862"/>
                </a:cubicBezTo>
                <a:cubicBezTo>
                  <a:pt x="64667" y="40862"/>
                  <a:pt x="69080" y="42772"/>
                  <a:pt x="72347" y="45869"/>
                </a:cubicBezTo>
                <a:cubicBezTo>
                  <a:pt x="72814" y="46336"/>
                  <a:pt x="73281" y="46845"/>
                  <a:pt x="73663" y="47312"/>
                </a:cubicBezTo>
                <a:cubicBezTo>
                  <a:pt x="76294" y="50410"/>
                  <a:pt x="77821" y="54483"/>
                  <a:pt x="77821" y="58939"/>
                </a:cubicBezTo>
                <a:cubicBezTo>
                  <a:pt x="78076" y="68868"/>
                  <a:pt x="69929" y="77015"/>
                  <a:pt x="60000" y="77015"/>
                </a:cubicBezTo>
                <a:close/>
                <a:moveTo>
                  <a:pt x="84908" y="64455"/>
                </a:moveTo>
                <a:lnTo>
                  <a:pt x="93649" y="72475"/>
                </a:lnTo>
                <a:lnTo>
                  <a:pt x="74469" y="72475"/>
                </a:lnTo>
                <a:cubicBezTo>
                  <a:pt x="77821" y="68868"/>
                  <a:pt x="79858" y="64073"/>
                  <a:pt x="79858" y="58939"/>
                </a:cubicBezTo>
                <a:cubicBezTo>
                  <a:pt x="79858" y="54611"/>
                  <a:pt x="78458" y="50537"/>
                  <a:pt x="76166" y="47312"/>
                </a:cubicBezTo>
                <a:lnTo>
                  <a:pt x="92927" y="47312"/>
                </a:lnTo>
                <a:lnTo>
                  <a:pt x="92927" y="62885"/>
                </a:lnTo>
                <a:lnTo>
                  <a:pt x="85629" y="62885"/>
                </a:lnTo>
                <a:cubicBezTo>
                  <a:pt x="85247" y="62885"/>
                  <a:pt x="84908" y="63140"/>
                  <a:pt x="84780" y="63479"/>
                </a:cubicBezTo>
                <a:cubicBezTo>
                  <a:pt x="84526" y="63818"/>
                  <a:pt x="84653" y="64200"/>
                  <a:pt x="84908" y="64455"/>
                </a:cubicBezTo>
                <a:close/>
                <a:moveTo>
                  <a:pt x="117963" y="74257"/>
                </a:moveTo>
                <a:lnTo>
                  <a:pt x="117963" y="117963"/>
                </a:lnTo>
                <a:lnTo>
                  <a:pt x="74257" y="117963"/>
                </a:lnTo>
                <a:lnTo>
                  <a:pt x="74257" y="74257"/>
                </a:lnTo>
                <a:lnTo>
                  <a:pt x="95558" y="74257"/>
                </a:lnTo>
                <a:lnTo>
                  <a:pt x="97977" y="76421"/>
                </a:lnTo>
                <a:cubicBezTo>
                  <a:pt x="98062" y="76548"/>
                  <a:pt x="98189" y="76548"/>
                  <a:pt x="98444" y="76633"/>
                </a:cubicBezTo>
                <a:lnTo>
                  <a:pt x="98783" y="76760"/>
                </a:lnTo>
                <a:lnTo>
                  <a:pt x="98910" y="76760"/>
                </a:lnTo>
                <a:cubicBezTo>
                  <a:pt x="99165" y="76760"/>
                  <a:pt x="99377" y="76633"/>
                  <a:pt x="99504" y="76548"/>
                </a:cubicBezTo>
                <a:lnTo>
                  <a:pt x="101923" y="74257"/>
                </a:lnTo>
                <a:lnTo>
                  <a:pt x="117963" y="74257"/>
                </a:lnTo>
                <a:close/>
                <a:moveTo>
                  <a:pt x="109476" y="64667"/>
                </a:moveTo>
                <a:lnTo>
                  <a:pt x="101329" y="72475"/>
                </a:lnTo>
                <a:lnTo>
                  <a:pt x="99377" y="74257"/>
                </a:lnTo>
                <a:lnTo>
                  <a:pt x="98783" y="74851"/>
                </a:lnTo>
                <a:lnTo>
                  <a:pt x="98316" y="74257"/>
                </a:lnTo>
                <a:lnTo>
                  <a:pt x="96407" y="72475"/>
                </a:lnTo>
                <a:lnTo>
                  <a:pt x="87920" y="64667"/>
                </a:lnTo>
                <a:lnTo>
                  <a:pt x="93776" y="64667"/>
                </a:lnTo>
                <a:cubicBezTo>
                  <a:pt x="94243" y="64667"/>
                  <a:pt x="94710" y="64328"/>
                  <a:pt x="94710" y="63734"/>
                </a:cubicBezTo>
                <a:lnTo>
                  <a:pt x="94710" y="47439"/>
                </a:lnTo>
                <a:lnTo>
                  <a:pt x="102644" y="47439"/>
                </a:lnTo>
                <a:lnTo>
                  <a:pt x="102644" y="63818"/>
                </a:lnTo>
                <a:cubicBezTo>
                  <a:pt x="102644" y="64328"/>
                  <a:pt x="102984" y="64794"/>
                  <a:pt x="103578" y="64794"/>
                </a:cubicBezTo>
                <a:lnTo>
                  <a:pt x="109476" y="64794"/>
                </a:lnTo>
                <a:lnTo>
                  <a:pt x="109476" y="64667"/>
                </a:lnTo>
                <a:close/>
                <a:moveTo>
                  <a:pt x="74257" y="45530"/>
                </a:moveTo>
                <a:lnTo>
                  <a:pt x="74257" y="24695"/>
                </a:lnTo>
                <a:lnTo>
                  <a:pt x="76294" y="22998"/>
                </a:lnTo>
                <a:lnTo>
                  <a:pt x="76294" y="22998"/>
                </a:lnTo>
                <a:lnTo>
                  <a:pt x="76633" y="22659"/>
                </a:lnTo>
                <a:cubicBezTo>
                  <a:pt x="76888" y="22404"/>
                  <a:pt x="77015" y="22065"/>
                  <a:pt x="76888" y="21810"/>
                </a:cubicBezTo>
                <a:lnTo>
                  <a:pt x="76760" y="21428"/>
                </a:lnTo>
                <a:cubicBezTo>
                  <a:pt x="76760" y="21216"/>
                  <a:pt x="76633" y="21089"/>
                  <a:pt x="76506" y="20961"/>
                </a:cubicBezTo>
                <a:lnTo>
                  <a:pt x="74130" y="18797"/>
                </a:lnTo>
                <a:lnTo>
                  <a:pt x="74130" y="1824"/>
                </a:lnTo>
                <a:lnTo>
                  <a:pt x="117835" y="1824"/>
                </a:lnTo>
                <a:lnTo>
                  <a:pt x="117835" y="45530"/>
                </a:lnTo>
                <a:lnTo>
                  <a:pt x="74257" y="45530"/>
                </a:lnTo>
                <a:close/>
              </a:path>
            </a:pathLst>
          </a:custGeom>
          <a:solidFill>
            <a:srgbClr val="4D778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29"/>
          <p:cNvSpPr/>
          <p:nvPr/>
        </p:nvSpPr>
        <p:spPr>
          <a:xfrm>
            <a:off x="5022850" y="1273175"/>
            <a:ext cx="476250" cy="0"/>
          </a:xfrm>
          <a:custGeom>
            <a:rect b="b" l="l" r="r" t="t"/>
            <a:pathLst>
              <a:path extrusionOk="0" h="120000" w="120000">
                <a:moveTo>
                  <a:pt x="118604" y="0"/>
                </a:moveTo>
                <a:lnTo>
                  <a:pt x="118604" y="120000"/>
                </a:lnTo>
                <a:lnTo>
                  <a:pt x="120000" y="120000"/>
                </a:lnTo>
                <a:cubicBezTo>
                  <a:pt x="119476" y="90000"/>
                  <a:pt x="119127" y="30000"/>
                  <a:pt x="118604" y="0"/>
                </a:cubicBezTo>
                <a:close/>
                <a:moveTo>
                  <a:pt x="0" y="120000"/>
                </a:moveTo>
                <a:lnTo>
                  <a:pt x="348" y="120000"/>
                </a:lnTo>
                <a:lnTo>
                  <a:pt x="348" y="90000"/>
                </a:lnTo>
                <a:cubicBezTo>
                  <a:pt x="0" y="90000"/>
                  <a:pt x="0" y="90000"/>
                  <a:pt x="0" y="120000"/>
                </a:cubicBezTo>
                <a:close/>
              </a:path>
            </a:pathLst>
          </a:custGeom>
          <a:solidFill>
            <a:srgbClr val="4D778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nvGrpSpPr>
          <p:cNvPr id="445" name="Google Shape;445;p29"/>
          <p:cNvGrpSpPr/>
          <p:nvPr/>
        </p:nvGrpSpPr>
        <p:grpSpPr>
          <a:xfrm>
            <a:off x="2209800" y="2001839"/>
            <a:ext cx="854075" cy="860425"/>
            <a:chOff x="1272" y="1297"/>
            <a:chExt cx="538" cy="542"/>
          </a:xfrm>
        </p:grpSpPr>
        <p:sp>
          <p:nvSpPr>
            <p:cNvPr id="446" name="Google Shape;446;p29"/>
            <p:cNvSpPr/>
            <p:nvPr/>
          </p:nvSpPr>
          <p:spPr>
            <a:xfrm>
              <a:off x="1333" y="1357"/>
              <a:ext cx="0" cy="0"/>
            </a:xfrm>
            <a:custGeom>
              <a:rect b="b" l="l" r="r" t="t"/>
              <a:pathLst>
                <a:path extrusionOk="0" h="120000" w="120000">
                  <a:moveTo>
                    <a:pt x="60000" y="120000"/>
                  </a:moveTo>
                  <a:cubicBezTo>
                    <a:pt x="27089" y="120000"/>
                    <a:pt x="0" y="92910"/>
                    <a:pt x="0" y="60000"/>
                  </a:cubicBezTo>
                  <a:cubicBezTo>
                    <a:pt x="0" y="27089"/>
                    <a:pt x="27089" y="0"/>
                    <a:pt x="60000" y="0"/>
                  </a:cubicBezTo>
                  <a:cubicBezTo>
                    <a:pt x="92910" y="0"/>
                    <a:pt x="120000" y="27089"/>
                    <a:pt x="120000" y="60000"/>
                  </a:cubicBezTo>
                  <a:cubicBezTo>
                    <a:pt x="120000" y="92910"/>
                    <a:pt x="93582" y="120000"/>
                    <a:pt x="60000" y="120000"/>
                  </a:cubicBezTo>
                  <a:close/>
                  <a:moveTo>
                    <a:pt x="60000" y="6268"/>
                  </a:moveTo>
                  <a:cubicBezTo>
                    <a:pt x="30447" y="6268"/>
                    <a:pt x="6268" y="30223"/>
                    <a:pt x="6268" y="60000"/>
                  </a:cubicBezTo>
                  <a:cubicBezTo>
                    <a:pt x="6268" y="89552"/>
                    <a:pt x="30447" y="113731"/>
                    <a:pt x="60000" y="113731"/>
                  </a:cubicBezTo>
                  <a:cubicBezTo>
                    <a:pt x="89776" y="113731"/>
                    <a:pt x="113731" y="89552"/>
                    <a:pt x="113731" y="60000"/>
                  </a:cubicBezTo>
                  <a:cubicBezTo>
                    <a:pt x="113731" y="30223"/>
                    <a:pt x="89776" y="6268"/>
                    <a:pt x="60000" y="6268"/>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29"/>
            <p:cNvSpPr/>
            <p:nvPr/>
          </p:nvSpPr>
          <p:spPr>
            <a:xfrm>
              <a:off x="1447" y="1297"/>
              <a:ext cx="300" cy="0"/>
            </a:xfrm>
            <a:custGeom>
              <a:rect b="b" l="l" r="r" t="t"/>
              <a:pathLst>
                <a:path extrusionOk="0" h="120000" w="120000">
                  <a:moveTo>
                    <a:pt x="90427" y="120000"/>
                  </a:moveTo>
                  <a:cubicBezTo>
                    <a:pt x="90237" y="120000"/>
                    <a:pt x="89667" y="119203"/>
                    <a:pt x="89381" y="118407"/>
                  </a:cubicBezTo>
                  <a:cubicBezTo>
                    <a:pt x="89096" y="116814"/>
                    <a:pt x="88811" y="115486"/>
                    <a:pt x="89096" y="113893"/>
                  </a:cubicBezTo>
                  <a:lnTo>
                    <a:pt x="93375" y="87610"/>
                  </a:lnTo>
                  <a:cubicBezTo>
                    <a:pt x="83486" y="80973"/>
                    <a:pt x="73312" y="78053"/>
                    <a:pt x="63137" y="78053"/>
                  </a:cubicBezTo>
                  <a:cubicBezTo>
                    <a:pt x="45356" y="78053"/>
                    <a:pt x="28240" y="87610"/>
                    <a:pt x="12076" y="106460"/>
                  </a:cubicBezTo>
                  <a:cubicBezTo>
                    <a:pt x="11315" y="107256"/>
                    <a:pt x="10459" y="106460"/>
                    <a:pt x="10269" y="104336"/>
                  </a:cubicBezTo>
                  <a:cubicBezTo>
                    <a:pt x="9984" y="101946"/>
                    <a:pt x="10269" y="99823"/>
                    <a:pt x="11030" y="99026"/>
                  </a:cubicBezTo>
                  <a:cubicBezTo>
                    <a:pt x="27385" y="79380"/>
                    <a:pt x="44881" y="69823"/>
                    <a:pt x="63137" y="69823"/>
                  </a:cubicBezTo>
                  <a:cubicBezTo>
                    <a:pt x="74072" y="69823"/>
                    <a:pt x="85103" y="73539"/>
                    <a:pt x="95847" y="80973"/>
                  </a:cubicBezTo>
                  <a:cubicBezTo>
                    <a:pt x="96133" y="80973"/>
                    <a:pt x="96608" y="81769"/>
                    <a:pt x="96608" y="83097"/>
                  </a:cubicBezTo>
                  <a:cubicBezTo>
                    <a:pt x="96893" y="83893"/>
                    <a:pt x="96893" y="85486"/>
                    <a:pt x="96608" y="86283"/>
                  </a:cubicBezTo>
                  <a:lnTo>
                    <a:pt x="93185" y="107256"/>
                  </a:lnTo>
                  <a:lnTo>
                    <a:pt x="116767" y="79380"/>
                  </a:lnTo>
                  <a:lnTo>
                    <a:pt x="107353" y="12743"/>
                  </a:lnTo>
                  <a:lnTo>
                    <a:pt x="103359" y="35309"/>
                  </a:lnTo>
                  <a:cubicBezTo>
                    <a:pt x="103074" y="36902"/>
                    <a:pt x="102313" y="37433"/>
                    <a:pt x="101743" y="37433"/>
                  </a:cubicBezTo>
                  <a:cubicBezTo>
                    <a:pt x="88050" y="24159"/>
                    <a:pt x="73597" y="17256"/>
                    <a:pt x="58763" y="17256"/>
                  </a:cubicBezTo>
                  <a:cubicBezTo>
                    <a:pt x="38985" y="17256"/>
                    <a:pt x="19873" y="29203"/>
                    <a:pt x="2187" y="53362"/>
                  </a:cubicBezTo>
                  <a:cubicBezTo>
                    <a:pt x="1331" y="53893"/>
                    <a:pt x="570" y="53362"/>
                    <a:pt x="285" y="51769"/>
                  </a:cubicBezTo>
                  <a:cubicBezTo>
                    <a:pt x="0" y="49380"/>
                    <a:pt x="285" y="47256"/>
                    <a:pt x="855" y="46460"/>
                  </a:cubicBezTo>
                  <a:cubicBezTo>
                    <a:pt x="19112" y="22566"/>
                    <a:pt x="38415" y="9823"/>
                    <a:pt x="58573" y="9823"/>
                  </a:cubicBezTo>
                  <a:cubicBezTo>
                    <a:pt x="73312" y="10619"/>
                    <a:pt x="87480" y="17256"/>
                    <a:pt x="101172" y="30000"/>
                  </a:cubicBezTo>
                  <a:lnTo>
                    <a:pt x="106307" y="2389"/>
                  </a:lnTo>
                  <a:cubicBezTo>
                    <a:pt x="106307" y="796"/>
                    <a:pt x="106877" y="0"/>
                    <a:pt x="107353" y="0"/>
                  </a:cubicBezTo>
                  <a:cubicBezTo>
                    <a:pt x="107923" y="0"/>
                    <a:pt x="108399" y="796"/>
                    <a:pt x="108684" y="2389"/>
                  </a:cubicBezTo>
                  <a:lnTo>
                    <a:pt x="119714" y="80973"/>
                  </a:lnTo>
                  <a:cubicBezTo>
                    <a:pt x="120000" y="83097"/>
                    <a:pt x="119714" y="85486"/>
                    <a:pt x="118954" y="86283"/>
                  </a:cubicBezTo>
                  <a:lnTo>
                    <a:pt x="90713" y="119203"/>
                  </a:lnTo>
                  <a:cubicBezTo>
                    <a:pt x="90713" y="120000"/>
                    <a:pt x="90427" y="120000"/>
                    <a:pt x="90427"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29"/>
            <p:cNvSpPr/>
            <p:nvPr/>
          </p:nvSpPr>
          <p:spPr>
            <a:xfrm>
              <a:off x="1331" y="1758"/>
              <a:ext cx="0" cy="0"/>
            </a:xfrm>
            <a:custGeom>
              <a:rect b="b" l="l" r="r" t="t"/>
              <a:pathLst>
                <a:path extrusionOk="0" h="120000" w="120000">
                  <a:moveTo>
                    <a:pt x="60111" y="120000"/>
                  </a:moveTo>
                  <a:cubicBezTo>
                    <a:pt x="27262" y="120000"/>
                    <a:pt x="0" y="92910"/>
                    <a:pt x="0" y="60000"/>
                  </a:cubicBezTo>
                  <a:cubicBezTo>
                    <a:pt x="0" y="27089"/>
                    <a:pt x="27262" y="0"/>
                    <a:pt x="60111" y="0"/>
                  </a:cubicBezTo>
                  <a:cubicBezTo>
                    <a:pt x="92737" y="0"/>
                    <a:pt x="120000" y="27089"/>
                    <a:pt x="120000" y="60000"/>
                  </a:cubicBezTo>
                  <a:cubicBezTo>
                    <a:pt x="120000" y="92910"/>
                    <a:pt x="92737" y="120000"/>
                    <a:pt x="60111" y="120000"/>
                  </a:cubicBezTo>
                  <a:close/>
                  <a:moveTo>
                    <a:pt x="60111" y="6268"/>
                  </a:moveTo>
                  <a:cubicBezTo>
                    <a:pt x="30391" y="6268"/>
                    <a:pt x="6480" y="30447"/>
                    <a:pt x="6480" y="60000"/>
                  </a:cubicBezTo>
                  <a:cubicBezTo>
                    <a:pt x="6480" y="89776"/>
                    <a:pt x="30391" y="113731"/>
                    <a:pt x="60111" y="113731"/>
                  </a:cubicBezTo>
                  <a:cubicBezTo>
                    <a:pt x="89608" y="113731"/>
                    <a:pt x="113519" y="89776"/>
                    <a:pt x="113519" y="60000"/>
                  </a:cubicBezTo>
                  <a:cubicBezTo>
                    <a:pt x="113072" y="30447"/>
                    <a:pt x="88938" y="6268"/>
                    <a:pt x="60111" y="6268"/>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29"/>
            <p:cNvSpPr/>
            <p:nvPr/>
          </p:nvSpPr>
          <p:spPr>
            <a:xfrm>
              <a:off x="1272" y="1477"/>
              <a:ext cx="0" cy="300"/>
            </a:xfrm>
            <a:custGeom>
              <a:rect b="b" l="l" r="r" t="t"/>
              <a:pathLst>
                <a:path extrusionOk="0" h="120000" w="120000">
                  <a:moveTo>
                    <a:pt x="50176" y="120000"/>
                  </a:moveTo>
                  <a:cubicBezTo>
                    <a:pt x="48584" y="120000"/>
                    <a:pt x="47256" y="119714"/>
                    <a:pt x="46460" y="119238"/>
                  </a:cubicBezTo>
                  <a:cubicBezTo>
                    <a:pt x="22566" y="101252"/>
                    <a:pt x="9823" y="81649"/>
                    <a:pt x="9823" y="61475"/>
                  </a:cubicBezTo>
                  <a:cubicBezTo>
                    <a:pt x="10619" y="46724"/>
                    <a:pt x="17256" y="32450"/>
                    <a:pt x="30000" y="18747"/>
                  </a:cubicBezTo>
                  <a:lnTo>
                    <a:pt x="2123" y="13893"/>
                  </a:lnTo>
                  <a:cubicBezTo>
                    <a:pt x="796" y="13703"/>
                    <a:pt x="0" y="13132"/>
                    <a:pt x="0" y="12561"/>
                  </a:cubicBezTo>
                  <a:cubicBezTo>
                    <a:pt x="0" y="12085"/>
                    <a:pt x="796" y="11514"/>
                    <a:pt x="2123" y="11229"/>
                  </a:cubicBezTo>
                  <a:lnTo>
                    <a:pt x="80973" y="190"/>
                  </a:lnTo>
                  <a:cubicBezTo>
                    <a:pt x="83097" y="0"/>
                    <a:pt x="85486" y="190"/>
                    <a:pt x="86283" y="1046"/>
                  </a:cubicBezTo>
                  <a:lnTo>
                    <a:pt x="119203" y="29214"/>
                  </a:lnTo>
                  <a:cubicBezTo>
                    <a:pt x="120000" y="29785"/>
                    <a:pt x="119203" y="30356"/>
                    <a:pt x="118407" y="30832"/>
                  </a:cubicBezTo>
                  <a:cubicBezTo>
                    <a:pt x="116814" y="31118"/>
                    <a:pt x="115486" y="31403"/>
                    <a:pt x="113893" y="31118"/>
                  </a:cubicBezTo>
                  <a:lnTo>
                    <a:pt x="87610" y="26835"/>
                  </a:lnTo>
                  <a:cubicBezTo>
                    <a:pt x="80973" y="36732"/>
                    <a:pt x="78053" y="47010"/>
                    <a:pt x="78053" y="57192"/>
                  </a:cubicBezTo>
                  <a:cubicBezTo>
                    <a:pt x="78053" y="74892"/>
                    <a:pt x="87610" y="91831"/>
                    <a:pt x="106460" y="108199"/>
                  </a:cubicBezTo>
                  <a:cubicBezTo>
                    <a:pt x="107256" y="108961"/>
                    <a:pt x="106460" y="109817"/>
                    <a:pt x="104070" y="110103"/>
                  </a:cubicBezTo>
                  <a:cubicBezTo>
                    <a:pt x="101946" y="110388"/>
                    <a:pt x="99557" y="110103"/>
                    <a:pt x="99026" y="109246"/>
                  </a:cubicBezTo>
                  <a:cubicBezTo>
                    <a:pt x="79380" y="92878"/>
                    <a:pt x="69557" y="75463"/>
                    <a:pt x="69557" y="57192"/>
                  </a:cubicBezTo>
                  <a:cubicBezTo>
                    <a:pt x="69557" y="46153"/>
                    <a:pt x="73539" y="35114"/>
                    <a:pt x="80973" y="24361"/>
                  </a:cubicBezTo>
                  <a:cubicBezTo>
                    <a:pt x="80973" y="23885"/>
                    <a:pt x="81769" y="23600"/>
                    <a:pt x="83097" y="23600"/>
                  </a:cubicBezTo>
                  <a:cubicBezTo>
                    <a:pt x="83893" y="23314"/>
                    <a:pt x="85486" y="23314"/>
                    <a:pt x="86283" y="23600"/>
                  </a:cubicBezTo>
                  <a:lnTo>
                    <a:pt x="107256" y="27121"/>
                  </a:lnTo>
                  <a:lnTo>
                    <a:pt x="79380" y="3425"/>
                  </a:lnTo>
                  <a:lnTo>
                    <a:pt x="12743" y="12846"/>
                  </a:lnTo>
                  <a:lnTo>
                    <a:pt x="35309" y="16843"/>
                  </a:lnTo>
                  <a:cubicBezTo>
                    <a:pt x="36637" y="17129"/>
                    <a:pt x="37433" y="17985"/>
                    <a:pt x="37433" y="18461"/>
                  </a:cubicBezTo>
                  <a:cubicBezTo>
                    <a:pt x="23893" y="32164"/>
                    <a:pt x="17256" y="46724"/>
                    <a:pt x="17256" y="61475"/>
                  </a:cubicBezTo>
                  <a:cubicBezTo>
                    <a:pt x="17256" y="81363"/>
                    <a:pt x="29203" y="100396"/>
                    <a:pt x="53097" y="118096"/>
                  </a:cubicBezTo>
                  <a:cubicBezTo>
                    <a:pt x="53893" y="118953"/>
                    <a:pt x="53097" y="119714"/>
                    <a:pt x="51769" y="120000"/>
                  </a:cubicBezTo>
                  <a:lnTo>
                    <a:pt x="50176" y="120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29"/>
            <p:cNvSpPr/>
            <p:nvPr/>
          </p:nvSpPr>
          <p:spPr>
            <a:xfrm>
              <a:off x="1730" y="1760"/>
              <a:ext cx="0" cy="0"/>
            </a:xfrm>
            <a:custGeom>
              <a:rect b="b" l="l" r="r" t="t"/>
              <a:pathLst>
                <a:path extrusionOk="0" h="120000" w="120000">
                  <a:moveTo>
                    <a:pt x="60000" y="120000"/>
                  </a:moveTo>
                  <a:cubicBezTo>
                    <a:pt x="27089" y="120000"/>
                    <a:pt x="0" y="92910"/>
                    <a:pt x="0" y="60000"/>
                  </a:cubicBezTo>
                  <a:cubicBezTo>
                    <a:pt x="0" y="27089"/>
                    <a:pt x="27089" y="0"/>
                    <a:pt x="60000" y="0"/>
                  </a:cubicBezTo>
                  <a:cubicBezTo>
                    <a:pt x="92910" y="0"/>
                    <a:pt x="120000" y="27089"/>
                    <a:pt x="120000" y="60000"/>
                  </a:cubicBezTo>
                  <a:cubicBezTo>
                    <a:pt x="120000" y="93358"/>
                    <a:pt x="92910" y="120000"/>
                    <a:pt x="60000" y="120000"/>
                  </a:cubicBezTo>
                  <a:close/>
                  <a:moveTo>
                    <a:pt x="60000" y="6940"/>
                  </a:moveTo>
                  <a:cubicBezTo>
                    <a:pt x="30223" y="6940"/>
                    <a:pt x="6268" y="30895"/>
                    <a:pt x="6268" y="60671"/>
                  </a:cubicBezTo>
                  <a:cubicBezTo>
                    <a:pt x="6268" y="90223"/>
                    <a:pt x="30223" y="114402"/>
                    <a:pt x="60000" y="114402"/>
                  </a:cubicBezTo>
                  <a:cubicBezTo>
                    <a:pt x="89776" y="114402"/>
                    <a:pt x="113731" y="90223"/>
                    <a:pt x="113731" y="60671"/>
                  </a:cubicBezTo>
                  <a:cubicBezTo>
                    <a:pt x="113059" y="30895"/>
                    <a:pt x="89104" y="6940"/>
                    <a:pt x="60000" y="694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29"/>
            <p:cNvSpPr/>
            <p:nvPr/>
          </p:nvSpPr>
          <p:spPr>
            <a:xfrm>
              <a:off x="1451" y="1839"/>
              <a:ext cx="300" cy="0"/>
            </a:xfrm>
            <a:custGeom>
              <a:rect b="b" l="l" r="r" t="t"/>
              <a:pathLst>
                <a:path extrusionOk="0" h="120000" w="120000">
                  <a:moveTo>
                    <a:pt x="12616" y="120000"/>
                  </a:moveTo>
                  <a:lnTo>
                    <a:pt x="12616" y="120000"/>
                  </a:lnTo>
                  <a:cubicBezTo>
                    <a:pt x="12047" y="120000"/>
                    <a:pt x="11573" y="119467"/>
                    <a:pt x="11288" y="117871"/>
                  </a:cubicBezTo>
                  <a:lnTo>
                    <a:pt x="284" y="39113"/>
                  </a:lnTo>
                  <a:cubicBezTo>
                    <a:pt x="0" y="36718"/>
                    <a:pt x="284" y="34589"/>
                    <a:pt x="1138" y="33791"/>
                  </a:cubicBezTo>
                  <a:lnTo>
                    <a:pt x="29217" y="798"/>
                  </a:lnTo>
                  <a:cubicBezTo>
                    <a:pt x="29786" y="0"/>
                    <a:pt x="30260" y="798"/>
                    <a:pt x="30830" y="1596"/>
                  </a:cubicBezTo>
                  <a:cubicBezTo>
                    <a:pt x="31114" y="2926"/>
                    <a:pt x="31399" y="4523"/>
                    <a:pt x="31114" y="5853"/>
                  </a:cubicBezTo>
                  <a:lnTo>
                    <a:pt x="26845" y="32195"/>
                  </a:lnTo>
                  <a:cubicBezTo>
                    <a:pt x="36711" y="39113"/>
                    <a:pt x="46861" y="42039"/>
                    <a:pt x="57106" y="42039"/>
                  </a:cubicBezTo>
                  <a:cubicBezTo>
                    <a:pt x="74750" y="42039"/>
                    <a:pt x="91826" y="32195"/>
                    <a:pt x="107952" y="13569"/>
                  </a:cubicBezTo>
                  <a:cubicBezTo>
                    <a:pt x="108711" y="12771"/>
                    <a:pt x="109565" y="13569"/>
                    <a:pt x="109849" y="15698"/>
                  </a:cubicBezTo>
                  <a:cubicBezTo>
                    <a:pt x="110039" y="18093"/>
                    <a:pt x="109849" y="20221"/>
                    <a:pt x="108996" y="21019"/>
                  </a:cubicBezTo>
                  <a:cubicBezTo>
                    <a:pt x="92679" y="40443"/>
                    <a:pt x="75225" y="50288"/>
                    <a:pt x="57106" y="50288"/>
                  </a:cubicBezTo>
                  <a:cubicBezTo>
                    <a:pt x="46102" y="50288"/>
                    <a:pt x="35098" y="46563"/>
                    <a:pt x="24379" y="39113"/>
                  </a:cubicBezTo>
                  <a:cubicBezTo>
                    <a:pt x="24094" y="39113"/>
                    <a:pt x="23620" y="38314"/>
                    <a:pt x="23620" y="36718"/>
                  </a:cubicBezTo>
                  <a:cubicBezTo>
                    <a:pt x="23335" y="35920"/>
                    <a:pt x="23335" y="34589"/>
                    <a:pt x="23620" y="33791"/>
                  </a:cubicBezTo>
                  <a:lnTo>
                    <a:pt x="27035" y="12771"/>
                  </a:lnTo>
                  <a:lnTo>
                    <a:pt x="3509" y="40443"/>
                  </a:lnTo>
                  <a:lnTo>
                    <a:pt x="12901" y="107228"/>
                  </a:lnTo>
                  <a:lnTo>
                    <a:pt x="16885" y="84878"/>
                  </a:lnTo>
                  <a:cubicBezTo>
                    <a:pt x="17169" y="83281"/>
                    <a:pt x="17928" y="82483"/>
                    <a:pt x="18498" y="82483"/>
                  </a:cubicBezTo>
                  <a:cubicBezTo>
                    <a:pt x="32158" y="96053"/>
                    <a:pt x="46577" y="102971"/>
                    <a:pt x="61375" y="102971"/>
                  </a:cubicBezTo>
                  <a:cubicBezTo>
                    <a:pt x="81201" y="102971"/>
                    <a:pt x="100173" y="90731"/>
                    <a:pt x="117818" y="66784"/>
                  </a:cubicBezTo>
                  <a:cubicBezTo>
                    <a:pt x="118671" y="65986"/>
                    <a:pt x="119430" y="66784"/>
                    <a:pt x="119715" y="68381"/>
                  </a:cubicBezTo>
                  <a:cubicBezTo>
                    <a:pt x="120000" y="70509"/>
                    <a:pt x="119715" y="72904"/>
                    <a:pt x="119146" y="73436"/>
                  </a:cubicBezTo>
                  <a:cubicBezTo>
                    <a:pt x="101217" y="97649"/>
                    <a:pt x="81675" y="110421"/>
                    <a:pt x="61660" y="110421"/>
                  </a:cubicBezTo>
                  <a:cubicBezTo>
                    <a:pt x="47146" y="110421"/>
                    <a:pt x="32727" y="103503"/>
                    <a:pt x="19067" y="90731"/>
                  </a:cubicBezTo>
                  <a:lnTo>
                    <a:pt x="13660" y="117871"/>
                  </a:lnTo>
                  <a:cubicBezTo>
                    <a:pt x="13660" y="119467"/>
                    <a:pt x="13185" y="120000"/>
                    <a:pt x="12616"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29"/>
            <p:cNvSpPr/>
            <p:nvPr/>
          </p:nvSpPr>
          <p:spPr>
            <a:xfrm>
              <a:off x="1731" y="1358"/>
              <a:ext cx="0" cy="0"/>
            </a:xfrm>
            <a:custGeom>
              <a:rect b="b" l="l" r="r" t="t"/>
              <a:pathLst>
                <a:path extrusionOk="0" h="120000" w="120000">
                  <a:moveTo>
                    <a:pt x="60000" y="120000"/>
                  </a:moveTo>
                  <a:cubicBezTo>
                    <a:pt x="27089" y="120000"/>
                    <a:pt x="0" y="92737"/>
                    <a:pt x="0" y="59888"/>
                  </a:cubicBezTo>
                  <a:cubicBezTo>
                    <a:pt x="0" y="27262"/>
                    <a:pt x="27089" y="0"/>
                    <a:pt x="60000" y="0"/>
                  </a:cubicBezTo>
                  <a:cubicBezTo>
                    <a:pt x="92686" y="0"/>
                    <a:pt x="120000" y="27262"/>
                    <a:pt x="120000" y="59888"/>
                  </a:cubicBezTo>
                  <a:cubicBezTo>
                    <a:pt x="120000" y="93407"/>
                    <a:pt x="93358" y="120000"/>
                    <a:pt x="60000" y="120000"/>
                  </a:cubicBezTo>
                  <a:close/>
                  <a:moveTo>
                    <a:pt x="60000" y="6927"/>
                  </a:moveTo>
                  <a:cubicBezTo>
                    <a:pt x="30223" y="6927"/>
                    <a:pt x="6268" y="31061"/>
                    <a:pt x="6268" y="60558"/>
                  </a:cubicBezTo>
                  <a:cubicBezTo>
                    <a:pt x="6268" y="90279"/>
                    <a:pt x="30223" y="114189"/>
                    <a:pt x="60000" y="114189"/>
                  </a:cubicBezTo>
                  <a:cubicBezTo>
                    <a:pt x="89552" y="114189"/>
                    <a:pt x="113731" y="90279"/>
                    <a:pt x="113731" y="60558"/>
                  </a:cubicBezTo>
                  <a:cubicBezTo>
                    <a:pt x="113731" y="31061"/>
                    <a:pt x="89552" y="6927"/>
                    <a:pt x="60000" y="6927"/>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29"/>
            <p:cNvSpPr/>
            <p:nvPr/>
          </p:nvSpPr>
          <p:spPr>
            <a:xfrm>
              <a:off x="1810" y="1474"/>
              <a:ext cx="0" cy="300"/>
            </a:xfrm>
            <a:custGeom>
              <a:rect b="b" l="l" r="r" t="t"/>
              <a:pathLst>
                <a:path extrusionOk="0" h="120000" w="120000">
                  <a:moveTo>
                    <a:pt x="37268" y="120000"/>
                  </a:moveTo>
                  <a:cubicBezTo>
                    <a:pt x="35682" y="120000"/>
                    <a:pt x="34096" y="119714"/>
                    <a:pt x="33568" y="119238"/>
                  </a:cubicBezTo>
                  <a:lnTo>
                    <a:pt x="528" y="90975"/>
                  </a:lnTo>
                  <a:cubicBezTo>
                    <a:pt x="0" y="90499"/>
                    <a:pt x="528" y="89928"/>
                    <a:pt x="1321" y="89357"/>
                  </a:cubicBezTo>
                  <a:cubicBezTo>
                    <a:pt x="2907" y="89072"/>
                    <a:pt x="4493" y="88881"/>
                    <a:pt x="5814" y="89072"/>
                  </a:cubicBezTo>
                  <a:lnTo>
                    <a:pt x="31982" y="93449"/>
                  </a:lnTo>
                  <a:cubicBezTo>
                    <a:pt x="38590" y="83457"/>
                    <a:pt x="41762" y="73275"/>
                    <a:pt x="41762" y="63092"/>
                  </a:cubicBezTo>
                  <a:cubicBezTo>
                    <a:pt x="41762" y="45297"/>
                    <a:pt x="31982" y="28453"/>
                    <a:pt x="13215" y="12085"/>
                  </a:cubicBezTo>
                  <a:cubicBezTo>
                    <a:pt x="12687" y="11229"/>
                    <a:pt x="13215" y="10467"/>
                    <a:pt x="15594" y="10182"/>
                  </a:cubicBezTo>
                  <a:cubicBezTo>
                    <a:pt x="17709" y="9896"/>
                    <a:pt x="20088" y="10182"/>
                    <a:pt x="20881" y="10943"/>
                  </a:cubicBezTo>
                  <a:cubicBezTo>
                    <a:pt x="40176" y="27311"/>
                    <a:pt x="49955" y="44821"/>
                    <a:pt x="49955" y="63092"/>
                  </a:cubicBezTo>
                  <a:cubicBezTo>
                    <a:pt x="49955" y="74036"/>
                    <a:pt x="46255" y="85075"/>
                    <a:pt x="38590" y="95828"/>
                  </a:cubicBezTo>
                  <a:cubicBezTo>
                    <a:pt x="38590" y="96114"/>
                    <a:pt x="38061" y="96685"/>
                    <a:pt x="36475" y="96685"/>
                  </a:cubicBezTo>
                  <a:cubicBezTo>
                    <a:pt x="35682" y="96875"/>
                    <a:pt x="34096" y="96875"/>
                    <a:pt x="33568" y="96685"/>
                  </a:cubicBezTo>
                  <a:lnTo>
                    <a:pt x="12687" y="93164"/>
                  </a:lnTo>
                  <a:lnTo>
                    <a:pt x="40176" y="116764"/>
                  </a:lnTo>
                  <a:lnTo>
                    <a:pt x="106519" y="107343"/>
                  </a:lnTo>
                  <a:lnTo>
                    <a:pt x="84317" y="103346"/>
                  </a:lnTo>
                  <a:cubicBezTo>
                    <a:pt x="82731" y="103061"/>
                    <a:pt x="81938" y="102299"/>
                    <a:pt x="81938" y="101728"/>
                  </a:cubicBezTo>
                  <a:cubicBezTo>
                    <a:pt x="95418" y="88025"/>
                    <a:pt x="102026" y="73560"/>
                    <a:pt x="102026" y="58810"/>
                  </a:cubicBezTo>
                  <a:cubicBezTo>
                    <a:pt x="102026" y="38921"/>
                    <a:pt x="90132" y="19793"/>
                    <a:pt x="66343" y="2093"/>
                  </a:cubicBezTo>
                  <a:cubicBezTo>
                    <a:pt x="65550" y="1332"/>
                    <a:pt x="66343" y="475"/>
                    <a:pt x="67665" y="190"/>
                  </a:cubicBezTo>
                  <a:cubicBezTo>
                    <a:pt x="70044" y="0"/>
                    <a:pt x="72158" y="190"/>
                    <a:pt x="72951" y="761"/>
                  </a:cubicBezTo>
                  <a:cubicBezTo>
                    <a:pt x="97004" y="19032"/>
                    <a:pt x="109691" y="38350"/>
                    <a:pt x="109691" y="58524"/>
                  </a:cubicBezTo>
                  <a:cubicBezTo>
                    <a:pt x="109691" y="72989"/>
                    <a:pt x="102819" y="87549"/>
                    <a:pt x="90132" y="101157"/>
                  </a:cubicBezTo>
                  <a:lnTo>
                    <a:pt x="117885" y="106011"/>
                  </a:lnTo>
                  <a:cubicBezTo>
                    <a:pt x="119207" y="106296"/>
                    <a:pt x="120000" y="106867"/>
                    <a:pt x="120000" y="107343"/>
                  </a:cubicBezTo>
                  <a:cubicBezTo>
                    <a:pt x="120000" y="107914"/>
                    <a:pt x="119207" y="108485"/>
                    <a:pt x="117885" y="108770"/>
                  </a:cubicBezTo>
                  <a:lnTo>
                    <a:pt x="38590" y="119714"/>
                  </a:lnTo>
                  <a:cubicBezTo>
                    <a:pt x="38061" y="120000"/>
                    <a:pt x="37268" y="120000"/>
                    <a:pt x="37268"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grpSp>
        <p:nvGrpSpPr>
          <p:cNvPr id="458" name="Google Shape;458;p30"/>
          <p:cNvGrpSpPr/>
          <p:nvPr/>
        </p:nvGrpSpPr>
        <p:grpSpPr>
          <a:xfrm>
            <a:off x="2923500" y="885838"/>
            <a:ext cx="2710625" cy="719238"/>
            <a:chOff x="2923500" y="885838"/>
            <a:chExt cx="2710625" cy="719238"/>
          </a:xfrm>
        </p:grpSpPr>
        <p:sp>
          <p:nvSpPr>
            <p:cNvPr id="459" name="Google Shape;459;p30"/>
            <p:cNvSpPr/>
            <p:nvPr/>
          </p:nvSpPr>
          <p:spPr>
            <a:xfrm>
              <a:off x="2947325" y="904875"/>
              <a:ext cx="2686800" cy="700200"/>
            </a:xfrm>
            <a:prstGeom prst="rect">
              <a:avLst/>
            </a:prstGeom>
            <a:solidFill>
              <a:srgbClr val="000000">
                <a:alpha val="123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60" name="Google Shape;460;p30"/>
            <p:cNvSpPr/>
            <p:nvPr/>
          </p:nvSpPr>
          <p:spPr>
            <a:xfrm>
              <a:off x="2923500" y="885838"/>
              <a:ext cx="2686800" cy="700200"/>
            </a:xfrm>
            <a:prstGeom prst="rect">
              <a:avLst/>
            </a:prstGeom>
            <a:solidFill>
              <a:srgbClr val="B0D8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1" name="Google Shape;461;p30"/>
          <p:cNvSpPr/>
          <p:nvPr/>
        </p:nvSpPr>
        <p:spPr>
          <a:xfrm rot="7672499">
            <a:off x="2949882" y="3620165"/>
            <a:ext cx="239437" cy="227086"/>
          </a:xfrm>
          <a:prstGeom prst="halfFrame">
            <a:avLst>
              <a:gd fmla="val 23198" name="adj1"/>
              <a:gd fmla="val 22644" name="adj2"/>
            </a:avLst>
          </a:prstGeom>
          <a:solidFill>
            <a:srgbClr val="000000">
              <a:alpha val="123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62" name="Google Shape;462;p30"/>
          <p:cNvSpPr/>
          <p:nvPr/>
        </p:nvSpPr>
        <p:spPr>
          <a:xfrm rot="7672499">
            <a:off x="2949882" y="3078015"/>
            <a:ext cx="239437" cy="227086"/>
          </a:xfrm>
          <a:prstGeom prst="halfFrame">
            <a:avLst>
              <a:gd fmla="val 23198" name="adj1"/>
              <a:gd fmla="val 22644" name="adj2"/>
            </a:avLst>
          </a:prstGeom>
          <a:solidFill>
            <a:srgbClr val="000000">
              <a:alpha val="123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63" name="Google Shape;463;p30"/>
          <p:cNvSpPr/>
          <p:nvPr/>
        </p:nvSpPr>
        <p:spPr>
          <a:xfrm rot="7672499">
            <a:off x="2949882" y="2535852"/>
            <a:ext cx="239437" cy="227086"/>
          </a:xfrm>
          <a:prstGeom prst="halfFrame">
            <a:avLst>
              <a:gd fmla="val 23198" name="adj1"/>
              <a:gd fmla="val 22644" name="adj2"/>
            </a:avLst>
          </a:prstGeom>
          <a:solidFill>
            <a:srgbClr val="000000">
              <a:alpha val="123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64" name="Google Shape;464;p30"/>
          <p:cNvSpPr/>
          <p:nvPr/>
        </p:nvSpPr>
        <p:spPr>
          <a:xfrm rot="7672499">
            <a:off x="2949882" y="1998490"/>
            <a:ext cx="239437" cy="227086"/>
          </a:xfrm>
          <a:prstGeom prst="halfFrame">
            <a:avLst>
              <a:gd fmla="val 23198" name="adj1"/>
              <a:gd fmla="val 22644" name="adj2"/>
            </a:avLst>
          </a:prstGeom>
          <a:solidFill>
            <a:srgbClr val="000000">
              <a:alpha val="123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65" name="Google Shape;465;p30"/>
          <p:cNvSpPr txBox="1"/>
          <p:nvPr>
            <p:ph idx="4294967295" type="ctrTitle"/>
          </p:nvPr>
        </p:nvSpPr>
        <p:spPr>
          <a:xfrm>
            <a:off x="3282375" y="866800"/>
            <a:ext cx="4349400" cy="700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7198A9"/>
              </a:buClr>
              <a:buFont typeface="Arvo"/>
              <a:buNone/>
            </a:pPr>
            <a:r>
              <a:rPr lang="en" sz="4800">
                <a:solidFill>
                  <a:srgbClr val="FFFFFF"/>
                </a:solidFill>
              </a:rPr>
              <a:t>Agenda</a:t>
            </a:r>
            <a:endParaRPr sz="4800">
              <a:solidFill>
                <a:srgbClr val="FFFFFF"/>
              </a:solidFill>
            </a:endParaRPr>
          </a:p>
        </p:txBody>
      </p:sp>
      <p:sp>
        <p:nvSpPr>
          <p:cNvPr id="466" name="Google Shape;466;p30"/>
          <p:cNvSpPr txBox="1"/>
          <p:nvPr/>
        </p:nvSpPr>
        <p:spPr>
          <a:xfrm>
            <a:off x="3282375" y="1830175"/>
            <a:ext cx="4060500" cy="36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6AA84F"/>
                </a:solidFill>
                <a:latin typeface="Ubuntu"/>
                <a:ea typeface="Ubuntu"/>
                <a:cs typeface="Ubuntu"/>
                <a:sym typeface="Ubuntu"/>
              </a:rPr>
              <a:t>Section Title</a:t>
            </a:r>
            <a:endParaRPr sz="2400">
              <a:solidFill>
                <a:srgbClr val="6AA84F"/>
              </a:solidFill>
              <a:latin typeface="Ubuntu"/>
              <a:ea typeface="Ubuntu"/>
              <a:cs typeface="Ubuntu"/>
              <a:sym typeface="Ubuntu"/>
            </a:endParaRPr>
          </a:p>
        </p:txBody>
      </p:sp>
      <p:sp>
        <p:nvSpPr>
          <p:cNvPr id="467" name="Google Shape;467;p30"/>
          <p:cNvSpPr/>
          <p:nvPr/>
        </p:nvSpPr>
        <p:spPr>
          <a:xfrm rot="7672499">
            <a:off x="2927757" y="1993702"/>
            <a:ext cx="239437" cy="227086"/>
          </a:xfrm>
          <a:prstGeom prst="halfFrame">
            <a:avLst>
              <a:gd fmla="val 23198" name="adj1"/>
              <a:gd fmla="val 22644" name="adj2"/>
            </a:avLst>
          </a:prstGeom>
          <a:solidFill>
            <a:srgbClr val="B0D8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30"/>
          <p:cNvSpPr/>
          <p:nvPr/>
        </p:nvSpPr>
        <p:spPr>
          <a:xfrm rot="7672499">
            <a:off x="2927757" y="2533454"/>
            <a:ext cx="239437" cy="227086"/>
          </a:xfrm>
          <a:prstGeom prst="halfFrame">
            <a:avLst>
              <a:gd fmla="val 23198" name="adj1"/>
              <a:gd fmla="val 22644" name="adj2"/>
            </a:avLst>
          </a:prstGeom>
          <a:solidFill>
            <a:srgbClr val="B0D8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30"/>
          <p:cNvSpPr/>
          <p:nvPr/>
        </p:nvSpPr>
        <p:spPr>
          <a:xfrm rot="7672499">
            <a:off x="2927757" y="3073205"/>
            <a:ext cx="239437" cy="227086"/>
          </a:xfrm>
          <a:prstGeom prst="halfFrame">
            <a:avLst>
              <a:gd fmla="val 23198" name="adj1"/>
              <a:gd fmla="val 22644" name="adj2"/>
            </a:avLst>
          </a:prstGeom>
          <a:solidFill>
            <a:srgbClr val="B0D8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0"/>
          <p:cNvSpPr/>
          <p:nvPr/>
        </p:nvSpPr>
        <p:spPr>
          <a:xfrm rot="7672499">
            <a:off x="2927757" y="3612956"/>
            <a:ext cx="239437" cy="227086"/>
          </a:xfrm>
          <a:prstGeom prst="halfFrame">
            <a:avLst>
              <a:gd fmla="val 23198" name="adj1"/>
              <a:gd fmla="val 22644" name="adj2"/>
            </a:avLst>
          </a:prstGeom>
          <a:solidFill>
            <a:srgbClr val="B0D8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0"/>
          <p:cNvSpPr txBox="1"/>
          <p:nvPr/>
        </p:nvSpPr>
        <p:spPr>
          <a:xfrm>
            <a:off x="3282375" y="2369950"/>
            <a:ext cx="4060500" cy="36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6AA84F"/>
                </a:solidFill>
                <a:latin typeface="Ubuntu"/>
                <a:ea typeface="Ubuntu"/>
                <a:cs typeface="Ubuntu"/>
                <a:sym typeface="Ubuntu"/>
              </a:rPr>
              <a:t>Section Title</a:t>
            </a:r>
            <a:endParaRPr sz="2400">
              <a:solidFill>
                <a:srgbClr val="6AA84F"/>
              </a:solidFill>
              <a:latin typeface="Ubuntu"/>
              <a:ea typeface="Ubuntu"/>
              <a:cs typeface="Ubuntu"/>
              <a:sym typeface="Ubuntu"/>
            </a:endParaRPr>
          </a:p>
        </p:txBody>
      </p:sp>
      <p:sp>
        <p:nvSpPr>
          <p:cNvPr id="472" name="Google Shape;472;p30"/>
          <p:cNvSpPr txBox="1"/>
          <p:nvPr/>
        </p:nvSpPr>
        <p:spPr>
          <a:xfrm>
            <a:off x="3282375" y="2909725"/>
            <a:ext cx="4060500" cy="36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6AA84F"/>
                </a:solidFill>
                <a:latin typeface="Ubuntu"/>
                <a:ea typeface="Ubuntu"/>
                <a:cs typeface="Ubuntu"/>
                <a:sym typeface="Ubuntu"/>
              </a:rPr>
              <a:t>Section Title</a:t>
            </a:r>
            <a:endParaRPr sz="2400">
              <a:solidFill>
                <a:srgbClr val="6AA84F"/>
              </a:solidFill>
              <a:latin typeface="Ubuntu"/>
              <a:ea typeface="Ubuntu"/>
              <a:cs typeface="Ubuntu"/>
              <a:sym typeface="Ubuntu"/>
            </a:endParaRPr>
          </a:p>
        </p:txBody>
      </p:sp>
      <p:sp>
        <p:nvSpPr>
          <p:cNvPr id="473" name="Google Shape;473;p30"/>
          <p:cNvSpPr txBox="1"/>
          <p:nvPr/>
        </p:nvSpPr>
        <p:spPr>
          <a:xfrm>
            <a:off x="3282375" y="3449500"/>
            <a:ext cx="4060500" cy="36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6AA84F"/>
                </a:solidFill>
                <a:latin typeface="Ubuntu"/>
                <a:ea typeface="Ubuntu"/>
                <a:cs typeface="Ubuntu"/>
                <a:sym typeface="Ubuntu"/>
              </a:rPr>
              <a:t>Section Title</a:t>
            </a:r>
            <a:endParaRPr sz="2400">
              <a:solidFill>
                <a:srgbClr val="6AA84F"/>
              </a:solidFill>
              <a:latin typeface="Ubuntu"/>
              <a:ea typeface="Ubuntu"/>
              <a:cs typeface="Ubuntu"/>
              <a:sym typeface="Ubuntu"/>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31"/>
          <p:cNvSpPr txBox="1"/>
          <p:nvPr>
            <p:ph idx="4294967295" type="title"/>
          </p:nvPr>
        </p:nvSpPr>
        <p:spPr>
          <a:xfrm>
            <a:off x="2120850" y="1543950"/>
            <a:ext cx="4902300" cy="205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t>Section Separator</a:t>
            </a:r>
            <a:endParaRPr sz="4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grpSp>
        <p:nvGrpSpPr>
          <p:cNvPr id="483" name="Google Shape;483;p32"/>
          <p:cNvGrpSpPr/>
          <p:nvPr/>
        </p:nvGrpSpPr>
        <p:grpSpPr>
          <a:xfrm>
            <a:off x="2886913" y="828688"/>
            <a:ext cx="2710625" cy="719238"/>
            <a:chOff x="2923500" y="180988"/>
            <a:chExt cx="2710625" cy="719238"/>
          </a:xfrm>
        </p:grpSpPr>
        <p:sp>
          <p:nvSpPr>
            <p:cNvPr id="484" name="Google Shape;484;p32"/>
            <p:cNvSpPr/>
            <p:nvPr/>
          </p:nvSpPr>
          <p:spPr>
            <a:xfrm>
              <a:off x="2947325" y="200025"/>
              <a:ext cx="2686800" cy="700200"/>
            </a:xfrm>
            <a:prstGeom prst="rect">
              <a:avLst/>
            </a:prstGeom>
            <a:solidFill>
              <a:srgbClr val="000000">
                <a:alpha val="123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85" name="Google Shape;485;p32"/>
            <p:cNvSpPr/>
            <p:nvPr/>
          </p:nvSpPr>
          <p:spPr>
            <a:xfrm>
              <a:off x="2923500" y="180988"/>
              <a:ext cx="2686800" cy="700200"/>
            </a:xfrm>
            <a:prstGeom prst="rect">
              <a:avLst/>
            </a:prstGeom>
            <a:solidFill>
              <a:srgbClr val="66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6" name="Google Shape;486;p32"/>
          <p:cNvSpPr txBox="1"/>
          <p:nvPr>
            <p:ph idx="1" type="body"/>
          </p:nvPr>
        </p:nvSpPr>
        <p:spPr>
          <a:xfrm>
            <a:off x="3053775" y="2161800"/>
            <a:ext cx="3513000" cy="819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CEDBE0"/>
              </a:buClr>
              <a:buFont typeface="Arvo"/>
              <a:buNone/>
            </a:pPr>
            <a:r>
              <a:rPr lang="en">
                <a:solidFill>
                  <a:srgbClr val="E06666"/>
                </a:solidFill>
              </a:rPr>
              <a:t>Lorem ipsum dolor sit amet, consectetur adipiscing elit. Aliquam varius ullamcorper nunc, eu pharetra quam pellentesque at. </a:t>
            </a:r>
            <a:endParaRPr>
              <a:solidFill>
                <a:srgbClr val="E06666"/>
              </a:solidFill>
            </a:endParaRPr>
          </a:p>
        </p:txBody>
      </p:sp>
      <p:sp>
        <p:nvSpPr>
          <p:cNvPr id="487" name="Google Shape;487;p32"/>
          <p:cNvSpPr txBox="1"/>
          <p:nvPr>
            <p:ph idx="4294967295" type="ctrTitle"/>
          </p:nvPr>
        </p:nvSpPr>
        <p:spPr>
          <a:xfrm>
            <a:off x="3053775" y="470375"/>
            <a:ext cx="2342700" cy="11598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7198A9"/>
              </a:buClr>
              <a:buFont typeface="Arvo"/>
              <a:buNone/>
            </a:pPr>
            <a:r>
              <a:rPr lang="en" sz="4800">
                <a:solidFill>
                  <a:srgbClr val="FFFFFF"/>
                </a:solidFill>
              </a:rPr>
              <a:t>About us</a:t>
            </a:r>
            <a:endParaRPr sz="4800">
              <a:solidFill>
                <a:srgbClr val="FFFFFF"/>
              </a:solidFill>
            </a:endParaRPr>
          </a:p>
        </p:txBody>
      </p:sp>
      <p:sp>
        <p:nvSpPr>
          <p:cNvPr id="488" name="Google Shape;488;p32"/>
          <p:cNvSpPr txBox="1"/>
          <p:nvPr/>
        </p:nvSpPr>
        <p:spPr>
          <a:xfrm>
            <a:off x="3053775" y="1516700"/>
            <a:ext cx="2681700" cy="46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C0000"/>
                </a:solidFill>
                <a:latin typeface="Ubuntu"/>
                <a:ea typeface="Ubuntu"/>
                <a:cs typeface="Ubuntu"/>
                <a:sym typeface="Ubuntu"/>
              </a:rPr>
              <a:t>Tell your audience about you</a:t>
            </a:r>
            <a:endParaRPr>
              <a:solidFill>
                <a:srgbClr val="CC0000"/>
              </a:solidFill>
              <a:latin typeface="Ubuntu"/>
              <a:ea typeface="Ubuntu"/>
              <a:cs typeface="Ubuntu"/>
              <a:sym typeface="Ubuntu"/>
            </a:endParaRPr>
          </a:p>
        </p:txBody>
      </p:sp>
      <p:sp>
        <p:nvSpPr>
          <p:cNvPr id="489" name="Google Shape;489;p32"/>
          <p:cNvSpPr txBox="1"/>
          <p:nvPr>
            <p:ph idx="1" type="body"/>
          </p:nvPr>
        </p:nvSpPr>
        <p:spPr>
          <a:xfrm>
            <a:off x="3053775" y="3354900"/>
            <a:ext cx="3513000" cy="819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CEDBE0"/>
              </a:buClr>
              <a:buFont typeface="Arvo"/>
              <a:buNone/>
            </a:pPr>
            <a:r>
              <a:rPr lang="en">
                <a:solidFill>
                  <a:srgbClr val="E06666"/>
                </a:solidFill>
              </a:rPr>
              <a:t>Lorem ipsum dolor sit amet, consectetur adipiscing elit. Aliquam varius ullamcorper nunc, eu pharetra quam pellentesque at. </a:t>
            </a:r>
            <a:endParaRPr>
              <a:solidFill>
                <a:srgbClr val="E06666"/>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grpSp>
        <p:nvGrpSpPr>
          <p:cNvPr id="494" name="Google Shape;494;p33"/>
          <p:cNvGrpSpPr/>
          <p:nvPr/>
        </p:nvGrpSpPr>
        <p:grpSpPr>
          <a:xfrm>
            <a:off x="1897969" y="1234676"/>
            <a:ext cx="1458323" cy="1458323"/>
            <a:chOff x="733425" y="1428750"/>
            <a:chExt cx="1619100" cy="1619100"/>
          </a:xfrm>
        </p:grpSpPr>
        <p:sp>
          <p:nvSpPr>
            <p:cNvPr id="495" name="Google Shape;495;p33"/>
            <p:cNvSpPr/>
            <p:nvPr/>
          </p:nvSpPr>
          <p:spPr>
            <a:xfrm>
              <a:off x="804863" y="1500188"/>
              <a:ext cx="1476300" cy="14763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Open Sans"/>
                <a:ea typeface="Open Sans"/>
                <a:cs typeface="Open Sans"/>
                <a:sym typeface="Open Sans"/>
              </a:endParaRPr>
            </a:p>
          </p:txBody>
        </p:sp>
        <p:sp>
          <p:nvSpPr>
            <p:cNvPr id="496" name="Google Shape;496;p33"/>
            <p:cNvSpPr/>
            <p:nvPr/>
          </p:nvSpPr>
          <p:spPr>
            <a:xfrm>
              <a:off x="733425" y="1428750"/>
              <a:ext cx="1619100" cy="1619100"/>
            </a:xfrm>
            <a:prstGeom prst="ellipse">
              <a:avLst/>
            </a:prstGeom>
            <a:solidFill>
              <a:srgbClr val="FFFFFF"/>
            </a:solidFill>
            <a:ln cap="flat" cmpd="sng" w="1905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Open Sans"/>
                <a:ea typeface="Open Sans"/>
                <a:cs typeface="Open Sans"/>
                <a:sym typeface="Open Sans"/>
              </a:endParaRPr>
            </a:p>
          </p:txBody>
        </p:sp>
        <p:sp>
          <p:nvSpPr>
            <p:cNvPr id="497" name="Google Shape;497;p33"/>
            <p:cNvSpPr/>
            <p:nvPr/>
          </p:nvSpPr>
          <p:spPr>
            <a:xfrm>
              <a:off x="809625" y="1495425"/>
              <a:ext cx="1476300" cy="1476300"/>
            </a:xfrm>
            <a:prstGeom prst="ellipse">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Open Sans"/>
                <a:ea typeface="Open Sans"/>
                <a:cs typeface="Open Sans"/>
                <a:sym typeface="Open Sans"/>
              </a:endParaRPr>
            </a:p>
          </p:txBody>
        </p:sp>
      </p:grpSp>
      <p:sp>
        <p:nvSpPr>
          <p:cNvPr id="498" name="Google Shape;498;p33"/>
          <p:cNvSpPr txBox="1"/>
          <p:nvPr>
            <p:ph idx="4294967295" type="title"/>
          </p:nvPr>
        </p:nvSpPr>
        <p:spPr>
          <a:xfrm>
            <a:off x="387900" y="206475"/>
            <a:ext cx="4946700" cy="621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7198A9"/>
              </a:buClr>
              <a:buFont typeface="Arvo"/>
              <a:buNone/>
            </a:pPr>
            <a:r>
              <a:rPr lang="en" sz="3000">
                <a:solidFill>
                  <a:srgbClr val="CC0000"/>
                </a:solidFill>
              </a:rPr>
              <a:t>The Team</a:t>
            </a:r>
            <a:endParaRPr>
              <a:solidFill>
                <a:srgbClr val="CC0000"/>
              </a:solidFill>
            </a:endParaRPr>
          </a:p>
        </p:txBody>
      </p:sp>
      <p:sp>
        <p:nvSpPr>
          <p:cNvPr id="499" name="Google Shape;499;p33"/>
          <p:cNvSpPr txBox="1"/>
          <p:nvPr/>
        </p:nvSpPr>
        <p:spPr>
          <a:xfrm>
            <a:off x="387900" y="711750"/>
            <a:ext cx="6652800" cy="328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
                <a:solidFill>
                  <a:srgbClr val="E06666"/>
                </a:solidFill>
                <a:latin typeface="Ubuntu"/>
                <a:ea typeface="Ubuntu"/>
                <a:cs typeface="Ubuntu"/>
                <a:sym typeface="Ubuntu"/>
              </a:rPr>
              <a:t>This is our team of exceptional people</a:t>
            </a:r>
            <a:r>
              <a:rPr lang="en" sz="1200">
                <a:solidFill>
                  <a:srgbClr val="E06666"/>
                </a:solidFill>
                <a:latin typeface="Ubuntu"/>
                <a:ea typeface="Ubuntu"/>
                <a:cs typeface="Ubuntu"/>
                <a:sym typeface="Ubuntu"/>
              </a:rPr>
              <a:t>.</a:t>
            </a:r>
            <a:endParaRPr sz="1200">
              <a:solidFill>
                <a:srgbClr val="E06666"/>
              </a:solidFill>
              <a:latin typeface="Ubuntu"/>
              <a:ea typeface="Ubuntu"/>
              <a:cs typeface="Ubuntu"/>
              <a:sym typeface="Ubuntu"/>
            </a:endParaRPr>
          </a:p>
        </p:txBody>
      </p:sp>
      <p:grpSp>
        <p:nvGrpSpPr>
          <p:cNvPr id="500" name="Google Shape;500;p33"/>
          <p:cNvGrpSpPr/>
          <p:nvPr/>
        </p:nvGrpSpPr>
        <p:grpSpPr>
          <a:xfrm>
            <a:off x="4346404" y="1234676"/>
            <a:ext cx="1458323" cy="1458323"/>
            <a:chOff x="733425" y="1428750"/>
            <a:chExt cx="1619100" cy="1619100"/>
          </a:xfrm>
        </p:grpSpPr>
        <p:sp>
          <p:nvSpPr>
            <p:cNvPr id="501" name="Google Shape;501;p33"/>
            <p:cNvSpPr/>
            <p:nvPr/>
          </p:nvSpPr>
          <p:spPr>
            <a:xfrm>
              <a:off x="804863" y="1500188"/>
              <a:ext cx="1476300" cy="14763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Open Sans"/>
                <a:ea typeface="Open Sans"/>
                <a:cs typeface="Open Sans"/>
                <a:sym typeface="Open Sans"/>
              </a:endParaRPr>
            </a:p>
          </p:txBody>
        </p:sp>
        <p:sp>
          <p:nvSpPr>
            <p:cNvPr id="502" name="Google Shape;502;p33"/>
            <p:cNvSpPr/>
            <p:nvPr/>
          </p:nvSpPr>
          <p:spPr>
            <a:xfrm>
              <a:off x="733425" y="1428750"/>
              <a:ext cx="1619100" cy="1619100"/>
            </a:xfrm>
            <a:prstGeom prst="ellipse">
              <a:avLst/>
            </a:prstGeom>
            <a:solidFill>
              <a:srgbClr val="FFFFFF"/>
            </a:solidFill>
            <a:ln cap="flat" cmpd="sng" w="1905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Open Sans"/>
                <a:ea typeface="Open Sans"/>
                <a:cs typeface="Open Sans"/>
                <a:sym typeface="Open Sans"/>
              </a:endParaRPr>
            </a:p>
          </p:txBody>
        </p:sp>
        <p:sp>
          <p:nvSpPr>
            <p:cNvPr id="503" name="Google Shape;503;p33"/>
            <p:cNvSpPr/>
            <p:nvPr/>
          </p:nvSpPr>
          <p:spPr>
            <a:xfrm>
              <a:off x="809625" y="1495425"/>
              <a:ext cx="1476300" cy="1476300"/>
            </a:xfrm>
            <a:prstGeom prst="ellipse">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Open Sans"/>
                <a:ea typeface="Open Sans"/>
                <a:cs typeface="Open Sans"/>
                <a:sym typeface="Open Sans"/>
              </a:endParaRPr>
            </a:p>
          </p:txBody>
        </p:sp>
      </p:grpSp>
      <p:grpSp>
        <p:nvGrpSpPr>
          <p:cNvPr id="504" name="Google Shape;504;p33"/>
          <p:cNvGrpSpPr/>
          <p:nvPr/>
        </p:nvGrpSpPr>
        <p:grpSpPr>
          <a:xfrm>
            <a:off x="3149470" y="2887126"/>
            <a:ext cx="1458323" cy="1458323"/>
            <a:chOff x="733425" y="1428750"/>
            <a:chExt cx="1619100" cy="1619100"/>
          </a:xfrm>
        </p:grpSpPr>
        <p:sp>
          <p:nvSpPr>
            <p:cNvPr id="505" name="Google Shape;505;p33"/>
            <p:cNvSpPr/>
            <p:nvPr/>
          </p:nvSpPr>
          <p:spPr>
            <a:xfrm>
              <a:off x="804863" y="1500188"/>
              <a:ext cx="1476300" cy="14763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Open Sans"/>
                <a:ea typeface="Open Sans"/>
                <a:cs typeface="Open Sans"/>
                <a:sym typeface="Open Sans"/>
              </a:endParaRPr>
            </a:p>
          </p:txBody>
        </p:sp>
        <p:sp>
          <p:nvSpPr>
            <p:cNvPr id="506" name="Google Shape;506;p33"/>
            <p:cNvSpPr/>
            <p:nvPr/>
          </p:nvSpPr>
          <p:spPr>
            <a:xfrm>
              <a:off x="733425" y="1428750"/>
              <a:ext cx="1619100" cy="1619100"/>
            </a:xfrm>
            <a:prstGeom prst="ellipse">
              <a:avLst/>
            </a:prstGeom>
            <a:solidFill>
              <a:srgbClr val="FFFFFF"/>
            </a:solidFill>
            <a:ln cap="flat" cmpd="sng" w="1905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Open Sans"/>
                <a:ea typeface="Open Sans"/>
                <a:cs typeface="Open Sans"/>
                <a:sym typeface="Open Sans"/>
              </a:endParaRPr>
            </a:p>
          </p:txBody>
        </p:sp>
        <p:sp>
          <p:nvSpPr>
            <p:cNvPr id="507" name="Google Shape;507;p33"/>
            <p:cNvSpPr/>
            <p:nvPr/>
          </p:nvSpPr>
          <p:spPr>
            <a:xfrm>
              <a:off x="809625" y="1495425"/>
              <a:ext cx="1476300" cy="1476300"/>
            </a:xfrm>
            <a:prstGeom prst="ellipse">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Open Sans"/>
                <a:ea typeface="Open Sans"/>
                <a:cs typeface="Open Sans"/>
                <a:sym typeface="Open Sans"/>
              </a:endParaRPr>
            </a:p>
          </p:txBody>
        </p:sp>
      </p:grpSp>
      <p:grpSp>
        <p:nvGrpSpPr>
          <p:cNvPr id="508" name="Google Shape;508;p33"/>
          <p:cNvGrpSpPr/>
          <p:nvPr/>
        </p:nvGrpSpPr>
        <p:grpSpPr>
          <a:xfrm>
            <a:off x="5486175" y="2887126"/>
            <a:ext cx="1458323" cy="1458323"/>
            <a:chOff x="733425" y="1428750"/>
            <a:chExt cx="1619100" cy="1619100"/>
          </a:xfrm>
        </p:grpSpPr>
        <p:sp>
          <p:nvSpPr>
            <p:cNvPr id="509" name="Google Shape;509;p33"/>
            <p:cNvSpPr/>
            <p:nvPr/>
          </p:nvSpPr>
          <p:spPr>
            <a:xfrm>
              <a:off x="804863" y="1500188"/>
              <a:ext cx="1476300" cy="14763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Open Sans"/>
                <a:ea typeface="Open Sans"/>
                <a:cs typeface="Open Sans"/>
                <a:sym typeface="Open Sans"/>
              </a:endParaRPr>
            </a:p>
          </p:txBody>
        </p:sp>
        <p:sp>
          <p:nvSpPr>
            <p:cNvPr id="510" name="Google Shape;510;p33"/>
            <p:cNvSpPr/>
            <p:nvPr/>
          </p:nvSpPr>
          <p:spPr>
            <a:xfrm>
              <a:off x="733425" y="1428750"/>
              <a:ext cx="1619100" cy="1619100"/>
            </a:xfrm>
            <a:prstGeom prst="ellipse">
              <a:avLst/>
            </a:prstGeom>
            <a:solidFill>
              <a:srgbClr val="FFFFFF"/>
            </a:solidFill>
            <a:ln cap="flat" cmpd="sng" w="1905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Open Sans"/>
                <a:ea typeface="Open Sans"/>
                <a:cs typeface="Open Sans"/>
                <a:sym typeface="Open Sans"/>
              </a:endParaRPr>
            </a:p>
          </p:txBody>
        </p:sp>
        <p:sp>
          <p:nvSpPr>
            <p:cNvPr id="511" name="Google Shape;511;p33"/>
            <p:cNvSpPr/>
            <p:nvPr/>
          </p:nvSpPr>
          <p:spPr>
            <a:xfrm>
              <a:off x="809625" y="1495425"/>
              <a:ext cx="1476300" cy="1476300"/>
            </a:xfrm>
            <a:prstGeom prst="ellipse">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Open Sans"/>
                <a:ea typeface="Open Sans"/>
                <a:cs typeface="Open Sans"/>
                <a:sym typeface="Open Sans"/>
              </a:endParaRPr>
            </a:p>
          </p:txBody>
        </p:sp>
      </p:grpSp>
      <p:sp>
        <p:nvSpPr>
          <p:cNvPr id="512" name="Google Shape;512;p33"/>
          <p:cNvSpPr txBox="1"/>
          <p:nvPr/>
        </p:nvSpPr>
        <p:spPr>
          <a:xfrm>
            <a:off x="1939381" y="2693000"/>
            <a:ext cx="1375500" cy="54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 u="none" cap="none" strike="noStrike">
                <a:solidFill>
                  <a:srgbClr val="CC0000"/>
                </a:solidFill>
                <a:latin typeface="Abel"/>
                <a:ea typeface="Abel"/>
                <a:cs typeface="Abel"/>
                <a:sym typeface="Abel"/>
              </a:rPr>
              <a:t>Name</a:t>
            </a:r>
            <a:endParaRPr>
              <a:solidFill>
                <a:srgbClr val="CC0000"/>
              </a:solidFill>
              <a:latin typeface="Abel"/>
              <a:ea typeface="Abel"/>
              <a:cs typeface="Abel"/>
              <a:sym typeface="Abel"/>
            </a:endParaRPr>
          </a:p>
          <a:p>
            <a:pPr indent="0" lvl="0" marL="0" marR="0" rtl="0" algn="ctr">
              <a:spcBef>
                <a:spcPts val="0"/>
              </a:spcBef>
              <a:spcAft>
                <a:spcPts val="0"/>
              </a:spcAft>
              <a:buNone/>
            </a:pPr>
            <a:r>
              <a:rPr b="0" i="0" lang="en" sz="1200" u="none" cap="none" strike="noStrike">
                <a:solidFill>
                  <a:srgbClr val="434343"/>
                </a:solidFill>
                <a:latin typeface="Ubuntu"/>
                <a:ea typeface="Ubuntu"/>
                <a:cs typeface="Ubuntu"/>
                <a:sym typeface="Ubuntu"/>
              </a:rPr>
              <a:t>Designation</a:t>
            </a:r>
            <a:endParaRPr sz="1000">
              <a:solidFill>
                <a:srgbClr val="434343"/>
              </a:solidFill>
              <a:latin typeface="Ubuntu"/>
              <a:ea typeface="Ubuntu"/>
              <a:cs typeface="Ubuntu"/>
              <a:sym typeface="Ubuntu"/>
            </a:endParaRPr>
          </a:p>
        </p:txBody>
      </p:sp>
      <p:sp>
        <p:nvSpPr>
          <p:cNvPr id="513" name="Google Shape;513;p33"/>
          <p:cNvSpPr txBox="1"/>
          <p:nvPr/>
        </p:nvSpPr>
        <p:spPr>
          <a:xfrm>
            <a:off x="3190861" y="4455300"/>
            <a:ext cx="1375500" cy="54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 u="none" cap="none" strike="noStrike">
                <a:solidFill>
                  <a:srgbClr val="CC0000"/>
                </a:solidFill>
                <a:latin typeface="Abel"/>
                <a:ea typeface="Abel"/>
                <a:cs typeface="Abel"/>
                <a:sym typeface="Abel"/>
              </a:rPr>
              <a:t>Name</a:t>
            </a:r>
            <a:endParaRPr>
              <a:solidFill>
                <a:srgbClr val="CC0000"/>
              </a:solidFill>
              <a:latin typeface="Abel"/>
              <a:ea typeface="Abel"/>
              <a:cs typeface="Abel"/>
              <a:sym typeface="Abel"/>
            </a:endParaRPr>
          </a:p>
          <a:p>
            <a:pPr indent="0" lvl="0" marL="0" marR="0" rtl="0" algn="ctr">
              <a:spcBef>
                <a:spcPts val="0"/>
              </a:spcBef>
              <a:spcAft>
                <a:spcPts val="0"/>
              </a:spcAft>
              <a:buNone/>
            </a:pPr>
            <a:r>
              <a:rPr b="0" i="0" lang="en" sz="1200" u="none" cap="none" strike="noStrike">
                <a:solidFill>
                  <a:srgbClr val="434343"/>
                </a:solidFill>
                <a:latin typeface="Ubuntu"/>
                <a:ea typeface="Ubuntu"/>
                <a:cs typeface="Ubuntu"/>
                <a:sym typeface="Ubuntu"/>
              </a:rPr>
              <a:t>Designation</a:t>
            </a:r>
            <a:endParaRPr sz="1000">
              <a:solidFill>
                <a:srgbClr val="434343"/>
              </a:solidFill>
              <a:latin typeface="Ubuntu"/>
              <a:ea typeface="Ubuntu"/>
              <a:cs typeface="Ubuntu"/>
              <a:sym typeface="Ubuntu"/>
            </a:endParaRPr>
          </a:p>
        </p:txBody>
      </p:sp>
      <p:sp>
        <p:nvSpPr>
          <p:cNvPr id="514" name="Google Shape;514;p33"/>
          <p:cNvSpPr txBox="1"/>
          <p:nvPr/>
        </p:nvSpPr>
        <p:spPr>
          <a:xfrm>
            <a:off x="4387811" y="2693000"/>
            <a:ext cx="1375500" cy="54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 u="none" cap="none" strike="noStrike">
                <a:solidFill>
                  <a:srgbClr val="CC0000"/>
                </a:solidFill>
                <a:latin typeface="Abel"/>
                <a:ea typeface="Abel"/>
                <a:cs typeface="Abel"/>
                <a:sym typeface="Abel"/>
              </a:rPr>
              <a:t>Name</a:t>
            </a:r>
            <a:endParaRPr>
              <a:solidFill>
                <a:srgbClr val="CC0000"/>
              </a:solidFill>
              <a:latin typeface="Abel"/>
              <a:ea typeface="Abel"/>
              <a:cs typeface="Abel"/>
              <a:sym typeface="Abel"/>
            </a:endParaRPr>
          </a:p>
          <a:p>
            <a:pPr indent="0" lvl="0" marL="0" marR="0" rtl="0" algn="ctr">
              <a:spcBef>
                <a:spcPts val="0"/>
              </a:spcBef>
              <a:spcAft>
                <a:spcPts val="0"/>
              </a:spcAft>
              <a:buNone/>
            </a:pPr>
            <a:r>
              <a:rPr b="0" i="0" lang="en" sz="1200" u="none" cap="none" strike="noStrike">
                <a:solidFill>
                  <a:srgbClr val="434343"/>
                </a:solidFill>
                <a:latin typeface="Ubuntu"/>
                <a:ea typeface="Ubuntu"/>
                <a:cs typeface="Ubuntu"/>
                <a:sym typeface="Ubuntu"/>
              </a:rPr>
              <a:t>Designation</a:t>
            </a:r>
            <a:endParaRPr sz="1000">
              <a:solidFill>
                <a:srgbClr val="434343"/>
              </a:solidFill>
              <a:latin typeface="Ubuntu"/>
              <a:ea typeface="Ubuntu"/>
              <a:cs typeface="Ubuntu"/>
              <a:sym typeface="Ubuntu"/>
            </a:endParaRPr>
          </a:p>
        </p:txBody>
      </p:sp>
      <p:sp>
        <p:nvSpPr>
          <p:cNvPr id="515" name="Google Shape;515;p33"/>
          <p:cNvSpPr txBox="1"/>
          <p:nvPr/>
        </p:nvSpPr>
        <p:spPr>
          <a:xfrm>
            <a:off x="5527586" y="4455300"/>
            <a:ext cx="1375500" cy="54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 u="none" cap="none" strike="noStrike">
                <a:solidFill>
                  <a:srgbClr val="CC0000"/>
                </a:solidFill>
                <a:latin typeface="Abel"/>
                <a:ea typeface="Abel"/>
                <a:cs typeface="Abel"/>
                <a:sym typeface="Abel"/>
              </a:rPr>
              <a:t>Name</a:t>
            </a:r>
            <a:endParaRPr>
              <a:solidFill>
                <a:srgbClr val="CC0000"/>
              </a:solidFill>
              <a:latin typeface="Abel"/>
              <a:ea typeface="Abel"/>
              <a:cs typeface="Abel"/>
              <a:sym typeface="Abel"/>
            </a:endParaRPr>
          </a:p>
          <a:p>
            <a:pPr indent="0" lvl="0" marL="0" marR="0" rtl="0" algn="ctr">
              <a:spcBef>
                <a:spcPts val="0"/>
              </a:spcBef>
              <a:spcAft>
                <a:spcPts val="0"/>
              </a:spcAft>
              <a:buNone/>
            </a:pPr>
            <a:r>
              <a:rPr b="0" i="0" lang="en" sz="1200" u="none" cap="none" strike="noStrike">
                <a:solidFill>
                  <a:srgbClr val="434343"/>
                </a:solidFill>
                <a:latin typeface="Ubuntu"/>
                <a:ea typeface="Ubuntu"/>
                <a:cs typeface="Ubuntu"/>
                <a:sym typeface="Ubuntu"/>
              </a:rPr>
              <a:t>Designation</a:t>
            </a:r>
            <a:endParaRPr sz="1000">
              <a:solidFill>
                <a:srgbClr val="434343"/>
              </a:solidFill>
              <a:latin typeface="Ubuntu"/>
              <a:ea typeface="Ubuntu"/>
              <a:cs typeface="Ubuntu"/>
              <a:sym typeface="Ubuntu"/>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34"/>
          <p:cNvSpPr txBox="1"/>
          <p:nvPr>
            <p:ph idx="1" type="body"/>
          </p:nvPr>
        </p:nvSpPr>
        <p:spPr>
          <a:xfrm>
            <a:off x="829375" y="2256825"/>
            <a:ext cx="3513000" cy="8199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CEDBE0"/>
              </a:buClr>
              <a:buFont typeface="Arvo"/>
              <a:buNone/>
            </a:pPr>
            <a:r>
              <a:rPr lang="en">
                <a:solidFill>
                  <a:srgbClr val="BF9000"/>
                </a:solidFill>
              </a:rPr>
              <a:t>Lorem ipsum dolor sit amet, consectetur adipiscing elit. Aliquam varius ullamcorper nunc, eu pharetra quam pellentesque at. </a:t>
            </a:r>
            <a:endParaRPr>
              <a:solidFill>
                <a:srgbClr val="BF9000"/>
              </a:solidFill>
            </a:endParaRPr>
          </a:p>
        </p:txBody>
      </p:sp>
      <p:pic>
        <p:nvPicPr>
          <p:cNvPr descr="typing-690856.jpg" id="521" name="Google Shape;521;p34"/>
          <p:cNvPicPr preferRelativeResize="0"/>
          <p:nvPr/>
        </p:nvPicPr>
        <p:blipFill rotWithShape="1">
          <a:blip r:embed="rId3">
            <a:alphaModFix/>
          </a:blip>
          <a:srcRect b="16128" l="0" r="12510" t="0"/>
          <a:stretch/>
        </p:blipFill>
        <p:spPr>
          <a:xfrm>
            <a:off x="1397091" y="3362355"/>
            <a:ext cx="2761872" cy="1765101"/>
          </a:xfrm>
          <a:prstGeom prst="rect">
            <a:avLst/>
          </a:prstGeom>
          <a:noFill/>
          <a:ln>
            <a:noFill/>
          </a:ln>
        </p:spPr>
      </p:pic>
      <p:sp>
        <p:nvSpPr>
          <p:cNvPr id="522" name="Google Shape;522;p34"/>
          <p:cNvSpPr txBox="1"/>
          <p:nvPr>
            <p:ph idx="4294967295" type="ctrTitle"/>
          </p:nvPr>
        </p:nvSpPr>
        <p:spPr>
          <a:xfrm>
            <a:off x="459700" y="550400"/>
            <a:ext cx="3453000" cy="11598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7198A9"/>
              </a:buClr>
              <a:buFont typeface="Arvo"/>
              <a:buNone/>
            </a:pPr>
            <a:r>
              <a:rPr lang="en" sz="4800">
                <a:solidFill>
                  <a:srgbClr val="F1C232"/>
                </a:solidFill>
              </a:rPr>
              <a:t>Why We Do It</a:t>
            </a:r>
            <a:endParaRPr sz="4800">
              <a:solidFill>
                <a:srgbClr val="F1C232"/>
              </a:solidFill>
            </a:endParaRPr>
          </a:p>
        </p:txBody>
      </p:sp>
      <p:sp>
        <p:nvSpPr>
          <p:cNvPr id="523" name="Google Shape;523;p34"/>
          <p:cNvSpPr txBox="1"/>
          <p:nvPr/>
        </p:nvSpPr>
        <p:spPr>
          <a:xfrm>
            <a:off x="459700" y="1511000"/>
            <a:ext cx="3699300" cy="46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BF9000"/>
                </a:solidFill>
                <a:latin typeface="Ubuntu"/>
                <a:ea typeface="Ubuntu"/>
                <a:cs typeface="Ubuntu"/>
                <a:sym typeface="Ubuntu"/>
              </a:rPr>
              <a:t>Tell your audience about your motivations</a:t>
            </a:r>
            <a:endParaRPr>
              <a:solidFill>
                <a:srgbClr val="BF9000"/>
              </a:solidFill>
              <a:latin typeface="Ubuntu"/>
              <a:ea typeface="Ubuntu"/>
              <a:cs typeface="Ubuntu"/>
              <a:sym typeface="Ubuntu"/>
            </a:endParaRPr>
          </a:p>
        </p:txBody>
      </p:sp>
      <p:sp>
        <p:nvSpPr>
          <p:cNvPr id="524" name="Google Shape;524;p34"/>
          <p:cNvSpPr txBox="1"/>
          <p:nvPr>
            <p:ph idx="1" type="body"/>
          </p:nvPr>
        </p:nvSpPr>
        <p:spPr>
          <a:xfrm>
            <a:off x="4342375" y="3622525"/>
            <a:ext cx="3513000" cy="819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CEDBE0"/>
              </a:buClr>
              <a:buFont typeface="Arvo"/>
              <a:buNone/>
            </a:pPr>
            <a:r>
              <a:rPr lang="en">
                <a:solidFill>
                  <a:srgbClr val="BF9000"/>
                </a:solidFill>
              </a:rPr>
              <a:t>Lorem ipsum dolor sit amet, consectetur adipiscing elit. Aliquam varius ullamcorper nunc, eu pharetra quam pellentesque at. </a:t>
            </a:r>
            <a:endParaRPr>
              <a:solidFill>
                <a:srgbClr val="BF9000"/>
              </a:solidFill>
            </a:endParaRPr>
          </a:p>
        </p:txBody>
      </p:sp>
      <p:pic>
        <p:nvPicPr>
          <p:cNvPr descr="city-984268_1920.jpg" id="525" name="Google Shape;525;p34"/>
          <p:cNvPicPr preferRelativeResize="0"/>
          <p:nvPr/>
        </p:nvPicPr>
        <p:blipFill rotWithShape="1">
          <a:blip r:embed="rId4">
            <a:alphaModFix/>
          </a:blip>
          <a:srcRect b="16128" l="0" r="0" t="0"/>
          <a:stretch/>
        </p:blipFill>
        <p:spPr>
          <a:xfrm>
            <a:off x="4342375" y="528350"/>
            <a:ext cx="2723827" cy="15230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35"/>
          <p:cNvSpPr/>
          <p:nvPr/>
        </p:nvSpPr>
        <p:spPr>
          <a:xfrm>
            <a:off x="1641700" y="1229900"/>
            <a:ext cx="5125800" cy="2727600"/>
          </a:xfrm>
          <a:prstGeom prst="rect">
            <a:avLst/>
          </a:prstGeom>
          <a:solidFill>
            <a:srgbClr val="000000">
              <a:alpha val="123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31" name="Google Shape;531;p35"/>
          <p:cNvSpPr/>
          <p:nvPr/>
        </p:nvSpPr>
        <p:spPr>
          <a:xfrm>
            <a:off x="1622638" y="4173125"/>
            <a:ext cx="2525400" cy="650100"/>
          </a:xfrm>
          <a:prstGeom prst="rect">
            <a:avLst/>
          </a:prstGeom>
          <a:solidFill>
            <a:srgbClr val="000000">
              <a:alpha val="123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32" name="Google Shape;532;p35"/>
          <p:cNvSpPr/>
          <p:nvPr/>
        </p:nvSpPr>
        <p:spPr>
          <a:xfrm>
            <a:off x="4251550" y="4173125"/>
            <a:ext cx="2525400" cy="650100"/>
          </a:xfrm>
          <a:prstGeom prst="rect">
            <a:avLst/>
          </a:prstGeom>
          <a:solidFill>
            <a:srgbClr val="000000">
              <a:alpha val="123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33" name="Google Shape;533;p35"/>
          <p:cNvSpPr/>
          <p:nvPr/>
        </p:nvSpPr>
        <p:spPr>
          <a:xfrm>
            <a:off x="1609925" y="4146850"/>
            <a:ext cx="2512800" cy="650100"/>
          </a:xfrm>
          <a:prstGeom prst="rect">
            <a:avLst/>
          </a:prstGeom>
          <a:solidFill>
            <a:srgbClr val="BF9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Open Sans"/>
              <a:ea typeface="Open Sans"/>
              <a:cs typeface="Open Sans"/>
              <a:sym typeface="Open Sans"/>
            </a:endParaRPr>
          </a:p>
        </p:txBody>
      </p:sp>
      <p:sp>
        <p:nvSpPr>
          <p:cNvPr id="534" name="Google Shape;534;p35"/>
          <p:cNvSpPr/>
          <p:nvPr/>
        </p:nvSpPr>
        <p:spPr>
          <a:xfrm>
            <a:off x="1763366" y="4270325"/>
            <a:ext cx="403225" cy="403198"/>
          </a:xfrm>
          <a:custGeom>
            <a:rect b="b" l="l" r="r" t="t"/>
            <a:pathLst>
              <a:path extrusionOk="0" h="333" w="334">
                <a:moveTo>
                  <a:pt x="100" y="266"/>
                </a:moveTo>
                <a:cubicBezTo>
                  <a:pt x="82" y="266"/>
                  <a:pt x="67" y="281"/>
                  <a:pt x="67" y="300"/>
                </a:cubicBezTo>
                <a:cubicBezTo>
                  <a:pt x="67" y="318"/>
                  <a:pt x="82" y="333"/>
                  <a:pt x="100" y="333"/>
                </a:cubicBezTo>
                <a:cubicBezTo>
                  <a:pt x="119" y="333"/>
                  <a:pt x="134" y="318"/>
                  <a:pt x="134" y="300"/>
                </a:cubicBezTo>
                <a:cubicBezTo>
                  <a:pt x="134" y="281"/>
                  <a:pt x="119" y="266"/>
                  <a:pt x="100" y="266"/>
                </a:cubicBezTo>
                <a:close/>
                <a:moveTo>
                  <a:pt x="0" y="0"/>
                </a:moveTo>
                <a:cubicBezTo>
                  <a:pt x="0" y="33"/>
                  <a:pt x="0" y="33"/>
                  <a:pt x="0" y="33"/>
                </a:cubicBezTo>
                <a:cubicBezTo>
                  <a:pt x="34" y="33"/>
                  <a:pt x="34" y="33"/>
                  <a:pt x="34" y="33"/>
                </a:cubicBezTo>
                <a:cubicBezTo>
                  <a:pt x="94" y="160"/>
                  <a:pt x="94" y="160"/>
                  <a:pt x="94" y="160"/>
                </a:cubicBezTo>
                <a:cubicBezTo>
                  <a:pt x="70" y="201"/>
                  <a:pt x="70" y="201"/>
                  <a:pt x="70" y="201"/>
                </a:cubicBezTo>
                <a:cubicBezTo>
                  <a:pt x="67" y="206"/>
                  <a:pt x="67" y="211"/>
                  <a:pt x="67" y="218"/>
                </a:cubicBezTo>
                <a:cubicBezTo>
                  <a:pt x="67" y="236"/>
                  <a:pt x="82" y="251"/>
                  <a:pt x="100" y="251"/>
                </a:cubicBezTo>
                <a:cubicBezTo>
                  <a:pt x="300" y="251"/>
                  <a:pt x="300" y="251"/>
                  <a:pt x="300" y="251"/>
                </a:cubicBezTo>
                <a:cubicBezTo>
                  <a:pt x="300" y="218"/>
                  <a:pt x="300" y="218"/>
                  <a:pt x="300" y="218"/>
                </a:cubicBezTo>
                <a:cubicBezTo>
                  <a:pt x="107" y="218"/>
                  <a:pt x="107" y="218"/>
                  <a:pt x="107" y="218"/>
                </a:cubicBezTo>
                <a:cubicBezTo>
                  <a:pt x="105" y="218"/>
                  <a:pt x="104" y="216"/>
                  <a:pt x="104" y="215"/>
                </a:cubicBezTo>
                <a:cubicBezTo>
                  <a:pt x="104" y="213"/>
                  <a:pt x="104" y="213"/>
                  <a:pt x="104" y="213"/>
                </a:cubicBezTo>
                <a:cubicBezTo>
                  <a:pt x="119" y="186"/>
                  <a:pt x="119" y="186"/>
                  <a:pt x="119" y="186"/>
                </a:cubicBezTo>
                <a:cubicBezTo>
                  <a:pt x="242" y="186"/>
                  <a:pt x="242" y="186"/>
                  <a:pt x="242" y="186"/>
                </a:cubicBezTo>
                <a:cubicBezTo>
                  <a:pt x="255" y="186"/>
                  <a:pt x="265" y="180"/>
                  <a:pt x="272" y="170"/>
                </a:cubicBezTo>
                <a:cubicBezTo>
                  <a:pt x="332" y="61"/>
                  <a:pt x="332" y="61"/>
                  <a:pt x="332" y="61"/>
                </a:cubicBezTo>
                <a:cubicBezTo>
                  <a:pt x="334" y="60"/>
                  <a:pt x="334" y="56"/>
                  <a:pt x="334" y="53"/>
                </a:cubicBezTo>
                <a:cubicBezTo>
                  <a:pt x="334" y="45"/>
                  <a:pt x="325" y="36"/>
                  <a:pt x="317" y="36"/>
                </a:cubicBezTo>
                <a:cubicBezTo>
                  <a:pt x="70" y="36"/>
                  <a:pt x="70" y="36"/>
                  <a:pt x="70" y="36"/>
                </a:cubicBezTo>
                <a:cubicBezTo>
                  <a:pt x="55" y="3"/>
                  <a:pt x="55" y="3"/>
                  <a:pt x="55" y="3"/>
                </a:cubicBezTo>
                <a:cubicBezTo>
                  <a:pt x="55" y="0"/>
                  <a:pt x="0" y="0"/>
                  <a:pt x="0" y="0"/>
                </a:cubicBezTo>
                <a:close/>
                <a:moveTo>
                  <a:pt x="267" y="266"/>
                </a:moveTo>
                <a:cubicBezTo>
                  <a:pt x="249" y="266"/>
                  <a:pt x="234" y="281"/>
                  <a:pt x="234" y="300"/>
                </a:cubicBezTo>
                <a:cubicBezTo>
                  <a:pt x="234" y="318"/>
                  <a:pt x="249" y="333"/>
                  <a:pt x="267" y="333"/>
                </a:cubicBezTo>
                <a:cubicBezTo>
                  <a:pt x="285" y="333"/>
                  <a:pt x="300" y="318"/>
                  <a:pt x="300" y="300"/>
                </a:cubicBezTo>
                <a:cubicBezTo>
                  <a:pt x="300" y="281"/>
                  <a:pt x="285" y="266"/>
                  <a:pt x="267" y="266"/>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535" name="Google Shape;535;p35"/>
          <p:cNvSpPr txBox="1"/>
          <p:nvPr/>
        </p:nvSpPr>
        <p:spPr>
          <a:xfrm>
            <a:off x="2181425" y="4314400"/>
            <a:ext cx="20553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Open Sans"/>
                <a:ea typeface="Open Sans"/>
                <a:cs typeface="Open Sans"/>
                <a:sym typeface="Open Sans"/>
              </a:rPr>
              <a:t>This is a text placeholder.</a:t>
            </a:r>
            <a:endParaRPr sz="1200">
              <a:solidFill>
                <a:srgbClr val="FFFFFF"/>
              </a:solidFill>
              <a:latin typeface="Open Sans"/>
              <a:ea typeface="Open Sans"/>
              <a:cs typeface="Open Sans"/>
              <a:sym typeface="Open Sans"/>
            </a:endParaRPr>
          </a:p>
        </p:txBody>
      </p:sp>
      <p:sp>
        <p:nvSpPr>
          <p:cNvPr id="536" name="Google Shape;536;p35"/>
          <p:cNvSpPr/>
          <p:nvPr/>
        </p:nvSpPr>
        <p:spPr>
          <a:xfrm>
            <a:off x="4236725" y="4146850"/>
            <a:ext cx="2512800" cy="650100"/>
          </a:xfrm>
          <a:prstGeom prst="rect">
            <a:avLst/>
          </a:prstGeom>
          <a:solidFill>
            <a:srgbClr val="BF9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Open Sans"/>
              <a:ea typeface="Open Sans"/>
              <a:cs typeface="Open Sans"/>
              <a:sym typeface="Open Sans"/>
            </a:endParaRPr>
          </a:p>
        </p:txBody>
      </p:sp>
      <p:sp>
        <p:nvSpPr>
          <p:cNvPr id="537" name="Google Shape;537;p35"/>
          <p:cNvSpPr txBox="1"/>
          <p:nvPr/>
        </p:nvSpPr>
        <p:spPr>
          <a:xfrm>
            <a:off x="4739325" y="4314400"/>
            <a:ext cx="20553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Open Sans"/>
                <a:ea typeface="Open Sans"/>
                <a:cs typeface="Open Sans"/>
                <a:sym typeface="Open Sans"/>
              </a:rPr>
              <a:t>This is a text placeholder.</a:t>
            </a:r>
            <a:endParaRPr sz="1200">
              <a:solidFill>
                <a:srgbClr val="FFFFFF"/>
              </a:solidFill>
              <a:latin typeface="Open Sans"/>
              <a:ea typeface="Open Sans"/>
              <a:cs typeface="Open Sans"/>
              <a:sym typeface="Open Sans"/>
            </a:endParaRPr>
          </a:p>
        </p:txBody>
      </p:sp>
      <p:sp>
        <p:nvSpPr>
          <p:cNvPr id="538" name="Google Shape;538;p35"/>
          <p:cNvSpPr/>
          <p:nvPr/>
        </p:nvSpPr>
        <p:spPr>
          <a:xfrm>
            <a:off x="4325166" y="4337750"/>
            <a:ext cx="403225" cy="268288"/>
          </a:xfrm>
          <a:custGeom>
            <a:rect b="b" l="l" r="r" t="t"/>
            <a:pathLst>
              <a:path extrusionOk="0" h="267" w="400">
                <a:moveTo>
                  <a:pt x="323" y="100"/>
                </a:moveTo>
                <a:cubicBezTo>
                  <a:pt x="312" y="42"/>
                  <a:pt x="262" y="0"/>
                  <a:pt x="200" y="0"/>
                </a:cubicBezTo>
                <a:cubicBezTo>
                  <a:pt x="152" y="0"/>
                  <a:pt x="110" y="27"/>
                  <a:pt x="90" y="67"/>
                </a:cubicBezTo>
                <a:cubicBezTo>
                  <a:pt x="40" y="72"/>
                  <a:pt x="0" y="115"/>
                  <a:pt x="0" y="167"/>
                </a:cubicBezTo>
                <a:cubicBezTo>
                  <a:pt x="0" y="222"/>
                  <a:pt x="45" y="267"/>
                  <a:pt x="100" y="267"/>
                </a:cubicBezTo>
                <a:cubicBezTo>
                  <a:pt x="317" y="267"/>
                  <a:pt x="317" y="267"/>
                  <a:pt x="317" y="267"/>
                </a:cubicBezTo>
                <a:cubicBezTo>
                  <a:pt x="363" y="267"/>
                  <a:pt x="400" y="230"/>
                  <a:pt x="400" y="184"/>
                </a:cubicBezTo>
                <a:cubicBezTo>
                  <a:pt x="400" y="139"/>
                  <a:pt x="365" y="102"/>
                  <a:pt x="323" y="100"/>
                </a:cubicBezTo>
                <a:close/>
                <a:moveTo>
                  <a:pt x="233" y="149"/>
                </a:moveTo>
                <a:cubicBezTo>
                  <a:pt x="233" y="215"/>
                  <a:pt x="233" y="215"/>
                  <a:pt x="233" y="215"/>
                </a:cubicBezTo>
                <a:cubicBezTo>
                  <a:pt x="167" y="215"/>
                  <a:pt x="167" y="215"/>
                  <a:pt x="167" y="215"/>
                </a:cubicBezTo>
                <a:cubicBezTo>
                  <a:pt x="167" y="149"/>
                  <a:pt x="167" y="149"/>
                  <a:pt x="167" y="149"/>
                </a:cubicBezTo>
                <a:cubicBezTo>
                  <a:pt x="117" y="149"/>
                  <a:pt x="117" y="149"/>
                  <a:pt x="117" y="149"/>
                </a:cubicBezTo>
                <a:cubicBezTo>
                  <a:pt x="200" y="65"/>
                  <a:pt x="200" y="65"/>
                  <a:pt x="200" y="65"/>
                </a:cubicBezTo>
                <a:cubicBezTo>
                  <a:pt x="283" y="149"/>
                  <a:pt x="283" y="149"/>
                  <a:pt x="283" y="149"/>
                </a:cubicBezTo>
                <a:lnTo>
                  <a:pt x="233" y="149"/>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539" name="Google Shape;539;p35"/>
          <p:cNvSpPr txBox="1"/>
          <p:nvPr>
            <p:ph idx="4294967295" type="title"/>
          </p:nvPr>
        </p:nvSpPr>
        <p:spPr>
          <a:xfrm>
            <a:off x="387900" y="206475"/>
            <a:ext cx="4946700" cy="621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7198A9"/>
              </a:buClr>
              <a:buFont typeface="Arvo"/>
              <a:buNone/>
            </a:pPr>
            <a:r>
              <a:rPr lang="en" sz="3000">
                <a:solidFill>
                  <a:srgbClr val="F1C232"/>
                </a:solidFill>
              </a:rPr>
              <a:t>Success Case</a:t>
            </a:r>
            <a:endParaRPr>
              <a:solidFill>
                <a:srgbClr val="F1C232"/>
              </a:solidFill>
            </a:endParaRPr>
          </a:p>
        </p:txBody>
      </p:sp>
      <p:sp>
        <p:nvSpPr>
          <p:cNvPr id="540" name="Google Shape;540;p35"/>
          <p:cNvSpPr txBox="1"/>
          <p:nvPr/>
        </p:nvSpPr>
        <p:spPr>
          <a:xfrm>
            <a:off x="387900" y="711750"/>
            <a:ext cx="6652800" cy="328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
                <a:solidFill>
                  <a:srgbClr val="BF9000"/>
                </a:solidFill>
                <a:latin typeface="Ubuntu"/>
                <a:ea typeface="Ubuntu"/>
                <a:cs typeface="Ubuntu"/>
                <a:sym typeface="Ubuntu"/>
              </a:rPr>
              <a:t>We can achieve exceptional results</a:t>
            </a:r>
            <a:endParaRPr sz="1200">
              <a:solidFill>
                <a:srgbClr val="BF9000"/>
              </a:solidFill>
              <a:latin typeface="Ubuntu"/>
              <a:ea typeface="Ubuntu"/>
              <a:cs typeface="Ubuntu"/>
              <a:sym typeface="Ubuntu"/>
            </a:endParaRPr>
          </a:p>
        </p:txBody>
      </p:sp>
      <p:pic>
        <p:nvPicPr>
          <p:cNvPr descr="15710460795_68a1e8a811_o.jpg" id="541" name="Google Shape;541;p35"/>
          <p:cNvPicPr preferRelativeResize="0"/>
          <p:nvPr/>
        </p:nvPicPr>
        <p:blipFill rotWithShape="1">
          <a:blip r:embed="rId3">
            <a:alphaModFix/>
          </a:blip>
          <a:srcRect b="0" l="13867" r="6659" t="0"/>
          <a:stretch/>
        </p:blipFill>
        <p:spPr>
          <a:xfrm>
            <a:off x="1609925" y="1188425"/>
            <a:ext cx="5114650" cy="27218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itan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