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2" r:id="rId4"/>
    <p:sldId id="278" r:id="rId5"/>
    <p:sldId id="277" r:id="rId6"/>
    <p:sldId id="279" r:id="rId7"/>
    <p:sldId id="272" r:id="rId8"/>
    <p:sldId id="28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BEE65C6-7458-4482-9001-D0BA1A479913}" type="datetimeFigureOut">
              <a:rPr lang="en-US" smtClean="0"/>
              <a:t>01/05/2025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878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65C6-7458-4482-9001-D0BA1A479913}" type="datetimeFigureOut">
              <a:rPr lang="en-US" smtClean="0"/>
              <a:t>01/05/2025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31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65C6-7458-4482-9001-D0BA1A479913}" type="datetimeFigureOut">
              <a:rPr lang="en-US" smtClean="0"/>
              <a:t>01/05/2025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482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65C6-7458-4482-9001-D0BA1A479913}" type="datetimeFigureOut">
              <a:rPr lang="en-US" smtClean="0"/>
              <a:t>01/05/2025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89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BEE65C6-7458-4482-9001-D0BA1A479913}" type="datetimeFigureOut">
              <a:rPr lang="en-US" smtClean="0"/>
              <a:t>01/05/2025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8056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65C6-7458-4482-9001-D0BA1A479913}" type="datetimeFigureOut">
              <a:rPr lang="en-US" smtClean="0"/>
              <a:t>01/05/2025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63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65C6-7458-4482-9001-D0BA1A479913}" type="datetimeFigureOut">
              <a:rPr lang="en-US" smtClean="0"/>
              <a:t>01/05/2025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238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65C6-7458-4482-9001-D0BA1A479913}" type="datetimeFigureOut">
              <a:rPr lang="en-US" smtClean="0"/>
              <a:t>01/05/2025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33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65C6-7458-4482-9001-D0BA1A479913}" type="datetimeFigureOut">
              <a:rPr lang="en-US" smtClean="0"/>
              <a:t>01/05/2025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702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65C6-7458-4482-9001-D0BA1A479913}" type="datetimeFigureOut">
              <a:rPr lang="en-US" smtClean="0"/>
              <a:t>01/05/2025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97373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DBEE65C6-7458-4482-9001-D0BA1A479913}" type="datetimeFigureOut">
              <a:rPr lang="en-US" smtClean="0"/>
              <a:t>01/05/2025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721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BEE65C6-7458-4482-9001-D0BA1A479913}" type="datetimeFigureOut">
              <a:rPr lang="en-US" smtClean="0"/>
              <a:t>01/05/2025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807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NGỰ TRONG CON</a:t>
            </a:r>
            <a:endParaRPr lang="en-US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606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98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1782" y="373488"/>
            <a:ext cx="11292235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0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000" b="1" dirty="0"/>
              <a:t>Chúa ngự trong hồn con, ôi mừng vui biết mấy, ôi mừng vui biết mấy. Có Chúa ngự trong con, có Chúa ngự trong con hạnh phúc khôn lường.</a:t>
            </a:r>
            <a:r>
              <a:rPr lang="vi-VN" sz="6000" b="1" dirty="0"/>
              <a:t/>
            </a:r>
            <a:br>
              <a:rPr lang="vi-VN" sz="6000" b="1" dirty="0"/>
            </a:b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45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1783" y="360608"/>
            <a:ext cx="112793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0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dirty="0"/>
              <a:t>  </a:t>
            </a:r>
            <a:r>
              <a:rPr lang="vi-VN" sz="6000" b="1" dirty="0"/>
              <a:t> Chúa ơi tình Chúa lạ lùng, trời cao đất thấp muôn trùng sánh bao. Thánh ân cao quý nhường bao. Giờ đây Chúa đổ dạt dào tâm tư.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18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98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1782" y="373488"/>
            <a:ext cx="11292235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0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000" b="1" dirty="0"/>
              <a:t>Chúa ngự trong hồn con, ôi mừng vui biết mấy, ôi mừng vui biết mấy. Có Chúa ngự trong con, có Chúa ngự trong con hạnh phúc khôn lường.</a:t>
            </a:r>
            <a:r>
              <a:rPr lang="vi-VN" sz="6000" b="1" dirty="0"/>
              <a:t/>
            </a:r>
            <a:br>
              <a:rPr lang="vi-VN" sz="6000" b="1" dirty="0"/>
            </a:b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53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1783" y="360608"/>
            <a:ext cx="11279356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0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dirty="0"/>
              <a:t> </a:t>
            </a:r>
            <a:r>
              <a:rPr lang="vi-VN" sz="6400" b="1" dirty="0"/>
              <a:t> </a:t>
            </a:r>
            <a:r>
              <a:rPr lang="vi-VN" sz="6400" b="1" dirty="0"/>
              <a:t>Kính dâng mừng Chúa một lời. Lời ca tiếng hát lưng trời véo von. Chúa nay thăm viếng hồn con. Từ nay hết cảnh u buồn cô đơn.</a:t>
            </a:r>
            <a:r>
              <a:rPr lang="vi-VN" sz="6400" b="1" dirty="0"/>
              <a:t/>
            </a:r>
            <a:br>
              <a:rPr lang="vi-VN" sz="6400" b="1" dirty="0"/>
            </a:br>
            <a:endParaRPr lang="vi-VN" sz="64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14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98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1782" y="373488"/>
            <a:ext cx="11292235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0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000" b="1" dirty="0"/>
              <a:t>Chúa ngự trong hồn con, ôi mừng vui biết mấy, ôi mừng vui biết mấy. Có Chúa ngự trong con, có Chúa ngự trong con hạnh phúc khôn lường.</a:t>
            </a:r>
            <a:r>
              <a:rPr lang="vi-VN" sz="6000" b="1" dirty="0"/>
              <a:t/>
            </a:r>
            <a:br>
              <a:rPr lang="vi-VN" sz="6000" b="1" dirty="0"/>
            </a:b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58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98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1781" y="399245"/>
            <a:ext cx="1113768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0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000" b="1" dirty="0"/>
              <a:t>Cúi xin tình Chúa khoan hồng. Bỏ qua những lỗi chất chồng tháng năm. Đoái thương con phúc bình an. Hồn quên thống khổ yên hàn sống vui.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15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98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1782" y="373488"/>
            <a:ext cx="11292235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0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000" b="1" dirty="0"/>
              <a:t>Chúa ngự trong hồn con, ôi mừng vui biết mấy, ôi mừng vui biết mấy. Có Chúa ngự trong con, có Chúa ngự trong con hạnh phúc khôn lường.</a:t>
            </a:r>
            <a:r>
              <a:rPr lang="vi-VN" sz="6000" b="1" dirty="0"/>
              <a:t/>
            </a:r>
            <a:br>
              <a:rPr lang="vi-VN" sz="6000" b="1" dirty="0"/>
            </a:b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26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78</TotalTime>
  <Words>186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Garamond</vt:lpstr>
      <vt:lpstr>Verdana</vt:lpstr>
      <vt:lpstr>Savon</vt:lpstr>
      <vt:lpstr>CHÚA NGỰ TRONG CON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HỘI NHẠC THIÊN QUỐC</dc:title>
  <dc:creator>Admin</dc:creator>
  <cp:lastModifiedBy>Windows User</cp:lastModifiedBy>
  <cp:revision>29</cp:revision>
  <dcterms:created xsi:type="dcterms:W3CDTF">2024-12-05T09:15:52Z</dcterms:created>
  <dcterms:modified xsi:type="dcterms:W3CDTF">2025-05-01T16:16:27Z</dcterms:modified>
</cp:coreProperties>
</file>