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5" r:id="rId3"/>
    <p:sldId id="279" r:id="rId4"/>
    <p:sldId id="286" r:id="rId5"/>
    <p:sldId id="288" r:id="rId6"/>
    <p:sldId id="266" r:id="rId7"/>
    <p:sldId id="292" r:id="rId8"/>
    <p:sldId id="287" r:id="rId9"/>
    <p:sldId id="289" r:id="rId10"/>
    <p:sldId id="293" r:id="rId11"/>
    <p:sldId id="290" r:id="rId12"/>
    <p:sldId id="291" r:id="rId13"/>
    <p:sldId id="294"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4" d="100"/>
          <a:sy n="74" d="100"/>
        </p:scale>
        <p:origin x="576" y="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AD7E106F-7802-44BF-8423-B0A8940F00D7}" type="datetimeFigureOut">
              <a:rPr lang="en-US" smtClean="0"/>
              <a:t>25/03/2025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66359D93-DF82-4750-A60B-D676CA638800}" type="slidenum">
              <a:rPr lang="en-US" smtClean="0"/>
              <a:t>‹#›</a:t>
            </a:fld>
            <a:endParaRPr lang="en-US"/>
          </a:p>
        </p:txBody>
      </p:sp>
    </p:spTree>
    <p:extLst>
      <p:ext uri="{BB962C8B-B14F-4D97-AF65-F5344CB8AC3E}">
        <p14:creationId xmlns:p14="http://schemas.microsoft.com/office/powerpoint/2010/main" val="216025511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D7E106F-7802-44BF-8423-B0A8940F00D7}" type="datetimeFigureOut">
              <a:rPr lang="en-US" smtClean="0"/>
              <a:t>25/03/2025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359D93-DF82-4750-A60B-D676CA638800}" type="slidenum">
              <a:rPr lang="en-US" smtClean="0"/>
              <a:t>‹#›</a:t>
            </a:fld>
            <a:endParaRPr lang="en-US"/>
          </a:p>
        </p:txBody>
      </p:sp>
    </p:spTree>
    <p:extLst>
      <p:ext uri="{BB962C8B-B14F-4D97-AF65-F5344CB8AC3E}">
        <p14:creationId xmlns:p14="http://schemas.microsoft.com/office/powerpoint/2010/main" val="9759610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D7E106F-7802-44BF-8423-B0A8940F00D7}" type="datetimeFigureOut">
              <a:rPr lang="en-US" smtClean="0"/>
              <a:t>25/03/2025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359D93-DF82-4750-A60B-D676CA638800}" type="slidenum">
              <a:rPr lang="en-US" smtClean="0"/>
              <a:t>‹#›</a:t>
            </a:fld>
            <a:endParaRPr lang="en-US"/>
          </a:p>
        </p:txBody>
      </p:sp>
    </p:spTree>
    <p:extLst>
      <p:ext uri="{BB962C8B-B14F-4D97-AF65-F5344CB8AC3E}">
        <p14:creationId xmlns:p14="http://schemas.microsoft.com/office/powerpoint/2010/main" val="3305849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D7E106F-7802-44BF-8423-B0A8940F00D7}" type="datetimeFigureOut">
              <a:rPr lang="en-US" smtClean="0"/>
              <a:t>25/03/2025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6359D93-DF82-4750-A60B-D676CA638800}" type="slidenum">
              <a:rPr lang="en-US" smtClean="0"/>
              <a:t>‹#›</a:t>
            </a:fld>
            <a:endParaRPr lang="en-US"/>
          </a:p>
        </p:txBody>
      </p:sp>
    </p:spTree>
    <p:extLst>
      <p:ext uri="{BB962C8B-B14F-4D97-AF65-F5344CB8AC3E}">
        <p14:creationId xmlns:p14="http://schemas.microsoft.com/office/powerpoint/2010/main" val="30725678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AD7E106F-7802-44BF-8423-B0A8940F00D7}" type="datetimeFigureOut">
              <a:rPr lang="en-US" smtClean="0"/>
              <a:t>25/03/2025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66359D93-DF82-4750-A60B-D676CA638800}" type="slidenum">
              <a:rPr lang="en-US" smtClean="0"/>
              <a:t>‹#›</a:t>
            </a:fld>
            <a:endParaRPr lang="en-US"/>
          </a:p>
        </p:txBody>
      </p:sp>
    </p:spTree>
    <p:extLst>
      <p:ext uri="{BB962C8B-B14F-4D97-AF65-F5344CB8AC3E}">
        <p14:creationId xmlns:p14="http://schemas.microsoft.com/office/powerpoint/2010/main" val="4281430979"/>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D7E106F-7802-44BF-8423-B0A8940F00D7}" type="datetimeFigureOut">
              <a:rPr lang="en-US" smtClean="0"/>
              <a:t>25/03/2025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359D93-DF82-4750-A60B-D676CA638800}" type="slidenum">
              <a:rPr lang="en-US" smtClean="0"/>
              <a:t>‹#›</a:t>
            </a:fld>
            <a:endParaRPr lang="en-US"/>
          </a:p>
        </p:txBody>
      </p:sp>
    </p:spTree>
    <p:extLst>
      <p:ext uri="{BB962C8B-B14F-4D97-AF65-F5344CB8AC3E}">
        <p14:creationId xmlns:p14="http://schemas.microsoft.com/office/powerpoint/2010/main" val="16381908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D7E106F-7802-44BF-8423-B0A8940F00D7}" type="datetimeFigureOut">
              <a:rPr lang="en-US" smtClean="0"/>
              <a:t>25/03/2025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6359D93-DF82-4750-A60B-D676CA638800}" type="slidenum">
              <a:rPr lang="en-US" smtClean="0"/>
              <a:t>‹#›</a:t>
            </a:fld>
            <a:endParaRPr lang="en-US"/>
          </a:p>
        </p:txBody>
      </p:sp>
    </p:spTree>
    <p:extLst>
      <p:ext uri="{BB962C8B-B14F-4D97-AF65-F5344CB8AC3E}">
        <p14:creationId xmlns:p14="http://schemas.microsoft.com/office/powerpoint/2010/main" val="30159962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D7E106F-7802-44BF-8423-B0A8940F00D7}" type="datetimeFigureOut">
              <a:rPr lang="en-US" smtClean="0"/>
              <a:t>25/03/2025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6359D93-DF82-4750-A60B-D676CA638800}" type="slidenum">
              <a:rPr lang="en-US" smtClean="0"/>
              <a:t>‹#›</a:t>
            </a:fld>
            <a:endParaRPr lang="en-US"/>
          </a:p>
        </p:txBody>
      </p:sp>
    </p:spTree>
    <p:extLst>
      <p:ext uri="{BB962C8B-B14F-4D97-AF65-F5344CB8AC3E}">
        <p14:creationId xmlns:p14="http://schemas.microsoft.com/office/powerpoint/2010/main" val="7486304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7E106F-7802-44BF-8423-B0A8940F00D7}" type="datetimeFigureOut">
              <a:rPr lang="en-US" smtClean="0"/>
              <a:t>25/03/2025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6359D93-DF82-4750-A60B-D676CA638800}" type="slidenum">
              <a:rPr lang="en-US" smtClean="0"/>
              <a:t>‹#›</a:t>
            </a:fld>
            <a:endParaRPr lang="en-US"/>
          </a:p>
        </p:txBody>
      </p:sp>
    </p:spTree>
    <p:extLst>
      <p:ext uri="{BB962C8B-B14F-4D97-AF65-F5344CB8AC3E}">
        <p14:creationId xmlns:p14="http://schemas.microsoft.com/office/powerpoint/2010/main" val="40990944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AD7E106F-7802-44BF-8423-B0A8940F00D7}" type="datetimeFigureOut">
              <a:rPr lang="en-US" smtClean="0"/>
              <a:t>25/03/2025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66359D93-DF82-4750-A60B-D676CA638800}"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2987169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AD7E106F-7802-44BF-8423-B0A8940F00D7}" type="datetimeFigureOut">
              <a:rPr lang="en-US" smtClean="0"/>
              <a:t>25/03/2025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66359D93-DF82-4750-A60B-D676CA638800}"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9019566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AD7E106F-7802-44BF-8423-B0A8940F00D7}" type="datetimeFigureOut">
              <a:rPr lang="en-US" smtClean="0"/>
              <a:t>25/03/2025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66359D93-DF82-4750-A60B-D676CA638800}" type="slidenum">
              <a:rPr lang="en-US" smtClean="0"/>
              <a:t>‹#›</a:t>
            </a:fld>
            <a:endParaRPr lang="en-US"/>
          </a:p>
        </p:txBody>
      </p:sp>
    </p:spTree>
    <p:extLst>
      <p:ext uri="{BB962C8B-B14F-4D97-AF65-F5344CB8AC3E}">
        <p14:creationId xmlns:p14="http://schemas.microsoft.com/office/powerpoint/2010/main" val="38074391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5400" b="1" dirty="0" smtClean="0">
                <a:solidFill>
                  <a:srgbClr val="FF0000"/>
                </a:solidFill>
                <a:latin typeface="Arial" panose="020B0604020202020204" pitchFamily="34" charset="0"/>
                <a:cs typeface="Arial" panose="020B0604020202020204" pitchFamily="34" charset="0"/>
              </a:rPr>
              <a:t>NHƯ THẦY YÊU THƯƠNG</a:t>
            </a:r>
            <a:endParaRPr lang="en-US" sz="5400" b="1" dirty="0">
              <a:solidFill>
                <a:srgbClr val="FF0000"/>
              </a:solidFill>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4695300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2756" y="-146443"/>
            <a:ext cx="12575567" cy="7109717"/>
          </a:xfrm>
          <a:prstGeom prst="rect">
            <a:avLst/>
          </a:prstGeom>
        </p:spPr>
      </p:pic>
      <p:sp>
        <p:nvSpPr>
          <p:cNvPr id="4" name="Rectangle 3"/>
          <p:cNvSpPr/>
          <p:nvPr/>
        </p:nvSpPr>
        <p:spPr>
          <a:xfrm>
            <a:off x="406400" y="605138"/>
            <a:ext cx="11379200" cy="6001643"/>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 </a:t>
            </a:r>
            <a:r>
              <a:rPr lang="vi-VN" sz="6000" b="1" dirty="0"/>
              <a:t> </a:t>
            </a:r>
            <a:r>
              <a:rPr lang="vi-VN" dirty="0"/>
              <a:t> </a:t>
            </a:r>
            <a:r>
              <a:rPr lang="vi-VN" sz="5400" b="1" dirty="0"/>
              <a:t>Lời yêu thương hát vang trong cuộc đời. Giọt yêu thương chứa chan trong lòng người. Ôi Giêsu tiếng yêu thương tuyệt vời. Con reo ca tiếng yêu thương mọi nơi.</a:t>
            </a:r>
            <a:endParaRPr lang="vi-VN" sz="54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296420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2756" y="-146443"/>
            <a:ext cx="12575567" cy="7109717"/>
          </a:xfrm>
          <a:prstGeom prst="rect">
            <a:avLst/>
          </a:prstGeom>
        </p:spPr>
      </p:pic>
      <p:sp>
        <p:nvSpPr>
          <p:cNvPr id="4" name="Rectangle 3"/>
          <p:cNvSpPr/>
          <p:nvPr/>
        </p:nvSpPr>
        <p:spPr>
          <a:xfrm>
            <a:off x="406400" y="206062"/>
            <a:ext cx="11261859" cy="6186309"/>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4</a:t>
            </a:r>
            <a:r>
              <a:rPr lang="vi-VN" sz="6000" b="1" dirty="0" smtClean="0">
                <a:solidFill>
                  <a:srgbClr val="FF0000"/>
                </a:solidFill>
                <a:effectLst/>
                <a:latin typeface="Arial" panose="020B0604020202020204" pitchFamily="34" charset="0"/>
                <a:cs typeface="Arial" panose="020B0604020202020204" pitchFamily="34" charset="0"/>
              </a:rPr>
              <a:t>. </a:t>
            </a:r>
            <a:r>
              <a:rPr lang="vi-VN" sz="6000" b="1" dirty="0"/>
              <a:t> </a:t>
            </a:r>
            <a:r>
              <a:rPr lang="vi-VN" sz="6600" b="1" dirty="0"/>
              <a:t> Trong cuộc sống hôm nay trên đường đến tương lai, con xin bước chân luôn miệt mài, ra đi rắc gieo ân tình Ngài. </a:t>
            </a:r>
            <a:endParaRPr lang="vi-VN" sz="66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08387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2756" y="-146443"/>
            <a:ext cx="12575567" cy="7109717"/>
          </a:xfrm>
          <a:prstGeom prst="rect">
            <a:avLst/>
          </a:prstGeom>
        </p:spPr>
      </p:pic>
      <p:sp>
        <p:nvSpPr>
          <p:cNvPr id="4" name="Rectangle 3"/>
          <p:cNvSpPr/>
          <p:nvPr/>
        </p:nvSpPr>
        <p:spPr>
          <a:xfrm>
            <a:off x="406400" y="206062"/>
            <a:ext cx="11261859" cy="6186309"/>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4</a:t>
            </a:r>
            <a:r>
              <a:rPr lang="vi-VN" sz="6000" b="1" dirty="0" smtClean="0">
                <a:solidFill>
                  <a:srgbClr val="FF0000"/>
                </a:solidFill>
                <a:effectLst/>
                <a:latin typeface="Arial" panose="020B0604020202020204" pitchFamily="34" charset="0"/>
                <a:cs typeface="Arial" panose="020B0604020202020204" pitchFamily="34" charset="0"/>
              </a:rPr>
              <a:t>. </a:t>
            </a:r>
            <a:r>
              <a:rPr lang="vi-VN" sz="6000" b="1" dirty="0"/>
              <a:t> </a:t>
            </a:r>
            <a:r>
              <a:rPr lang="vi-VN" dirty="0"/>
              <a:t> </a:t>
            </a:r>
            <a:r>
              <a:rPr lang="vi-VN" sz="6600" b="1" dirty="0"/>
              <a:t>Nguyện trong tim nhân loại ân tình Chúa không phai, yêu thương cứ dâng trào từng ngày, yêu thương nở hoa trên bàn tay.</a:t>
            </a:r>
            <a:endParaRPr lang="vi-VN" sz="66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357436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2756" y="-146443"/>
            <a:ext cx="12575567" cy="7109717"/>
          </a:xfrm>
          <a:prstGeom prst="rect">
            <a:avLst/>
          </a:prstGeom>
        </p:spPr>
      </p:pic>
      <p:sp>
        <p:nvSpPr>
          <p:cNvPr id="4" name="Rectangle 3"/>
          <p:cNvSpPr/>
          <p:nvPr/>
        </p:nvSpPr>
        <p:spPr>
          <a:xfrm>
            <a:off x="406400" y="605138"/>
            <a:ext cx="11379200" cy="6001643"/>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 </a:t>
            </a:r>
            <a:r>
              <a:rPr lang="vi-VN" sz="6000" b="1" dirty="0"/>
              <a:t> </a:t>
            </a:r>
            <a:r>
              <a:rPr lang="vi-VN" dirty="0"/>
              <a:t> </a:t>
            </a:r>
            <a:r>
              <a:rPr lang="vi-VN" sz="5400" b="1" dirty="0"/>
              <a:t>Lời yêu thương hát vang trong cuộc đời. Giọt yêu thương chứa chan trong lòng người. Ôi Giêsu tiếng yêu thương tuyệt vời. Con reo ca tiếng yêu thương mọi nơi.</a:t>
            </a:r>
            <a:endParaRPr lang="vi-VN" sz="54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919207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2756" y="-146443"/>
            <a:ext cx="12575567" cy="7109717"/>
          </a:xfrm>
          <a:prstGeom prst="rect">
            <a:avLst/>
          </a:prstGeom>
        </p:spPr>
      </p:pic>
      <p:sp>
        <p:nvSpPr>
          <p:cNvPr id="4" name="Rectangle 3"/>
          <p:cNvSpPr/>
          <p:nvPr/>
        </p:nvSpPr>
        <p:spPr>
          <a:xfrm>
            <a:off x="406400" y="206062"/>
            <a:ext cx="11261859" cy="5632311"/>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1</a:t>
            </a:r>
            <a:r>
              <a:rPr lang="vi-VN" sz="6000" b="1" dirty="0" smtClean="0">
                <a:solidFill>
                  <a:srgbClr val="FF0000"/>
                </a:solidFill>
                <a:effectLst/>
                <a:latin typeface="Arial" panose="020B0604020202020204" pitchFamily="34" charset="0"/>
                <a:cs typeface="Arial" panose="020B0604020202020204" pitchFamily="34" charset="0"/>
              </a:rPr>
              <a:t>. </a:t>
            </a:r>
            <a:r>
              <a:rPr lang="vi-VN" sz="6000" b="1" dirty="0"/>
              <a:t> </a:t>
            </a:r>
            <a:r>
              <a:rPr lang="vi-VN" sz="6000" b="1" dirty="0"/>
              <a:t>“Như Thầy đã yêu thương”, như Thầy đã yêu thương, yêu thương những ai thuộc về mình, yêu thương hiến thân cho trọn tình.</a:t>
            </a:r>
            <a:endParaRPr lang="vi-VN" sz="60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739469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06400" y="-133564"/>
            <a:ext cx="11300496" cy="6401753"/>
          </a:xfrm>
          <a:prstGeom prst="rect">
            <a:avLst/>
          </a:prstGeom>
        </p:spPr>
        <p:txBody>
          <a:bodyPr wrap="square">
            <a:spAutoFit/>
          </a:bodyPr>
          <a:lstStyle/>
          <a:p>
            <a:pPr algn="just"/>
            <a:r>
              <a:rPr lang="en-US" sz="8000" b="1" dirty="0" smtClean="0">
                <a:solidFill>
                  <a:srgbClr val="FF0000"/>
                </a:solidFill>
                <a:latin typeface="Arial" panose="020B0604020202020204" pitchFamily="34" charset="0"/>
                <a:cs typeface="Arial" panose="020B0604020202020204" pitchFamily="34" charset="0"/>
              </a:rPr>
              <a:t>1</a:t>
            </a:r>
            <a:r>
              <a:rPr lang="vi-VN" sz="6600" b="1" dirty="0" smtClean="0">
                <a:solidFill>
                  <a:srgbClr val="FF0000"/>
                </a:solidFill>
                <a:effectLst/>
                <a:latin typeface="Arial" panose="020B0604020202020204" pitchFamily="34" charset="0"/>
                <a:cs typeface="Arial" panose="020B0604020202020204" pitchFamily="34" charset="0"/>
              </a:rPr>
              <a:t>.</a:t>
            </a:r>
            <a:r>
              <a:rPr lang="en-US" sz="6600" b="1" dirty="0" smtClean="0">
                <a:solidFill>
                  <a:srgbClr val="FF0000"/>
                </a:solidFill>
                <a:effectLst/>
                <a:latin typeface="Arial" panose="020B0604020202020204" pitchFamily="34" charset="0"/>
                <a:cs typeface="Arial" panose="020B0604020202020204" pitchFamily="34" charset="0"/>
              </a:rPr>
              <a:t> </a:t>
            </a:r>
            <a:r>
              <a:rPr lang="vi-VN" sz="6600" b="1" dirty="0"/>
              <a:t>Đoàn con theo gương Thầy muôn lạy Đức Kitô, yêu thương mến yêu một mình Ngài, yêu như Chúa yêu thương mọi người.</a:t>
            </a:r>
            <a:endParaRPr lang="vi-VN" sz="66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471671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2756" y="-146443"/>
            <a:ext cx="12575567" cy="7109717"/>
          </a:xfrm>
          <a:prstGeom prst="rect">
            <a:avLst/>
          </a:prstGeom>
        </p:spPr>
      </p:pic>
      <p:sp>
        <p:nvSpPr>
          <p:cNvPr id="4" name="Rectangle 3"/>
          <p:cNvSpPr/>
          <p:nvPr/>
        </p:nvSpPr>
        <p:spPr>
          <a:xfrm>
            <a:off x="406400" y="605138"/>
            <a:ext cx="11379200" cy="6001643"/>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 </a:t>
            </a:r>
            <a:r>
              <a:rPr lang="vi-VN" sz="6000" b="1" dirty="0"/>
              <a:t> </a:t>
            </a:r>
            <a:r>
              <a:rPr lang="vi-VN" dirty="0"/>
              <a:t> </a:t>
            </a:r>
            <a:r>
              <a:rPr lang="vi-VN" sz="5400" b="1" dirty="0"/>
              <a:t>Lời yêu thương hát vang trong cuộc đời. Giọt yêu thương chứa chan trong lòng người. Ôi Giêsu tiếng yêu thương tuyệt vời. Con reo ca tiếng yêu thương mọi nơi.</a:t>
            </a:r>
            <a:endParaRPr lang="vi-VN" sz="54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080039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2756" y="-146443"/>
            <a:ext cx="12575567" cy="7109717"/>
          </a:xfrm>
          <a:prstGeom prst="rect">
            <a:avLst/>
          </a:prstGeom>
        </p:spPr>
      </p:pic>
      <p:sp>
        <p:nvSpPr>
          <p:cNvPr id="4" name="Rectangle 3"/>
          <p:cNvSpPr/>
          <p:nvPr/>
        </p:nvSpPr>
        <p:spPr>
          <a:xfrm>
            <a:off x="406400" y="206062"/>
            <a:ext cx="11261859" cy="6186309"/>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2</a:t>
            </a:r>
            <a:r>
              <a:rPr lang="vi-VN" sz="6000" b="1" dirty="0" smtClean="0">
                <a:solidFill>
                  <a:srgbClr val="FF0000"/>
                </a:solidFill>
                <a:effectLst/>
                <a:latin typeface="Arial" panose="020B0604020202020204" pitchFamily="34" charset="0"/>
                <a:cs typeface="Arial" panose="020B0604020202020204" pitchFamily="34" charset="0"/>
              </a:rPr>
              <a:t>. </a:t>
            </a:r>
            <a:r>
              <a:rPr lang="vi-VN" sz="6000" b="1" dirty="0"/>
              <a:t> </a:t>
            </a:r>
            <a:r>
              <a:rPr lang="vi-VN" sz="6600" b="1" dirty="0"/>
              <a:t> “ </a:t>
            </a:r>
            <a:r>
              <a:rPr lang="vi-VN" sz="6600" b="1" dirty="0" smtClean="0"/>
              <a:t>Như </a:t>
            </a:r>
            <a:r>
              <a:rPr lang="vi-VN" sz="6600" b="1" dirty="0"/>
              <a:t>Thầy đã yêu thương”, nghiêng mình rửa chân con, khăn lưng lấy lau chân từng người, cho con mẫu yêu thương tuyệt vời.</a:t>
            </a:r>
            <a:endParaRPr lang="vi-VN" sz="66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881186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392700" y="283335"/>
            <a:ext cx="11224044" cy="6278642"/>
          </a:xfrm>
          <a:prstGeom prst="rect">
            <a:avLst/>
          </a:prstGeom>
        </p:spPr>
        <p:txBody>
          <a:bodyPr wrap="square">
            <a:spAutoFit/>
          </a:bodyPr>
          <a:lstStyle/>
          <a:p>
            <a:pPr algn="just"/>
            <a:r>
              <a:rPr lang="en-US" sz="7200" b="1" dirty="0" smtClean="0">
                <a:solidFill>
                  <a:srgbClr val="FF0000"/>
                </a:solidFill>
                <a:latin typeface="Arial" panose="020B0604020202020204" pitchFamily="34" charset="0"/>
                <a:cs typeface="Arial" panose="020B0604020202020204" pitchFamily="34" charset="0"/>
              </a:rPr>
              <a:t>2</a:t>
            </a:r>
            <a:r>
              <a:rPr lang="vi-VN" sz="7200" b="1" dirty="0" smtClean="0">
                <a:solidFill>
                  <a:srgbClr val="FF0000"/>
                </a:solidFill>
                <a:effectLst/>
                <a:latin typeface="Arial" panose="020B0604020202020204" pitchFamily="34" charset="0"/>
                <a:cs typeface="Arial" panose="020B0604020202020204" pitchFamily="34" charset="0"/>
              </a:rPr>
              <a:t>. </a:t>
            </a:r>
            <a:r>
              <a:rPr lang="vi-VN" dirty="0"/>
              <a:t> </a:t>
            </a:r>
            <a:r>
              <a:rPr lang="vi-VN" dirty="0"/>
              <a:t> </a:t>
            </a:r>
            <a:r>
              <a:rPr lang="vi-VN" sz="6600" b="1" dirty="0"/>
              <a:t>Đoàn con theo gương Thầy muôn lạy Đức Kitô, hy sinh đến yêu thương phục vụ, trao ban biết quên đi bản thân. </a:t>
            </a:r>
            <a:r>
              <a:rPr lang="vi-VN" sz="6600" b="1" dirty="0"/>
              <a:t> </a:t>
            </a:r>
            <a:endParaRPr lang="vi-VN" sz="66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454051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2756" y="-146443"/>
            <a:ext cx="12575567" cy="7109717"/>
          </a:xfrm>
          <a:prstGeom prst="rect">
            <a:avLst/>
          </a:prstGeom>
        </p:spPr>
      </p:pic>
      <p:sp>
        <p:nvSpPr>
          <p:cNvPr id="4" name="Rectangle 3"/>
          <p:cNvSpPr/>
          <p:nvPr/>
        </p:nvSpPr>
        <p:spPr>
          <a:xfrm>
            <a:off x="406400" y="605138"/>
            <a:ext cx="11379200" cy="6001643"/>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 </a:t>
            </a:r>
            <a:r>
              <a:rPr lang="vi-VN" sz="6000" b="1" dirty="0"/>
              <a:t> </a:t>
            </a:r>
            <a:r>
              <a:rPr lang="vi-VN" dirty="0"/>
              <a:t> </a:t>
            </a:r>
            <a:r>
              <a:rPr lang="vi-VN" sz="5400" b="1" dirty="0"/>
              <a:t>Lời yêu thương hát vang trong cuộc đời. Giọt yêu thương chứa chan trong lòng người. Ôi Giêsu tiếng yêu thương tuyệt vời. Con reo ca tiếng yêu thương mọi nơi.</a:t>
            </a:r>
            <a:endParaRPr lang="vi-VN" sz="54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119179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2756" y="-146443"/>
            <a:ext cx="12575567" cy="7109717"/>
          </a:xfrm>
          <a:prstGeom prst="rect">
            <a:avLst/>
          </a:prstGeom>
        </p:spPr>
      </p:pic>
      <p:sp>
        <p:nvSpPr>
          <p:cNvPr id="4" name="Rectangle 3"/>
          <p:cNvSpPr/>
          <p:nvPr/>
        </p:nvSpPr>
        <p:spPr>
          <a:xfrm>
            <a:off x="406400" y="605138"/>
            <a:ext cx="11379200" cy="6186309"/>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3</a:t>
            </a:r>
            <a:r>
              <a:rPr lang="vi-VN" sz="6000" b="1" dirty="0" smtClean="0">
                <a:solidFill>
                  <a:srgbClr val="FF0000"/>
                </a:solidFill>
                <a:effectLst/>
                <a:latin typeface="Arial" panose="020B0604020202020204" pitchFamily="34" charset="0"/>
                <a:cs typeface="Arial" panose="020B0604020202020204" pitchFamily="34" charset="0"/>
              </a:rPr>
              <a:t>. </a:t>
            </a:r>
            <a:r>
              <a:rPr lang="vi-VN" sz="6000" b="1" dirty="0"/>
              <a:t> </a:t>
            </a:r>
            <a:r>
              <a:rPr lang="vi-VN" dirty="0"/>
              <a:t> </a:t>
            </a:r>
            <a:r>
              <a:rPr lang="vi-VN" dirty="0"/>
              <a:t> </a:t>
            </a:r>
            <a:r>
              <a:rPr lang="vi-VN" sz="6600" b="1" dirty="0"/>
              <a:t>Như Thầy vẫn yêu thương, như Thầy vẫn yêu thương, trao cho chúng con đây lênh truyền: “Anh em hãy yêu nhau trọn tình”.</a:t>
            </a:r>
            <a:endParaRPr lang="vi-VN" sz="66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298564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2756" y="-146443"/>
            <a:ext cx="12575567" cy="7109717"/>
          </a:xfrm>
          <a:prstGeom prst="rect">
            <a:avLst/>
          </a:prstGeom>
        </p:spPr>
      </p:pic>
      <p:sp>
        <p:nvSpPr>
          <p:cNvPr id="4" name="Rectangle 3"/>
          <p:cNvSpPr/>
          <p:nvPr/>
        </p:nvSpPr>
        <p:spPr>
          <a:xfrm>
            <a:off x="406400" y="206062"/>
            <a:ext cx="11261859" cy="6186309"/>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3</a:t>
            </a:r>
            <a:r>
              <a:rPr lang="vi-VN" sz="6000" b="1" dirty="0" smtClean="0">
                <a:solidFill>
                  <a:srgbClr val="FF0000"/>
                </a:solidFill>
                <a:effectLst/>
                <a:latin typeface="Arial" panose="020B0604020202020204" pitchFamily="34" charset="0"/>
                <a:cs typeface="Arial" panose="020B0604020202020204" pitchFamily="34" charset="0"/>
              </a:rPr>
              <a:t>. </a:t>
            </a:r>
            <a:r>
              <a:rPr lang="vi-VN" sz="6000" b="1" dirty="0"/>
              <a:t> </a:t>
            </a:r>
            <a:r>
              <a:rPr lang="vi-VN" dirty="0"/>
              <a:t> </a:t>
            </a:r>
            <a:r>
              <a:rPr lang="vi-VN" sz="6600" b="1" dirty="0"/>
              <a:t>Đoàn con nghe lời Thầy muôn lạy Đức Kitô, không ai chúng con loại trừ nhưng luôn mến yêu luôn hiệp thông.</a:t>
            </a:r>
            <a:endParaRPr lang="vi-VN" sz="66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8834791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65</TotalTime>
  <Words>54</Words>
  <Application>Microsoft Office PowerPoint</Application>
  <PresentationFormat>Widescreen</PresentationFormat>
  <Paragraphs>13</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Century Gothic</vt:lpstr>
      <vt:lpstr>Garamond</vt:lpstr>
      <vt:lpstr>Verdana</vt:lpstr>
      <vt:lpstr>Savon</vt:lpstr>
      <vt:lpstr>NHƯ THẦY YÊU THƯƠNG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TỪ PHƯƠNG ĐÔNG</dc:title>
  <dc:creator>Admin</dc:creator>
  <cp:lastModifiedBy>Windows User</cp:lastModifiedBy>
  <cp:revision>49</cp:revision>
  <dcterms:created xsi:type="dcterms:W3CDTF">2024-12-09T09:39:37Z</dcterms:created>
  <dcterms:modified xsi:type="dcterms:W3CDTF">2025-03-25T03:27:56Z</dcterms:modified>
</cp:coreProperties>
</file>