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d027c7e02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d027c7e02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1877393" y="1081726"/>
            <a:ext cx="1282882" cy="758416"/>
            <a:chOff x="3209919" y="2599086"/>
            <a:chExt cx="832014" cy="491871"/>
          </a:xfrm>
        </p:grpSpPr>
        <p:grpSp>
          <p:nvGrpSpPr>
            <p:cNvPr id="14" name="Google Shape;14;p3"/>
            <p:cNvGrpSpPr/>
            <p:nvPr/>
          </p:nvGrpSpPr>
          <p:grpSpPr>
            <a:xfrm>
              <a:off x="3392900" y="2876168"/>
              <a:ext cx="607790" cy="80295"/>
              <a:chOff x="3392900" y="2876168"/>
              <a:chExt cx="607790" cy="80295"/>
            </a:xfrm>
          </p:grpSpPr>
          <p:sp>
            <p:nvSpPr>
              <p:cNvPr id="15" name="Google Shape;15;p3"/>
              <p:cNvSpPr/>
              <p:nvPr/>
            </p:nvSpPr>
            <p:spPr>
              <a:xfrm>
                <a:off x="3407187" y="2890551"/>
                <a:ext cx="579215" cy="51720"/>
              </a:xfrm>
              <a:custGeom>
                <a:rect b="b" l="l" r="r" t="t"/>
                <a:pathLst>
                  <a:path extrusionOk="0" h="51720" w="579215">
                    <a:moveTo>
                      <a:pt x="0" y="0"/>
                    </a:moveTo>
                    <a:lnTo>
                      <a:pt x="579215" y="0"/>
                    </a:lnTo>
                    <a:lnTo>
                      <a:pt x="579215" y="51721"/>
                    </a:lnTo>
                    <a:lnTo>
                      <a:pt x="0" y="51721"/>
                    </a:lnTo>
                    <a:close/>
                  </a:path>
                </a:pathLst>
              </a:custGeom>
              <a:solidFill>
                <a:srgbClr val="A1A1A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" name="Google Shape;16;p3"/>
              <p:cNvSpPr/>
              <p:nvPr/>
            </p:nvSpPr>
            <p:spPr>
              <a:xfrm>
                <a:off x="3392900" y="2876168"/>
                <a:ext cx="607790" cy="80295"/>
              </a:xfrm>
              <a:custGeom>
                <a:rect b="b" l="l" r="r" t="t"/>
                <a:pathLst>
                  <a:path extrusionOk="0" h="80295" w="607790">
                    <a:moveTo>
                      <a:pt x="593503" y="80296"/>
                    </a:moveTo>
                    <a:lnTo>
                      <a:pt x="14288" y="80296"/>
                    </a:lnTo>
                    <a:cubicBezTo>
                      <a:pt x="6382" y="80296"/>
                      <a:pt x="0" y="73914"/>
                      <a:pt x="0" y="66008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593503" y="0"/>
                    </a:lnTo>
                    <a:cubicBezTo>
                      <a:pt x="601409" y="0"/>
                      <a:pt x="607790" y="6382"/>
                      <a:pt x="607790" y="14288"/>
                    </a:cubicBezTo>
                    <a:lnTo>
                      <a:pt x="607790" y="66008"/>
                    </a:lnTo>
                    <a:cubicBezTo>
                      <a:pt x="607790" y="73914"/>
                      <a:pt x="601409" y="80296"/>
                      <a:pt x="593503" y="80296"/>
                    </a:cubicBezTo>
                    <a:close/>
                    <a:moveTo>
                      <a:pt x="28575" y="51721"/>
                    </a:moveTo>
                    <a:lnTo>
                      <a:pt x="579215" y="51721"/>
                    </a:lnTo>
                    <a:lnTo>
                      <a:pt x="579215" y="28575"/>
                    </a:lnTo>
                    <a:lnTo>
                      <a:pt x="28575" y="28575"/>
                    </a:lnTo>
                    <a:lnTo>
                      <a:pt x="28575" y="51721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" name="Google Shape;17;p3"/>
            <p:cNvGrpSpPr/>
            <p:nvPr/>
          </p:nvGrpSpPr>
          <p:grpSpPr>
            <a:xfrm>
              <a:off x="3381546" y="2807769"/>
              <a:ext cx="640689" cy="113833"/>
              <a:chOff x="3381546" y="2807769"/>
              <a:chExt cx="640689" cy="113833"/>
            </a:xfrm>
          </p:grpSpPr>
          <p:sp>
            <p:nvSpPr>
              <p:cNvPr id="18" name="Google Shape;18;p3"/>
              <p:cNvSpPr/>
              <p:nvPr/>
            </p:nvSpPr>
            <p:spPr>
              <a:xfrm rot="-189358">
                <a:off x="3396895" y="2838877"/>
                <a:ext cx="609677" cy="51670"/>
              </a:xfrm>
              <a:custGeom>
                <a:rect b="b" l="l" r="r" t="t"/>
                <a:pathLst>
                  <a:path extrusionOk="0" h="51721" w="610278">
                    <a:moveTo>
                      <a:pt x="0" y="0"/>
                    </a:moveTo>
                    <a:lnTo>
                      <a:pt x="610278" y="0"/>
                    </a:lnTo>
                    <a:lnTo>
                      <a:pt x="610278" y="51722"/>
                    </a:lnTo>
                    <a:lnTo>
                      <a:pt x="0" y="51722"/>
                    </a:lnTo>
                    <a:close/>
                  </a:path>
                </a:pathLst>
              </a:custGeom>
              <a:solidFill>
                <a:srgbClr val="A1A1A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" name="Google Shape;19;p3"/>
              <p:cNvSpPr/>
              <p:nvPr/>
            </p:nvSpPr>
            <p:spPr>
              <a:xfrm>
                <a:off x="3381546" y="2807769"/>
                <a:ext cx="640689" cy="113833"/>
              </a:xfrm>
              <a:custGeom>
                <a:rect b="b" l="l" r="r" t="t"/>
                <a:pathLst>
                  <a:path extrusionOk="0" h="113833" w="640689">
                    <a:moveTo>
                      <a:pt x="17164" y="113834"/>
                    </a:moveTo>
                    <a:cubicBezTo>
                      <a:pt x="9639" y="113834"/>
                      <a:pt x="3353" y="107928"/>
                      <a:pt x="2877" y="100308"/>
                    </a:cubicBezTo>
                    <a:lnTo>
                      <a:pt x="19" y="48683"/>
                    </a:lnTo>
                    <a:cubicBezTo>
                      <a:pt x="-171" y="44873"/>
                      <a:pt x="1067" y="41158"/>
                      <a:pt x="3639" y="38396"/>
                    </a:cubicBezTo>
                    <a:cubicBezTo>
                      <a:pt x="6210" y="35538"/>
                      <a:pt x="9735" y="33919"/>
                      <a:pt x="13449" y="33633"/>
                    </a:cubicBezTo>
                    <a:lnTo>
                      <a:pt x="622764" y="10"/>
                    </a:lnTo>
                    <a:cubicBezTo>
                      <a:pt x="630669" y="-276"/>
                      <a:pt x="637337" y="5630"/>
                      <a:pt x="637813" y="13535"/>
                    </a:cubicBezTo>
                    <a:lnTo>
                      <a:pt x="640671" y="65161"/>
                    </a:lnTo>
                    <a:cubicBezTo>
                      <a:pt x="640861" y="68971"/>
                      <a:pt x="639623" y="72686"/>
                      <a:pt x="637051" y="75448"/>
                    </a:cubicBezTo>
                    <a:cubicBezTo>
                      <a:pt x="634479" y="78305"/>
                      <a:pt x="630955" y="79925"/>
                      <a:pt x="627240" y="80210"/>
                    </a:cubicBezTo>
                    <a:lnTo>
                      <a:pt x="17926" y="113834"/>
                    </a:lnTo>
                    <a:cubicBezTo>
                      <a:pt x="17736" y="113834"/>
                      <a:pt x="17450" y="113834"/>
                      <a:pt x="17164" y="113834"/>
                    </a:cubicBezTo>
                    <a:close/>
                    <a:moveTo>
                      <a:pt x="29451" y="61351"/>
                    </a:moveTo>
                    <a:lnTo>
                      <a:pt x="30690" y="84497"/>
                    </a:lnTo>
                    <a:lnTo>
                      <a:pt x="611429" y="52397"/>
                    </a:lnTo>
                    <a:lnTo>
                      <a:pt x="610191" y="29252"/>
                    </a:lnTo>
                    <a:lnTo>
                      <a:pt x="29451" y="61351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" name="Google Shape;20;p3"/>
            <p:cNvGrpSpPr/>
            <p:nvPr/>
          </p:nvGrpSpPr>
          <p:grpSpPr>
            <a:xfrm>
              <a:off x="3217068" y="2845212"/>
              <a:ext cx="824865" cy="245745"/>
              <a:chOff x="3217068" y="2845212"/>
              <a:chExt cx="824865" cy="245745"/>
            </a:xfrm>
          </p:grpSpPr>
          <p:sp>
            <p:nvSpPr>
              <p:cNvPr id="21" name="Google Shape;21;p3"/>
              <p:cNvSpPr/>
              <p:nvPr/>
            </p:nvSpPr>
            <p:spPr>
              <a:xfrm>
                <a:off x="3231356" y="2859404"/>
                <a:ext cx="796385" cy="217169"/>
              </a:xfrm>
              <a:custGeom>
                <a:rect b="b" l="l" r="r" t="t"/>
                <a:pathLst>
                  <a:path extrusionOk="0" h="217169" w="796385">
                    <a:moveTo>
                      <a:pt x="796385" y="170688"/>
                    </a:moveTo>
                    <a:lnTo>
                      <a:pt x="796385" y="191357"/>
                    </a:lnTo>
                    <a:cubicBezTo>
                      <a:pt x="796385" y="205645"/>
                      <a:pt x="784765" y="217170"/>
                      <a:pt x="770573" y="217170"/>
                    </a:cubicBezTo>
                    <a:lnTo>
                      <a:pt x="0" y="217170"/>
                    </a:lnTo>
                    <a:lnTo>
                      <a:pt x="0" y="0"/>
                    </a:lnTo>
                    <a:lnTo>
                      <a:pt x="165449" y="0"/>
                    </a:lnTo>
                    <a:lnTo>
                      <a:pt x="199930" y="144780"/>
                    </a:lnTo>
                    <a:lnTo>
                      <a:pt x="770573" y="144780"/>
                    </a:lnTo>
                    <a:cubicBezTo>
                      <a:pt x="784860" y="144875"/>
                      <a:pt x="796385" y="156496"/>
                      <a:pt x="796385" y="170688"/>
                    </a:cubicBezTo>
                    <a:close/>
                  </a:path>
                </a:pathLst>
              </a:custGeom>
              <a:solidFill>
                <a:srgbClr val="82D38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" name="Google Shape;22;p3"/>
              <p:cNvSpPr/>
              <p:nvPr/>
            </p:nvSpPr>
            <p:spPr>
              <a:xfrm>
                <a:off x="3217068" y="2845212"/>
                <a:ext cx="824865" cy="245745"/>
              </a:xfrm>
              <a:custGeom>
                <a:rect b="b" l="l" r="r" t="t"/>
                <a:pathLst>
                  <a:path extrusionOk="0" h="245745" w="824865">
                    <a:moveTo>
                      <a:pt x="784860" y="245745"/>
                    </a:moveTo>
                    <a:lnTo>
                      <a:pt x="14288" y="245745"/>
                    </a:lnTo>
                    <a:cubicBezTo>
                      <a:pt x="6382" y="245745"/>
                      <a:pt x="0" y="239363"/>
                      <a:pt x="0" y="231458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179737" y="0"/>
                    </a:lnTo>
                    <a:cubicBezTo>
                      <a:pt x="186309" y="0"/>
                      <a:pt x="192119" y="4572"/>
                      <a:pt x="193643" y="10954"/>
                    </a:cubicBezTo>
                    <a:lnTo>
                      <a:pt x="225457" y="144780"/>
                    </a:lnTo>
                    <a:lnTo>
                      <a:pt x="784765" y="144780"/>
                    </a:lnTo>
                    <a:cubicBezTo>
                      <a:pt x="806863" y="144780"/>
                      <a:pt x="824865" y="162782"/>
                      <a:pt x="824865" y="184880"/>
                    </a:cubicBezTo>
                    <a:lnTo>
                      <a:pt x="824865" y="205550"/>
                    </a:lnTo>
                    <a:cubicBezTo>
                      <a:pt x="824960" y="227743"/>
                      <a:pt x="806958" y="245745"/>
                      <a:pt x="784860" y="245745"/>
                    </a:cubicBezTo>
                    <a:close/>
                    <a:moveTo>
                      <a:pt x="28575" y="217170"/>
                    </a:moveTo>
                    <a:lnTo>
                      <a:pt x="784860" y="217170"/>
                    </a:lnTo>
                    <a:cubicBezTo>
                      <a:pt x="791242" y="217170"/>
                      <a:pt x="796385" y="212027"/>
                      <a:pt x="796385" y="205645"/>
                    </a:cubicBezTo>
                    <a:lnTo>
                      <a:pt x="796385" y="184975"/>
                    </a:lnTo>
                    <a:cubicBezTo>
                      <a:pt x="796385" y="178594"/>
                      <a:pt x="791242" y="173450"/>
                      <a:pt x="784860" y="173450"/>
                    </a:cubicBezTo>
                    <a:lnTo>
                      <a:pt x="214217" y="173450"/>
                    </a:lnTo>
                    <a:cubicBezTo>
                      <a:pt x="207645" y="173450"/>
                      <a:pt x="201835" y="168878"/>
                      <a:pt x="200311" y="162496"/>
                    </a:cubicBezTo>
                    <a:lnTo>
                      <a:pt x="168497" y="28670"/>
                    </a:lnTo>
                    <a:lnTo>
                      <a:pt x="28575" y="28670"/>
                    </a:lnTo>
                    <a:lnTo>
                      <a:pt x="28575" y="21717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" name="Google Shape;23;p3"/>
            <p:cNvGrpSpPr/>
            <p:nvPr/>
          </p:nvGrpSpPr>
          <p:grpSpPr>
            <a:xfrm>
              <a:off x="3209919" y="2599086"/>
              <a:ext cx="812412" cy="285558"/>
              <a:chOff x="3209919" y="2599086"/>
              <a:chExt cx="812412" cy="285558"/>
            </a:xfrm>
          </p:grpSpPr>
          <p:sp>
            <p:nvSpPr>
              <p:cNvPr id="24" name="Google Shape;24;p3"/>
              <p:cNvSpPr/>
              <p:nvPr/>
            </p:nvSpPr>
            <p:spPr>
              <a:xfrm>
                <a:off x="3224134" y="2613391"/>
                <a:ext cx="783890" cy="256871"/>
              </a:xfrm>
              <a:custGeom>
                <a:rect b="b" l="l" r="r" t="t"/>
                <a:pathLst>
                  <a:path extrusionOk="0" h="256871" w="783890">
                    <a:moveTo>
                      <a:pt x="722263" y="78"/>
                    </a:moveTo>
                    <a:lnTo>
                      <a:pt x="47036" y="37321"/>
                    </a:lnTo>
                    <a:cubicBezTo>
                      <a:pt x="19604" y="38845"/>
                      <a:pt x="-1446" y="62276"/>
                      <a:pt x="78" y="89708"/>
                    </a:cubicBezTo>
                    <a:lnTo>
                      <a:pt x="9317" y="256872"/>
                    </a:lnTo>
                    <a:lnTo>
                      <a:pt x="783890" y="214105"/>
                    </a:lnTo>
                    <a:lnTo>
                      <a:pt x="774651" y="46941"/>
                    </a:lnTo>
                    <a:cubicBezTo>
                      <a:pt x="773222" y="19604"/>
                      <a:pt x="749695" y="-1446"/>
                      <a:pt x="722263" y="78"/>
                    </a:cubicBezTo>
                    <a:close/>
                  </a:path>
                </a:pathLst>
              </a:custGeom>
              <a:solidFill>
                <a:srgbClr val="82D38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" name="Google Shape;25;p3"/>
              <p:cNvSpPr/>
              <p:nvPr/>
            </p:nvSpPr>
            <p:spPr>
              <a:xfrm>
                <a:off x="3209919" y="2599086"/>
                <a:ext cx="812412" cy="285558"/>
              </a:xfrm>
              <a:custGeom>
                <a:rect b="b" l="l" r="r" t="t"/>
                <a:pathLst>
                  <a:path extrusionOk="0" h="285558" w="812412">
                    <a:moveTo>
                      <a:pt x="23628" y="285559"/>
                    </a:moveTo>
                    <a:cubicBezTo>
                      <a:pt x="16103" y="285559"/>
                      <a:pt x="9817" y="279654"/>
                      <a:pt x="9340" y="272034"/>
                    </a:cubicBezTo>
                    <a:lnTo>
                      <a:pt x="101" y="104870"/>
                    </a:lnTo>
                    <a:cubicBezTo>
                      <a:pt x="-851" y="87820"/>
                      <a:pt x="4959" y="71342"/>
                      <a:pt x="16294" y="58578"/>
                    </a:cubicBezTo>
                    <a:cubicBezTo>
                      <a:pt x="27724" y="45815"/>
                      <a:pt x="43440" y="38290"/>
                      <a:pt x="60490" y="37338"/>
                    </a:cubicBezTo>
                    <a:lnTo>
                      <a:pt x="735717" y="95"/>
                    </a:lnTo>
                    <a:cubicBezTo>
                      <a:pt x="735717" y="95"/>
                      <a:pt x="735717" y="95"/>
                      <a:pt x="735717" y="95"/>
                    </a:cubicBezTo>
                    <a:cubicBezTo>
                      <a:pt x="770959" y="-1810"/>
                      <a:pt x="801249" y="25241"/>
                      <a:pt x="803154" y="60483"/>
                    </a:cubicBezTo>
                    <a:lnTo>
                      <a:pt x="812393" y="227647"/>
                    </a:lnTo>
                    <a:cubicBezTo>
                      <a:pt x="812584" y="231457"/>
                      <a:pt x="811345" y="235172"/>
                      <a:pt x="808774" y="237934"/>
                    </a:cubicBezTo>
                    <a:cubicBezTo>
                      <a:pt x="806202" y="240792"/>
                      <a:pt x="802678" y="242411"/>
                      <a:pt x="798963" y="242696"/>
                    </a:cubicBezTo>
                    <a:lnTo>
                      <a:pt x="24390" y="285559"/>
                    </a:lnTo>
                    <a:cubicBezTo>
                      <a:pt x="24104" y="285559"/>
                      <a:pt x="23818" y="285559"/>
                      <a:pt x="23628" y="285559"/>
                    </a:cubicBezTo>
                    <a:close/>
                    <a:moveTo>
                      <a:pt x="737336" y="28670"/>
                    </a:moveTo>
                    <a:lnTo>
                      <a:pt x="62109" y="65913"/>
                    </a:lnTo>
                    <a:cubicBezTo>
                      <a:pt x="52679" y="66389"/>
                      <a:pt x="44011" y="70580"/>
                      <a:pt x="37630" y="77628"/>
                    </a:cubicBezTo>
                    <a:cubicBezTo>
                      <a:pt x="31343" y="84677"/>
                      <a:pt x="28105" y="93821"/>
                      <a:pt x="28676" y="103251"/>
                    </a:cubicBezTo>
                    <a:lnTo>
                      <a:pt x="37153" y="256222"/>
                    </a:lnTo>
                    <a:lnTo>
                      <a:pt x="783151" y="215074"/>
                    </a:lnTo>
                    <a:lnTo>
                      <a:pt x="774674" y="62103"/>
                    </a:lnTo>
                    <a:cubicBezTo>
                      <a:pt x="773531" y="42576"/>
                      <a:pt x="756862" y="27622"/>
                      <a:pt x="737336" y="28670"/>
                    </a:cubicBezTo>
                    <a:lnTo>
                      <a:pt x="737336" y="2867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" name="Google Shape;26;p3"/>
            <p:cNvGrpSpPr/>
            <p:nvPr/>
          </p:nvGrpSpPr>
          <p:grpSpPr>
            <a:xfrm>
              <a:off x="3268789" y="2917602"/>
              <a:ext cx="100965" cy="100965"/>
              <a:chOff x="3268789" y="2917602"/>
              <a:chExt cx="100965" cy="100965"/>
            </a:xfrm>
          </p:grpSpPr>
          <p:sp>
            <p:nvSpPr>
              <p:cNvPr id="27" name="Google Shape;27;p3"/>
              <p:cNvSpPr/>
              <p:nvPr/>
            </p:nvSpPr>
            <p:spPr>
              <a:xfrm>
                <a:off x="3283077" y="2931889"/>
                <a:ext cx="72390" cy="72389"/>
              </a:xfrm>
              <a:custGeom>
                <a:rect b="b" l="l" r="r" t="t"/>
                <a:pathLst>
                  <a:path extrusionOk="0" h="72389" w="72390">
                    <a:moveTo>
                      <a:pt x="72390" y="36195"/>
                    </a:moveTo>
                    <a:cubicBezTo>
                      <a:pt x="72390" y="56185"/>
                      <a:pt x="56185" y="72390"/>
                      <a:pt x="36195" y="72390"/>
                    </a:cubicBezTo>
                    <a:cubicBezTo>
                      <a:pt x="16205" y="72390"/>
                      <a:pt x="0" y="56185"/>
                      <a:pt x="0" y="36195"/>
                    </a:cubicBezTo>
                    <a:cubicBezTo>
                      <a:pt x="0" y="16205"/>
                      <a:pt x="16205" y="0"/>
                      <a:pt x="36195" y="0"/>
                    </a:cubicBezTo>
                    <a:cubicBezTo>
                      <a:pt x="56185" y="0"/>
                      <a:pt x="72390" y="16205"/>
                      <a:pt x="72390" y="36195"/>
                    </a:cubicBezTo>
                    <a:close/>
                  </a:path>
                </a:pathLst>
              </a:custGeom>
              <a:solidFill>
                <a:srgbClr val="A1A1A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" name="Google Shape;28;p3"/>
              <p:cNvSpPr/>
              <p:nvPr/>
            </p:nvSpPr>
            <p:spPr>
              <a:xfrm>
                <a:off x="3268789" y="2917602"/>
                <a:ext cx="100965" cy="100965"/>
              </a:xfrm>
              <a:custGeom>
                <a:rect b="b" l="l" r="r" t="t"/>
                <a:pathLst>
                  <a:path extrusionOk="0" h="100965" w="100965">
                    <a:moveTo>
                      <a:pt x="50482" y="100965"/>
                    </a:moveTo>
                    <a:cubicBezTo>
                      <a:pt x="22670" y="100965"/>
                      <a:pt x="0" y="78295"/>
                      <a:pt x="0" y="50482"/>
                    </a:cubicBezTo>
                    <a:cubicBezTo>
                      <a:pt x="0" y="22669"/>
                      <a:pt x="22670" y="0"/>
                      <a:pt x="50482" y="0"/>
                    </a:cubicBezTo>
                    <a:cubicBezTo>
                      <a:pt x="78296" y="0"/>
                      <a:pt x="100965" y="22669"/>
                      <a:pt x="100965" y="50482"/>
                    </a:cubicBezTo>
                    <a:cubicBezTo>
                      <a:pt x="100965" y="78295"/>
                      <a:pt x="78391" y="100965"/>
                      <a:pt x="50482" y="100965"/>
                    </a:cubicBezTo>
                    <a:close/>
                    <a:moveTo>
                      <a:pt x="50482" y="28575"/>
                    </a:moveTo>
                    <a:cubicBezTo>
                      <a:pt x="38386" y="28575"/>
                      <a:pt x="28575" y="38386"/>
                      <a:pt x="28575" y="50482"/>
                    </a:cubicBezTo>
                    <a:cubicBezTo>
                      <a:pt x="28575" y="62579"/>
                      <a:pt x="38386" y="72390"/>
                      <a:pt x="50482" y="72390"/>
                    </a:cubicBezTo>
                    <a:cubicBezTo>
                      <a:pt x="62579" y="72390"/>
                      <a:pt x="72390" y="62579"/>
                      <a:pt x="72390" y="50482"/>
                    </a:cubicBezTo>
                    <a:cubicBezTo>
                      <a:pt x="72390" y="38386"/>
                      <a:pt x="62579" y="28575"/>
                      <a:pt x="50482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9" name="Google Shape;29;p3"/>
            <p:cNvSpPr/>
            <p:nvPr/>
          </p:nvSpPr>
          <p:spPr>
            <a:xfrm>
              <a:off x="3233668" y="2637948"/>
              <a:ext cx="803597" cy="429196"/>
            </a:xfrm>
            <a:custGeom>
              <a:rect b="b" l="l" r="r" t="t"/>
              <a:pathLst>
                <a:path extrusionOk="0" h="429196" w="803597">
                  <a:moveTo>
                    <a:pt x="803598" y="382619"/>
                  </a:moveTo>
                  <a:lnTo>
                    <a:pt x="803598" y="403384"/>
                  </a:lnTo>
                  <a:cubicBezTo>
                    <a:pt x="803598" y="417576"/>
                    <a:pt x="791977" y="429197"/>
                    <a:pt x="777785" y="429197"/>
                  </a:cubicBezTo>
                  <a:lnTo>
                    <a:pt x="7213" y="429197"/>
                  </a:lnTo>
                  <a:lnTo>
                    <a:pt x="7213" y="212026"/>
                  </a:lnTo>
                  <a:lnTo>
                    <a:pt x="8737" y="212026"/>
                  </a:lnTo>
                  <a:lnTo>
                    <a:pt x="69" y="55626"/>
                  </a:lnTo>
                  <a:cubicBezTo>
                    <a:pt x="-1360" y="28194"/>
                    <a:pt x="19595" y="4763"/>
                    <a:pt x="47027" y="3239"/>
                  </a:cubicBezTo>
                  <a:lnTo>
                    <a:pt x="104939" y="0"/>
                  </a:lnTo>
                  <a:lnTo>
                    <a:pt x="113512" y="154876"/>
                  </a:lnTo>
                  <a:lnTo>
                    <a:pt x="111988" y="154876"/>
                  </a:lnTo>
                  <a:lnTo>
                    <a:pt x="111988" y="372047"/>
                  </a:lnTo>
                  <a:lnTo>
                    <a:pt x="801312" y="372047"/>
                  </a:lnTo>
                  <a:cubicBezTo>
                    <a:pt x="802836" y="375285"/>
                    <a:pt x="803598" y="378905"/>
                    <a:pt x="803598" y="382619"/>
                  </a:cubicBez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" name="Google Shape;30;p3"/>
          <p:cNvGrpSpPr/>
          <p:nvPr/>
        </p:nvGrpSpPr>
        <p:grpSpPr>
          <a:xfrm>
            <a:off x="6901377" y="824853"/>
            <a:ext cx="937151" cy="1272152"/>
            <a:chOff x="4584954" y="2452115"/>
            <a:chExt cx="607790" cy="825055"/>
          </a:xfrm>
        </p:grpSpPr>
        <p:grpSp>
          <p:nvGrpSpPr>
            <p:cNvPr id="31" name="Google Shape;31;p3"/>
            <p:cNvGrpSpPr/>
            <p:nvPr/>
          </p:nvGrpSpPr>
          <p:grpSpPr>
            <a:xfrm>
              <a:off x="4584954" y="2452115"/>
              <a:ext cx="607790" cy="825055"/>
              <a:chOff x="4584954" y="2452115"/>
              <a:chExt cx="607790" cy="825055"/>
            </a:xfrm>
          </p:grpSpPr>
          <p:sp>
            <p:nvSpPr>
              <p:cNvPr id="32" name="Google Shape;32;p3"/>
              <p:cNvSpPr/>
              <p:nvPr/>
            </p:nvSpPr>
            <p:spPr>
              <a:xfrm>
                <a:off x="4599241" y="2466402"/>
                <a:ext cx="579215" cy="796480"/>
              </a:xfrm>
              <a:custGeom>
                <a:rect b="b" l="l" r="r" t="t"/>
                <a:pathLst>
                  <a:path extrusionOk="0" h="796480" w="579215">
                    <a:moveTo>
                      <a:pt x="470630" y="398240"/>
                    </a:moveTo>
                    <a:cubicBezTo>
                      <a:pt x="470630" y="472916"/>
                      <a:pt x="516731" y="535686"/>
                      <a:pt x="579215" y="553498"/>
                    </a:cubicBezTo>
                    <a:lnTo>
                      <a:pt x="579215" y="796481"/>
                    </a:lnTo>
                    <a:lnTo>
                      <a:pt x="0" y="796481"/>
                    </a:lnTo>
                    <a:lnTo>
                      <a:pt x="0" y="553498"/>
                    </a:lnTo>
                    <a:cubicBezTo>
                      <a:pt x="62484" y="535686"/>
                      <a:pt x="108585" y="472916"/>
                      <a:pt x="108585" y="398240"/>
                    </a:cubicBezTo>
                    <a:cubicBezTo>
                      <a:pt x="108585" y="323564"/>
                      <a:pt x="62484" y="260795"/>
                      <a:pt x="0" y="242983"/>
                    </a:cubicBezTo>
                    <a:lnTo>
                      <a:pt x="0" y="0"/>
                    </a:lnTo>
                    <a:lnTo>
                      <a:pt x="579215" y="0"/>
                    </a:lnTo>
                    <a:lnTo>
                      <a:pt x="579215" y="242983"/>
                    </a:lnTo>
                    <a:cubicBezTo>
                      <a:pt x="516731" y="260795"/>
                      <a:pt x="470630" y="323564"/>
                      <a:pt x="470630" y="398240"/>
                    </a:cubicBezTo>
                    <a:close/>
                  </a:path>
                </a:pathLst>
              </a:custGeom>
              <a:solidFill>
                <a:srgbClr val="5AAED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" name="Google Shape;33;p3"/>
              <p:cNvSpPr/>
              <p:nvPr/>
            </p:nvSpPr>
            <p:spPr>
              <a:xfrm>
                <a:off x="4584954" y="2452115"/>
                <a:ext cx="607790" cy="825055"/>
              </a:xfrm>
              <a:custGeom>
                <a:rect b="b" l="l" r="r" t="t"/>
                <a:pathLst>
                  <a:path extrusionOk="0" h="825055" w="607790">
                    <a:moveTo>
                      <a:pt x="593503" y="825056"/>
                    </a:moveTo>
                    <a:lnTo>
                      <a:pt x="14288" y="825056"/>
                    </a:lnTo>
                    <a:cubicBezTo>
                      <a:pt x="6382" y="825056"/>
                      <a:pt x="0" y="818674"/>
                      <a:pt x="0" y="810768"/>
                    </a:cubicBezTo>
                    <a:lnTo>
                      <a:pt x="0" y="567785"/>
                    </a:lnTo>
                    <a:cubicBezTo>
                      <a:pt x="0" y="561404"/>
                      <a:pt x="4191" y="555784"/>
                      <a:pt x="10382" y="554069"/>
                    </a:cubicBezTo>
                    <a:cubicBezTo>
                      <a:pt x="68199" y="537591"/>
                      <a:pt x="108585" y="479393"/>
                      <a:pt x="108585" y="412528"/>
                    </a:cubicBezTo>
                    <a:cubicBezTo>
                      <a:pt x="108585" y="345662"/>
                      <a:pt x="68199" y="287465"/>
                      <a:pt x="10382" y="270986"/>
                    </a:cubicBezTo>
                    <a:cubicBezTo>
                      <a:pt x="4286" y="269272"/>
                      <a:pt x="0" y="263652"/>
                      <a:pt x="0" y="257270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593503" y="0"/>
                    </a:lnTo>
                    <a:cubicBezTo>
                      <a:pt x="601409" y="0"/>
                      <a:pt x="607790" y="6382"/>
                      <a:pt x="607790" y="14288"/>
                    </a:cubicBezTo>
                    <a:lnTo>
                      <a:pt x="607790" y="257270"/>
                    </a:lnTo>
                    <a:cubicBezTo>
                      <a:pt x="607790" y="263652"/>
                      <a:pt x="603599" y="269272"/>
                      <a:pt x="597408" y="270986"/>
                    </a:cubicBezTo>
                    <a:cubicBezTo>
                      <a:pt x="539591" y="287465"/>
                      <a:pt x="499205" y="345662"/>
                      <a:pt x="499205" y="412528"/>
                    </a:cubicBezTo>
                    <a:cubicBezTo>
                      <a:pt x="499205" y="479393"/>
                      <a:pt x="539591" y="537591"/>
                      <a:pt x="597408" y="554069"/>
                    </a:cubicBezTo>
                    <a:cubicBezTo>
                      <a:pt x="603504" y="555784"/>
                      <a:pt x="607790" y="561404"/>
                      <a:pt x="607790" y="567785"/>
                    </a:cubicBezTo>
                    <a:lnTo>
                      <a:pt x="607790" y="810768"/>
                    </a:lnTo>
                    <a:cubicBezTo>
                      <a:pt x="607790" y="818579"/>
                      <a:pt x="601409" y="825056"/>
                      <a:pt x="593503" y="825056"/>
                    </a:cubicBezTo>
                    <a:close/>
                    <a:moveTo>
                      <a:pt x="28575" y="796481"/>
                    </a:moveTo>
                    <a:lnTo>
                      <a:pt x="579215" y="796481"/>
                    </a:lnTo>
                    <a:lnTo>
                      <a:pt x="579215" y="578168"/>
                    </a:lnTo>
                    <a:cubicBezTo>
                      <a:pt x="514731" y="554641"/>
                      <a:pt x="470630" y="488061"/>
                      <a:pt x="470630" y="412528"/>
                    </a:cubicBezTo>
                    <a:cubicBezTo>
                      <a:pt x="470630" y="336995"/>
                      <a:pt x="514731" y="270510"/>
                      <a:pt x="579215" y="246888"/>
                    </a:cubicBezTo>
                    <a:lnTo>
                      <a:pt x="579215" y="28575"/>
                    </a:lnTo>
                    <a:lnTo>
                      <a:pt x="28575" y="28575"/>
                    </a:lnTo>
                    <a:lnTo>
                      <a:pt x="28575" y="246888"/>
                    </a:lnTo>
                    <a:cubicBezTo>
                      <a:pt x="93059" y="270415"/>
                      <a:pt x="137160" y="336899"/>
                      <a:pt x="137160" y="412528"/>
                    </a:cubicBezTo>
                    <a:cubicBezTo>
                      <a:pt x="137160" y="488061"/>
                      <a:pt x="93059" y="554546"/>
                      <a:pt x="28575" y="578168"/>
                    </a:cubicBezTo>
                    <a:lnTo>
                      <a:pt x="28575" y="796481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4" name="Google Shape;34;p3"/>
            <p:cNvSpPr/>
            <p:nvPr/>
          </p:nvSpPr>
          <p:spPr>
            <a:xfrm>
              <a:off x="4599241" y="2466402"/>
              <a:ext cx="232409" cy="796480"/>
            </a:xfrm>
            <a:custGeom>
              <a:rect b="b" l="l" r="r" t="t"/>
              <a:pathLst>
                <a:path extrusionOk="0" h="796480" w="232409">
                  <a:moveTo>
                    <a:pt x="232410" y="398240"/>
                  </a:moveTo>
                  <a:cubicBezTo>
                    <a:pt x="232410" y="472916"/>
                    <a:pt x="186214" y="535686"/>
                    <a:pt x="123825" y="553498"/>
                  </a:cubicBezTo>
                  <a:lnTo>
                    <a:pt x="123825" y="796481"/>
                  </a:lnTo>
                  <a:lnTo>
                    <a:pt x="0" y="796481"/>
                  </a:lnTo>
                  <a:lnTo>
                    <a:pt x="0" y="553498"/>
                  </a:lnTo>
                  <a:cubicBezTo>
                    <a:pt x="62389" y="535686"/>
                    <a:pt x="108585" y="472916"/>
                    <a:pt x="108585" y="398240"/>
                  </a:cubicBezTo>
                  <a:cubicBezTo>
                    <a:pt x="108585" y="323564"/>
                    <a:pt x="62389" y="260795"/>
                    <a:pt x="0" y="242983"/>
                  </a:cubicBezTo>
                  <a:lnTo>
                    <a:pt x="0" y="0"/>
                  </a:lnTo>
                  <a:lnTo>
                    <a:pt x="123825" y="0"/>
                  </a:lnTo>
                  <a:lnTo>
                    <a:pt x="123825" y="242983"/>
                  </a:lnTo>
                  <a:cubicBezTo>
                    <a:pt x="186214" y="260795"/>
                    <a:pt x="232410" y="323564"/>
                    <a:pt x="232410" y="398240"/>
                  </a:cubicBez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5" name="Google Shape;35;p3"/>
            <p:cNvGrpSpPr/>
            <p:nvPr/>
          </p:nvGrpSpPr>
          <p:grpSpPr>
            <a:xfrm>
              <a:off x="4745259" y="2514218"/>
              <a:ext cx="287178" cy="752570"/>
              <a:chOff x="4745259" y="2514218"/>
              <a:chExt cx="287178" cy="752570"/>
            </a:xfrm>
          </p:grpSpPr>
          <p:sp>
            <p:nvSpPr>
              <p:cNvPr id="36" name="Google Shape;36;p3"/>
              <p:cNvSpPr/>
              <p:nvPr/>
            </p:nvSpPr>
            <p:spPr>
              <a:xfrm>
                <a:off x="4759547" y="2528506"/>
                <a:ext cx="258603" cy="723995"/>
              </a:xfrm>
              <a:custGeom>
                <a:rect b="b" l="l" r="r" t="t"/>
                <a:pathLst>
                  <a:path extrusionOk="0" h="723995" w="258603">
                    <a:moveTo>
                      <a:pt x="0" y="0"/>
                    </a:moveTo>
                    <a:lnTo>
                      <a:pt x="258604" y="0"/>
                    </a:lnTo>
                    <a:lnTo>
                      <a:pt x="258604" y="723995"/>
                    </a:lnTo>
                    <a:lnTo>
                      <a:pt x="0" y="723995"/>
                    </a:lnTo>
                    <a:close/>
                  </a:path>
                </a:pathLst>
              </a:custGeom>
              <a:solidFill>
                <a:srgbClr val="A1A1A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" name="Google Shape;37;p3"/>
              <p:cNvSpPr/>
              <p:nvPr/>
            </p:nvSpPr>
            <p:spPr>
              <a:xfrm>
                <a:off x="4745259" y="2514218"/>
                <a:ext cx="287178" cy="752570"/>
              </a:xfrm>
              <a:custGeom>
                <a:rect b="b" l="l" r="r" t="t"/>
                <a:pathLst>
                  <a:path extrusionOk="0" h="752570" w="287178">
                    <a:moveTo>
                      <a:pt x="272891" y="752570"/>
                    </a:moveTo>
                    <a:lnTo>
                      <a:pt x="14288" y="752570"/>
                    </a:lnTo>
                    <a:cubicBezTo>
                      <a:pt x="6382" y="752570"/>
                      <a:pt x="0" y="746189"/>
                      <a:pt x="0" y="738283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272891" y="0"/>
                    </a:lnTo>
                    <a:cubicBezTo>
                      <a:pt x="280797" y="0"/>
                      <a:pt x="287179" y="6382"/>
                      <a:pt x="287179" y="14288"/>
                    </a:cubicBezTo>
                    <a:lnTo>
                      <a:pt x="287179" y="738283"/>
                    </a:lnTo>
                    <a:cubicBezTo>
                      <a:pt x="287179" y="746189"/>
                      <a:pt x="280797" y="752570"/>
                      <a:pt x="272891" y="752570"/>
                    </a:cubicBezTo>
                    <a:close/>
                    <a:moveTo>
                      <a:pt x="28575" y="723995"/>
                    </a:moveTo>
                    <a:lnTo>
                      <a:pt x="258604" y="723995"/>
                    </a:lnTo>
                    <a:lnTo>
                      <a:pt x="258604" y="28575"/>
                    </a:lnTo>
                    <a:lnTo>
                      <a:pt x="28575" y="28575"/>
                    </a:lnTo>
                    <a:lnTo>
                      <a:pt x="28575" y="72399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8" name="Google Shape;38;p3"/>
            <p:cNvGrpSpPr/>
            <p:nvPr/>
          </p:nvGrpSpPr>
          <p:grpSpPr>
            <a:xfrm>
              <a:off x="4923662" y="2514218"/>
              <a:ext cx="111347" cy="752570"/>
              <a:chOff x="4923662" y="2514218"/>
              <a:chExt cx="111347" cy="752570"/>
            </a:xfrm>
          </p:grpSpPr>
          <p:sp>
            <p:nvSpPr>
              <p:cNvPr id="39" name="Google Shape;39;p3"/>
              <p:cNvSpPr/>
              <p:nvPr/>
            </p:nvSpPr>
            <p:spPr>
              <a:xfrm>
                <a:off x="4937950" y="2528506"/>
                <a:ext cx="82772" cy="723995"/>
              </a:xfrm>
              <a:custGeom>
                <a:rect b="b" l="l" r="r" t="t"/>
                <a:pathLst>
                  <a:path extrusionOk="0" h="723995" w="82772">
                    <a:moveTo>
                      <a:pt x="0" y="0"/>
                    </a:moveTo>
                    <a:lnTo>
                      <a:pt x="82772" y="0"/>
                    </a:lnTo>
                    <a:lnTo>
                      <a:pt x="82772" y="723995"/>
                    </a:lnTo>
                    <a:lnTo>
                      <a:pt x="0" y="723995"/>
                    </a:lnTo>
                    <a:close/>
                  </a:path>
                </a:pathLst>
              </a:custGeom>
              <a:solidFill>
                <a:srgbClr val="D3D3D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" name="Google Shape;40;p3"/>
              <p:cNvSpPr/>
              <p:nvPr/>
            </p:nvSpPr>
            <p:spPr>
              <a:xfrm>
                <a:off x="4923662" y="2514218"/>
                <a:ext cx="111347" cy="752570"/>
              </a:xfrm>
              <a:custGeom>
                <a:rect b="b" l="l" r="r" t="t"/>
                <a:pathLst>
                  <a:path extrusionOk="0" h="752570" w="111347">
                    <a:moveTo>
                      <a:pt x="97060" y="752570"/>
                    </a:moveTo>
                    <a:lnTo>
                      <a:pt x="14288" y="752570"/>
                    </a:lnTo>
                    <a:cubicBezTo>
                      <a:pt x="6382" y="752570"/>
                      <a:pt x="0" y="746189"/>
                      <a:pt x="0" y="738283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97060" y="0"/>
                    </a:lnTo>
                    <a:cubicBezTo>
                      <a:pt x="104966" y="0"/>
                      <a:pt x="111347" y="6382"/>
                      <a:pt x="111347" y="14288"/>
                    </a:cubicBezTo>
                    <a:lnTo>
                      <a:pt x="111347" y="738283"/>
                    </a:lnTo>
                    <a:cubicBezTo>
                      <a:pt x="111347" y="746189"/>
                      <a:pt x="104966" y="752570"/>
                      <a:pt x="97060" y="752570"/>
                    </a:cubicBezTo>
                    <a:close/>
                    <a:moveTo>
                      <a:pt x="28575" y="723995"/>
                    </a:moveTo>
                    <a:lnTo>
                      <a:pt x="82772" y="723995"/>
                    </a:lnTo>
                    <a:lnTo>
                      <a:pt x="82772" y="28575"/>
                    </a:lnTo>
                    <a:lnTo>
                      <a:pt x="28575" y="28575"/>
                    </a:lnTo>
                    <a:lnTo>
                      <a:pt x="28575" y="72399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1" name="Google Shape;41;p3"/>
            <p:cNvGrpSpPr/>
            <p:nvPr/>
          </p:nvGrpSpPr>
          <p:grpSpPr>
            <a:xfrm>
              <a:off x="4799552" y="2803778"/>
              <a:ext cx="100965" cy="100964"/>
              <a:chOff x="4799552" y="2803778"/>
              <a:chExt cx="100965" cy="100964"/>
            </a:xfrm>
          </p:grpSpPr>
          <p:sp>
            <p:nvSpPr>
              <p:cNvPr id="42" name="Google Shape;42;p3"/>
              <p:cNvSpPr/>
              <p:nvPr/>
            </p:nvSpPr>
            <p:spPr>
              <a:xfrm>
                <a:off x="4813839" y="2818066"/>
                <a:ext cx="72390" cy="72389"/>
              </a:xfrm>
              <a:custGeom>
                <a:rect b="b" l="l" r="r" t="t"/>
                <a:pathLst>
                  <a:path extrusionOk="0" h="72389" w="72390">
                    <a:moveTo>
                      <a:pt x="72390" y="36195"/>
                    </a:moveTo>
                    <a:cubicBezTo>
                      <a:pt x="72390" y="56185"/>
                      <a:pt x="56185" y="72390"/>
                      <a:pt x="36195" y="72390"/>
                    </a:cubicBezTo>
                    <a:cubicBezTo>
                      <a:pt x="16205" y="72390"/>
                      <a:pt x="0" y="56185"/>
                      <a:pt x="0" y="36195"/>
                    </a:cubicBezTo>
                    <a:cubicBezTo>
                      <a:pt x="0" y="16205"/>
                      <a:pt x="16205" y="0"/>
                      <a:pt x="36195" y="0"/>
                    </a:cubicBezTo>
                    <a:cubicBezTo>
                      <a:pt x="56185" y="0"/>
                      <a:pt x="72390" y="16205"/>
                      <a:pt x="72390" y="36195"/>
                    </a:cubicBezTo>
                    <a:close/>
                  </a:path>
                </a:pathLst>
              </a:custGeom>
              <a:solidFill>
                <a:srgbClr val="D3D3D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" name="Google Shape;43;p3"/>
              <p:cNvSpPr/>
              <p:nvPr/>
            </p:nvSpPr>
            <p:spPr>
              <a:xfrm>
                <a:off x="4799552" y="2803778"/>
                <a:ext cx="100965" cy="100964"/>
              </a:xfrm>
              <a:custGeom>
                <a:rect b="b" l="l" r="r" t="t"/>
                <a:pathLst>
                  <a:path extrusionOk="0" h="100964" w="100965">
                    <a:moveTo>
                      <a:pt x="50483" y="100965"/>
                    </a:moveTo>
                    <a:cubicBezTo>
                      <a:pt x="22670" y="100965"/>
                      <a:pt x="0" y="78296"/>
                      <a:pt x="0" y="50482"/>
                    </a:cubicBezTo>
                    <a:cubicBezTo>
                      <a:pt x="0" y="22670"/>
                      <a:pt x="22670" y="0"/>
                      <a:pt x="50483" y="0"/>
                    </a:cubicBezTo>
                    <a:cubicBezTo>
                      <a:pt x="78296" y="0"/>
                      <a:pt x="100965" y="22670"/>
                      <a:pt x="100965" y="50482"/>
                    </a:cubicBezTo>
                    <a:cubicBezTo>
                      <a:pt x="100965" y="78391"/>
                      <a:pt x="78296" y="100965"/>
                      <a:pt x="50483" y="100965"/>
                    </a:cubicBezTo>
                    <a:close/>
                    <a:moveTo>
                      <a:pt x="50483" y="28575"/>
                    </a:moveTo>
                    <a:cubicBezTo>
                      <a:pt x="38386" y="28575"/>
                      <a:pt x="28575" y="38386"/>
                      <a:pt x="28575" y="50482"/>
                    </a:cubicBezTo>
                    <a:cubicBezTo>
                      <a:pt x="28575" y="62579"/>
                      <a:pt x="38386" y="72390"/>
                      <a:pt x="50483" y="72390"/>
                    </a:cubicBezTo>
                    <a:cubicBezTo>
                      <a:pt x="62579" y="72390"/>
                      <a:pt x="72390" y="62579"/>
                      <a:pt x="72390" y="50482"/>
                    </a:cubicBezTo>
                    <a:cubicBezTo>
                      <a:pt x="72390" y="38386"/>
                      <a:pt x="62579" y="28575"/>
                      <a:pt x="50483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4" name="Google Shape;44;p3"/>
          <p:cNvGrpSpPr/>
          <p:nvPr/>
        </p:nvGrpSpPr>
        <p:grpSpPr>
          <a:xfrm>
            <a:off x="9353257" y="4708325"/>
            <a:ext cx="743581" cy="1330459"/>
            <a:chOff x="7289577" y="3651979"/>
            <a:chExt cx="482250" cy="862870"/>
          </a:xfrm>
        </p:grpSpPr>
        <p:grpSp>
          <p:nvGrpSpPr>
            <p:cNvPr id="45" name="Google Shape;45;p3"/>
            <p:cNvGrpSpPr/>
            <p:nvPr/>
          </p:nvGrpSpPr>
          <p:grpSpPr>
            <a:xfrm>
              <a:off x="7289577" y="3651979"/>
              <a:ext cx="482250" cy="862870"/>
              <a:chOff x="7289577" y="3651979"/>
              <a:chExt cx="482250" cy="862870"/>
            </a:xfrm>
          </p:grpSpPr>
          <p:grpSp>
            <p:nvGrpSpPr>
              <p:cNvPr id="46" name="Google Shape;46;p3"/>
              <p:cNvGrpSpPr/>
              <p:nvPr/>
            </p:nvGrpSpPr>
            <p:grpSpPr>
              <a:xfrm>
                <a:off x="7289577" y="4061840"/>
                <a:ext cx="482250" cy="130968"/>
                <a:chOff x="7289577" y="4061840"/>
                <a:chExt cx="482250" cy="130968"/>
              </a:xfrm>
            </p:grpSpPr>
            <p:sp>
              <p:nvSpPr>
                <p:cNvPr id="47" name="Google Shape;47;p3"/>
                <p:cNvSpPr/>
                <p:nvPr/>
              </p:nvSpPr>
              <p:spPr>
                <a:xfrm>
                  <a:off x="7303865" y="4076128"/>
                  <a:ext cx="453675" cy="102393"/>
                </a:xfrm>
                <a:custGeom>
                  <a:rect b="b" l="l" r="r" t="t"/>
                  <a:pathLst>
                    <a:path extrusionOk="0" h="102393" w="453675">
                      <a:moveTo>
                        <a:pt x="431673" y="102394"/>
                      </a:moveTo>
                      <a:lnTo>
                        <a:pt x="22003" y="102394"/>
                      </a:lnTo>
                      <a:cubicBezTo>
                        <a:pt x="9811" y="102394"/>
                        <a:pt x="0" y="92488"/>
                        <a:pt x="0" y="80391"/>
                      </a:cubicBezTo>
                      <a:lnTo>
                        <a:pt x="0" y="22003"/>
                      </a:lnTo>
                      <a:cubicBezTo>
                        <a:pt x="0" y="9811"/>
                        <a:pt x="9906" y="0"/>
                        <a:pt x="22003" y="0"/>
                      </a:cubicBezTo>
                      <a:lnTo>
                        <a:pt x="431673" y="0"/>
                      </a:lnTo>
                      <a:cubicBezTo>
                        <a:pt x="443865" y="0"/>
                        <a:pt x="453676" y="9906"/>
                        <a:pt x="453676" y="22003"/>
                      </a:cubicBezTo>
                      <a:lnTo>
                        <a:pt x="453676" y="80391"/>
                      </a:lnTo>
                      <a:cubicBezTo>
                        <a:pt x="453676" y="92583"/>
                        <a:pt x="443770" y="102394"/>
                        <a:pt x="431673" y="102394"/>
                      </a:cubicBezTo>
                      <a:close/>
                    </a:path>
                  </a:pathLst>
                </a:custGeom>
                <a:solidFill>
                  <a:srgbClr val="58C46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" name="Google Shape;48;p3"/>
                <p:cNvSpPr/>
                <p:nvPr/>
              </p:nvSpPr>
              <p:spPr>
                <a:xfrm>
                  <a:off x="7289577" y="4061840"/>
                  <a:ext cx="482250" cy="130968"/>
                </a:xfrm>
                <a:custGeom>
                  <a:rect b="b" l="l" r="r" t="t"/>
                  <a:pathLst>
                    <a:path extrusionOk="0" h="130968" w="482250">
                      <a:moveTo>
                        <a:pt x="445961" y="130969"/>
                      </a:moveTo>
                      <a:lnTo>
                        <a:pt x="36290" y="130969"/>
                      </a:lnTo>
                      <a:cubicBezTo>
                        <a:pt x="16288" y="130969"/>
                        <a:pt x="0" y="114681"/>
                        <a:pt x="0" y="94679"/>
                      </a:cubicBezTo>
                      <a:lnTo>
                        <a:pt x="0" y="36290"/>
                      </a:lnTo>
                      <a:cubicBezTo>
                        <a:pt x="0" y="16288"/>
                        <a:pt x="16288" y="0"/>
                        <a:pt x="36290" y="0"/>
                      </a:cubicBezTo>
                      <a:lnTo>
                        <a:pt x="445961" y="0"/>
                      </a:lnTo>
                      <a:cubicBezTo>
                        <a:pt x="465963" y="0"/>
                        <a:pt x="482251" y="16288"/>
                        <a:pt x="482251" y="36290"/>
                      </a:cubicBezTo>
                      <a:lnTo>
                        <a:pt x="482251" y="94679"/>
                      </a:lnTo>
                      <a:cubicBezTo>
                        <a:pt x="482251" y="114681"/>
                        <a:pt x="465963" y="130969"/>
                        <a:pt x="445961" y="130969"/>
                      </a:cubicBezTo>
                      <a:close/>
                      <a:moveTo>
                        <a:pt x="36290" y="28480"/>
                      </a:moveTo>
                      <a:cubicBezTo>
                        <a:pt x="32004" y="28480"/>
                        <a:pt x="28575" y="32004"/>
                        <a:pt x="28575" y="36195"/>
                      </a:cubicBezTo>
                      <a:lnTo>
                        <a:pt x="28575" y="94583"/>
                      </a:lnTo>
                      <a:cubicBezTo>
                        <a:pt x="28575" y="98870"/>
                        <a:pt x="32099" y="102298"/>
                        <a:pt x="36290" y="102298"/>
                      </a:cubicBezTo>
                      <a:lnTo>
                        <a:pt x="445961" y="102298"/>
                      </a:lnTo>
                      <a:cubicBezTo>
                        <a:pt x="450247" y="102298"/>
                        <a:pt x="453676" y="98774"/>
                        <a:pt x="453676" y="94583"/>
                      </a:cubicBezTo>
                      <a:lnTo>
                        <a:pt x="453676" y="36195"/>
                      </a:lnTo>
                      <a:cubicBezTo>
                        <a:pt x="453676" y="31909"/>
                        <a:pt x="450152" y="28480"/>
                        <a:pt x="445961" y="28480"/>
                      </a:cubicBezTo>
                      <a:lnTo>
                        <a:pt x="36290" y="2848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9" name="Google Shape;49;p3"/>
              <p:cNvGrpSpPr/>
              <p:nvPr/>
            </p:nvGrpSpPr>
            <p:grpSpPr>
              <a:xfrm>
                <a:off x="7318724" y="3651979"/>
                <a:ext cx="423767" cy="130968"/>
                <a:chOff x="7318724" y="3651979"/>
                <a:chExt cx="423767" cy="130968"/>
              </a:xfrm>
            </p:grpSpPr>
            <p:sp>
              <p:nvSpPr>
                <p:cNvPr id="50" name="Google Shape;50;p3"/>
                <p:cNvSpPr/>
                <p:nvPr/>
              </p:nvSpPr>
              <p:spPr>
                <a:xfrm>
                  <a:off x="7333011" y="3666267"/>
                  <a:ext cx="395192" cy="102393"/>
                </a:xfrm>
                <a:custGeom>
                  <a:rect b="b" l="l" r="r" t="t"/>
                  <a:pathLst>
                    <a:path extrusionOk="0" h="102393" w="395192">
                      <a:moveTo>
                        <a:pt x="375285" y="102394"/>
                      </a:moveTo>
                      <a:lnTo>
                        <a:pt x="19907" y="102394"/>
                      </a:lnTo>
                      <a:cubicBezTo>
                        <a:pt x="8858" y="102394"/>
                        <a:pt x="0" y="93440"/>
                        <a:pt x="0" y="82487"/>
                      </a:cubicBezTo>
                      <a:lnTo>
                        <a:pt x="0" y="19907"/>
                      </a:lnTo>
                      <a:cubicBezTo>
                        <a:pt x="0" y="8858"/>
                        <a:pt x="8954" y="0"/>
                        <a:pt x="19907" y="0"/>
                      </a:cubicBezTo>
                      <a:lnTo>
                        <a:pt x="375285" y="0"/>
                      </a:lnTo>
                      <a:cubicBezTo>
                        <a:pt x="386334" y="0"/>
                        <a:pt x="395192" y="8954"/>
                        <a:pt x="395192" y="19907"/>
                      </a:cubicBezTo>
                      <a:lnTo>
                        <a:pt x="395192" y="82487"/>
                      </a:lnTo>
                      <a:cubicBezTo>
                        <a:pt x="395288" y="93535"/>
                        <a:pt x="386334" y="102394"/>
                        <a:pt x="375285" y="102394"/>
                      </a:cubicBezTo>
                      <a:close/>
                    </a:path>
                  </a:pathLst>
                </a:custGeom>
                <a:solidFill>
                  <a:srgbClr val="58C46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1" name="Google Shape;51;p3"/>
                <p:cNvSpPr/>
                <p:nvPr/>
              </p:nvSpPr>
              <p:spPr>
                <a:xfrm>
                  <a:off x="7318724" y="3651979"/>
                  <a:ext cx="423767" cy="130968"/>
                </a:xfrm>
                <a:custGeom>
                  <a:rect b="b" l="l" r="r" t="t"/>
                  <a:pathLst>
                    <a:path extrusionOk="0" h="130968" w="423767">
                      <a:moveTo>
                        <a:pt x="389572" y="130969"/>
                      </a:moveTo>
                      <a:lnTo>
                        <a:pt x="34195" y="130969"/>
                      </a:lnTo>
                      <a:cubicBezTo>
                        <a:pt x="15335" y="130969"/>
                        <a:pt x="0" y="115633"/>
                        <a:pt x="0" y="96774"/>
                      </a:cubicBezTo>
                      <a:lnTo>
                        <a:pt x="0" y="34195"/>
                      </a:lnTo>
                      <a:cubicBezTo>
                        <a:pt x="0" y="15335"/>
                        <a:pt x="15335" y="0"/>
                        <a:pt x="34195" y="0"/>
                      </a:cubicBezTo>
                      <a:lnTo>
                        <a:pt x="389572" y="0"/>
                      </a:lnTo>
                      <a:cubicBezTo>
                        <a:pt x="408432" y="0"/>
                        <a:pt x="423767" y="15335"/>
                        <a:pt x="423767" y="34195"/>
                      </a:cubicBezTo>
                      <a:lnTo>
                        <a:pt x="423767" y="96774"/>
                      </a:lnTo>
                      <a:cubicBezTo>
                        <a:pt x="423863" y="115633"/>
                        <a:pt x="408527" y="130969"/>
                        <a:pt x="389572" y="130969"/>
                      </a:cubicBezTo>
                      <a:close/>
                      <a:moveTo>
                        <a:pt x="34290" y="28575"/>
                      </a:moveTo>
                      <a:cubicBezTo>
                        <a:pt x="31147" y="28575"/>
                        <a:pt x="28670" y="31147"/>
                        <a:pt x="28670" y="34195"/>
                      </a:cubicBezTo>
                      <a:lnTo>
                        <a:pt x="28670" y="96774"/>
                      </a:lnTo>
                      <a:cubicBezTo>
                        <a:pt x="28670" y="99917"/>
                        <a:pt x="31242" y="102394"/>
                        <a:pt x="34290" y="102394"/>
                      </a:cubicBezTo>
                      <a:lnTo>
                        <a:pt x="389668" y="102394"/>
                      </a:lnTo>
                      <a:cubicBezTo>
                        <a:pt x="392811" y="102394"/>
                        <a:pt x="395288" y="99822"/>
                        <a:pt x="395288" y="96774"/>
                      </a:cubicBezTo>
                      <a:lnTo>
                        <a:pt x="395288" y="34195"/>
                      </a:lnTo>
                      <a:cubicBezTo>
                        <a:pt x="395288" y="31051"/>
                        <a:pt x="392716" y="28575"/>
                        <a:pt x="389668" y="28575"/>
                      </a:cubicBezTo>
                      <a:lnTo>
                        <a:pt x="34290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2" name="Google Shape;52;p3"/>
              <p:cNvGrpSpPr/>
              <p:nvPr/>
            </p:nvGrpSpPr>
            <p:grpSpPr>
              <a:xfrm>
                <a:off x="7304014" y="3754278"/>
                <a:ext cx="453092" cy="336041"/>
                <a:chOff x="7304014" y="3754278"/>
                <a:chExt cx="453092" cy="336041"/>
              </a:xfrm>
            </p:grpSpPr>
            <p:sp>
              <p:nvSpPr>
                <p:cNvPr id="53" name="Google Shape;53;p3"/>
                <p:cNvSpPr/>
                <p:nvPr/>
              </p:nvSpPr>
              <p:spPr>
                <a:xfrm>
                  <a:off x="7318438" y="3768661"/>
                  <a:ext cx="424433" cy="307371"/>
                </a:xfrm>
                <a:custGeom>
                  <a:rect b="b" l="l" r="r" t="t"/>
                  <a:pathLst>
                    <a:path extrusionOk="0" h="307371" w="424433">
                      <a:moveTo>
                        <a:pt x="424434" y="307372"/>
                      </a:moveTo>
                      <a:lnTo>
                        <a:pt x="322040" y="225838"/>
                      </a:lnTo>
                      <a:lnTo>
                        <a:pt x="322040" y="83820"/>
                      </a:lnTo>
                      <a:lnTo>
                        <a:pt x="395192" y="0"/>
                      </a:lnTo>
                      <a:lnTo>
                        <a:pt x="29242" y="0"/>
                      </a:lnTo>
                      <a:lnTo>
                        <a:pt x="102489" y="83820"/>
                      </a:lnTo>
                      <a:lnTo>
                        <a:pt x="102489" y="225838"/>
                      </a:lnTo>
                      <a:lnTo>
                        <a:pt x="0" y="307372"/>
                      </a:lnTo>
                      <a:close/>
                    </a:path>
                  </a:pathLst>
                </a:custGeom>
                <a:solidFill>
                  <a:srgbClr val="71CD7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4" name="Google Shape;54;p3"/>
                <p:cNvSpPr/>
                <p:nvPr/>
              </p:nvSpPr>
              <p:spPr>
                <a:xfrm>
                  <a:off x="7304014" y="3754278"/>
                  <a:ext cx="453092" cy="336041"/>
                </a:xfrm>
                <a:custGeom>
                  <a:rect b="b" l="l" r="r" t="t"/>
                  <a:pathLst>
                    <a:path extrusionOk="0" h="336041" w="453092">
                      <a:moveTo>
                        <a:pt x="438858" y="336042"/>
                      </a:moveTo>
                      <a:lnTo>
                        <a:pt x="14329" y="336042"/>
                      </a:lnTo>
                      <a:cubicBezTo>
                        <a:pt x="8233" y="336042"/>
                        <a:pt x="2804" y="332232"/>
                        <a:pt x="804" y="326517"/>
                      </a:cubicBezTo>
                      <a:cubicBezTo>
                        <a:pt x="-1196" y="320802"/>
                        <a:pt x="613" y="314420"/>
                        <a:pt x="5376" y="310610"/>
                      </a:cubicBezTo>
                      <a:lnTo>
                        <a:pt x="102435" y="233267"/>
                      </a:lnTo>
                      <a:lnTo>
                        <a:pt x="102435" y="103442"/>
                      </a:lnTo>
                      <a:lnTo>
                        <a:pt x="32808" y="23717"/>
                      </a:lnTo>
                      <a:cubicBezTo>
                        <a:pt x="29093" y="19526"/>
                        <a:pt x="28236" y="13526"/>
                        <a:pt x="30522" y="8382"/>
                      </a:cubicBezTo>
                      <a:cubicBezTo>
                        <a:pt x="32808" y="3239"/>
                        <a:pt x="37951" y="0"/>
                        <a:pt x="43571" y="0"/>
                      </a:cubicBezTo>
                      <a:lnTo>
                        <a:pt x="409522" y="0"/>
                      </a:lnTo>
                      <a:cubicBezTo>
                        <a:pt x="415141" y="0"/>
                        <a:pt x="420190" y="3239"/>
                        <a:pt x="422571" y="8382"/>
                      </a:cubicBezTo>
                      <a:cubicBezTo>
                        <a:pt x="424857" y="13526"/>
                        <a:pt x="423999" y="19431"/>
                        <a:pt x="420285" y="23717"/>
                      </a:cubicBezTo>
                      <a:lnTo>
                        <a:pt x="350657" y="103442"/>
                      </a:lnTo>
                      <a:lnTo>
                        <a:pt x="350657" y="233267"/>
                      </a:lnTo>
                      <a:lnTo>
                        <a:pt x="447717" y="310610"/>
                      </a:lnTo>
                      <a:cubicBezTo>
                        <a:pt x="452479" y="314420"/>
                        <a:pt x="454289" y="320802"/>
                        <a:pt x="452289" y="326517"/>
                      </a:cubicBezTo>
                      <a:cubicBezTo>
                        <a:pt x="450384" y="332232"/>
                        <a:pt x="444955" y="336042"/>
                        <a:pt x="438858" y="336042"/>
                      </a:cubicBezTo>
                      <a:close/>
                      <a:moveTo>
                        <a:pt x="55287" y="307467"/>
                      </a:moveTo>
                      <a:lnTo>
                        <a:pt x="397996" y="307467"/>
                      </a:lnTo>
                      <a:lnTo>
                        <a:pt x="327511" y="251365"/>
                      </a:lnTo>
                      <a:cubicBezTo>
                        <a:pt x="324082" y="248603"/>
                        <a:pt x="322082" y="244507"/>
                        <a:pt x="322082" y="240221"/>
                      </a:cubicBezTo>
                      <a:lnTo>
                        <a:pt x="322082" y="98203"/>
                      </a:lnTo>
                      <a:cubicBezTo>
                        <a:pt x="322082" y="94774"/>
                        <a:pt x="323320" y="91440"/>
                        <a:pt x="325606" y="88773"/>
                      </a:cubicBezTo>
                      <a:lnTo>
                        <a:pt x="378089" y="28670"/>
                      </a:lnTo>
                      <a:lnTo>
                        <a:pt x="75099" y="28670"/>
                      </a:lnTo>
                      <a:lnTo>
                        <a:pt x="127582" y="88773"/>
                      </a:lnTo>
                      <a:cubicBezTo>
                        <a:pt x="129867" y="91345"/>
                        <a:pt x="131106" y="94679"/>
                        <a:pt x="131106" y="98203"/>
                      </a:cubicBezTo>
                      <a:lnTo>
                        <a:pt x="131106" y="240221"/>
                      </a:lnTo>
                      <a:cubicBezTo>
                        <a:pt x="131106" y="244602"/>
                        <a:pt x="129106" y="248698"/>
                        <a:pt x="125676" y="251365"/>
                      </a:cubicBezTo>
                      <a:lnTo>
                        <a:pt x="55287" y="307467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5" name="Google Shape;55;p3"/>
              <p:cNvGrpSpPr/>
              <p:nvPr/>
            </p:nvGrpSpPr>
            <p:grpSpPr>
              <a:xfrm>
                <a:off x="7451165" y="4164234"/>
                <a:ext cx="159069" cy="350615"/>
                <a:chOff x="7451165" y="4164234"/>
                <a:chExt cx="159069" cy="350615"/>
              </a:xfrm>
            </p:grpSpPr>
            <p:sp>
              <p:nvSpPr>
                <p:cNvPr id="56" name="Google Shape;56;p3"/>
                <p:cNvSpPr/>
                <p:nvPr/>
              </p:nvSpPr>
              <p:spPr>
                <a:xfrm>
                  <a:off x="7465504" y="4178521"/>
                  <a:ext cx="130397" cy="322040"/>
                </a:xfrm>
                <a:custGeom>
                  <a:rect b="b" l="l" r="r" t="t"/>
                  <a:pathLst>
                    <a:path extrusionOk="0" h="322040" w="130397">
                      <a:moveTo>
                        <a:pt x="0" y="0"/>
                      </a:moveTo>
                      <a:lnTo>
                        <a:pt x="61627" y="322040"/>
                      </a:lnTo>
                      <a:lnTo>
                        <a:pt x="130397" y="0"/>
                      </a:lnTo>
                      <a:close/>
                    </a:path>
                  </a:pathLst>
                </a:custGeom>
                <a:solidFill>
                  <a:srgbClr val="D3D3D3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7" name="Google Shape;57;p3"/>
                <p:cNvSpPr/>
                <p:nvPr/>
              </p:nvSpPr>
              <p:spPr>
                <a:xfrm>
                  <a:off x="7451165" y="4164234"/>
                  <a:ext cx="159069" cy="350615"/>
                </a:xfrm>
                <a:custGeom>
                  <a:rect b="b" l="l" r="r" t="t"/>
                  <a:pathLst>
                    <a:path extrusionOk="0" h="350615" w="159069">
                      <a:moveTo>
                        <a:pt x="76061" y="350615"/>
                      </a:moveTo>
                      <a:cubicBezTo>
                        <a:pt x="75965" y="350615"/>
                        <a:pt x="75965" y="350615"/>
                        <a:pt x="75870" y="350615"/>
                      </a:cubicBezTo>
                      <a:cubicBezTo>
                        <a:pt x="69107" y="350520"/>
                        <a:pt x="63297" y="345662"/>
                        <a:pt x="61964" y="338995"/>
                      </a:cubicBezTo>
                      <a:lnTo>
                        <a:pt x="241" y="16954"/>
                      </a:lnTo>
                      <a:cubicBezTo>
                        <a:pt x="-520" y="12763"/>
                        <a:pt x="527" y="8477"/>
                        <a:pt x="3290" y="5143"/>
                      </a:cubicBezTo>
                      <a:cubicBezTo>
                        <a:pt x="6052" y="1905"/>
                        <a:pt x="10052" y="0"/>
                        <a:pt x="14339" y="0"/>
                      </a:cubicBezTo>
                      <a:lnTo>
                        <a:pt x="144736" y="0"/>
                      </a:lnTo>
                      <a:cubicBezTo>
                        <a:pt x="149022" y="0"/>
                        <a:pt x="153118" y="1905"/>
                        <a:pt x="155880" y="5334"/>
                      </a:cubicBezTo>
                      <a:cubicBezTo>
                        <a:pt x="158547" y="8668"/>
                        <a:pt x="159690" y="13049"/>
                        <a:pt x="158738" y="17335"/>
                      </a:cubicBezTo>
                      <a:lnTo>
                        <a:pt x="90062" y="339376"/>
                      </a:lnTo>
                      <a:cubicBezTo>
                        <a:pt x="88538" y="345948"/>
                        <a:pt x="82728" y="350615"/>
                        <a:pt x="76061" y="350615"/>
                      </a:cubicBezTo>
                      <a:close/>
                      <a:moveTo>
                        <a:pt x="31579" y="28575"/>
                      </a:moveTo>
                      <a:lnTo>
                        <a:pt x="76727" y="264319"/>
                      </a:lnTo>
                      <a:lnTo>
                        <a:pt x="127019" y="28575"/>
                      </a:lnTo>
                      <a:lnTo>
                        <a:pt x="31579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58" name="Google Shape;58;p3"/>
            <p:cNvSpPr/>
            <p:nvPr/>
          </p:nvSpPr>
          <p:spPr>
            <a:xfrm>
              <a:off x="7310437" y="3666267"/>
              <a:ext cx="183356" cy="512254"/>
            </a:xfrm>
            <a:custGeom>
              <a:rect b="b" l="l" r="r" t="t"/>
              <a:pathLst>
                <a:path extrusionOk="0" h="512254" w="183356">
                  <a:moveTo>
                    <a:pt x="77534" y="431863"/>
                  </a:moveTo>
                  <a:lnTo>
                    <a:pt x="77534" y="490252"/>
                  </a:lnTo>
                  <a:cubicBezTo>
                    <a:pt x="77534" y="502444"/>
                    <a:pt x="86392" y="512255"/>
                    <a:pt x="97441" y="512255"/>
                  </a:cubicBezTo>
                  <a:lnTo>
                    <a:pt x="19907" y="512255"/>
                  </a:lnTo>
                  <a:cubicBezTo>
                    <a:pt x="8858" y="512255"/>
                    <a:pt x="0" y="502444"/>
                    <a:pt x="0" y="490252"/>
                  </a:cubicBezTo>
                  <a:lnTo>
                    <a:pt x="0" y="431863"/>
                  </a:lnTo>
                  <a:cubicBezTo>
                    <a:pt x="0" y="419671"/>
                    <a:pt x="8858" y="409765"/>
                    <a:pt x="19907" y="409765"/>
                  </a:cubicBezTo>
                  <a:lnTo>
                    <a:pt x="13145" y="409765"/>
                  </a:lnTo>
                  <a:lnTo>
                    <a:pt x="105823" y="328231"/>
                  </a:lnTo>
                  <a:lnTo>
                    <a:pt x="105823" y="186214"/>
                  </a:lnTo>
                  <a:lnTo>
                    <a:pt x="39719" y="102394"/>
                  </a:lnTo>
                  <a:lnTo>
                    <a:pt x="44482" y="102394"/>
                  </a:lnTo>
                  <a:cubicBezTo>
                    <a:pt x="34576" y="102394"/>
                    <a:pt x="26479" y="93535"/>
                    <a:pt x="26479" y="82487"/>
                  </a:cubicBezTo>
                  <a:lnTo>
                    <a:pt x="26479" y="19907"/>
                  </a:lnTo>
                  <a:cubicBezTo>
                    <a:pt x="26479" y="8858"/>
                    <a:pt x="34576" y="0"/>
                    <a:pt x="44482" y="0"/>
                  </a:cubicBezTo>
                  <a:lnTo>
                    <a:pt x="122015" y="0"/>
                  </a:lnTo>
                  <a:cubicBezTo>
                    <a:pt x="112109" y="0"/>
                    <a:pt x="104013" y="8858"/>
                    <a:pt x="104013" y="19907"/>
                  </a:cubicBezTo>
                  <a:lnTo>
                    <a:pt x="104013" y="82487"/>
                  </a:lnTo>
                  <a:cubicBezTo>
                    <a:pt x="104013" y="93535"/>
                    <a:pt x="112109" y="102394"/>
                    <a:pt x="122015" y="102394"/>
                  </a:cubicBezTo>
                  <a:lnTo>
                    <a:pt x="117253" y="102394"/>
                  </a:lnTo>
                  <a:lnTo>
                    <a:pt x="183356" y="186214"/>
                  </a:lnTo>
                  <a:lnTo>
                    <a:pt x="183356" y="328231"/>
                  </a:lnTo>
                  <a:lnTo>
                    <a:pt x="90678" y="409765"/>
                  </a:lnTo>
                  <a:lnTo>
                    <a:pt x="97441" y="409765"/>
                  </a:lnTo>
                  <a:cubicBezTo>
                    <a:pt x="86392" y="409765"/>
                    <a:pt x="77534" y="419671"/>
                    <a:pt x="77534" y="431863"/>
                  </a:cubicBez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7456646" y="4178521"/>
              <a:ext cx="96583" cy="322040"/>
            </a:xfrm>
            <a:custGeom>
              <a:rect b="b" l="l" r="r" t="t"/>
              <a:pathLst>
                <a:path extrusionOk="0" h="322040" w="96583">
                  <a:moveTo>
                    <a:pt x="96583" y="110300"/>
                  </a:moveTo>
                  <a:lnTo>
                    <a:pt x="55816" y="322040"/>
                  </a:lnTo>
                  <a:lnTo>
                    <a:pt x="0" y="0"/>
                  </a:lnTo>
                  <a:lnTo>
                    <a:pt x="77533" y="0"/>
                  </a:ln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0" name="Google Shape;60;p3"/>
          <p:cNvGrpSpPr/>
          <p:nvPr/>
        </p:nvGrpSpPr>
        <p:grpSpPr>
          <a:xfrm>
            <a:off x="2064815" y="4541612"/>
            <a:ext cx="861557" cy="1664427"/>
            <a:chOff x="5905023" y="2349340"/>
            <a:chExt cx="432053" cy="834676"/>
          </a:xfrm>
        </p:grpSpPr>
        <p:grpSp>
          <p:nvGrpSpPr>
            <p:cNvPr id="61" name="Google Shape;61;p3"/>
            <p:cNvGrpSpPr/>
            <p:nvPr/>
          </p:nvGrpSpPr>
          <p:grpSpPr>
            <a:xfrm>
              <a:off x="5905023" y="2349340"/>
              <a:ext cx="432053" cy="834676"/>
              <a:chOff x="5905023" y="2349340"/>
              <a:chExt cx="432053" cy="834676"/>
            </a:xfrm>
          </p:grpSpPr>
          <p:grpSp>
            <p:nvGrpSpPr>
              <p:cNvPr id="62" name="Google Shape;62;p3"/>
              <p:cNvGrpSpPr/>
              <p:nvPr/>
            </p:nvGrpSpPr>
            <p:grpSpPr>
              <a:xfrm>
                <a:off x="5905023" y="2721006"/>
                <a:ext cx="432053" cy="463010"/>
                <a:chOff x="5905023" y="2721006"/>
                <a:chExt cx="432053" cy="463010"/>
              </a:xfrm>
            </p:grpSpPr>
            <p:sp>
              <p:nvSpPr>
                <p:cNvPr id="63" name="Google Shape;63;p3"/>
                <p:cNvSpPr/>
                <p:nvPr/>
              </p:nvSpPr>
              <p:spPr>
                <a:xfrm>
                  <a:off x="5919311" y="2735293"/>
                  <a:ext cx="403478" cy="434435"/>
                </a:xfrm>
                <a:custGeom>
                  <a:rect b="b" l="l" r="r" t="t"/>
                  <a:pathLst>
                    <a:path extrusionOk="0" h="434435" w="403478">
                      <a:moveTo>
                        <a:pt x="403384" y="434435"/>
                      </a:moveTo>
                      <a:lnTo>
                        <a:pt x="0" y="434435"/>
                      </a:lnTo>
                      <a:lnTo>
                        <a:pt x="0" y="63532"/>
                      </a:lnTo>
                      <a:cubicBezTo>
                        <a:pt x="0" y="28480"/>
                        <a:pt x="28384" y="0"/>
                        <a:pt x="63532" y="0"/>
                      </a:cubicBezTo>
                      <a:lnTo>
                        <a:pt x="339947" y="0"/>
                      </a:lnTo>
                      <a:cubicBezTo>
                        <a:pt x="374999" y="0"/>
                        <a:pt x="403479" y="28385"/>
                        <a:pt x="403479" y="63532"/>
                      </a:cubicBezTo>
                      <a:lnTo>
                        <a:pt x="403479" y="43443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" name="Google Shape;64;p3"/>
                <p:cNvSpPr/>
                <p:nvPr/>
              </p:nvSpPr>
              <p:spPr>
                <a:xfrm>
                  <a:off x="5905023" y="2721006"/>
                  <a:ext cx="432053" cy="463010"/>
                </a:xfrm>
                <a:custGeom>
                  <a:rect b="b" l="l" r="r" t="t"/>
                  <a:pathLst>
                    <a:path extrusionOk="0" h="463010" w="432053">
                      <a:moveTo>
                        <a:pt x="417671" y="463010"/>
                      </a:moveTo>
                      <a:lnTo>
                        <a:pt x="14288" y="463010"/>
                      </a:lnTo>
                      <a:cubicBezTo>
                        <a:pt x="6382" y="463010"/>
                        <a:pt x="0" y="456629"/>
                        <a:pt x="0" y="448723"/>
                      </a:cubicBezTo>
                      <a:lnTo>
                        <a:pt x="0" y="77819"/>
                      </a:lnTo>
                      <a:cubicBezTo>
                        <a:pt x="0" y="34957"/>
                        <a:pt x="34861" y="0"/>
                        <a:pt x="77819" y="0"/>
                      </a:cubicBezTo>
                      <a:lnTo>
                        <a:pt x="354235" y="0"/>
                      </a:lnTo>
                      <a:cubicBezTo>
                        <a:pt x="397097" y="0"/>
                        <a:pt x="432054" y="34862"/>
                        <a:pt x="432054" y="77819"/>
                      </a:cubicBezTo>
                      <a:lnTo>
                        <a:pt x="432054" y="448723"/>
                      </a:lnTo>
                      <a:cubicBezTo>
                        <a:pt x="431959" y="456629"/>
                        <a:pt x="425577" y="463010"/>
                        <a:pt x="417671" y="463010"/>
                      </a:cubicBezTo>
                      <a:close/>
                      <a:moveTo>
                        <a:pt x="28575" y="434435"/>
                      </a:moveTo>
                      <a:lnTo>
                        <a:pt x="403384" y="434435"/>
                      </a:lnTo>
                      <a:lnTo>
                        <a:pt x="403384" y="77819"/>
                      </a:lnTo>
                      <a:cubicBezTo>
                        <a:pt x="403384" y="50673"/>
                        <a:pt x="381286" y="28575"/>
                        <a:pt x="354139" y="28575"/>
                      </a:cubicBezTo>
                      <a:lnTo>
                        <a:pt x="77724" y="28575"/>
                      </a:lnTo>
                      <a:cubicBezTo>
                        <a:pt x="50578" y="28575"/>
                        <a:pt x="28480" y="50673"/>
                        <a:pt x="28480" y="77819"/>
                      </a:cubicBezTo>
                      <a:lnTo>
                        <a:pt x="28480" y="43443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5" name="Google Shape;65;p3"/>
              <p:cNvGrpSpPr/>
              <p:nvPr/>
            </p:nvGrpSpPr>
            <p:grpSpPr>
              <a:xfrm>
                <a:off x="5905023" y="2803778"/>
                <a:ext cx="431958" cy="297560"/>
                <a:chOff x="5905023" y="2803778"/>
                <a:chExt cx="431958" cy="297560"/>
              </a:xfrm>
            </p:grpSpPr>
            <p:sp>
              <p:nvSpPr>
                <p:cNvPr id="66" name="Google Shape;66;p3"/>
                <p:cNvSpPr/>
                <p:nvPr/>
              </p:nvSpPr>
              <p:spPr>
                <a:xfrm>
                  <a:off x="5919311" y="2818066"/>
                  <a:ext cx="403383" cy="268890"/>
                </a:xfrm>
                <a:custGeom>
                  <a:rect b="b" l="l" r="r" t="t"/>
                  <a:pathLst>
                    <a:path extrusionOk="0" h="268890" w="403383">
                      <a:moveTo>
                        <a:pt x="0" y="0"/>
                      </a:moveTo>
                      <a:lnTo>
                        <a:pt x="403384" y="0"/>
                      </a:lnTo>
                      <a:lnTo>
                        <a:pt x="403384" y="268891"/>
                      </a:lnTo>
                      <a:lnTo>
                        <a:pt x="0" y="268891"/>
                      </a:lnTo>
                      <a:close/>
                    </a:path>
                  </a:pathLst>
                </a:custGeom>
                <a:solidFill>
                  <a:srgbClr val="F5B04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" name="Google Shape;67;p3"/>
                <p:cNvSpPr/>
                <p:nvPr/>
              </p:nvSpPr>
              <p:spPr>
                <a:xfrm>
                  <a:off x="5905023" y="2803778"/>
                  <a:ext cx="431958" cy="297560"/>
                </a:xfrm>
                <a:custGeom>
                  <a:rect b="b" l="l" r="r" t="t"/>
                  <a:pathLst>
                    <a:path extrusionOk="0" h="297560" w="431958">
                      <a:moveTo>
                        <a:pt x="417671" y="297561"/>
                      </a:moveTo>
                      <a:lnTo>
                        <a:pt x="14288" y="297561"/>
                      </a:lnTo>
                      <a:cubicBezTo>
                        <a:pt x="6382" y="297561"/>
                        <a:pt x="0" y="291179"/>
                        <a:pt x="0" y="283273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417671" y="0"/>
                      </a:lnTo>
                      <a:cubicBezTo>
                        <a:pt x="425577" y="0"/>
                        <a:pt x="431959" y="6382"/>
                        <a:pt x="431959" y="14288"/>
                      </a:cubicBezTo>
                      <a:lnTo>
                        <a:pt x="431959" y="283273"/>
                      </a:lnTo>
                      <a:cubicBezTo>
                        <a:pt x="431959" y="291084"/>
                        <a:pt x="425577" y="297561"/>
                        <a:pt x="417671" y="297561"/>
                      </a:cubicBezTo>
                      <a:close/>
                      <a:moveTo>
                        <a:pt x="28575" y="268986"/>
                      </a:moveTo>
                      <a:lnTo>
                        <a:pt x="403384" y="268986"/>
                      </a:lnTo>
                      <a:lnTo>
                        <a:pt x="403384" y="28575"/>
                      </a:lnTo>
                      <a:lnTo>
                        <a:pt x="28575" y="28575"/>
                      </a:lnTo>
                      <a:lnTo>
                        <a:pt x="28575" y="268986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8" name="Google Shape;68;p3"/>
              <p:cNvGrpSpPr/>
              <p:nvPr/>
            </p:nvGrpSpPr>
            <p:grpSpPr>
              <a:xfrm>
                <a:off x="6008465" y="2648711"/>
                <a:ext cx="225075" cy="100964"/>
                <a:chOff x="6008465" y="2648711"/>
                <a:chExt cx="225075" cy="100964"/>
              </a:xfrm>
            </p:grpSpPr>
            <p:sp>
              <p:nvSpPr>
                <p:cNvPr id="69" name="Google Shape;69;p3"/>
                <p:cNvSpPr/>
                <p:nvPr/>
              </p:nvSpPr>
              <p:spPr>
                <a:xfrm>
                  <a:off x="6022752" y="2662999"/>
                  <a:ext cx="196500" cy="72390"/>
                </a:xfrm>
                <a:custGeom>
                  <a:rect b="b" l="l" r="r" t="t"/>
                  <a:pathLst>
                    <a:path extrusionOk="0" h="72390" w="196500">
                      <a:moveTo>
                        <a:pt x="0" y="0"/>
                      </a:moveTo>
                      <a:lnTo>
                        <a:pt x="196501" y="0"/>
                      </a:lnTo>
                      <a:lnTo>
                        <a:pt x="196501" y="72390"/>
                      </a:lnTo>
                      <a:lnTo>
                        <a:pt x="0" y="72390"/>
                      </a:lnTo>
                      <a:close/>
                    </a:path>
                  </a:pathLst>
                </a:custGeom>
                <a:solidFill>
                  <a:srgbClr val="ED7D3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" name="Google Shape;70;p3"/>
                <p:cNvSpPr/>
                <p:nvPr/>
              </p:nvSpPr>
              <p:spPr>
                <a:xfrm>
                  <a:off x="6008465" y="2648711"/>
                  <a:ext cx="225075" cy="100964"/>
                </a:xfrm>
                <a:custGeom>
                  <a:rect b="b" l="l" r="r" t="t"/>
                  <a:pathLst>
                    <a:path extrusionOk="0" h="100964" w="225075">
                      <a:moveTo>
                        <a:pt x="210788" y="100965"/>
                      </a:moveTo>
                      <a:lnTo>
                        <a:pt x="14288" y="100965"/>
                      </a:lnTo>
                      <a:cubicBezTo>
                        <a:pt x="6382" y="100965"/>
                        <a:pt x="0" y="94583"/>
                        <a:pt x="0" y="86677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210788" y="0"/>
                      </a:lnTo>
                      <a:cubicBezTo>
                        <a:pt x="218694" y="0"/>
                        <a:pt x="225076" y="6382"/>
                        <a:pt x="225076" y="14288"/>
                      </a:cubicBezTo>
                      <a:lnTo>
                        <a:pt x="225076" y="86677"/>
                      </a:lnTo>
                      <a:cubicBezTo>
                        <a:pt x="225076" y="94488"/>
                        <a:pt x="218694" y="100965"/>
                        <a:pt x="210788" y="100965"/>
                      </a:cubicBezTo>
                      <a:close/>
                      <a:moveTo>
                        <a:pt x="28575" y="72390"/>
                      </a:moveTo>
                      <a:lnTo>
                        <a:pt x="196501" y="72390"/>
                      </a:lnTo>
                      <a:lnTo>
                        <a:pt x="196501" y="28575"/>
                      </a:lnTo>
                      <a:lnTo>
                        <a:pt x="28575" y="28575"/>
                      </a:lnTo>
                      <a:lnTo>
                        <a:pt x="28575" y="7239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1" name="Google Shape;71;p3"/>
              <p:cNvGrpSpPr/>
              <p:nvPr/>
            </p:nvGrpSpPr>
            <p:grpSpPr>
              <a:xfrm>
                <a:off x="6055185" y="2349340"/>
                <a:ext cx="131541" cy="327945"/>
                <a:chOff x="6055185" y="2349340"/>
                <a:chExt cx="131541" cy="327945"/>
              </a:xfrm>
            </p:grpSpPr>
            <p:sp>
              <p:nvSpPr>
                <p:cNvPr id="72" name="Google Shape;72;p3"/>
                <p:cNvSpPr/>
                <p:nvPr/>
              </p:nvSpPr>
              <p:spPr>
                <a:xfrm>
                  <a:off x="6069520" y="2363604"/>
                  <a:ext cx="102965" cy="299394"/>
                </a:xfrm>
                <a:custGeom>
                  <a:rect b="b" l="l" r="r" t="t"/>
                  <a:pathLst>
                    <a:path extrusionOk="0" h="299394" w="102965">
                      <a:moveTo>
                        <a:pt x="59912" y="7358"/>
                      </a:moveTo>
                      <a:lnTo>
                        <a:pt x="102965" y="299395"/>
                      </a:lnTo>
                      <a:lnTo>
                        <a:pt x="0" y="299395"/>
                      </a:lnTo>
                      <a:lnTo>
                        <a:pt x="43053" y="7358"/>
                      </a:lnTo>
                      <a:cubicBezTo>
                        <a:pt x="44387" y="-2453"/>
                        <a:pt x="58483" y="-2453"/>
                        <a:pt x="59912" y="7358"/>
                      </a:cubicBezTo>
                      <a:close/>
                    </a:path>
                  </a:pathLst>
                </a:custGeom>
                <a:solidFill>
                  <a:srgbClr val="ED7D3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3" name="Google Shape;73;p3"/>
                <p:cNvSpPr/>
                <p:nvPr/>
              </p:nvSpPr>
              <p:spPr>
                <a:xfrm>
                  <a:off x="6055185" y="2349340"/>
                  <a:ext cx="131541" cy="327945"/>
                </a:xfrm>
                <a:custGeom>
                  <a:rect b="b" l="l" r="r" t="t"/>
                  <a:pathLst>
                    <a:path extrusionOk="0" h="327945" w="131541">
                      <a:moveTo>
                        <a:pt x="117301" y="327946"/>
                      </a:moveTo>
                      <a:lnTo>
                        <a:pt x="14335" y="327946"/>
                      </a:lnTo>
                      <a:cubicBezTo>
                        <a:pt x="10144" y="327946"/>
                        <a:pt x="6239" y="326136"/>
                        <a:pt x="3477" y="322993"/>
                      </a:cubicBezTo>
                      <a:cubicBezTo>
                        <a:pt x="715" y="319850"/>
                        <a:pt x="-428" y="315659"/>
                        <a:pt x="143" y="311563"/>
                      </a:cubicBezTo>
                      <a:lnTo>
                        <a:pt x="43196" y="19526"/>
                      </a:lnTo>
                      <a:cubicBezTo>
                        <a:pt x="44911" y="8192"/>
                        <a:pt x="54341" y="0"/>
                        <a:pt x="65770" y="0"/>
                      </a:cubicBezTo>
                      <a:cubicBezTo>
                        <a:pt x="77201" y="0"/>
                        <a:pt x="86726" y="8192"/>
                        <a:pt x="88345" y="19526"/>
                      </a:cubicBezTo>
                      <a:lnTo>
                        <a:pt x="88345" y="19526"/>
                      </a:lnTo>
                      <a:lnTo>
                        <a:pt x="131398" y="311563"/>
                      </a:lnTo>
                      <a:cubicBezTo>
                        <a:pt x="131969" y="315659"/>
                        <a:pt x="130826" y="319850"/>
                        <a:pt x="128064" y="322993"/>
                      </a:cubicBezTo>
                      <a:cubicBezTo>
                        <a:pt x="125302" y="326136"/>
                        <a:pt x="121492" y="327946"/>
                        <a:pt x="117301" y="327946"/>
                      </a:cubicBezTo>
                      <a:close/>
                      <a:moveTo>
                        <a:pt x="30814" y="299371"/>
                      </a:moveTo>
                      <a:lnTo>
                        <a:pt x="100727" y="299371"/>
                      </a:lnTo>
                      <a:lnTo>
                        <a:pt x="65770" y="62103"/>
                      </a:lnTo>
                      <a:lnTo>
                        <a:pt x="30814" y="299371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4" name="Google Shape;74;p3"/>
              <p:cNvGrpSpPr/>
              <p:nvPr/>
            </p:nvGrpSpPr>
            <p:grpSpPr>
              <a:xfrm>
                <a:off x="6055233" y="2648711"/>
                <a:ext cx="28575" cy="100964"/>
                <a:chOff x="6055233" y="2648711"/>
                <a:chExt cx="28575" cy="100964"/>
              </a:xfrm>
            </p:grpSpPr>
            <p:sp>
              <p:nvSpPr>
                <p:cNvPr id="75" name="Google Shape;75;p3"/>
                <p:cNvSpPr/>
                <p:nvPr/>
              </p:nvSpPr>
              <p:spPr>
                <a:xfrm>
                  <a:off x="6069520" y="2662999"/>
                  <a:ext cx="9525" cy="72390"/>
                </a:xfrm>
                <a:custGeom>
                  <a:rect b="b" l="l" r="r" t="t"/>
                  <a:pathLst>
                    <a:path extrusionOk="0" h="72390" w="9525">
                      <a:moveTo>
                        <a:pt x="0" y="0"/>
                      </a:moveTo>
                      <a:lnTo>
                        <a:pt x="0" y="7239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6" name="Google Shape;76;p3"/>
                <p:cNvSpPr/>
                <p:nvPr/>
              </p:nvSpPr>
              <p:spPr>
                <a:xfrm>
                  <a:off x="6055233" y="2648711"/>
                  <a:ext cx="28575" cy="100964"/>
                </a:xfrm>
                <a:custGeom>
                  <a:rect b="b" l="l" r="r" t="t"/>
                  <a:pathLst>
                    <a:path extrusionOk="0" h="100964" w="28575">
                      <a:moveTo>
                        <a:pt x="14288" y="100965"/>
                      </a:moveTo>
                      <a:cubicBezTo>
                        <a:pt x="6382" y="100965"/>
                        <a:pt x="0" y="94583"/>
                        <a:pt x="0" y="86677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cubicBezTo>
                        <a:pt x="22193" y="0"/>
                        <a:pt x="28575" y="6382"/>
                        <a:pt x="28575" y="14288"/>
                      </a:cubicBezTo>
                      <a:lnTo>
                        <a:pt x="28575" y="86677"/>
                      </a:lnTo>
                      <a:cubicBezTo>
                        <a:pt x="28575" y="94488"/>
                        <a:pt x="22098" y="100965"/>
                        <a:pt x="14288" y="10096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7" name="Google Shape;77;p3"/>
              <p:cNvGrpSpPr/>
              <p:nvPr/>
            </p:nvGrpSpPr>
            <p:grpSpPr>
              <a:xfrm>
                <a:off x="6102762" y="2648711"/>
                <a:ext cx="28575" cy="100964"/>
                <a:chOff x="6102762" y="2648711"/>
                <a:chExt cx="28575" cy="100964"/>
              </a:xfrm>
            </p:grpSpPr>
            <p:sp>
              <p:nvSpPr>
                <p:cNvPr id="78" name="Google Shape;78;p3"/>
                <p:cNvSpPr/>
                <p:nvPr/>
              </p:nvSpPr>
              <p:spPr>
                <a:xfrm>
                  <a:off x="6117050" y="2662999"/>
                  <a:ext cx="9525" cy="72390"/>
                </a:xfrm>
                <a:custGeom>
                  <a:rect b="b" l="l" r="r" t="t"/>
                  <a:pathLst>
                    <a:path extrusionOk="0" h="72390" w="9525">
                      <a:moveTo>
                        <a:pt x="0" y="0"/>
                      </a:moveTo>
                      <a:lnTo>
                        <a:pt x="0" y="7239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9" name="Google Shape;79;p3"/>
                <p:cNvSpPr/>
                <p:nvPr/>
              </p:nvSpPr>
              <p:spPr>
                <a:xfrm>
                  <a:off x="6102762" y="2648711"/>
                  <a:ext cx="28575" cy="100964"/>
                </a:xfrm>
                <a:custGeom>
                  <a:rect b="b" l="l" r="r" t="t"/>
                  <a:pathLst>
                    <a:path extrusionOk="0" h="100964" w="28575">
                      <a:moveTo>
                        <a:pt x="14288" y="100965"/>
                      </a:moveTo>
                      <a:cubicBezTo>
                        <a:pt x="6382" y="100965"/>
                        <a:pt x="0" y="94583"/>
                        <a:pt x="0" y="86677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cubicBezTo>
                        <a:pt x="22193" y="0"/>
                        <a:pt x="28575" y="6382"/>
                        <a:pt x="28575" y="14288"/>
                      </a:cubicBezTo>
                      <a:lnTo>
                        <a:pt x="28575" y="86677"/>
                      </a:lnTo>
                      <a:cubicBezTo>
                        <a:pt x="28575" y="94488"/>
                        <a:pt x="22193" y="100965"/>
                        <a:pt x="14288" y="10096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80" name="Google Shape;80;p3"/>
              <p:cNvGrpSpPr/>
              <p:nvPr/>
            </p:nvGrpSpPr>
            <p:grpSpPr>
              <a:xfrm>
                <a:off x="6154483" y="2648711"/>
                <a:ext cx="28575" cy="100964"/>
                <a:chOff x="6154483" y="2648711"/>
                <a:chExt cx="28575" cy="100964"/>
              </a:xfrm>
            </p:grpSpPr>
            <p:sp>
              <p:nvSpPr>
                <p:cNvPr id="81" name="Google Shape;81;p3"/>
                <p:cNvSpPr/>
                <p:nvPr/>
              </p:nvSpPr>
              <p:spPr>
                <a:xfrm>
                  <a:off x="6168771" y="2662999"/>
                  <a:ext cx="9525" cy="72390"/>
                </a:xfrm>
                <a:custGeom>
                  <a:rect b="b" l="l" r="r" t="t"/>
                  <a:pathLst>
                    <a:path extrusionOk="0" h="72390" w="9525">
                      <a:moveTo>
                        <a:pt x="0" y="0"/>
                      </a:moveTo>
                      <a:lnTo>
                        <a:pt x="0" y="7239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2" name="Google Shape;82;p3"/>
                <p:cNvSpPr/>
                <p:nvPr/>
              </p:nvSpPr>
              <p:spPr>
                <a:xfrm>
                  <a:off x="6154483" y="2648711"/>
                  <a:ext cx="28575" cy="100964"/>
                </a:xfrm>
                <a:custGeom>
                  <a:rect b="b" l="l" r="r" t="t"/>
                  <a:pathLst>
                    <a:path extrusionOk="0" h="100964" w="28575">
                      <a:moveTo>
                        <a:pt x="14288" y="100965"/>
                      </a:moveTo>
                      <a:cubicBezTo>
                        <a:pt x="6382" y="100965"/>
                        <a:pt x="0" y="94583"/>
                        <a:pt x="0" y="86677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cubicBezTo>
                        <a:pt x="22193" y="0"/>
                        <a:pt x="28575" y="6382"/>
                        <a:pt x="28575" y="14288"/>
                      </a:cubicBezTo>
                      <a:lnTo>
                        <a:pt x="28575" y="86677"/>
                      </a:lnTo>
                      <a:cubicBezTo>
                        <a:pt x="28575" y="94488"/>
                        <a:pt x="22193" y="100965"/>
                        <a:pt x="14288" y="10096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83" name="Google Shape;83;p3"/>
              <p:cNvGrpSpPr/>
              <p:nvPr/>
            </p:nvGrpSpPr>
            <p:grpSpPr>
              <a:xfrm>
                <a:off x="5905023" y="3007803"/>
                <a:ext cx="281749" cy="28575"/>
                <a:chOff x="5905023" y="3007803"/>
                <a:chExt cx="281749" cy="28575"/>
              </a:xfrm>
            </p:grpSpPr>
            <p:sp>
              <p:nvSpPr>
                <p:cNvPr id="84" name="Google Shape;84;p3"/>
                <p:cNvSpPr/>
                <p:nvPr/>
              </p:nvSpPr>
              <p:spPr>
                <a:xfrm>
                  <a:off x="5919311" y="3022091"/>
                  <a:ext cx="253174" cy="9525"/>
                </a:xfrm>
                <a:custGeom>
                  <a:rect b="b" l="l" r="r" t="t"/>
                  <a:pathLst>
                    <a:path extrusionOk="0" h="9525" w="253174">
                      <a:moveTo>
                        <a:pt x="0" y="0"/>
                      </a:moveTo>
                      <a:lnTo>
                        <a:pt x="253174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5" name="Google Shape;85;p3"/>
                <p:cNvSpPr/>
                <p:nvPr/>
              </p:nvSpPr>
              <p:spPr>
                <a:xfrm>
                  <a:off x="5905023" y="3007803"/>
                  <a:ext cx="281749" cy="28575"/>
                </a:xfrm>
                <a:custGeom>
                  <a:rect b="b" l="l" r="r" t="t"/>
                  <a:pathLst>
                    <a:path extrusionOk="0" h="28575" w="281749">
                      <a:moveTo>
                        <a:pt x="267462" y="28575"/>
                      </a:moveTo>
                      <a:lnTo>
                        <a:pt x="14288" y="28575"/>
                      </a:lnTo>
                      <a:cubicBezTo>
                        <a:pt x="6382" y="28575"/>
                        <a:pt x="0" y="22193"/>
                        <a:pt x="0" y="14288"/>
                      </a:cubicBez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267462" y="0"/>
                      </a:lnTo>
                      <a:cubicBezTo>
                        <a:pt x="275368" y="0"/>
                        <a:pt x="281749" y="6382"/>
                        <a:pt x="281749" y="14288"/>
                      </a:cubicBezTo>
                      <a:cubicBezTo>
                        <a:pt x="281749" y="22193"/>
                        <a:pt x="275368" y="28575"/>
                        <a:pt x="267462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86" name="Google Shape;86;p3"/>
              <p:cNvGrpSpPr/>
              <p:nvPr/>
            </p:nvGrpSpPr>
            <p:grpSpPr>
              <a:xfrm>
                <a:off x="6061328" y="2855499"/>
                <a:ext cx="121729" cy="121729"/>
                <a:chOff x="6061328" y="2855499"/>
                <a:chExt cx="121729" cy="121729"/>
              </a:xfrm>
            </p:grpSpPr>
            <p:sp>
              <p:nvSpPr>
                <p:cNvPr id="87" name="Google Shape;87;p3"/>
                <p:cNvSpPr/>
                <p:nvPr/>
              </p:nvSpPr>
              <p:spPr>
                <a:xfrm>
                  <a:off x="6075616" y="2869786"/>
                  <a:ext cx="93154" cy="93154"/>
                </a:xfrm>
                <a:custGeom>
                  <a:rect b="b" l="l" r="r" t="t"/>
                  <a:pathLst>
                    <a:path extrusionOk="0" h="93154" w="93154">
                      <a:moveTo>
                        <a:pt x="93155" y="46577"/>
                      </a:moveTo>
                      <a:cubicBezTo>
                        <a:pt x="93155" y="72301"/>
                        <a:pt x="72301" y="93155"/>
                        <a:pt x="46577" y="93155"/>
                      </a:cubicBezTo>
                      <a:cubicBezTo>
                        <a:pt x="20853" y="93155"/>
                        <a:pt x="0" y="72301"/>
                        <a:pt x="0" y="46577"/>
                      </a:cubicBezTo>
                      <a:cubicBezTo>
                        <a:pt x="0" y="20853"/>
                        <a:pt x="20853" y="0"/>
                        <a:pt x="46577" y="0"/>
                      </a:cubicBezTo>
                      <a:cubicBezTo>
                        <a:pt x="72301" y="0"/>
                        <a:pt x="93155" y="20853"/>
                        <a:pt x="93155" y="46577"/>
                      </a:cubicBezTo>
                      <a:close/>
                    </a:path>
                  </a:pathLst>
                </a:custGeom>
                <a:solidFill>
                  <a:srgbClr val="F5D38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8" name="Google Shape;88;p3"/>
                <p:cNvSpPr/>
                <p:nvPr/>
              </p:nvSpPr>
              <p:spPr>
                <a:xfrm>
                  <a:off x="6061328" y="2855499"/>
                  <a:ext cx="121729" cy="121729"/>
                </a:xfrm>
                <a:custGeom>
                  <a:rect b="b" l="l" r="r" t="t"/>
                  <a:pathLst>
                    <a:path extrusionOk="0" h="121729" w="121729">
                      <a:moveTo>
                        <a:pt x="60865" y="121729"/>
                      </a:moveTo>
                      <a:cubicBezTo>
                        <a:pt x="27337" y="121729"/>
                        <a:pt x="0" y="94393"/>
                        <a:pt x="0" y="60865"/>
                      </a:cubicBezTo>
                      <a:cubicBezTo>
                        <a:pt x="0" y="27337"/>
                        <a:pt x="27242" y="0"/>
                        <a:pt x="60865" y="0"/>
                      </a:cubicBezTo>
                      <a:cubicBezTo>
                        <a:pt x="94488" y="0"/>
                        <a:pt x="121730" y="27242"/>
                        <a:pt x="121730" y="60865"/>
                      </a:cubicBezTo>
                      <a:cubicBezTo>
                        <a:pt x="121730" y="94488"/>
                        <a:pt x="94488" y="121729"/>
                        <a:pt x="60865" y="121729"/>
                      </a:cubicBezTo>
                      <a:close/>
                      <a:moveTo>
                        <a:pt x="60865" y="28575"/>
                      </a:moveTo>
                      <a:cubicBezTo>
                        <a:pt x="43053" y="28575"/>
                        <a:pt x="28575" y="43053"/>
                        <a:pt x="28575" y="60865"/>
                      </a:cubicBezTo>
                      <a:cubicBezTo>
                        <a:pt x="28575" y="78676"/>
                        <a:pt x="43053" y="93154"/>
                        <a:pt x="60865" y="93154"/>
                      </a:cubicBezTo>
                      <a:cubicBezTo>
                        <a:pt x="78677" y="93154"/>
                        <a:pt x="93155" y="78676"/>
                        <a:pt x="93155" y="60865"/>
                      </a:cubicBezTo>
                      <a:cubicBezTo>
                        <a:pt x="93155" y="43053"/>
                        <a:pt x="78677" y="28575"/>
                        <a:pt x="6086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89" name="Google Shape;89;p3"/>
            <p:cNvSpPr/>
            <p:nvPr/>
          </p:nvSpPr>
          <p:spPr>
            <a:xfrm>
              <a:off x="5919311" y="2373129"/>
              <a:ext cx="253174" cy="806124"/>
            </a:xfrm>
            <a:custGeom>
              <a:rect b="b" l="l" r="r" t="t"/>
              <a:pathLst>
                <a:path extrusionOk="0" h="806124" w="253174">
                  <a:moveTo>
                    <a:pt x="253174" y="299395"/>
                  </a:moveTo>
                  <a:lnTo>
                    <a:pt x="217646" y="299395"/>
                  </a:lnTo>
                  <a:lnTo>
                    <a:pt x="217646" y="371785"/>
                  </a:lnTo>
                  <a:lnTo>
                    <a:pt x="177736" y="371785"/>
                  </a:lnTo>
                  <a:cubicBezTo>
                    <a:pt x="142684" y="371785"/>
                    <a:pt x="114300" y="400169"/>
                    <a:pt x="114300" y="435221"/>
                  </a:cubicBezTo>
                  <a:lnTo>
                    <a:pt x="114300" y="806125"/>
                  </a:lnTo>
                  <a:lnTo>
                    <a:pt x="0" y="806125"/>
                  </a:lnTo>
                  <a:lnTo>
                    <a:pt x="0" y="435221"/>
                  </a:lnTo>
                  <a:cubicBezTo>
                    <a:pt x="0" y="400169"/>
                    <a:pt x="28384" y="371785"/>
                    <a:pt x="63436" y="371785"/>
                  </a:cubicBezTo>
                  <a:lnTo>
                    <a:pt x="103346" y="371785"/>
                  </a:lnTo>
                  <a:lnTo>
                    <a:pt x="103346" y="299395"/>
                  </a:lnTo>
                  <a:lnTo>
                    <a:pt x="150114" y="299395"/>
                  </a:lnTo>
                  <a:lnTo>
                    <a:pt x="193167" y="7358"/>
                  </a:lnTo>
                  <a:cubicBezTo>
                    <a:pt x="194596" y="-2453"/>
                    <a:pt x="208693" y="-2453"/>
                    <a:pt x="210121" y="7358"/>
                  </a:cubicBezTo>
                  <a:lnTo>
                    <a:pt x="253174" y="299395"/>
                  </a:ln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" name="Google Shape;90;p3"/>
          <p:cNvGrpSpPr/>
          <p:nvPr/>
        </p:nvGrpSpPr>
        <p:grpSpPr>
          <a:xfrm>
            <a:off x="9032842" y="769123"/>
            <a:ext cx="1179922" cy="1383623"/>
            <a:chOff x="6969156" y="2338387"/>
            <a:chExt cx="765239" cy="897349"/>
          </a:xfrm>
        </p:grpSpPr>
        <p:grpSp>
          <p:nvGrpSpPr>
            <p:cNvPr id="91" name="Google Shape;91;p3"/>
            <p:cNvGrpSpPr/>
            <p:nvPr/>
          </p:nvGrpSpPr>
          <p:grpSpPr>
            <a:xfrm>
              <a:off x="6972166" y="2783014"/>
              <a:ext cx="425798" cy="173450"/>
              <a:chOff x="6972166" y="2783014"/>
              <a:chExt cx="425798" cy="173450"/>
            </a:xfrm>
          </p:grpSpPr>
          <p:sp>
            <p:nvSpPr>
              <p:cNvPr id="92" name="Google Shape;92;p3"/>
              <p:cNvSpPr/>
              <p:nvPr/>
            </p:nvSpPr>
            <p:spPr>
              <a:xfrm>
                <a:off x="6986492" y="2797396"/>
                <a:ext cx="397287" cy="144780"/>
              </a:xfrm>
              <a:custGeom>
                <a:rect b="b" l="l" r="r" t="t"/>
                <a:pathLst>
                  <a:path extrusionOk="0" h="144780" w="397287">
                    <a:moveTo>
                      <a:pt x="397288" y="144780"/>
                    </a:moveTo>
                    <a:lnTo>
                      <a:pt x="0" y="144780"/>
                    </a:lnTo>
                    <a:lnTo>
                      <a:pt x="100394" y="85725"/>
                    </a:lnTo>
                    <a:lnTo>
                      <a:pt x="100394" y="0"/>
                    </a:lnTo>
                    <a:lnTo>
                      <a:pt x="296799" y="0"/>
                    </a:lnTo>
                    <a:lnTo>
                      <a:pt x="296799" y="85725"/>
                    </a:lnTo>
                    <a:close/>
                  </a:path>
                </a:pathLst>
              </a:custGeom>
              <a:solidFill>
                <a:srgbClr val="90899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3"/>
              <p:cNvSpPr/>
              <p:nvPr/>
            </p:nvSpPr>
            <p:spPr>
              <a:xfrm>
                <a:off x="6972166" y="2783014"/>
                <a:ext cx="425798" cy="173450"/>
              </a:xfrm>
              <a:custGeom>
                <a:rect b="b" l="l" r="r" t="t"/>
                <a:pathLst>
                  <a:path extrusionOk="0" h="173450" w="425798">
                    <a:moveTo>
                      <a:pt x="411614" y="173450"/>
                    </a:moveTo>
                    <a:lnTo>
                      <a:pt x="14326" y="173450"/>
                    </a:lnTo>
                    <a:cubicBezTo>
                      <a:pt x="7849" y="173450"/>
                      <a:pt x="2229" y="169164"/>
                      <a:pt x="514" y="162877"/>
                    </a:cubicBezTo>
                    <a:cubicBezTo>
                      <a:pt x="-1200" y="156686"/>
                      <a:pt x="1467" y="150114"/>
                      <a:pt x="7087" y="146780"/>
                    </a:cubicBezTo>
                    <a:lnTo>
                      <a:pt x="100432" y="91821"/>
                    </a:lnTo>
                    <a:lnTo>
                      <a:pt x="100432" y="14288"/>
                    </a:lnTo>
                    <a:cubicBezTo>
                      <a:pt x="100432" y="6382"/>
                      <a:pt x="106814" y="0"/>
                      <a:pt x="114719" y="0"/>
                    </a:cubicBezTo>
                    <a:lnTo>
                      <a:pt x="311125" y="0"/>
                    </a:lnTo>
                    <a:cubicBezTo>
                      <a:pt x="319031" y="0"/>
                      <a:pt x="325412" y="6382"/>
                      <a:pt x="325412" y="14288"/>
                    </a:cubicBezTo>
                    <a:lnTo>
                      <a:pt x="325412" y="91821"/>
                    </a:lnTo>
                    <a:lnTo>
                      <a:pt x="418757" y="146780"/>
                    </a:lnTo>
                    <a:cubicBezTo>
                      <a:pt x="424282" y="150019"/>
                      <a:pt x="426949" y="156591"/>
                      <a:pt x="425330" y="162877"/>
                    </a:cubicBezTo>
                    <a:cubicBezTo>
                      <a:pt x="423710" y="169164"/>
                      <a:pt x="417995" y="173450"/>
                      <a:pt x="411614" y="173450"/>
                    </a:cubicBezTo>
                    <a:close/>
                    <a:moveTo>
                      <a:pt x="66808" y="144875"/>
                    </a:moveTo>
                    <a:lnTo>
                      <a:pt x="359131" y="144875"/>
                    </a:lnTo>
                    <a:lnTo>
                      <a:pt x="303981" y="112395"/>
                    </a:lnTo>
                    <a:cubicBezTo>
                      <a:pt x="299599" y="109823"/>
                      <a:pt x="296932" y="105156"/>
                      <a:pt x="296932" y="100108"/>
                    </a:cubicBezTo>
                    <a:lnTo>
                      <a:pt x="296932" y="28670"/>
                    </a:lnTo>
                    <a:lnTo>
                      <a:pt x="129102" y="28670"/>
                    </a:lnTo>
                    <a:lnTo>
                      <a:pt x="129102" y="100108"/>
                    </a:lnTo>
                    <a:cubicBezTo>
                      <a:pt x="129102" y="105156"/>
                      <a:pt x="126435" y="109823"/>
                      <a:pt x="122053" y="112395"/>
                    </a:cubicBezTo>
                    <a:lnTo>
                      <a:pt x="66808" y="1448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4" name="Google Shape;94;p3"/>
            <p:cNvGrpSpPr/>
            <p:nvPr/>
          </p:nvGrpSpPr>
          <p:grpSpPr>
            <a:xfrm>
              <a:off x="6969156" y="2927889"/>
              <a:ext cx="431958" cy="266509"/>
              <a:chOff x="6969156" y="2927889"/>
              <a:chExt cx="431958" cy="266509"/>
            </a:xfrm>
          </p:grpSpPr>
          <p:sp>
            <p:nvSpPr>
              <p:cNvPr id="95" name="Google Shape;95;p3"/>
              <p:cNvSpPr/>
              <p:nvPr/>
            </p:nvSpPr>
            <p:spPr>
              <a:xfrm>
                <a:off x="6983444" y="2942176"/>
                <a:ext cx="403383" cy="237934"/>
              </a:xfrm>
              <a:custGeom>
                <a:rect b="b" l="l" r="r" t="t"/>
                <a:pathLst>
                  <a:path extrusionOk="0" h="237934" w="403383">
                    <a:moveTo>
                      <a:pt x="0" y="0"/>
                    </a:moveTo>
                    <a:lnTo>
                      <a:pt x="403384" y="0"/>
                    </a:lnTo>
                    <a:lnTo>
                      <a:pt x="403384" y="237935"/>
                    </a:lnTo>
                    <a:lnTo>
                      <a:pt x="0" y="237935"/>
                    </a:lnTo>
                    <a:close/>
                  </a:path>
                </a:pathLst>
              </a:custGeom>
              <a:solidFill>
                <a:srgbClr val="7CD1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3"/>
              <p:cNvSpPr/>
              <p:nvPr/>
            </p:nvSpPr>
            <p:spPr>
              <a:xfrm>
                <a:off x="6969156" y="2927889"/>
                <a:ext cx="431958" cy="266509"/>
              </a:xfrm>
              <a:custGeom>
                <a:rect b="b" l="l" r="r" t="t"/>
                <a:pathLst>
                  <a:path extrusionOk="0" h="266509" w="431958">
                    <a:moveTo>
                      <a:pt x="417671" y="266510"/>
                    </a:moveTo>
                    <a:lnTo>
                      <a:pt x="14288" y="266510"/>
                    </a:lnTo>
                    <a:cubicBezTo>
                      <a:pt x="6382" y="266510"/>
                      <a:pt x="0" y="260128"/>
                      <a:pt x="0" y="252222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417671" y="0"/>
                    </a:lnTo>
                    <a:cubicBezTo>
                      <a:pt x="425577" y="0"/>
                      <a:pt x="431959" y="6382"/>
                      <a:pt x="431959" y="14288"/>
                    </a:cubicBezTo>
                    <a:lnTo>
                      <a:pt x="431959" y="252222"/>
                    </a:lnTo>
                    <a:cubicBezTo>
                      <a:pt x="431959" y="260128"/>
                      <a:pt x="425577" y="266510"/>
                      <a:pt x="417671" y="266510"/>
                    </a:cubicBezTo>
                    <a:close/>
                    <a:moveTo>
                      <a:pt x="28575" y="237935"/>
                    </a:moveTo>
                    <a:lnTo>
                      <a:pt x="403384" y="237935"/>
                    </a:lnTo>
                    <a:lnTo>
                      <a:pt x="403384" y="28575"/>
                    </a:lnTo>
                    <a:lnTo>
                      <a:pt x="28575" y="28575"/>
                    </a:lnTo>
                    <a:lnTo>
                      <a:pt x="28575" y="23793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7" name="Google Shape;97;p3"/>
            <p:cNvGrpSpPr/>
            <p:nvPr/>
          </p:nvGrpSpPr>
          <p:grpSpPr>
            <a:xfrm>
              <a:off x="7036403" y="2679667"/>
              <a:ext cx="297465" cy="132016"/>
              <a:chOff x="7036403" y="2679667"/>
              <a:chExt cx="297465" cy="132016"/>
            </a:xfrm>
          </p:grpSpPr>
          <p:sp>
            <p:nvSpPr>
              <p:cNvPr id="98" name="Google Shape;98;p3"/>
              <p:cNvSpPr/>
              <p:nvPr/>
            </p:nvSpPr>
            <p:spPr>
              <a:xfrm>
                <a:off x="7050690" y="2693955"/>
                <a:ext cx="268890" cy="103441"/>
              </a:xfrm>
              <a:custGeom>
                <a:rect b="b" l="l" r="r" t="t"/>
                <a:pathLst>
                  <a:path extrusionOk="0" h="103441" w="268890">
                    <a:moveTo>
                      <a:pt x="0" y="0"/>
                    </a:moveTo>
                    <a:lnTo>
                      <a:pt x="268891" y="0"/>
                    </a:lnTo>
                    <a:lnTo>
                      <a:pt x="268891" y="103442"/>
                    </a:lnTo>
                    <a:lnTo>
                      <a:pt x="0" y="103442"/>
                    </a:lnTo>
                    <a:close/>
                  </a:path>
                </a:pathLst>
              </a:custGeom>
              <a:solidFill>
                <a:srgbClr val="7CD1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3"/>
              <p:cNvSpPr/>
              <p:nvPr/>
            </p:nvSpPr>
            <p:spPr>
              <a:xfrm>
                <a:off x="7036403" y="2679667"/>
                <a:ext cx="297465" cy="132016"/>
              </a:xfrm>
              <a:custGeom>
                <a:rect b="b" l="l" r="r" t="t"/>
                <a:pathLst>
                  <a:path extrusionOk="0" h="132016" w="297465">
                    <a:moveTo>
                      <a:pt x="283178" y="132016"/>
                    </a:moveTo>
                    <a:lnTo>
                      <a:pt x="14288" y="132016"/>
                    </a:lnTo>
                    <a:cubicBezTo>
                      <a:pt x="6382" y="132016"/>
                      <a:pt x="0" y="125635"/>
                      <a:pt x="0" y="117729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283178" y="0"/>
                    </a:lnTo>
                    <a:cubicBezTo>
                      <a:pt x="291084" y="0"/>
                      <a:pt x="297466" y="6382"/>
                      <a:pt x="297466" y="14288"/>
                    </a:cubicBezTo>
                    <a:lnTo>
                      <a:pt x="297466" y="117729"/>
                    </a:lnTo>
                    <a:cubicBezTo>
                      <a:pt x="297466" y="125635"/>
                      <a:pt x="291084" y="132016"/>
                      <a:pt x="283178" y="132016"/>
                    </a:cubicBezTo>
                    <a:close/>
                    <a:moveTo>
                      <a:pt x="28575" y="103441"/>
                    </a:moveTo>
                    <a:lnTo>
                      <a:pt x="268891" y="103441"/>
                    </a:lnTo>
                    <a:lnTo>
                      <a:pt x="268891" y="28575"/>
                    </a:lnTo>
                    <a:lnTo>
                      <a:pt x="28575" y="28575"/>
                    </a:lnTo>
                    <a:lnTo>
                      <a:pt x="28575" y="103441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3"/>
            <p:cNvGrpSpPr/>
            <p:nvPr/>
          </p:nvGrpSpPr>
          <p:grpSpPr>
            <a:xfrm>
              <a:off x="6970299" y="3100863"/>
              <a:ext cx="281749" cy="28575"/>
              <a:chOff x="6970299" y="3100863"/>
              <a:chExt cx="281749" cy="28575"/>
            </a:xfrm>
          </p:grpSpPr>
          <p:sp>
            <p:nvSpPr>
              <p:cNvPr id="101" name="Google Shape;101;p3"/>
              <p:cNvSpPr/>
              <p:nvPr/>
            </p:nvSpPr>
            <p:spPr>
              <a:xfrm>
                <a:off x="6984587" y="3115150"/>
                <a:ext cx="253269" cy="9525"/>
              </a:xfrm>
              <a:custGeom>
                <a:rect b="b" l="l" r="r" t="t"/>
                <a:pathLst>
                  <a:path extrusionOk="0" h="9525" w="253269">
                    <a:moveTo>
                      <a:pt x="0" y="0"/>
                    </a:moveTo>
                    <a:lnTo>
                      <a:pt x="25327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" name="Google Shape;102;p3"/>
              <p:cNvSpPr/>
              <p:nvPr/>
            </p:nvSpPr>
            <p:spPr>
              <a:xfrm>
                <a:off x="6970299" y="3100863"/>
                <a:ext cx="281749" cy="28575"/>
              </a:xfrm>
              <a:custGeom>
                <a:rect b="b" l="l" r="r" t="t"/>
                <a:pathLst>
                  <a:path extrusionOk="0" h="28575" w="281749">
                    <a:moveTo>
                      <a:pt x="267462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267462" y="0"/>
                    </a:lnTo>
                    <a:cubicBezTo>
                      <a:pt x="275368" y="0"/>
                      <a:pt x="281749" y="6382"/>
                      <a:pt x="281749" y="14288"/>
                    </a:cubicBezTo>
                    <a:cubicBezTo>
                      <a:pt x="281749" y="22193"/>
                      <a:pt x="275368" y="28575"/>
                      <a:pt x="267462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3" name="Google Shape;103;p3"/>
            <p:cNvGrpSpPr/>
            <p:nvPr/>
          </p:nvGrpSpPr>
          <p:grpSpPr>
            <a:xfrm>
              <a:off x="7137082" y="2979609"/>
              <a:ext cx="90678" cy="90677"/>
              <a:chOff x="7137082" y="2979609"/>
              <a:chExt cx="90678" cy="90677"/>
            </a:xfrm>
          </p:grpSpPr>
          <p:sp>
            <p:nvSpPr>
              <p:cNvPr id="104" name="Google Shape;104;p3"/>
              <p:cNvSpPr/>
              <p:nvPr/>
            </p:nvSpPr>
            <p:spPr>
              <a:xfrm>
                <a:off x="7151370" y="2993897"/>
                <a:ext cx="62102" cy="62103"/>
              </a:xfrm>
              <a:custGeom>
                <a:rect b="b" l="l" r="r" t="t"/>
                <a:pathLst>
                  <a:path extrusionOk="0" h="62103" w="62102">
                    <a:moveTo>
                      <a:pt x="62103" y="31052"/>
                    </a:moveTo>
                    <a:cubicBezTo>
                      <a:pt x="62103" y="48201"/>
                      <a:pt x="48201" y="62103"/>
                      <a:pt x="31051" y="62103"/>
                    </a:cubicBezTo>
                    <a:cubicBezTo>
                      <a:pt x="13902" y="62103"/>
                      <a:pt x="0" y="48201"/>
                      <a:pt x="0" y="31052"/>
                    </a:cubicBezTo>
                    <a:cubicBezTo>
                      <a:pt x="0" y="13902"/>
                      <a:pt x="13902" y="0"/>
                      <a:pt x="31051" y="0"/>
                    </a:cubicBezTo>
                    <a:cubicBezTo>
                      <a:pt x="48201" y="0"/>
                      <a:pt x="62103" y="13902"/>
                      <a:pt x="62103" y="31052"/>
                    </a:cubicBezTo>
                    <a:close/>
                  </a:path>
                </a:pathLst>
              </a:custGeom>
              <a:solidFill>
                <a:srgbClr val="5752C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3"/>
              <p:cNvSpPr/>
              <p:nvPr/>
            </p:nvSpPr>
            <p:spPr>
              <a:xfrm>
                <a:off x="7137082" y="2979609"/>
                <a:ext cx="90678" cy="90677"/>
              </a:xfrm>
              <a:custGeom>
                <a:rect b="b" l="l" r="r" t="t"/>
                <a:pathLst>
                  <a:path extrusionOk="0" h="90677" w="90678">
                    <a:moveTo>
                      <a:pt x="45339" y="90678"/>
                    </a:moveTo>
                    <a:cubicBezTo>
                      <a:pt x="20384" y="90678"/>
                      <a:pt x="0" y="70390"/>
                      <a:pt x="0" y="45339"/>
                    </a:cubicBezTo>
                    <a:cubicBezTo>
                      <a:pt x="0" y="20288"/>
                      <a:pt x="20288" y="0"/>
                      <a:pt x="45339" y="0"/>
                    </a:cubicBezTo>
                    <a:cubicBezTo>
                      <a:pt x="70390" y="0"/>
                      <a:pt x="90678" y="20288"/>
                      <a:pt x="90678" y="45339"/>
                    </a:cubicBezTo>
                    <a:cubicBezTo>
                      <a:pt x="90678" y="70390"/>
                      <a:pt x="70295" y="90678"/>
                      <a:pt x="45339" y="90678"/>
                    </a:cubicBezTo>
                    <a:close/>
                    <a:moveTo>
                      <a:pt x="45339" y="28575"/>
                    </a:moveTo>
                    <a:cubicBezTo>
                      <a:pt x="36100" y="28575"/>
                      <a:pt x="28575" y="36100"/>
                      <a:pt x="28575" y="45339"/>
                    </a:cubicBezTo>
                    <a:cubicBezTo>
                      <a:pt x="28575" y="54578"/>
                      <a:pt x="36100" y="62103"/>
                      <a:pt x="45339" y="62103"/>
                    </a:cubicBezTo>
                    <a:cubicBezTo>
                      <a:pt x="54578" y="62103"/>
                      <a:pt x="62103" y="54578"/>
                      <a:pt x="62103" y="45339"/>
                    </a:cubicBezTo>
                    <a:cubicBezTo>
                      <a:pt x="62008" y="36100"/>
                      <a:pt x="54483" y="28575"/>
                      <a:pt x="45339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6" name="Google Shape;106;p3"/>
            <p:cNvGrpSpPr/>
            <p:nvPr/>
          </p:nvGrpSpPr>
          <p:grpSpPr>
            <a:xfrm>
              <a:off x="7436834" y="2338387"/>
              <a:ext cx="297561" cy="705231"/>
              <a:chOff x="7436834" y="2338387"/>
              <a:chExt cx="297561" cy="705231"/>
            </a:xfrm>
          </p:grpSpPr>
          <p:sp>
            <p:nvSpPr>
              <p:cNvPr id="107" name="Google Shape;107;p3"/>
              <p:cNvSpPr/>
              <p:nvPr/>
            </p:nvSpPr>
            <p:spPr>
              <a:xfrm>
                <a:off x="7451216" y="2352674"/>
                <a:ext cx="268985" cy="676656"/>
              </a:xfrm>
              <a:custGeom>
                <a:rect b="b" l="l" r="r" t="t"/>
                <a:pathLst>
                  <a:path extrusionOk="0" h="676656" w="268985">
                    <a:moveTo>
                      <a:pt x="268986" y="163925"/>
                    </a:moveTo>
                    <a:lnTo>
                      <a:pt x="190405" y="217170"/>
                    </a:lnTo>
                    <a:lnTo>
                      <a:pt x="268986" y="217170"/>
                    </a:lnTo>
                    <a:lnTo>
                      <a:pt x="268986" y="312039"/>
                    </a:lnTo>
                    <a:lnTo>
                      <a:pt x="180022" y="372332"/>
                    </a:lnTo>
                    <a:lnTo>
                      <a:pt x="268986" y="372332"/>
                    </a:lnTo>
                    <a:lnTo>
                      <a:pt x="268986" y="563594"/>
                    </a:lnTo>
                    <a:lnTo>
                      <a:pt x="134493" y="676656"/>
                    </a:lnTo>
                    <a:lnTo>
                      <a:pt x="0" y="563594"/>
                    </a:lnTo>
                    <a:lnTo>
                      <a:pt x="0" y="486156"/>
                    </a:lnTo>
                    <a:lnTo>
                      <a:pt x="82772" y="486156"/>
                    </a:lnTo>
                    <a:lnTo>
                      <a:pt x="0" y="429959"/>
                    </a:lnTo>
                    <a:lnTo>
                      <a:pt x="0" y="330994"/>
                    </a:lnTo>
                    <a:lnTo>
                      <a:pt x="93059" y="330994"/>
                    </a:lnTo>
                    <a:lnTo>
                      <a:pt x="0" y="267843"/>
                    </a:lnTo>
                    <a:lnTo>
                      <a:pt x="0" y="134493"/>
                    </a:lnTo>
                    <a:cubicBezTo>
                      <a:pt x="0" y="60579"/>
                      <a:pt x="60484" y="0"/>
                      <a:pt x="134493" y="0"/>
                    </a:cubicBezTo>
                    <a:cubicBezTo>
                      <a:pt x="171450" y="0"/>
                      <a:pt x="205169" y="15145"/>
                      <a:pt x="229457" y="39529"/>
                    </a:cubicBezTo>
                    <a:cubicBezTo>
                      <a:pt x="253841" y="63913"/>
                      <a:pt x="268986" y="97441"/>
                      <a:pt x="268986" y="134493"/>
                    </a:cubicBezTo>
                    <a:lnTo>
                      <a:pt x="268986" y="163925"/>
                    </a:lnTo>
                    <a:close/>
                  </a:path>
                </a:pathLst>
              </a:custGeom>
              <a:solidFill>
                <a:srgbClr val="90899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3"/>
              <p:cNvSpPr/>
              <p:nvPr/>
            </p:nvSpPr>
            <p:spPr>
              <a:xfrm>
                <a:off x="7436834" y="2338387"/>
                <a:ext cx="297561" cy="705231"/>
              </a:xfrm>
              <a:custGeom>
                <a:rect b="b" l="l" r="r" t="t"/>
                <a:pathLst>
                  <a:path extrusionOk="0" h="705231" w="297561">
                    <a:moveTo>
                      <a:pt x="148876" y="705231"/>
                    </a:moveTo>
                    <a:cubicBezTo>
                      <a:pt x="145637" y="705231"/>
                      <a:pt x="142304" y="704088"/>
                      <a:pt x="139637" y="701897"/>
                    </a:cubicBezTo>
                    <a:lnTo>
                      <a:pt x="5144" y="588836"/>
                    </a:lnTo>
                    <a:cubicBezTo>
                      <a:pt x="1905" y="586073"/>
                      <a:pt x="95" y="582073"/>
                      <a:pt x="95" y="577882"/>
                    </a:cubicBezTo>
                    <a:lnTo>
                      <a:pt x="95" y="500444"/>
                    </a:lnTo>
                    <a:cubicBezTo>
                      <a:pt x="95" y="492538"/>
                      <a:pt x="6477" y="486156"/>
                      <a:pt x="14383" y="486156"/>
                    </a:cubicBezTo>
                    <a:lnTo>
                      <a:pt x="50673" y="486156"/>
                    </a:lnTo>
                    <a:lnTo>
                      <a:pt x="6382" y="456057"/>
                    </a:lnTo>
                    <a:cubicBezTo>
                      <a:pt x="2477" y="453390"/>
                      <a:pt x="95" y="449009"/>
                      <a:pt x="95" y="444246"/>
                    </a:cubicBezTo>
                    <a:lnTo>
                      <a:pt x="95" y="345281"/>
                    </a:lnTo>
                    <a:cubicBezTo>
                      <a:pt x="95" y="337375"/>
                      <a:pt x="6477" y="330994"/>
                      <a:pt x="14383" y="330994"/>
                    </a:cubicBezTo>
                    <a:lnTo>
                      <a:pt x="60960" y="330994"/>
                    </a:lnTo>
                    <a:lnTo>
                      <a:pt x="6287" y="293942"/>
                    </a:lnTo>
                    <a:cubicBezTo>
                      <a:pt x="2381" y="291275"/>
                      <a:pt x="0" y="286893"/>
                      <a:pt x="0" y="282131"/>
                    </a:cubicBezTo>
                    <a:lnTo>
                      <a:pt x="0" y="148781"/>
                    </a:lnTo>
                    <a:cubicBezTo>
                      <a:pt x="191" y="66770"/>
                      <a:pt x="66866" y="0"/>
                      <a:pt x="148876" y="0"/>
                    </a:cubicBezTo>
                    <a:cubicBezTo>
                      <a:pt x="188595" y="0"/>
                      <a:pt x="225933" y="15526"/>
                      <a:pt x="253937" y="43720"/>
                    </a:cubicBezTo>
                    <a:cubicBezTo>
                      <a:pt x="282131" y="71914"/>
                      <a:pt x="297561" y="109157"/>
                      <a:pt x="297561" y="148781"/>
                    </a:cubicBezTo>
                    <a:lnTo>
                      <a:pt x="297561" y="178213"/>
                    </a:lnTo>
                    <a:cubicBezTo>
                      <a:pt x="297561" y="182975"/>
                      <a:pt x="295180" y="187357"/>
                      <a:pt x="291275" y="190024"/>
                    </a:cubicBezTo>
                    <a:lnTo>
                      <a:pt x="251175" y="217170"/>
                    </a:lnTo>
                    <a:lnTo>
                      <a:pt x="283274" y="217170"/>
                    </a:lnTo>
                    <a:cubicBezTo>
                      <a:pt x="291179" y="217170"/>
                      <a:pt x="297561" y="223552"/>
                      <a:pt x="297561" y="231458"/>
                    </a:cubicBezTo>
                    <a:lnTo>
                      <a:pt x="297561" y="326326"/>
                    </a:lnTo>
                    <a:cubicBezTo>
                      <a:pt x="297561" y="331089"/>
                      <a:pt x="295180" y="335471"/>
                      <a:pt x="291275" y="338138"/>
                    </a:cubicBezTo>
                    <a:lnTo>
                      <a:pt x="240887" y="372332"/>
                    </a:lnTo>
                    <a:lnTo>
                      <a:pt x="283274" y="372332"/>
                    </a:lnTo>
                    <a:cubicBezTo>
                      <a:pt x="291179" y="372332"/>
                      <a:pt x="297561" y="378714"/>
                      <a:pt x="297561" y="386620"/>
                    </a:cubicBezTo>
                    <a:lnTo>
                      <a:pt x="297561" y="577882"/>
                    </a:lnTo>
                    <a:cubicBezTo>
                      <a:pt x="297561" y="582073"/>
                      <a:pt x="295656" y="586073"/>
                      <a:pt x="292513" y="588836"/>
                    </a:cubicBezTo>
                    <a:lnTo>
                      <a:pt x="158020" y="701897"/>
                    </a:lnTo>
                    <a:cubicBezTo>
                      <a:pt x="155448" y="704088"/>
                      <a:pt x="152210" y="705231"/>
                      <a:pt x="148876" y="705231"/>
                    </a:cubicBezTo>
                    <a:close/>
                    <a:moveTo>
                      <a:pt x="28766" y="571214"/>
                    </a:moveTo>
                    <a:lnTo>
                      <a:pt x="148971" y="672275"/>
                    </a:lnTo>
                    <a:lnTo>
                      <a:pt x="269177" y="571214"/>
                    </a:lnTo>
                    <a:lnTo>
                      <a:pt x="269177" y="400907"/>
                    </a:lnTo>
                    <a:lnTo>
                      <a:pt x="194501" y="400907"/>
                    </a:lnTo>
                    <a:cubicBezTo>
                      <a:pt x="188214" y="400907"/>
                      <a:pt x="182690" y="396812"/>
                      <a:pt x="180880" y="390811"/>
                    </a:cubicBezTo>
                    <a:cubicBezTo>
                      <a:pt x="179070" y="384810"/>
                      <a:pt x="181356" y="378333"/>
                      <a:pt x="186500" y="374809"/>
                    </a:cubicBezTo>
                    <a:lnTo>
                      <a:pt x="269177" y="318802"/>
                    </a:lnTo>
                    <a:lnTo>
                      <a:pt x="269177" y="245745"/>
                    </a:lnTo>
                    <a:lnTo>
                      <a:pt x="204883" y="245745"/>
                    </a:lnTo>
                    <a:cubicBezTo>
                      <a:pt x="198596" y="245745"/>
                      <a:pt x="193072" y="241649"/>
                      <a:pt x="191262" y="235649"/>
                    </a:cubicBezTo>
                    <a:cubicBezTo>
                      <a:pt x="189452" y="229648"/>
                      <a:pt x="191738" y="223171"/>
                      <a:pt x="196882" y="219647"/>
                    </a:cubicBezTo>
                    <a:lnTo>
                      <a:pt x="269177" y="170593"/>
                    </a:lnTo>
                    <a:lnTo>
                      <a:pt x="269177" y="148685"/>
                    </a:lnTo>
                    <a:cubicBezTo>
                      <a:pt x="269177" y="116777"/>
                      <a:pt x="256604" y="86582"/>
                      <a:pt x="233839" y="63818"/>
                    </a:cubicBezTo>
                    <a:cubicBezTo>
                      <a:pt x="211074" y="41148"/>
                      <a:pt x="180975" y="28575"/>
                      <a:pt x="148876" y="28575"/>
                    </a:cubicBezTo>
                    <a:cubicBezTo>
                      <a:pt x="82582" y="28575"/>
                      <a:pt x="28670" y="82487"/>
                      <a:pt x="28670" y="148781"/>
                    </a:cubicBezTo>
                    <a:lnTo>
                      <a:pt x="28670" y="274511"/>
                    </a:lnTo>
                    <a:lnTo>
                      <a:pt x="115538" y="333470"/>
                    </a:lnTo>
                    <a:cubicBezTo>
                      <a:pt x="120682" y="336995"/>
                      <a:pt x="122968" y="343472"/>
                      <a:pt x="121158" y="349472"/>
                    </a:cubicBezTo>
                    <a:cubicBezTo>
                      <a:pt x="119348" y="355473"/>
                      <a:pt x="113729" y="359569"/>
                      <a:pt x="107537" y="359569"/>
                    </a:cubicBezTo>
                    <a:lnTo>
                      <a:pt x="28766" y="359569"/>
                    </a:lnTo>
                    <a:lnTo>
                      <a:pt x="28766" y="436721"/>
                    </a:lnTo>
                    <a:lnTo>
                      <a:pt x="105251" y="488633"/>
                    </a:lnTo>
                    <a:cubicBezTo>
                      <a:pt x="110395" y="492157"/>
                      <a:pt x="112681" y="498634"/>
                      <a:pt x="110871" y="504635"/>
                    </a:cubicBezTo>
                    <a:cubicBezTo>
                      <a:pt x="109061" y="510635"/>
                      <a:pt x="103442" y="514731"/>
                      <a:pt x="97250" y="514731"/>
                    </a:cubicBezTo>
                    <a:lnTo>
                      <a:pt x="28766" y="514731"/>
                    </a:lnTo>
                    <a:lnTo>
                      <a:pt x="28766" y="571214"/>
                    </a:lnTo>
                    <a:close/>
                    <a:moveTo>
                      <a:pt x="283369" y="178213"/>
                    </a:moveTo>
                    <a:lnTo>
                      <a:pt x="283464" y="178213"/>
                    </a:lnTo>
                    <a:lnTo>
                      <a:pt x="283369" y="178213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9" name="Google Shape;109;p3"/>
            <p:cNvGrpSpPr/>
            <p:nvPr/>
          </p:nvGrpSpPr>
          <p:grpSpPr>
            <a:xfrm>
              <a:off x="7571422" y="2432017"/>
              <a:ext cx="28575" cy="803719"/>
              <a:chOff x="7571422" y="2432017"/>
              <a:chExt cx="28575" cy="803719"/>
            </a:xfrm>
          </p:grpSpPr>
          <p:sp>
            <p:nvSpPr>
              <p:cNvPr id="110" name="Google Shape;110;p3"/>
              <p:cNvSpPr/>
              <p:nvPr/>
            </p:nvSpPr>
            <p:spPr>
              <a:xfrm>
                <a:off x="7585710" y="2446305"/>
                <a:ext cx="9525" cy="775144"/>
              </a:xfrm>
              <a:custGeom>
                <a:rect b="b" l="l" r="r" t="t"/>
                <a:pathLst>
                  <a:path extrusionOk="0" h="775144" w="9525">
                    <a:moveTo>
                      <a:pt x="0" y="0"/>
                    </a:moveTo>
                    <a:lnTo>
                      <a:pt x="0" y="775145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111;p3"/>
              <p:cNvSpPr/>
              <p:nvPr/>
            </p:nvSpPr>
            <p:spPr>
              <a:xfrm>
                <a:off x="7571422" y="2432017"/>
                <a:ext cx="28575" cy="803719"/>
              </a:xfrm>
              <a:custGeom>
                <a:rect b="b" l="l" r="r" t="t"/>
                <a:pathLst>
                  <a:path extrusionOk="0" h="803719" w="28575">
                    <a:moveTo>
                      <a:pt x="14288" y="803720"/>
                    </a:moveTo>
                    <a:cubicBezTo>
                      <a:pt x="6382" y="803720"/>
                      <a:pt x="0" y="797338"/>
                      <a:pt x="0" y="789432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cubicBezTo>
                      <a:pt x="22193" y="0"/>
                      <a:pt x="28575" y="6382"/>
                      <a:pt x="28575" y="14288"/>
                    </a:cubicBezTo>
                    <a:lnTo>
                      <a:pt x="28575" y="789432"/>
                    </a:lnTo>
                    <a:cubicBezTo>
                      <a:pt x="28575" y="797338"/>
                      <a:pt x="22193" y="803720"/>
                      <a:pt x="14288" y="80372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2" name="Google Shape;112;p3"/>
            <p:cNvSpPr/>
            <p:nvPr/>
          </p:nvSpPr>
          <p:spPr>
            <a:xfrm>
              <a:off x="6992874" y="2684430"/>
              <a:ext cx="193738" cy="486156"/>
            </a:xfrm>
            <a:custGeom>
              <a:rect b="b" l="l" r="r" t="t"/>
              <a:pathLst>
                <a:path extrusionOk="0" h="486156" w="193738">
                  <a:moveTo>
                    <a:pt x="193738" y="103441"/>
                  </a:moveTo>
                  <a:lnTo>
                    <a:pt x="193738" y="189166"/>
                  </a:lnTo>
                  <a:lnTo>
                    <a:pt x="111633" y="248221"/>
                  </a:lnTo>
                  <a:lnTo>
                    <a:pt x="109061" y="248221"/>
                  </a:lnTo>
                  <a:lnTo>
                    <a:pt x="109061" y="486156"/>
                  </a:lnTo>
                  <a:lnTo>
                    <a:pt x="0" y="486156"/>
                  </a:lnTo>
                  <a:lnTo>
                    <a:pt x="0" y="248221"/>
                  </a:lnTo>
                  <a:lnTo>
                    <a:pt x="2572" y="248221"/>
                  </a:lnTo>
                  <a:lnTo>
                    <a:pt x="84677" y="189166"/>
                  </a:lnTo>
                  <a:lnTo>
                    <a:pt x="84677" y="103441"/>
                  </a:lnTo>
                  <a:lnTo>
                    <a:pt x="55054" y="103441"/>
                  </a:lnTo>
                  <a:lnTo>
                    <a:pt x="55054" y="0"/>
                  </a:lnTo>
                  <a:lnTo>
                    <a:pt x="164116" y="0"/>
                  </a:lnTo>
                  <a:lnTo>
                    <a:pt x="164116" y="103441"/>
                  </a:ln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3" name="Google Shape;113;p3"/>
            <p:cNvGrpSpPr/>
            <p:nvPr/>
          </p:nvGrpSpPr>
          <p:grpSpPr>
            <a:xfrm>
              <a:off x="7451216" y="2352674"/>
              <a:ext cx="151352" cy="638556"/>
              <a:chOff x="7451216" y="2352674"/>
              <a:chExt cx="151352" cy="638556"/>
            </a:xfrm>
          </p:grpSpPr>
          <p:sp>
            <p:nvSpPr>
              <p:cNvPr id="114" name="Google Shape;114;p3"/>
              <p:cNvSpPr/>
              <p:nvPr/>
            </p:nvSpPr>
            <p:spPr>
              <a:xfrm>
                <a:off x="7451216" y="2683668"/>
                <a:ext cx="78295" cy="152114"/>
              </a:xfrm>
              <a:custGeom>
                <a:rect b="b" l="l" r="r" t="t"/>
                <a:pathLst>
                  <a:path extrusionOk="0" h="152114" w="78295">
                    <a:moveTo>
                      <a:pt x="78296" y="152114"/>
                    </a:moveTo>
                    <a:lnTo>
                      <a:pt x="0" y="98965"/>
                    </a:lnTo>
                    <a:lnTo>
                      <a:pt x="0" y="0"/>
                    </a:lnTo>
                    <a:lnTo>
                      <a:pt x="78296" y="0"/>
                    </a:ln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5" name="Google Shape;115;p3"/>
              <p:cNvSpPr/>
              <p:nvPr/>
            </p:nvSpPr>
            <p:spPr>
              <a:xfrm>
                <a:off x="7451216" y="2838830"/>
                <a:ext cx="89154" cy="152400"/>
              </a:xfrm>
              <a:custGeom>
                <a:rect b="b" l="l" r="r" t="t"/>
                <a:pathLst>
                  <a:path extrusionOk="0" h="152400" w="89154">
                    <a:moveTo>
                      <a:pt x="78296" y="85344"/>
                    </a:moveTo>
                    <a:cubicBezTo>
                      <a:pt x="78296" y="108775"/>
                      <a:pt x="82105" y="131254"/>
                      <a:pt x="89154" y="152400"/>
                    </a:cubicBezTo>
                    <a:lnTo>
                      <a:pt x="0" y="77438"/>
                    </a:lnTo>
                    <a:lnTo>
                      <a:pt x="0" y="0"/>
                    </a:lnTo>
                    <a:lnTo>
                      <a:pt x="78296" y="0"/>
                    </a:lnTo>
                    <a:lnTo>
                      <a:pt x="78296" y="85344"/>
                    </a:ln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6" name="Google Shape;116;p3"/>
              <p:cNvSpPr/>
              <p:nvPr/>
            </p:nvSpPr>
            <p:spPr>
              <a:xfrm>
                <a:off x="7451216" y="2352674"/>
                <a:ext cx="151352" cy="320897"/>
              </a:xfrm>
              <a:custGeom>
                <a:rect b="b" l="l" r="r" t="t"/>
                <a:pathLst>
                  <a:path extrusionOk="0" h="320897" w="151352">
                    <a:moveTo>
                      <a:pt x="151352" y="1143"/>
                    </a:moveTo>
                    <a:cubicBezTo>
                      <a:pt x="106585" y="40481"/>
                      <a:pt x="78296" y="98012"/>
                      <a:pt x="78296" y="161925"/>
                    </a:cubicBezTo>
                    <a:lnTo>
                      <a:pt x="78296" y="320897"/>
                    </a:lnTo>
                    <a:lnTo>
                      <a:pt x="0" y="267748"/>
                    </a:lnTo>
                    <a:lnTo>
                      <a:pt x="0" y="134493"/>
                    </a:lnTo>
                    <a:cubicBezTo>
                      <a:pt x="0" y="60484"/>
                      <a:pt x="60579" y="0"/>
                      <a:pt x="134493" y="0"/>
                    </a:cubicBezTo>
                    <a:cubicBezTo>
                      <a:pt x="140208" y="0"/>
                      <a:pt x="145828" y="381"/>
                      <a:pt x="151352" y="1143"/>
                    </a:cubicBez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17" name="Google Shape;117;p3"/>
          <p:cNvGrpSpPr/>
          <p:nvPr/>
        </p:nvGrpSpPr>
        <p:grpSpPr>
          <a:xfrm>
            <a:off x="4472917" y="4721614"/>
            <a:ext cx="777801" cy="1303875"/>
            <a:chOff x="5875210" y="3579589"/>
            <a:chExt cx="504443" cy="845629"/>
          </a:xfrm>
        </p:grpSpPr>
        <p:grpSp>
          <p:nvGrpSpPr>
            <p:cNvPr id="118" name="Google Shape;118;p3"/>
            <p:cNvGrpSpPr/>
            <p:nvPr/>
          </p:nvGrpSpPr>
          <p:grpSpPr>
            <a:xfrm>
              <a:off x="5875210" y="3579589"/>
              <a:ext cx="504443" cy="845629"/>
              <a:chOff x="5875210" y="3579589"/>
              <a:chExt cx="504443" cy="845629"/>
            </a:xfrm>
          </p:grpSpPr>
          <p:grpSp>
            <p:nvGrpSpPr>
              <p:cNvPr id="119" name="Google Shape;119;p3"/>
              <p:cNvGrpSpPr/>
              <p:nvPr/>
            </p:nvGrpSpPr>
            <p:grpSpPr>
              <a:xfrm>
                <a:off x="5875210" y="3579589"/>
                <a:ext cx="504443" cy="845629"/>
                <a:chOff x="5875210" y="3579589"/>
                <a:chExt cx="504443" cy="845629"/>
              </a:xfrm>
            </p:grpSpPr>
            <p:sp>
              <p:nvSpPr>
                <p:cNvPr id="120" name="Google Shape;120;p3"/>
                <p:cNvSpPr/>
                <p:nvPr/>
              </p:nvSpPr>
              <p:spPr>
                <a:xfrm>
                  <a:off x="5889498" y="3593782"/>
                  <a:ext cx="475868" cy="817149"/>
                </a:xfrm>
                <a:custGeom>
                  <a:rect b="b" l="l" r="r" t="t"/>
                  <a:pathLst>
                    <a:path extrusionOk="0" h="817149" w="475868">
                      <a:moveTo>
                        <a:pt x="422910" y="817150"/>
                      </a:moveTo>
                      <a:lnTo>
                        <a:pt x="52959" y="817150"/>
                      </a:lnTo>
                      <a:cubicBezTo>
                        <a:pt x="23813" y="817150"/>
                        <a:pt x="0" y="793337"/>
                        <a:pt x="0" y="764191"/>
                      </a:cubicBezTo>
                      <a:lnTo>
                        <a:pt x="0" y="52959"/>
                      </a:lnTo>
                      <a:cubicBezTo>
                        <a:pt x="0" y="23813"/>
                        <a:pt x="23813" y="0"/>
                        <a:pt x="52959" y="0"/>
                      </a:cubicBezTo>
                      <a:lnTo>
                        <a:pt x="422910" y="0"/>
                      </a:lnTo>
                      <a:cubicBezTo>
                        <a:pt x="452056" y="0"/>
                        <a:pt x="475869" y="23813"/>
                        <a:pt x="475869" y="52959"/>
                      </a:cubicBezTo>
                      <a:lnTo>
                        <a:pt x="475869" y="764191"/>
                      </a:lnTo>
                      <a:cubicBezTo>
                        <a:pt x="475774" y="793337"/>
                        <a:pt x="451961" y="817150"/>
                        <a:pt x="422910" y="817150"/>
                      </a:cubicBezTo>
                      <a:close/>
                    </a:path>
                  </a:pathLst>
                </a:custGeom>
                <a:solidFill>
                  <a:srgbClr val="FDFDF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" name="Google Shape;121;p3"/>
                <p:cNvSpPr/>
                <p:nvPr/>
              </p:nvSpPr>
              <p:spPr>
                <a:xfrm>
                  <a:off x="5875210" y="3579589"/>
                  <a:ext cx="504443" cy="845629"/>
                </a:xfrm>
                <a:custGeom>
                  <a:rect b="b" l="l" r="r" t="t"/>
                  <a:pathLst>
                    <a:path extrusionOk="0" h="845629" w="504443">
                      <a:moveTo>
                        <a:pt x="437197" y="845630"/>
                      </a:moveTo>
                      <a:lnTo>
                        <a:pt x="67246" y="845630"/>
                      </a:lnTo>
                      <a:cubicBezTo>
                        <a:pt x="30194" y="845630"/>
                        <a:pt x="0" y="815435"/>
                        <a:pt x="0" y="778478"/>
                      </a:cubicBezTo>
                      <a:lnTo>
                        <a:pt x="0" y="67246"/>
                      </a:lnTo>
                      <a:cubicBezTo>
                        <a:pt x="0" y="30194"/>
                        <a:pt x="30194" y="0"/>
                        <a:pt x="67246" y="0"/>
                      </a:cubicBezTo>
                      <a:lnTo>
                        <a:pt x="437197" y="0"/>
                      </a:lnTo>
                      <a:cubicBezTo>
                        <a:pt x="474250" y="0"/>
                        <a:pt x="504444" y="30194"/>
                        <a:pt x="504444" y="67246"/>
                      </a:cubicBezTo>
                      <a:lnTo>
                        <a:pt x="504444" y="778478"/>
                      </a:lnTo>
                      <a:cubicBezTo>
                        <a:pt x="504349" y="815435"/>
                        <a:pt x="474250" y="845630"/>
                        <a:pt x="437197" y="845630"/>
                      </a:cubicBezTo>
                      <a:close/>
                      <a:moveTo>
                        <a:pt x="67246" y="28480"/>
                      </a:moveTo>
                      <a:cubicBezTo>
                        <a:pt x="45911" y="28480"/>
                        <a:pt x="28575" y="45815"/>
                        <a:pt x="28575" y="67151"/>
                      </a:cubicBezTo>
                      <a:lnTo>
                        <a:pt x="28575" y="778383"/>
                      </a:lnTo>
                      <a:cubicBezTo>
                        <a:pt x="28575" y="799719"/>
                        <a:pt x="45911" y="816959"/>
                        <a:pt x="67246" y="816959"/>
                      </a:cubicBezTo>
                      <a:lnTo>
                        <a:pt x="437197" y="816959"/>
                      </a:lnTo>
                      <a:cubicBezTo>
                        <a:pt x="458533" y="816959"/>
                        <a:pt x="475869" y="799624"/>
                        <a:pt x="475869" y="778383"/>
                      </a:cubicBezTo>
                      <a:lnTo>
                        <a:pt x="475869" y="67151"/>
                      </a:lnTo>
                      <a:cubicBezTo>
                        <a:pt x="475869" y="45815"/>
                        <a:pt x="458533" y="28480"/>
                        <a:pt x="437197" y="28480"/>
                      </a:cubicBezTo>
                      <a:lnTo>
                        <a:pt x="67246" y="2848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2" name="Google Shape;122;p3"/>
              <p:cNvGrpSpPr/>
              <p:nvPr/>
            </p:nvGrpSpPr>
            <p:grpSpPr>
              <a:xfrm>
                <a:off x="5875210" y="3776090"/>
                <a:ext cx="504348" cy="442245"/>
                <a:chOff x="5875210" y="3776090"/>
                <a:chExt cx="504348" cy="442245"/>
              </a:xfrm>
            </p:grpSpPr>
            <p:sp>
              <p:nvSpPr>
                <p:cNvPr id="123" name="Google Shape;123;p3"/>
                <p:cNvSpPr/>
                <p:nvPr/>
              </p:nvSpPr>
              <p:spPr>
                <a:xfrm>
                  <a:off x="5889498" y="3790378"/>
                  <a:ext cx="475773" cy="413670"/>
                </a:xfrm>
                <a:custGeom>
                  <a:rect b="b" l="l" r="r" t="t"/>
                  <a:pathLst>
                    <a:path extrusionOk="0" h="413670" w="475773">
                      <a:moveTo>
                        <a:pt x="0" y="0"/>
                      </a:moveTo>
                      <a:lnTo>
                        <a:pt x="475774" y="0"/>
                      </a:lnTo>
                      <a:lnTo>
                        <a:pt x="475774" y="413671"/>
                      </a:lnTo>
                      <a:lnTo>
                        <a:pt x="0" y="413671"/>
                      </a:lnTo>
                      <a:close/>
                    </a:path>
                  </a:pathLst>
                </a:custGeom>
                <a:solidFill>
                  <a:srgbClr val="E96D6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4" name="Google Shape;124;p3"/>
                <p:cNvSpPr/>
                <p:nvPr/>
              </p:nvSpPr>
              <p:spPr>
                <a:xfrm>
                  <a:off x="5875210" y="3776090"/>
                  <a:ext cx="504348" cy="442245"/>
                </a:xfrm>
                <a:custGeom>
                  <a:rect b="b" l="l" r="r" t="t"/>
                  <a:pathLst>
                    <a:path extrusionOk="0" h="442245" w="504348">
                      <a:moveTo>
                        <a:pt x="490061" y="442246"/>
                      </a:moveTo>
                      <a:lnTo>
                        <a:pt x="14288" y="442246"/>
                      </a:lnTo>
                      <a:cubicBezTo>
                        <a:pt x="6382" y="442246"/>
                        <a:pt x="0" y="435864"/>
                        <a:pt x="0" y="427958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490061" y="0"/>
                      </a:lnTo>
                      <a:cubicBezTo>
                        <a:pt x="497967" y="0"/>
                        <a:pt x="504349" y="6382"/>
                        <a:pt x="504349" y="14288"/>
                      </a:cubicBezTo>
                      <a:lnTo>
                        <a:pt x="504349" y="427958"/>
                      </a:lnTo>
                      <a:cubicBezTo>
                        <a:pt x="504349" y="435864"/>
                        <a:pt x="497967" y="442246"/>
                        <a:pt x="490061" y="442246"/>
                      </a:cubicBezTo>
                      <a:close/>
                      <a:moveTo>
                        <a:pt x="28575" y="413671"/>
                      </a:moveTo>
                      <a:lnTo>
                        <a:pt x="475774" y="413671"/>
                      </a:lnTo>
                      <a:lnTo>
                        <a:pt x="475774" y="28575"/>
                      </a:lnTo>
                      <a:lnTo>
                        <a:pt x="28575" y="28575"/>
                      </a:lnTo>
                      <a:lnTo>
                        <a:pt x="28575" y="413671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25" name="Google Shape;125;p3"/>
            <p:cNvSpPr/>
            <p:nvPr/>
          </p:nvSpPr>
          <p:spPr>
            <a:xfrm>
              <a:off x="5889498" y="3593782"/>
              <a:ext cx="195738" cy="817149"/>
            </a:xfrm>
            <a:custGeom>
              <a:rect b="b" l="l" r="r" t="t"/>
              <a:pathLst>
                <a:path extrusionOk="0" h="817149" w="195738">
                  <a:moveTo>
                    <a:pt x="195739" y="817150"/>
                  </a:moveTo>
                  <a:lnTo>
                    <a:pt x="52864" y="817150"/>
                  </a:lnTo>
                  <a:cubicBezTo>
                    <a:pt x="23813" y="817150"/>
                    <a:pt x="0" y="793337"/>
                    <a:pt x="0" y="764191"/>
                  </a:cubicBezTo>
                  <a:lnTo>
                    <a:pt x="0" y="52959"/>
                  </a:lnTo>
                  <a:cubicBezTo>
                    <a:pt x="0" y="23813"/>
                    <a:pt x="23813" y="0"/>
                    <a:pt x="52864" y="0"/>
                  </a:cubicBezTo>
                  <a:lnTo>
                    <a:pt x="195739" y="0"/>
                  </a:lnTo>
                  <a:cubicBezTo>
                    <a:pt x="166688" y="0"/>
                    <a:pt x="142875" y="23813"/>
                    <a:pt x="142875" y="52959"/>
                  </a:cubicBezTo>
                  <a:lnTo>
                    <a:pt x="142875" y="764191"/>
                  </a:lnTo>
                  <a:cubicBezTo>
                    <a:pt x="142875" y="793337"/>
                    <a:pt x="166688" y="817150"/>
                    <a:pt x="195739" y="817150"/>
                  </a:cubicBez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6" name="Google Shape;126;p3"/>
          <p:cNvGrpSpPr/>
          <p:nvPr/>
        </p:nvGrpSpPr>
        <p:grpSpPr>
          <a:xfrm>
            <a:off x="6753683" y="4753486"/>
            <a:ext cx="1112509" cy="1240136"/>
            <a:chOff x="8260556" y="3620928"/>
            <a:chExt cx="721518" cy="804291"/>
          </a:xfrm>
        </p:grpSpPr>
        <p:grpSp>
          <p:nvGrpSpPr>
            <p:cNvPr id="127" name="Google Shape;127;p3"/>
            <p:cNvGrpSpPr/>
            <p:nvPr/>
          </p:nvGrpSpPr>
          <p:grpSpPr>
            <a:xfrm>
              <a:off x="8260556" y="3620928"/>
              <a:ext cx="721518" cy="804291"/>
              <a:chOff x="8260556" y="3620928"/>
              <a:chExt cx="721518" cy="804291"/>
            </a:xfrm>
          </p:grpSpPr>
          <p:grpSp>
            <p:nvGrpSpPr>
              <p:cNvPr id="128" name="Google Shape;128;p3"/>
              <p:cNvGrpSpPr/>
              <p:nvPr/>
            </p:nvGrpSpPr>
            <p:grpSpPr>
              <a:xfrm>
                <a:off x="8260556" y="3620928"/>
                <a:ext cx="721518" cy="804291"/>
                <a:chOff x="8260556" y="3620928"/>
                <a:chExt cx="721518" cy="804291"/>
              </a:xfrm>
            </p:grpSpPr>
            <p:sp>
              <p:nvSpPr>
                <p:cNvPr id="129" name="Google Shape;129;p3"/>
                <p:cNvSpPr/>
                <p:nvPr/>
              </p:nvSpPr>
              <p:spPr>
                <a:xfrm>
                  <a:off x="8260556" y="3620928"/>
                  <a:ext cx="721518" cy="804291"/>
                </a:xfrm>
                <a:custGeom>
                  <a:rect b="b" l="l" r="r" t="t"/>
                  <a:pathLst>
                    <a:path extrusionOk="0" h="804291" w="721518">
                      <a:moveTo>
                        <a:pt x="673894" y="804291"/>
                      </a:moveTo>
                      <a:lnTo>
                        <a:pt x="47625" y="804291"/>
                      </a:lnTo>
                      <a:cubicBezTo>
                        <a:pt x="21336" y="804291"/>
                        <a:pt x="0" y="782955"/>
                        <a:pt x="0" y="756666"/>
                      </a:cubicBezTo>
                      <a:lnTo>
                        <a:pt x="0" y="47625"/>
                      </a:lnTo>
                      <a:cubicBezTo>
                        <a:pt x="0" y="21336"/>
                        <a:pt x="21336" y="0"/>
                        <a:pt x="47625" y="0"/>
                      </a:cubicBezTo>
                      <a:lnTo>
                        <a:pt x="673894" y="0"/>
                      </a:lnTo>
                      <a:cubicBezTo>
                        <a:pt x="700183" y="0"/>
                        <a:pt x="721519" y="21336"/>
                        <a:pt x="721519" y="47625"/>
                      </a:cubicBezTo>
                      <a:lnTo>
                        <a:pt x="721519" y="756666"/>
                      </a:lnTo>
                      <a:cubicBezTo>
                        <a:pt x="721519" y="782860"/>
                        <a:pt x="700183" y="804291"/>
                        <a:pt x="673894" y="804291"/>
                      </a:cubicBezTo>
                      <a:close/>
                      <a:moveTo>
                        <a:pt x="47625" y="28575"/>
                      </a:moveTo>
                      <a:cubicBezTo>
                        <a:pt x="37148" y="28575"/>
                        <a:pt x="28575" y="37148"/>
                        <a:pt x="28575" y="47625"/>
                      </a:cubicBezTo>
                      <a:lnTo>
                        <a:pt x="28575" y="756666"/>
                      </a:lnTo>
                      <a:cubicBezTo>
                        <a:pt x="28575" y="767144"/>
                        <a:pt x="37148" y="775716"/>
                        <a:pt x="47625" y="775716"/>
                      </a:cubicBezTo>
                      <a:lnTo>
                        <a:pt x="673894" y="775716"/>
                      </a:lnTo>
                      <a:cubicBezTo>
                        <a:pt x="684371" y="775716"/>
                        <a:pt x="692944" y="767144"/>
                        <a:pt x="692944" y="756666"/>
                      </a:cubicBezTo>
                      <a:lnTo>
                        <a:pt x="692944" y="47625"/>
                      </a:lnTo>
                      <a:cubicBezTo>
                        <a:pt x="692944" y="37148"/>
                        <a:pt x="684371" y="28575"/>
                        <a:pt x="673894" y="28575"/>
                      </a:cubicBezTo>
                      <a:lnTo>
                        <a:pt x="47625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0" name="Google Shape;130;p3"/>
                <p:cNvSpPr/>
                <p:nvPr/>
              </p:nvSpPr>
              <p:spPr>
                <a:xfrm>
                  <a:off x="8260556" y="3762469"/>
                  <a:ext cx="721518" cy="28575"/>
                </a:xfrm>
                <a:custGeom>
                  <a:rect b="b" l="l" r="r" t="t"/>
                  <a:pathLst>
                    <a:path extrusionOk="0" h="28575" w="721518">
                      <a:moveTo>
                        <a:pt x="707231" y="28575"/>
                      </a:moveTo>
                      <a:lnTo>
                        <a:pt x="14288" y="28575"/>
                      </a:lnTo>
                      <a:cubicBezTo>
                        <a:pt x="6382" y="28575"/>
                        <a:pt x="0" y="22193"/>
                        <a:pt x="0" y="14288"/>
                      </a:cubicBez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707231" y="0"/>
                      </a:lnTo>
                      <a:cubicBezTo>
                        <a:pt x="715137" y="0"/>
                        <a:pt x="721519" y="6382"/>
                        <a:pt x="721519" y="14288"/>
                      </a:cubicBezTo>
                      <a:cubicBezTo>
                        <a:pt x="721519" y="22193"/>
                        <a:pt x="715137" y="28575"/>
                        <a:pt x="707231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" name="Google Shape;131;p3"/>
                <p:cNvSpPr/>
                <p:nvPr/>
              </p:nvSpPr>
              <p:spPr>
                <a:xfrm>
                  <a:off x="8260556" y="4013929"/>
                  <a:ext cx="721518" cy="28575"/>
                </a:xfrm>
                <a:custGeom>
                  <a:rect b="b" l="l" r="r" t="t"/>
                  <a:pathLst>
                    <a:path extrusionOk="0" h="28575" w="721518">
                      <a:moveTo>
                        <a:pt x="707231" y="28575"/>
                      </a:moveTo>
                      <a:lnTo>
                        <a:pt x="14288" y="28575"/>
                      </a:lnTo>
                      <a:cubicBezTo>
                        <a:pt x="6382" y="28575"/>
                        <a:pt x="0" y="22193"/>
                        <a:pt x="0" y="14288"/>
                      </a:cubicBez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707231" y="0"/>
                      </a:lnTo>
                      <a:cubicBezTo>
                        <a:pt x="715137" y="0"/>
                        <a:pt x="721519" y="6382"/>
                        <a:pt x="721519" y="14288"/>
                      </a:cubicBezTo>
                      <a:cubicBezTo>
                        <a:pt x="721519" y="22193"/>
                        <a:pt x="715137" y="28575"/>
                        <a:pt x="707231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2" name="Google Shape;132;p3"/>
                <p:cNvSpPr/>
                <p:nvPr/>
              </p:nvSpPr>
              <p:spPr>
                <a:xfrm>
                  <a:off x="8260556" y="4251864"/>
                  <a:ext cx="721518" cy="28575"/>
                </a:xfrm>
                <a:custGeom>
                  <a:rect b="b" l="l" r="r" t="t"/>
                  <a:pathLst>
                    <a:path extrusionOk="0" h="28575" w="721518">
                      <a:moveTo>
                        <a:pt x="707231" y="28575"/>
                      </a:moveTo>
                      <a:lnTo>
                        <a:pt x="14288" y="28575"/>
                      </a:lnTo>
                      <a:cubicBezTo>
                        <a:pt x="6382" y="28575"/>
                        <a:pt x="0" y="22193"/>
                        <a:pt x="0" y="14288"/>
                      </a:cubicBez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707231" y="0"/>
                      </a:lnTo>
                      <a:cubicBezTo>
                        <a:pt x="715137" y="0"/>
                        <a:pt x="721519" y="6382"/>
                        <a:pt x="721519" y="14288"/>
                      </a:cubicBezTo>
                      <a:cubicBezTo>
                        <a:pt x="721519" y="22193"/>
                        <a:pt x="715137" y="28575"/>
                        <a:pt x="707231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3" name="Google Shape;133;p3"/>
              <p:cNvGrpSpPr/>
              <p:nvPr/>
            </p:nvGrpSpPr>
            <p:grpSpPr>
              <a:xfrm>
                <a:off x="8301895" y="3697413"/>
                <a:ext cx="90677" cy="183737"/>
                <a:chOff x="8301895" y="3697413"/>
                <a:chExt cx="90677" cy="183737"/>
              </a:xfrm>
            </p:grpSpPr>
            <p:sp>
              <p:nvSpPr>
                <p:cNvPr id="134" name="Google Shape;134;p3"/>
                <p:cNvSpPr/>
                <p:nvPr/>
              </p:nvSpPr>
              <p:spPr>
                <a:xfrm>
                  <a:off x="8316182" y="3711701"/>
                  <a:ext cx="62102" cy="155162"/>
                </a:xfrm>
                <a:custGeom>
                  <a:rect b="b" l="l" r="r" t="t"/>
                  <a:pathLst>
                    <a:path extrusionOk="0" h="155162" w="62102">
                      <a:moveTo>
                        <a:pt x="39338" y="155162"/>
                      </a:moveTo>
                      <a:lnTo>
                        <a:pt x="22764" y="155162"/>
                      </a:lnTo>
                      <a:cubicBezTo>
                        <a:pt x="10287" y="155162"/>
                        <a:pt x="0" y="144971"/>
                        <a:pt x="0" y="132398"/>
                      </a:cubicBezTo>
                      <a:lnTo>
                        <a:pt x="0" y="22765"/>
                      </a:lnTo>
                      <a:cubicBezTo>
                        <a:pt x="0" y="10287"/>
                        <a:pt x="10287" y="0"/>
                        <a:pt x="22764" y="0"/>
                      </a:cubicBezTo>
                      <a:lnTo>
                        <a:pt x="39338" y="0"/>
                      </a:lnTo>
                      <a:cubicBezTo>
                        <a:pt x="51816" y="0"/>
                        <a:pt x="62103" y="10287"/>
                        <a:pt x="62103" y="22765"/>
                      </a:cubicBezTo>
                      <a:lnTo>
                        <a:pt x="62103" y="132398"/>
                      </a:lnTo>
                      <a:cubicBezTo>
                        <a:pt x="62103" y="144971"/>
                        <a:pt x="51816" y="155162"/>
                        <a:pt x="39338" y="155162"/>
                      </a:cubicBezTo>
                      <a:close/>
                    </a:path>
                  </a:pathLst>
                </a:custGeom>
                <a:solidFill>
                  <a:srgbClr val="82D38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5" name="Google Shape;135;p3"/>
                <p:cNvSpPr/>
                <p:nvPr/>
              </p:nvSpPr>
              <p:spPr>
                <a:xfrm>
                  <a:off x="8301895" y="3697413"/>
                  <a:ext cx="90677" cy="183737"/>
                </a:xfrm>
                <a:custGeom>
                  <a:rect b="b" l="l" r="r" t="t"/>
                  <a:pathLst>
                    <a:path extrusionOk="0" h="183737" w="90677">
                      <a:moveTo>
                        <a:pt x="53625" y="183737"/>
                      </a:moveTo>
                      <a:lnTo>
                        <a:pt x="37052" y="183737"/>
                      </a:lnTo>
                      <a:cubicBezTo>
                        <a:pt x="16669" y="183737"/>
                        <a:pt x="0" y="167164"/>
                        <a:pt x="0" y="146685"/>
                      </a:cubicBezTo>
                      <a:lnTo>
                        <a:pt x="0" y="37052"/>
                      </a:lnTo>
                      <a:cubicBezTo>
                        <a:pt x="0" y="16669"/>
                        <a:pt x="16573" y="0"/>
                        <a:pt x="37052" y="0"/>
                      </a:cubicBezTo>
                      <a:lnTo>
                        <a:pt x="53625" y="0"/>
                      </a:lnTo>
                      <a:cubicBezTo>
                        <a:pt x="74009" y="0"/>
                        <a:pt x="90678" y="16574"/>
                        <a:pt x="90678" y="37052"/>
                      </a:cubicBezTo>
                      <a:lnTo>
                        <a:pt x="90678" y="146685"/>
                      </a:lnTo>
                      <a:cubicBezTo>
                        <a:pt x="90678" y="167164"/>
                        <a:pt x="74009" y="183737"/>
                        <a:pt x="53625" y="183737"/>
                      </a:cubicBezTo>
                      <a:close/>
                      <a:moveTo>
                        <a:pt x="37052" y="28575"/>
                      </a:moveTo>
                      <a:cubicBezTo>
                        <a:pt x="32480" y="28575"/>
                        <a:pt x="28575" y="32480"/>
                        <a:pt x="28575" y="37052"/>
                      </a:cubicBezTo>
                      <a:lnTo>
                        <a:pt x="28575" y="146685"/>
                      </a:lnTo>
                      <a:cubicBezTo>
                        <a:pt x="28575" y="151257"/>
                        <a:pt x="32480" y="155162"/>
                        <a:pt x="37052" y="155162"/>
                      </a:cubicBezTo>
                      <a:lnTo>
                        <a:pt x="53625" y="155162"/>
                      </a:lnTo>
                      <a:cubicBezTo>
                        <a:pt x="58198" y="155162"/>
                        <a:pt x="62103" y="151257"/>
                        <a:pt x="62103" y="146685"/>
                      </a:cubicBezTo>
                      <a:lnTo>
                        <a:pt x="62103" y="37052"/>
                      </a:lnTo>
                      <a:cubicBezTo>
                        <a:pt x="62103" y="32480"/>
                        <a:pt x="58198" y="28575"/>
                        <a:pt x="53625" y="28575"/>
                      </a:cubicBezTo>
                      <a:lnTo>
                        <a:pt x="37052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6" name="Google Shape;136;p3"/>
              <p:cNvGrpSpPr/>
              <p:nvPr/>
            </p:nvGrpSpPr>
            <p:grpSpPr>
              <a:xfrm>
                <a:off x="8415623" y="3697413"/>
                <a:ext cx="90677" cy="183737"/>
                <a:chOff x="8415623" y="3697413"/>
                <a:chExt cx="90677" cy="183737"/>
              </a:xfrm>
            </p:grpSpPr>
            <p:sp>
              <p:nvSpPr>
                <p:cNvPr id="137" name="Google Shape;137;p3"/>
                <p:cNvSpPr/>
                <p:nvPr/>
              </p:nvSpPr>
              <p:spPr>
                <a:xfrm>
                  <a:off x="8429911" y="3711701"/>
                  <a:ext cx="62102" cy="155162"/>
                </a:xfrm>
                <a:custGeom>
                  <a:rect b="b" l="l" r="r" t="t"/>
                  <a:pathLst>
                    <a:path extrusionOk="0" h="155162" w="62102">
                      <a:moveTo>
                        <a:pt x="39338" y="155162"/>
                      </a:moveTo>
                      <a:lnTo>
                        <a:pt x="22764" y="155162"/>
                      </a:lnTo>
                      <a:cubicBezTo>
                        <a:pt x="10287" y="155162"/>
                        <a:pt x="0" y="144971"/>
                        <a:pt x="0" y="132398"/>
                      </a:cubicBezTo>
                      <a:lnTo>
                        <a:pt x="0" y="22765"/>
                      </a:lnTo>
                      <a:cubicBezTo>
                        <a:pt x="0" y="10287"/>
                        <a:pt x="10287" y="0"/>
                        <a:pt x="22764" y="0"/>
                      </a:cubicBezTo>
                      <a:lnTo>
                        <a:pt x="39338" y="0"/>
                      </a:lnTo>
                      <a:cubicBezTo>
                        <a:pt x="51815" y="0"/>
                        <a:pt x="62103" y="10287"/>
                        <a:pt x="62103" y="22765"/>
                      </a:cubicBezTo>
                      <a:lnTo>
                        <a:pt x="62103" y="132398"/>
                      </a:lnTo>
                      <a:cubicBezTo>
                        <a:pt x="62103" y="144971"/>
                        <a:pt x="51911" y="155162"/>
                        <a:pt x="39338" y="155162"/>
                      </a:cubicBezTo>
                      <a:close/>
                    </a:path>
                  </a:pathLst>
                </a:custGeom>
                <a:solidFill>
                  <a:srgbClr val="82D38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8" name="Google Shape;138;p3"/>
                <p:cNvSpPr/>
                <p:nvPr/>
              </p:nvSpPr>
              <p:spPr>
                <a:xfrm>
                  <a:off x="8415623" y="3697413"/>
                  <a:ext cx="90677" cy="183737"/>
                </a:xfrm>
                <a:custGeom>
                  <a:rect b="b" l="l" r="r" t="t"/>
                  <a:pathLst>
                    <a:path extrusionOk="0" h="183737" w="90677">
                      <a:moveTo>
                        <a:pt x="53625" y="183737"/>
                      </a:moveTo>
                      <a:lnTo>
                        <a:pt x="37052" y="183737"/>
                      </a:lnTo>
                      <a:cubicBezTo>
                        <a:pt x="16669" y="183737"/>
                        <a:pt x="0" y="167164"/>
                        <a:pt x="0" y="146685"/>
                      </a:cubicBezTo>
                      <a:lnTo>
                        <a:pt x="0" y="37052"/>
                      </a:lnTo>
                      <a:cubicBezTo>
                        <a:pt x="0" y="16669"/>
                        <a:pt x="16573" y="0"/>
                        <a:pt x="37052" y="0"/>
                      </a:cubicBezTo>
                      <a:lnTo>
                        <a:pt x="53625" y="0"/>
                      </a:lnTo>
                      <a:cubicBezTo>
                        <a:pt x="74009" y="0"/>
                        <a:pt x="90678" y="16574"/>
                        <a:pt x="90678" y="37052"/>
                      </a:cubicBezTo>
                      <a:lnTo>
                        <a:pt x="90678" y="146685"/>
                      </a:lnTo>
                      <a:cubicBezTo>
                        <a:pt x="90678" y="167164"/>
                        <a:pt x="74104" y="183737"/>
                        <a:pt x="53625" y="183737"/>
                      </a:cubicBezTo>
                      <a:close/>
                      <a:moveTo>
                        <a:pt x="37147" y="28575"/>
                      </a:moveTo>
                      <a:cubicBezTo>
                        <a:pt x="32575" y="28575"/>
                        <a:pt x="28670" y="32480"/>
                        <a:pt x="28670" y="37052"/>
                      </a:cubicBezTo>
                      <a:lnTo>
                        <a:pt x="28670" y="146685"/>
                      </a:lnTo>
                      <a:cubicBezTo>
                        <a:pt x="28670" y="151257"/>
                        <a:pt x="32575" y="155162"/>
                        <a:pt x="37147" y="155162"/>
                      </a:cubicBezTo>
                      <a:lnTo>
                        <a:pt x="53721" y="155162"/>
                      </a:lnTo>
                      <a:cubicBezTo>
                        <a:pt x="58293" y="155162"/>
                        <a:pt x="62198" y="151257"/>
                        <a:pt x="62198" y="146685"/>
                      </a:cubicBezTo>
                      <a:lnTo>
                        <a:pt x="62198" y="37052"/>
                      </a:lnTo>
                      <a:cubicBezTo>
                        <a:pt x="62198" y="32480"/>
                        <a:pt x="58293" y="28575"/>
                        <a:pt x="53721" y="28575"/>
                      </a:cubicBezTo>
                      <a:lnTo>
                        <a:pt x="37147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9" name="Google Shape;139;p3"/>
              <p:cNvGrpSpPr/>
              <p:nvPr/>
            </p:nvGrpSpPr>
            <p:grpSpPr>
              <a:xfrm>
                <a:off x="8622506" y="3697413"/>
                <a:ext cx="90678" cy="183737"/>
                <a:chOff x="8622506" y="3697413"/>
                <a:chExt cx="90678" cy="183737"/>
              </a:xfrm>
            </p:grpSpPr>
            <p:sp>
              <p:nvSpPr>
                <p:cNvPr id="140" name="Google Shape;140;p3"/>
                <p:cNvSpPr/>
                <p:nvPr/>
              </p:nvSpPr>
              <p:spPr>
                <a:xfrm>
                  <a:off x="8636793" y="3711701"/>
                  <a:ext cx="62103" cy="155162"/>
                </a:xfrm>
                <a:custGeom>
                  <a:rect b="b" l="l" r="r" t="t"/>
                  <a:pathLst>
                    <a:path extrusionOk="0" h="155162" w="62103">
                      <a:moveTo>
                        <a:pt x="39338" y="155162"/>
                      </a:moveTo>
                      <a:lnTo>
                        <a:pt x="22765" y="155162"/>
                      </a:lnTo>
                      <a:cubicBezTo>
                        <a:pt x="10287" y="155162"/>
                        <a:pt x="0" y="144971"/>
                        <a:pt x="0" y="132398"/>
                      </a:cubicBezTo>
                      <a:lnTo>
                        <a:pt x="0" y="22765"/>
                      </a:lnTo>
                      <a:cubicBezTo>
                        <a:pt x="0" y="10287"/>
                        <a:pt x="10287" y="0"/>
                        <a:pt x="22765" y="0"/>
                      </a:cubicBezTo>
                      <a:lnTo>
                        <a:pt x="39338" y="0"/>
                      </a:lnTo>
                      <a:cubicBezTo>
                        <a:pt x="51816" y="0"/>
                        <a:pt x="62103" y="10287"/>
                        <a:pt x="62103" y="22765"/>
                      </a:cubicBezTo>
                      <a:lnTo>
                        <a:pt x="62103" y="132398"/>
                      </a:lnTo>
                      <a:cubicBezTo>
                        <a:pt x="62103" y="144971"/>
                        <a:pt x="51911" y="155162"/>
                        <a:pt x="39338" y="155162"/>
                      </a:cubicBezTo>
                      <a:close/>
                    </a:path>
                  </a:pathLst>
                </a:custGeom>
                <a:solidFill>
                  <a:srgbClr val="82D38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1" name="Google Shape;141;p3"/>
                <p:cNvSpPr/>
                <p:nvPr/>
              </p:nvSpPr>
              <p:spPr>
                <a:xfrm>
                  <a:off x="8622506" y="3697413"/>
                  <a:ext cx="90678" cy="183737"/>
                </a:xfrm>
                <a:custGeom>
                  <a:rect b="b" l="l" r="r" t="t"/>
                  <a:pathLst>
                    <a:path extrusionOk="0" h="183737" w="90678">
                      <a:moveTo>
                        <a:pt x="53626" y="183737"/>
                      </a:moveTo>
                      <a:lnTo>
                        <a:pt x="37052" y="183737"/>
                      </a:lnTo>
                      <a:cubicBezTo>
                        <a:pt x="16669" y="183737"/>
                        <a:pt x="0" y="167164"/>
                        <a:pt x="0" y="146685"/>
                      </a:cubicBezTo>
                      <a:lnTo>
                        <a:pt x="0" y="37052"/>
                      </a:lnTo>
                      <a:cubicBezTo>
                        <a:pt x="0" y="16669"/>
                        <a:pt x="16573" y="0"/>
                        <a:pt x="37052" y="0"/>
                      </a:cubicBezTo>
                      <a:lnTo>
                        <a:pt x="53626" y="0"/>
                      </a:lnTo>
                      <a:cubicBezTo>
                        <a:pt x="74009" y="0"/>
                        <a:pt x="90678" y="16574"/>
                        <a:pt x="90678" y="37052"/>
                      </a:cubicBezTo>
                      <a:lnTo>
                        <a:pt x="90678" y="146685"/>
                      </a:lnTo>
                      <a:cubicBezTo>
                        <a:pt x="90678" y="167164"/>
                        <a:pt x="74105" y="183737"/>
                        <a:pt x="53626" y="183737"/>
                      </a:cubicBezTo>
                      <a:close/>
                      <a:moveTo>
                        <a:pt x="37052" y="28575"/>
                      </a:moveTo>
                      <a:cubicBezTo>
                        <a:pt x="32480" y="28575"/>
                        <a:pt x="28575" y="32480"/>
                        <a:pt x="28575" y="37052"/>
                      </a:cubicBezTo>
                      <a:lnTo>
                        <a:pt x="28575" y="146685"/>
                      </a:lnTo>
                      <a:cubicBezTo>
                        <a:pt x="28575" y="151257"/>
                        <a:pt x="32480" y="155162"/>
                        <a:pt x="37052" y="155162"/>
                      </a:cubicBezTo>
                      <a:lnTo>
                        <a:pt x="53626" y="155162"/>
                      </a:lnTo>
                      <a:cubicBezTo>
                        <a:pt x="58198" y="155162"/>
                        <a:pt x="62103" y="151257"/>
                        <a:pt x="62103" y="146685"/>
                      </a:cubicBezTo>
                      <a:lnTo>
                        <a:pt x="62103" y="37052"/>
                      </a:lnTo>
                      <a:cubicBezTo>
                        <a:pt x="62103" y="32480"/>
                        <a:pt x="58198" y="28575"/>
                        <a:pt x="53626" y="28575"/>
                      </a:cubicBezTo>
                      <a:lnTo>
                        <a:pt x="37052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2" name="Google Shape;142;p3"/>
              <p:cNvGrpSpPr/>
              <p:nvPr/>
            </p:nvGrpSpPr>
            <p:grpSpPr>
              <a:xfrm>
                <a:off x="8736330" y="3697413"/>
                <a:ext cx="90677" cy="183737"/>
                <a:chOff x="8736330" y="3697413"/>
                <a:chExt cx="90677" cy="183737"/>
              </a:xfrm>
            </p:grpSpPr>
            <p:sp>
              <p:nvSpPr>
                <p:cNvPr id="143" name="Google Shape;143;p3"/>
                <p:cNvSpPr/>
                <p:nvPr/>
              </p:nvSpPr>
              <p:spPr>
                <a:xfrm>
                  <a:off x="8750617" y="3711701"/>
                  <a:ext cx="62102" cy="155162"/>
                </a:xfrm>
                <a:custGeom>
                  <a:rect b="b" l="l" r="r" t="t"/>
                  <a:pathLst>
                    <a:path extrusionOk="0" h="155162" w="62102">
                      <a:moveTo>
                        <a:pt x="39338" y="155162"/>
                      </a:moveTo>
                      <a:lnTo>
                        <a:pt x="22765" y="155162"/>
                      </a:lnTo>
                      <a:cubicBezTo>
                        <a:pt x="10287" y="155162"/>
                        <a:pt x="0" y="144971"/>
                        <a:pt x="0" y="132398"/>
                      </a:cubicBezTo>
                      <a:lnTo>
                        <a:pt x="0" y="22765"/>
                      </a:lnTo>
                      <a:cubicBezTo>
                        <a:pt x="0" y="10287"/>
                        <a:pt x="10287" y="0"/>
                        <a:pt x="22765" y="0"/>
                      </a:cubicBezTo>
                      <a:lnTo>
                        <a:pt x="39338" y="0"/>
                      </a:lnTo>
                      <a:cubicBezTo>
                        <a:pt x="51816" y="0"/>
                        <a:pt x="62103" y="10287"/>
                        <a:pt x="62103" y="22765"/>
                      </a:cubicBezTo>
                      <a:lnTo>
                        <a:pt x="62103" y="132398"/>
                      </a:lnTo>
                      <a:cubicBezTo>
                        <a:pt x="62103" y="144971"/>
                        <a:pt x="51816" y="155162"/>
                        <a:pt x="39338" y="155162"/>
                      </a:cubicBezTo>
                      <a:close/>
                    </a:path>
                  </a:pathLst>
                </a:custGeom>
                <a:solidFill>
                  <a:srgbClr val="82D38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4" name="Google Shape;144;p3"/>
                <p:cNvSpPr/>
                <p:nvPr/>
              </p:nvSpPr>
              <p:spPr>
                <a:xfrm>
                  <a:off x="8736330" y="3697413"/>
                  <a:ext cx="90677" cy="183737"/>
                </a:xfrm>
                <a:custGeom>
                  <a:rect b="b" l="l" r="r" t="t"/>
                  <a:pathLst>
                    <a:path extrusionOk="0" h="183737" w="90677">
                      <a:moveTo>
                        <a:pt x="53626" y="183737"/>
                      </a:moveTo>
                      <a:lnTo>
                        <a:pt x="37052" y="183737"/>
                      </a:lnTo>
                      <a:cubicBezTo>
                        <a:pt x="16669" y="183737"/>
                        <a:pt x="0" y="167164"/>
                        <a:pt x="0" y="146685"/>
                      </a:cubicBezTo>
                      <a:lnTo>
                        <a:pt x="0" y="37052"/>
                      </a:lnTo>
                      <a:cubicBezTo>
                        <a:pt x="0" y="16669"/>
                        <a:pt x="16573" y="0"/>
                        <a:pt x="37052" y="0"/>
                      </a:cubicBezTo>
                      <a:lnTo>
                        <a:pt x="53626" y="0"/>
                      </a:lnTo>
                      <a:cubicBezTo>
                        <a:pt x="74009" y="0"/>
                        <a:pt x="90678" y="16574"/>
                        <a:pt x="90678" y="37052"/>
                      </a:cubicBezTo>
                      <a:lnTo>
                        <a:pt x="90678" y="146685"/>
                      </a:lnTo>
                      <a:cubicBezTo>
                        <a:pt x="90678" y="167164"/>
                        <a:pt x="74009" y="183737"/>
                        <a:pt x="53626" y="183737"/>
                      </a:cubicBezTo>
                      <a:close/>
                      <a:moveTo>
                        <a:pt x="37052" y="28575"/>
                      </a:moveTo>
                      <a:cubicBezTo>
                        <a:pt x="32480" y="28575"/>
                        <a:pt x="28575" y="32480"/>
                        <a:pt x="28575" y="37052"/>
                      </a:cubicBezTo>
                      <a:lnTo>
                        <a:pt x="28575" y="146685"/>
                      </a:lnTo>
                      <a:cubicBezTo>
                        <a:pt x="28575" y="151257"/>
                        <a:pt x="32480" y="155162"/>
                        <a:pt x="37052" y="155162"/>
                      </a:cubicBezTo>
                      <a:lnTo>
                        <a:pt x="53626" y="155162"/>
                      </a:lnTo>
                      <a:cubicBezTo>
                        <a:pt x="58198" y="155162"/>
                        <a:pt x="62103" y="151257"/>
                        <a:pt x="62103" y="146685"/>
                      </a:cubicBezTo>
                      <a:lnTo>
                        <a:pt x="62103" y="37052"/>
                      </a:lnTo>
                      <a:cubicBezTo>
                        <a:pt x="62103" y="32480"/>
                        <a:pt x="58198" y="28575"/>
                        <a:pt x="53626" y="28575"/>
                      </a:cubicBezTo>
                      <a:lnTo>
                        <a:pt x="37052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5" name="Google Shape;145;p3"/>
              <p:cNvGrpSpPr/>
              <p:nvPr/>
            </p:nvGrpSpPr>
            <p:grpSpPr>
              <a:xfrm>
                <a:off x="8850058" y="3697413"/>
                <a:ext cx="90677" cy="183737"/>
                <a:chOff x="8850058" y="3697413"/>
                <a:chExt cx="90677" cy="183737"/>
              </a:xfrm>
            </p:grpSpPr>
            <p:sp>
              <p:nvSpPr>
                <p:cNvPr id="146" name="Google Shape;146;p3"/>
                <p:cNvSpPr/>
                <p:nvPr/>
              </p:nvSpPr>
              <p:spPr>
                <a:xfrm>
                  <a:off x="8864346" y="3711701"/>
                  <a:ext cx="62102" cy="155162"/>
                </a:xfrm>
                <a:custGeom>
                  <a:rect b="b" l="l" r="r" t="t"/>
                  <a:pathLst>
                    <a:path extrusionOk="0" h="155162" w="62102">
                      <a:moveTo>
                        <a:pt x="39338" y="155162"/>
                      </a:moveTo>
                      <a:lnTo>
                        <a:pt x="22765" y="155162"/>
                      </a:lnTo>
                      <a:cubicBezTo>
                        <a:pt x="10287" y="155162"/>
                        <a:pt x="0" y="144971"/>
                        <a:pt x="0" y="132398"/>
                      </a:cubicBezTo>
                      <a:lnTo>
                        <a:pt x="0" y="22765"/>
                      </a:lnTo>
                      <a:cubicBezTo>
                        <a:pt x="0" y="10287"/>
                        <a:pt x="10287" y="0"/>
                        <a:pt x="22765" y="0"/>
                      </a:cubicBezTo>
                      <a:lnTo>
                        <a:pt x="39338" y="0"/>
                      </a:lnTo>
                      <a:cubicBezTo>
                        <a:pt x="51816" y="0"/>
                        <a:pt x="62103" y="10287"/>
                        <a:pt x="62103" y="22765"/>
                      </a:cubicBezTo>
                      <a:lnTo>
                        <a:pt x="62103" y="132398"/>
                      </a:lnTo>
                      <a:cubicBezTo>
                        <a:pt x="62103" y="144971"/>
                        <a:pt x="51911" y="155162"/>
                        <a:pt x="39338" y="155162"/>
                      </a:cubicBezTo>
                      <a:close/>
                    </a:path>
                  </a:pathLst>
                </a:custGeom>
                <a:solidFill>
                  <a:srgbClr val="82D38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7" name="Google Shape;147;p3"/>
                <p:cNvSpPr/>
                <p:nvPr/>
              </p:nvSpPr>
              <p:spPr>
                <a:xfrm>
                  <a:off x="8850058" y="3697413"/>
                  <a:ext cx="90677" cy="183737"/>
                </a:xfrm>
                <a:custGeom>
                  <a:rect b="b" l="l" r="r" t="t"/>
                  <a:pathLst>
                    <a:path extrusionOk="0" h="183737" w="90677">
                      <a:moveTo>
                        <a:pt x="53626" y="183737"/>
                      </a:moveTo>
                      <a:lnTo>
                        <a:pt x="37052" y="183737"/>
                      </a:lnTo>
                      <a:cubicBezTo>
                        <a:pt x="16669" y="183737"/>
                        <a:pt x="0" y="167164"/>
                        <a:pt x="0" y="146685"/>
                      </a:cubicBezTo>
                      <a:lnTo>
                        <a:pt x="0" y="37052"/>
                      </a:lnTo>
                      <a:cubicBezTo>
                        <a:pt x="0" y="16669"/>
                        <a:pt x="16573" y="0"/>
                        <a:pt x="37052" y="0"/>
                      </a:cubicBezTo>
                      <a:lnTo>
                        <a:pt x="53626" y="0"/>
                      </a:lnTo>
                      <a:cubicBezTo>
                        <a:pt x="74009" y="0"/>
                        <a:pt x="90678" y="16574"/>
                        <a:pt x="90678" y="37052"/>
                      </a:cubicBezTo>
                      <a:lnTo>
                        <a:pt x="90678" y="146685"/>
                      </a:lnTo>
                      <a:cubicBezTo>
                        <a:pt x="90678" y="167164"/>
                        <a:pt x="74104" y="183737"/>
                        <a:pt x="53626" y="183737"/>
                      </a:cubicBezTo>
                      <a:close/>
                      <a:moveTo>
                        <a:pt x="37052" y="28575"/>
                      </a:moveTo>
                      <a:cubicBezTo>
                        <a:pt x="32480" y="28575"/>
                        <a:pt x="28575" y="32480"/>
                        <a:pt x="28575" y="37052"/>
                      </a:cubicBezTo>
                      <a:lnTo>
                        <a:pt x="28575" y="146685"/>
                      </a:lnTo>
                      <a:cubicBezTo>
                        <a:pt x="28575" y="151257"/>
                        <a:pt x="32480" y="155162"/>
                        <a:pt x="37052" y="155162"/>
                      </a:cubicBezTo>
                      <a:lnTo>
                        <a:pt x="53626" y="155162"/>
                      </a:lnTo>
                      <a:cubicBezTo>
                        <a:pt x="58198" y="155162"/>
                        <a:pt x="62103" y="151257"/>
                        <a:pt x="62103" y="146685"/>
                      </a:cubicBezTo>
                      <a:lnTo>
                        <a:pt x="62103" y="37052"/>
                      </a:lnTo>
                      <a:cubicBezTo>
                        <a:pt x="62103" y="32480"/>
                        <a:pt x="58198" y="28575"/>
                        <a:pt x="53626" y="28575"/>
                      </a:cubicBezTo>
                      <a:lnTo>
                        <a:pt x="37052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8" name="Google Shape;148;p3"/>
              <p:cNvGrpSpPr/>
              <p:nvPr/>
            </p:nvGrpSpPr>
            <p:grpSpPr>
              <a:xfrm>
                <a:off x="8301895" y="3943635"/>
                <a:ext cx="90677" cy="183737"/>
                <a:chOff x="8301895" y="3943635"/>
                <a:chExt cx="90677" cy="183737"/>
              </a:xfrm>
            </p:grpSpPr>
            <p:sp>
              <p:nvSpPr>
                <p:cNvPr id="149" name="Google Shape;149;p3"/>
                <p:cNvSpPr/>
                <p:nvPr/>
              </p:nvSpPr>
              <p:spPr>
                <a:xfrm>
                  <a:off x="8316182" y="3957922"/>
                  <a:ext cx="62102" cy="155162"/>
                </a:xfrm>
                <a:custGeom>
                  <a:rect b="b" l="l" r="r" t="t"/>
                  <a:pathLst>
                    <a:path extrusionOk="0" h="155162" w="62102">
                      <a:moveTo>
                        <a:pt x="39338" y="155162"/>
                      </a:moveTo>
                      <a:lnTo>
                        <a:pt x="22764" y="155162"/>
                      </a:lnTo>
                      <a:cubicBezTo>
                        <a:pt x="10287" y="155162"/>
                        <a:pt x="0" y="144971"/>
                        <a:pt x="0" y="132397"/>
                      </a:cubicBezTo>
                      <a:lnTo>
                        <a:pt x="0" y="22765"/>
                      </a:lnTo>
                      <a:cubicBezTo>
                        <a:pt x="0" y="10287"/>
                        <a:pt x="10287" y="0"/>
                        <a:pt x="22764" y="0"/>
                      </a:cubicBezTo>
                      <a:lnTo>
                        <a:pt x="39338" y="0"/>
                      </a:lnTo>
                      <a:cubicBezTo>
                        <a:pt x="51816" y="0"/>
                        <a:pt x="62103" y="10192"/>
                        <a:pt x="62103" y="22765"/>
                      </a:cubicBezTo>
                      <a:lnTo>
                        <a:pt x="62103" y="132397"/>
                      </a:lnTo>
                      <a:cubicBezTo>
                        <a:pt x="62103" y="144875"/>
                        <a:pt x="51816" y="155162"/>
                        <a:pt x="39338" y="155162"/>
                      </a:cubicBezTo>
                      <a:close/>
                    </a:path>
                  </a:pathLst>
                </a:custGeom>
                <a:solidFill>
                  <a:srgbClr val="6C7E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0" name="Google Shape;150;p3"/>
                <p:cNvSpPr/>
                <p:nvPr/>
              </p:nvSpPr>
              <p:spPr>
                <a:xfrm>
                  <a:off x="8301895" y="3943635"/>
                  <a:ext cx="90677" cy="183737"/>
                </a:xfrm>
                <a:custGeom>
                  <a:rect b="b" l="l" r="r" t="t"/>
                  <a:pathLst>
                    <a:path extrusionOk="0" h="183737" w="90677">
                      <a:moveTo>
                        <a:pt x="53625" y="183737"/>
                      </a:moveTo>
                      <a:lnTo>
                        <a:pt x="37052" y="183737"/>
                      </a:lnTo>
                      <a:cubicBezTo>
                        <a:pt x="16669" y="183737"/>
                        <a:pt x="0" y="167164"/>
                        <a:pt x="0" y="146685"/>
                      </a:cubicBezTo>
                      <a:lnTo>
                        <a:pt x="0" y="37052"/>
                      </a:lnTo>
                      <a:cubicBezTo>
                        <a:pt x="0" y="16669"/>
                        <a:pt x="16573" y="0"/>
                        <a:pt x="37052" y="0"/>
                      </a:cubicBezTo>
                      <a:lnTo>
                        <a:pt x="53625" y="0"/>
                      </a:lnTo>
                      <a:cubicBezTo>
                        <a:pt x="74009" y="0"/>
                        <a:pt x="90678" y="16574"/>
                        <a:pt x="90678" y="37052"/>
                      </a:cubicBezTo>
                      <a:lnTo>
                        <a:pt x="90678" y="146685"/>
                      </a:lnTo>
                      <a:cubicBezTo>
                        <a:pt x="90678" y="167069"/>
                        <a:pt x="74009" y="183737"/>
                        <a:pt x="53625" y="183737"/>
                      </a:cubicBezTo>
                      <a:close/>
                      <a:moveTo>
                        <a:pt x="37052" y="28575"/>
                      </a:moveTo>
                      <a:cubicBezTo>
                        <a:pt x="32480" y="28575"/>
                        <a:pt x="28575" y="32480"/>
                        <a:pt x="28575" y="37052"/>
                      </a:cubicBezTo>
                      <a:lnTo>
                        <a:pt x="28575" y="146685"/>
                      </a:lnTo>
                      <a:cubicBezTo>
                        <a:pt x="28575" y="151257"/>
                        <a:pt x="32480" y="155162"/>
                        <a:pt x="37052" y="155162"/>
                      </a:cubicBezTo>
                      <a:lnTo>
                        <a:pt x="53625" y="155162"/>
                      </a:lnTo>
                      <a:cubicBezTo>
                        <a:pt x="58198" y="155162"/>
                        <a:pt x="62103" y="151257"/>
                        <a:pt x="62103" y="146685"/>
                      </a:cubicBezTo>
                      <a:lnTo>
                        <a:pt x="62103" y="37052"/>
                      </a:lnTo>
                      <a:cubicBezTo>
                        <a:pt x="62103" y="32480"/>
                        <a:pt x="58198" y="28575"/>
                        <a:pt x="53625" y="28575"/>
                      </a:cubicBezTo>
                      <a:lnTo>
                        <a:pt x="37052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1" name="Google Shape;151;p3"/>
              <p:cNvGrpSpPr/>
              <p:nvPr/>
            </p:nvGrpSpPr>
            <p:grpSpPr>
              <a:xfrm>
                <a:off x="8508777" y="3943635"/>
                <a:ext cx="90678" cy="183737"/>
                <a:chOff x="8508777" y="3943635"/>
                <a:chExt cx="90678" cy="183737"/>
              </a:xfrm>
            </p:grpSpPr>
            <p:sp>
              <p:nvSpPr>
                <p:cNvPr id="152" name="Google Shape;152;p3"/>
                <p:cNvSpPr/>
                <p:nvPr/>
              </p:nvSpPr>
              <p:spPr>
                <a:xfrm>
                  <a:off x="8523065" y="3957922"/>
                  <a:ext cx="62103" cy="155162"/>
                </a:xfrm>
                <a:custGeom>
                  <a:rect b="b" l="l" r="r" t="t"/>
                  <a:pathLst>
                    <a:path extrusionOk="0" h="155162" w="62103">
                      <a:moveTo>
                        <a:pt x="39338" y="155162"/>
                      </a:moveTo>
                      <a:lnTo>
                        <a:pt x="22765" y="155162"/>
                      </a:lnTo>
                      <a:cubicBezTo>
                        <a:pt x="10287" y="155162"/>
                        <a:pt x="0" y="144971"/>
                        <a:pt x="0" y="132397"/>
                      </a:cubicBezTo>
                      <a:lnTo>
                        <a:pt x="0" y="22765"/>
                      </a:lnTo>
                      <a:cubicBezTo>
                        <a:pt x="0" y="10287"/>
                        <a:pt x="10287" y="0"/>
                        <a:pt x="22765" y="0"/>
                      </a:cubicBezTo>
                      <a:lnTo>
                        <a:pt x="39338" y="0"/>
                      </a:lnTo>
                      <a:cubicBezTo>
                        <a:pt x="51816" y="0"/>
                        <a:pt x="62103" y="10192"/>
                        <a:pt x="62103" y="22765"/>
                      </a:cubicBezTo>
                      <a:lnTo>
                        <a:pt x="62103" y="132397"/>
                      </a:lnTo>
                      <a:cubicBezTo>
                        <a:pt x="62103" y="144875"/>
                        <a:pt x="51816" y="155162"/>
                        <a:pt x="39338" y="155162"/>
                      </a:cubicBezTo>
                      <a:close/>
                    </a:path>
                  </a:pathLst>
                </a:custGeom>
                <a:solidFill>
                  <a:srgbClr val="6C7E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3" name="Google Shape;153;p3"/>
                <p:cNvSpPr/>
                <p:nvPr/>
              </p:nvSpPr>
              <p:spPr>
                <a:xfrm>
                  <a:off x="8508777" y="3943635"/>
                  <a:ext cx="90678" cy="183737"/>
                </a:xfrm>
                <a:custGeom>
                  <a:rect b="b" l="l" r="r" t="t"/>
                  <a:pathLst>
                    <a:path extrusionOk="0" h="183737" w="90678">
                      <a:moveTo>
                        <a:pt x="53626" y="183737"/>
                      </a:moveTo>
                      <a:lnTo>
                        <a:pt x="37052" y="183737"/>
                      </a:lnTo>
                      <a:cubicBezTo>
                        <a:pt x="16669" y="183737"/>
                        <a:pt x="0" y="167164"/>
                        <a:pt x="0" y="146685"/>
                      </a:cubicBezTo>
                      <a:lnTo>
                        <a:pt x="0" y="37052"/>
                      </a:lnTo>
                      <a:cubicBezTo>
                        <a:pt x="0" y="16669"/>
                        <a:pt x="16573" y="0"/>
                        <a:pt x="37052" y="0"/>
                      </a:cubicBezTo>
                      <a:lnTo>
                        <a:pt x="53626" y="0"/>
                      </a:lnTo>
                      <a:cubicBezTo>
                        <a:pt x="74009" y="0"/>
                        <a:pt x="90678" y="16574"/>
                        <a:pt x="90678" y="37052"/>
                      </a:cubicBezTo>
                      <a:lnTo>
                        <a:pt x="90678" y="146685"/>
                      </a:lnTo>
                      <a:cubicBezTo>
                        <a:pt x="90678" y="167069"/>
                        <a:pt x="74009" y="183737"/>
                        <a:pt x="53626" y="183737"/>
                      </a:cubicBezTo>
                      <a:close/>
                      <a:moveTo>
                        <a:pt x="37052" y="28575"/>
                      </a:moveTo>
                      <a:cubicBezTo>
                        <a:pt x="32480" y="28575"/>
                        <a:pt x="28575" y="32480"/>
                        <a:pt x="28575" y="37052"/>
                      </a:cubicBezTo>
                      <a:lnTo>
                        <a:pt x="28575" y="146685"/>
                      </a:lnTo>
                      <a:cubicBezTo>
                        <a:pt x="28575" y="151257"/>
                        <a:pt x="32480" y="155162"/>
                        <a:pt x="37052" y="155162"/>
                      </a:cubicBezTo>
                      <a:lnTo>
                        <a:pt x="53626" y="155162"/>
                      </a:lnTo>
                      <a:cubicBezTo>
                        <a:pt x="58198" y="155162"/>
                        <a:pt x="62103" y="151257"/>
                        <a:pt x="62103" y="146685"/>
                      </a:cubicBezTo>
                      <a:lnTo>
                        <a:pt x="62103" y="37052"/>
                      </a:lnTo>
                      <a:cubicBezTo>
                        <a:pt x="62103" y="32480"/>
                        <a:pt x="58198" y="28575"/>
                        <a:pt x="53626" y="28575"/>
                      </a:cubicBezTo>
                      <a:lnTo>
                        <a:pt x="37052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4" name="Google Shape;154;p3"/>
              <p:cNvGrpSpPr/>
              <p:nvPr/>
            </p:nvGrpSpPr>
            <p:grpSpPr>
              <a:xfrm>
                <a:off x="8622506" y="3943635"/>
                <a:ext cx="90678" cy="183737"/>
                <a:chOff x="8622506" y="3943635"/>
                <a:chExt cx="90678" cy="183737"/>
              </a:xfrm>
            </p:grpSpPr>
            <p:sp>
              <p:nvSpPr>
                <p:cNvPr id="155" name="Google Shape;155;p3"/>
                <p:cNvSpPr/>
                <p:nvPr/>
              </p:nvSpPr>
              <p:spPr>
                <a:xfrm>
                  <a:off x="8636793" y="3957922"/>
                  <a:ext cx="62103" cy="155162"/>
                </a:xfrm>
                <a:custGeom>
                  <a:rect b="b" l="l" r="r" t="t"/>
                  <a:pathLst>
                    <a:path extrusionOk="0" h="155162" w="62103">
                      <a:moveTo>
                        <a:pt x="39338" y="155162"/>
                      </a:moveTo>
                      <a:lnTo>
                        <a:pt x="22765" y="155162"/>
                      </a:lnTo>
                      <a:cubicBezTo>
                        <a:pt x="10287" y="155162"/>
                        <a:pt x="0" y="144971"/>
                        <a:pt x="0" y="132397"/>
                      </a:cubicBezTo>
                      <a:lnTo>
                        <a:pt x="0" y="22765"/>
                      </a:lnTo>
                      <a:cubicBezTo>
                        <a:pt x="0" y="10287"/>
                        <a:pt x="10287" y="0"/>
                        <a:pt x="22765" y="0"/>
                      </a:cubicBezTo>
                      <a:lnTo>
                        <a:pt x="39338" y="0"/>
                      </a:lnTo>
                      <a:cubicBezTo>
                        <a:pt x="51816" y="0"/>
                        <a:pt x="62103" y="10192"/>
                        <a:pt x="62103" y="22765"/>
                      </a:cubicBezTo>
                      <a:lnTo>
                        <a:pt x="62103" y="132397"/>
                      </a:lnTo>
                      <a:cubicBezTo>
                        <a:pt x="62103" y="144875"/>
                        <a:pt x="51911" y="155162"/>
                        <a:pt x="39338" y="155162"/>
                      </a:cubicBezTo>
                      <a:close/>
                    </a:path>
                  </a:pathLst>
                </a:custGeom>
                <a:solidFill>
                  <a:srgbClr val="6C7E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6" name="Google Shape;156;p3"/>
                <p:cNvSpPr/>
                <p:nvPr/>
              </p:nvSpPr>
              <p:spPr>
                <a:xfrm>
                  <a:off x="8622506" y="3943635"/>
                  <a:ext cx="90678" cy="183737"/>
                </a:xfrm>
                <a:custGeom>
                  <a:rect b="b" l="l" r="r" t="t"/>
                  <a:pathLst>
                    <a:path extrusionOk="0" h="183737" w="90678">
                      <a:moveTo>
                        <a:pt x="53626" y="183737"/>
                      </a:moveTo>
                      <a:lnTo>
                        <a:pt x="37052" y="183737"/>
                      </a:lnTo>
                      <a:cubicBezTo>
                        <a:pt x="16669" y="183737"/>
                        <a:pt x="0" y="167164"/>
                        <a:pt x="0" y="146685"/>
                      </a:cubicBezTo>
                      <a:lnTo>
                        <a:pt x="0" y="37052"/>
                      </a:lnTo>
                      <a:cubicBezTo>
                        <a:pt x="0" y="16669"/>
                        <a:pt x="16573" y="0"/>
                        <a:pt x="37052" y="0"/>
                      </a:cubicBezTo>
                      <a:lnTo>
                        <a:pt x="53626" y="0"/>
                      </a:lnTo>
                      <a:cubicBezTo>
                        <a:pt x="74009" y="0"/>
                        <a:pt x="90678" y="16574"/>
                        <a:pt x="90678" y="37052"/>
                      </a:cubicBezTo>
                      <a:lnTo>
                        <a:pt x="90678" y="146685"/>
                      </a:lnTo>
                      <a:cubicBezTo>
                        <a:pt x="90678" y="167069"/>
                        <a:pt x="74105" y="183737"/>
                        <a:pt x="53626" y="183737"/>
                      </a:cubicBezTo>
                      <a:close/>
                      <a:moveTo>
                        <a:pt x="37052" y="28575"/>
                      </a:moveTo>
                      <a:cubicBezTo>
                        <a:pt x="32480" y="28575"/>
                        <a:pt x="28575" y="32480"/>
                        <a:pt x="28575" y="37052"/>
                      </a:cubicBezTo>
                      <a:lnTo>
                        <a:pt x="28575" y="146685"/>
                      </a:lnTo>
                      <a:cubicBezTo>
                        <a:pt x="28575" y="151257"/>
                        <a:pt x="32480" y="155162"/>
                        <a:pt x="37052" y="155162"/>
                      </a:cubicBezTo>
                      <a:lnTo>
                        <a:pt x="53626" y="155162"/>
                      </a:lnTo>
                      <a:cubicBezTo>
                        <a:pt x="58198" y="155162"/>
                        <a:pt x="62103" y="151257"/>
                        <a:pt x="62103" y="146685"/>
                      </a:cubicBezTo>
                      <a:lnTo>
                        <a:pt x="62103" y="37052"/>
                      </a:lnTo>
                      <a:cubicBezTo>
                        <a:pt x="62103" y="32480"/>
                        <a:pt x="58198" y="28575"/>
                        <a:pt x="53626" y="28575"/>
                      </a:cubicBezTo>
                      <a:lnTo>
                        <a:pt x="37052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7" name="Google Shape;157;p3"/>
              <p:cNvGrpSpPr/>
              <p:nvPr/>
            </p:nvGrpSpPr>
            <p:grpSpPr>
              <a:xfrm>
                <a:off x="8736330" y="3943635"/>
                <a:ext cx="90677" cy="183737"/>
                <a:chOff x="8736330" y="3943635"/>
                <a:chExt cx="90677" cy="183737"/>
              </a:xfrm>
            </p:grpSpPr>
            <p:sp>
              <p:nvSpPr>
                <p:cNvPr id="158" name="Google Shape;158;p3"/>
                <p:cNvSpPr/>
                <p:nvPr/>
              </p:nvSpPr>
              <p:spPr>
                <a:xfrm>
                  <a:off x="8750617" y="3957922"/>
                  <a:ext cx="62102" cy="155162"/>
                </a:xfrm>
                <a:custGeom>
                  <a:rect b="b" l="l" r="r" t="t"/>
                  <a:pathLst>
                    <a:path extrusionOk="0" h="155162" w="62102">
                      <a:moveTo>
                        <a:pt x="39338" y="155162"/>
                      </a:moveTo>
                      <a:lnTo>
                        <a:pt x="22765" y="155162"/>
                      </a:lnTo>
                      <a:cubicBezTo>
                        <a:pt x="10287" y="155162"/>
                        <a:pt x="0" y="144971"/>
                        <a:pt x="0" y="132397"/>
                      </a:cubicBezTo>
                      <a:lnTo>
                        <a:pt x="0" y="22765"/>
                      </a:lnTo>
                      <a:cubicBezTo>
                        <a:pt x="0" y="10287"/>
                        <a:pt x="10287" y="0"/>
                        <a:pt x="22765" y="0"/>
                      </a:cubicBezTo>
                      <a:lnTo>
                        <a:pt x="39338" y="0"/>
                      </a:lnTo>
                      <a:cubicBezTo>
                        <a:pt x="51816" y="0"/>
                        <a:pt x="62103" y="10192"/>
                        <a:pt x="62103" y="22765"/>
                      </a:cubicBezTo>
                      <a:lnTo>
                        <a:pt x="62103" y="132397"/>
                      </a:lnTo>
                      <a:cubicBezTo>
                        <a:pt x="62103" y="144875"/>
                        <a:pt x="51816" y="155162"/>
                        <a:pt x="39338" y="155162"/>
                      </a:cubicBezTo>
                      <a:close/>
                    </a:path>
                  </a:pathLst>
                </a:custGeom>
                <a:solidFill>
                  <a:srgbClr val="6C7E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9" name="Google Shape;159;p3"/>
                <p:cNvSpPr/>
                <p:nvPr/>
              </p:nvSpPr>
              <p:spPr>
                <a:xfrm>
                  <a:off x="8736330" y="3943635"/>
                  <a:ext cx="90677" cy="183737"/>
                </a:xfrm>
                <a:custGeom>
                  <a:rect b="b" l="l" r="r" t="t"/>
                  <a:pathLst>
                    <a:path extrusionOk="0" h="183737" w="90677">
                      <a:moveTo>
                        <a:pt x="53626" y="183737"/>
                      </a:moveTo>
                      <a:lnTo>
                        <a:pt x="37052" y="183737"/>
                      </a:lnTo>
                      <a:cubicBezTo>
                        <a:pt x="16669" y="183737"/>
                        <a:pt x="0" y="167164"/>
                        <a:pt x="0" y="146685"/>
                      </a:cubicBezTo>
                      <a:lnTo>
                        <a:pt x="0" y="37052"/>
                      </a:lnTo>
                      <a:cubicBezTo>
                        <a:pt x="0" y="16669"/>
                        <a:pt x="16573" y="0"/>
                        <a:pt x="37052" y="0"/>
                      </a:cubicBezTo>
                      <a:lnTo>
                        <a:pt x="53626" y="0"/>
                      </a:lnTo>
                      <a:cubicBezTo>
                        <a:pt x="74009" y="0"/>
                        <a:pt x="90678" y="16574"/>
                        <a:pt x="90678" y="37052"/>
                      </a:cubicBezTo>
                      <a:lnTo>
                        <a:pt x="90678" y="146685"/>
                      </a:lnTo>
                      <a:cubicBezTo>
                        <a:pt x="90678" y="167069"/>
                        <a:pt x="74009" y="183737"/>
                        <a:pt x="53626" y="183737"/>
                      </a:cubicBezTo>
                      <a:close/>
                      <a:moveTo>
                        <a:pt x="37052" y="28575"/>
                      </a:moveTo>
                      <a:cubicBezTo>
                        <a:pt x="32480" y="28575"/>
                        <a:pt x="28575" y="32480"/>
                        <a:pt x="28575" y="37052"/>
                      </a:cubicBezTo>
                      <a:lnTo>
                        <a:pt x="28575" y="146685"/>
                      </a:lnTo>
                      <a:cubicBezTo>
                        <a:pt x="28575" y="151257"/>
                        <a:pt x="32480" y="155162"/>
                        <a:pt x="37052" y="155162"/>
                      </a:cubicBezTo>
                      <a:lnTo>
                        <a:pt x="53626" y="155162"/>
                      </a:lnTo>
                      <a:cubicBezTo>
                        <a:pt x="58198" y="155162"/>
                        <a:pt x="62103" y="151257"/>
                        <a:pt x="62103" y="146685"/>
                      </a:cubicBezTo>
                      <a:lnTo>
                        <a:pt x="62103" y="37052"/>
                      </a:lnTo>
                      <a:cubicBezTo>
                        <a:pt x="62103" y="32480"/>
                        <a:pt x="58198" y="28575"/>
                        <a:pt x="53626" y="28575"/>
                      </a:cubicBezTo>
                      <a:lnTo>
                        <a:pt x="37052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0" name="Google Shape;160;p3"/>
              <p:cNvGrpSpPr/>
              <p:nvPr/>
            </p:nvGrpSpPr>
            <p:grpSpPr>
              <a:xfrm>
                <a:off x="8850058" y="3943635"/>
                <a:ext cx="90677" cy="183737"/>
                <a:chOff x="8850058" y="3943635"/>
                <a:chExt cx="90677" cy="183737"/>
              </a:xfrm>
            </p:grpSpPr>
            <p:sp>
              <p:nvSpPr>
                <p:cNvPr id="161" name="Google Shape;161;p3"/>
                <p:cNvSpPr/>
                <p:nvPr/>
              </p:nvSpPr>
              <p:spPr>
                <a:xfrm>
                  <a:off x="8864346" y="3957922"/>
                  <a:ext cx="62102" cy="155162"/>
                </a:xfrm>
                <a:custGeom>
                  <a:rect b="b" l="l" r="r" t="t"/>
                  <a:pathLst>
                    <a:path extrusionOk="0" h="155162" w="62102">
                      <a:moveTo>
                        <a:pt x="39338" y="155162"/>
                      </a:moveTo>
                      <a:lnTo>
                        <a:pt x="22765" y="155162"/>
                      </a:lnTo>
                      <a:cubicBezTo>
                        <a:pt x="10287" y="155162"/>
                        <a:pt x="0" y="144971"/>
                        <a:pt x="0" y="132397"/>
                      </a:cubicBezTo>
                      <a:lnTo>
                        <a:pt x="0" y="22765"/>
                      </a:lnTo>
                      <a:cubicBezTo>
                        <a:pt x="0" y="10287"/>
                        <a:pt x="10287" y="0"/>
                        <a:pt x="22765" y="0"/>
                      </a:cubicBezTo>
                      <a:lnTo>
                        <a:pt x="39338" y="0"/>
                      </a:lnTo>
                      <a:cubicBezTo>
                        <a:pt x="51816" y="0"/>
                        <a:pt x="62103" y="10192"/>
                        <a:pt x="62103" y="22765"/>
                      </a:cubicBezTo>
                      <a:lnTo>
                        <a:pt x="62103" y="132397"/>
                      </a:lnTo>
                      <a:cubicBezTo>
                        <a:pt x="62103" y="144875"/>
                        <a:pt x="51911" y="155162"/>
                        <a:pt x="39338" y="155162"/>
                      </a:cubicBezTo>
                      <a:close/>
                    </a:path>
                  </a:pathLst>
                </a:custGeom>
                <a:solidFill>
                  <a:srgbClr val="6C7E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2" name="Google Shape;162;p3"/>
                <p:cNvSpPr/>
                <p:nvPr/>
              </p:nvSpPr>
              <p:spPr>
                <a:xfrm>
                  <a:off x="8850058" y="3943635"/>
                  <a:ext cx="90677" cy="183737"/>
                </a:xfrm>
                <a:custGeom>
                  <a:rect b="b" l="l" r="r" t="t"/>
                  <a:pathLst>
                    <a:path extrusionOk="0" h="183737" w="90677">
                      <a:moveTo>
                        <a:pt x="53626" y="183737"/>
                      </a:moveTo>
                      <a:lnTo>
                        <a:pt x="37052" y="183737"/>
                      </a:lnTo>
                      <a:cubicBezTo>
                        <a:pt x="16669" y="183737"/>
                        <a:pt x="0" y="167164"/>
                        <a:pt x="0" y="146685"/>
                      </a:cubicBezTo>
                      <a:lnTo>
                        <a:pt x="0" y="37052"/>
                      </a:lnTo>
                      <a:cubicBezTo>
                        <a:pt x="0" y="16669"/>
                        <a:pt x="16573" y="0"/>
                        <a:pt x="37052" y="0"/>
                      </a:cubicBezTo>
                      <a:lnTo>
                        <a:pt x="53626" y="0"/>
                      </a:lnTo>
                      <a:cubicBezTo>
                        <a:pt x="74009" y="0"/>
                        <a:pt x="90678" y="16574"/>
                        <a:pt x="90678" y="37052"/>
                      </a:cubicBezTo>
                      <a:lnTo>
                        <a:pt x="90678" y="146685"/>
                      </a:lnTo>
                      <a:cubicBezTo>
                        <a:pt x="90678" y="167069"/>
                        <a:pt x="74104" y="183737"/>
                        <a:pt x="53626" y="183737"/>
                      </a:cubicBezTo>
                      <a:close/>
                      <a:moveTo>
                        <a:pt x="37052" y="28575"/>
                      </a:moveTo>
                      <a:cubicBezTo>
                        <a:pt x="32480" y="28575"/>
                        <a:pt x="28575" y="32480"/>
                        <a:pt x="28575" y="37052"/>
                      </a:cubicBezTo>
                      <a:lnTo>
                        <a:pt x="28575" y="146685"/>
                      </a:lnTo>
                      <a:cubicBezTo>
                        <a:pt x="28575" y="151257"/>
                        <a:pt x="32480" y="155162"/>
                        <a:pt x="37052" y="155162"/>
                      </a:cubicBezTo>
                      <a:lnTo>
                        <a:pt x="53626" y="155162"/>
                      </a:lnTo>
                      <a:cubicBezTo>
                        <a:pt x="58198" y="155162"/>
                        <a:pt x="62103" y="151257"/>
                        <a:pt x="62103" y="146685"/>
                      </a:cubicBezTo>
                      <a:lnTo>
                        <a:pt x="62103" y="37052"/>
                      </a:lnTo>
                      <a:cubicBezTo>
                        <a:pt x="62103" y="32480"/>
                        <a:pt x="58198" y="28575"/>
                        <a:pt x="53626" y="28575"/>
                      </a:cubicBezTo>
                      <a:lnTo>
                        <a:pt x="37052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3" name="Google Shape;163;p3"/>
              <p:cNvGrpSpPr/>
              <p:nvPr/>
            </p:nvGrpSpPr>
            <p:grpSpPr>
              <a:xfrm>
                <a:off x="8301895" y="4177378"/>
                <a:ext cx="90677" cy="183737"/>
                <a:chOff x="8301895" y="4177378"/>
                <a:chExt cx="90677" cy="183737"/>
              </a:xfrm>
            </p:grpSpPr>
            <p:sp>
              <p:nvSpPr>
                <p:cNvPr id="164" name="Google Shape;164;p3"/>
                <p:cNvSpPr/>
                <p:nvPr/>
              </p:nvSpPr>
              <p:spPr>
                <a:xfrm>
                  <a:off x="8316182" y="4191666"/>
                  <a:ext cx="62102" cy="155162"/>
                </a:xfrm>
                <a:custGeom>
                  <a:rect b="b" l="l" r="r" t="t"/>
                  <a:pathLst>
                    <a:path extrusionOk="0" h="155162" w="62102">
                      <a:moveTo>
                        <a:pt x="39338" y="155162"/>
                      </a:moveTo>
                      <a:lnTo>
                        <a:pt x="22764" y="155162"/>
                      </a:lnTo>
                      <a:cubicBezTo>
                        <a:pt x="10287" y="155162"/>
                        <a:pt x="0" y="144970"/>
                        <a:pt x="0" y="132397"/>
                      </a:cubicBezTo>
                      <a:lnTo>
                        <a:pt x="0" y="22765"/>
                      </a:lnTo>
                      <a:cubicBezTo>
                        <a:pt x="0" y="10287"/>
                        <a:pt x="10287" y="0"/>
                        <a:pt x="22764" y="0"/>
                      </a:cubicBezTo>
                      <a:lnTo>
                        <a:pt x="39338" y="0"/>
                      </a:lnTo>
                      <a:cubicBezTo>
                        <a:pt x="51816" y="0"/>
                        <a:pt x="62103" y="10192"/>
                        <a:pt x="62103" y="22765"/>
                      </a:cubicBezTo>
                      <a:lnTo>
                        <a:pt x="62103" y="132397"/>
                      </a:lnTo>
                      <a:cubicBezTo>
                        <a:pt x="62103" y="144875"/>
                        <a:pt x="51816" y="155162"/>
                        <a:pt x="39338" y="155162"/>
                      </a:cubicBezTo>
                      <a:close/>
                    </a:path>
                  </a:pathLst>
                </a:custGeom>
                <a:solidFill>
                  <a:srgbClr val="F46B7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5" name="Google Shape;165;p3"/>
                <p:cNvSpPr/>
                <p:nvPr/>
              </p:nvSpPr>
              <p:spPr>
                <a:xfrm>
                  <a:off x="8301895" y="4177378"/>
                  <a:ext cx="90677" cy="183737"/>
                </a:xfrm>
                <a:custGeom>
                  <a:rect b="b" l="l" r="r" t="t"/>
                  <a:pathLst>
                    <a:path extrusionOk="0" h="183737" w="90677">
                      <a:moveTo>
                        <a:pt x="53625" y="183737"/>
                      </a:moveTo>
                      <a:lnTo>
                        <a:pt x="37052" y="183737"/>
                      </a:lnTo>
                      <a:cubicBezTo>
                        <a:pt x="16669" y="183737"/>
                        <a:pt x="0" y="167164"/>
                        <a:pt x="0" y="146685"/>
                      </a:cubicBezTo>
                      <a:lnTo>
                        <a:pt x="0" y="37052"/>
                      </a:lnTo>
                      <a:cubicBezTo>
                        <a:pt x="0" y="16669"/>
                        <a:pt x="16573" y="0"/>
                        <a:pt x="37052" y="0"/>
                      </a:cubicBezTo>
                      <a:lnTo>
                        <a:pt x="53625" y="0"/>
                      </a:lnTo>
                      <a:cubicBezTo>
                        <a:pt x="74009" y="0"/>
                        <a:pt x="90678" y="16573"/>
                        <a:pt x="90678" y="37052"/>
                      </a:cubicBezTo>
                      <a:lnTo>
                        <a:pt x="90678" y="146685"/>
                      </a:lnTo>
                      <a:cubicBezTo>
                        <a:pt x="90678" y="167068"/>
                        <a:pt x="74009" y="183737"/>
                        <a:pt x="53625" y="183737"/>
                      </a:cubicBezTo>
                      <a:close/>
                      <a:moveTo>
                        <a:pt x="37052" y="28575"/>
                      </a:moveTo>
                      <a:cubicBezTo>
                        <a:pt x="32480" y="28575"/>
                        <a:pt x="28575" y="32480"/>
                        <a:pt x="28575" y="37052"/>
                      </a:cubicBezTo>
                      <a:lnTo>
                        <a:pt x="28575" y="146685"/>
                      </a:lnTo>
                      <a:cubicBezTo>
                        <a:pt x="28575" y="151257"/>
                        <a:pt x="32480" y="155162"/>
                        <a:pt x="37052" y="155162"/>
                      </a:cubicBezTo>
                      <a:lnTo>
                        <a:pt x="53625" y="155162"/>
                      </a:lnTo>
                      <a:cubicBezTo>
                        <a:pt x="58198" y="155162"/>
                        <a:pt x="62103" y="151257"/>
                        <a:pt x="62103" y="146685"/>
                      </a:cubicBezTo>
                      <a:lnTo>
                        <a:pt x="62103" y="37052"/>
                      </a:lnTo>
                      <a:cubicBezTo>
                        <a:pt x="62103" y="32480"/>
                        <a:pt x="58198" y="28575"/>
                        <a:pt x="53625" y="28575"/>
                      </a:cubicBezTo>
                      <a:lnTo>
                        <a:pt x="37052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6" name="Google Shape;166;p3"/>
              <p:cNvGrpSpPr/>
              <p:nvPr/>
            </p:nvGrpSpPr>
            <p:grpSpPr>
              <a:xfrm>
                <a:off x="8419147" y="4177378"/>
                <a:ext cx="90677" cy="183737"/>
                <a:chOff x="8419147" y="4177378"/>
                <a:chExt cx="90677" cy="183737"/>
              </a:xfrm>
            </p:grpSpPr>
            <p:sp>
              <p:nvSpPr>
                <p:cNvPr id="167" name="Google Shape;167;p3"/>
                <p:cNvSpPr/>
                <p:nvPr/>
              </p:nvSpPr>
              <p:spPr>
                <a:xfrm>
                  <a:off x="8433435" y="4191666"/>
                  <a:ext cx="62102" cy="155162"/>
                </a:xfrm>
                <a:custGeom>
                  <a:rect b="b" l="l" r="r" t="t"/>
                  <a:pathLst>
                    <a:path extrusionOk="0" h="155162" w="62102">
                      <a:moveTo>
                        <a:pt x="39338" y="155162"/>
                      </a:moveTo>
                      <a:lnTo>
                        <a:pt x="22764" y="155162"/>
                      </a:lnTo>
                      <a:cubicBezTo>
                        <a:pt x="10287" y="155162"/>
                        <a:pt x="0" y="144970"/>
                        <a:pt x="0" y="132397"/>
                      </a:cubicBezTo>
                      <a:lnTo>
                        <a:pt x="0" y="22765"/>
                      </a:lnTo>
                      <a:cubicBezTo>
                        <a:pt x="0" y="10287"/>
                        <a:pt x="10287" y="0"/>
                        <a:pt x="22764" y="0"/>
                      </a:cubicBezTo>
                      <a:lnTo>
                        <a:pt x="39338" y="0"/>
                      </a:lnTo>
                      <a:cubicBezTo>
                        <a:pt x="51816" y="0"/>
                        <a:pt x="62103" y="10192"/>
                        <a:pt x="62103" y="22765"/>
                      </a:cubicBezTo>
                      <a:lnTo>
                        <a:pt x="62103" y="132397"/>
                      </a:lnTo>
                      <a:cubicBezTo>
                        <a:pt x="62103" y="144875"/>
                        <a:pt x="51816" y="155162"/>
                        <a:pt x="39338" y="155162"/>
                      </a:cubicBezTo>
                      <a:close/>
                    </a:path>
                  </a:pathLst>
                </a:custGeom>
                <a:solidFill>
                  <a:srgbClr val="F46B7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8" name="Google Shape;168;p3"/>
                <p:cNvSpPr/>
                <p:nvPr/>
              </p:nvSpPr>
              <p:spPr>
                <a:xfrm>
                  <a:off x="8419147" y="4177378"/>
                  <a:ext cx="90677" cy="183737"/>
                </a:xfrm>
                <a:custGeom>
                  <a:rect b="b" l="l" r="r" t="t"/>
                  <a:pathLst>
                    <a:path extrusionOk="0" h="183737" w="90677">
                      <a:moveTo>
                        <a:pt x="53626" y="183737"/>
                      </a:moveTo>
                      <a:lnTo>
                        <a:pt x="37052" y="183737"/>
                      </a:lnTo>
                      <a:cubicBezTo>
                        <a:pt x="16669" y="183737"/>
                        <a:pt x="0" y="167164"/>
                        <a:pt x="0" y="146685"/>
                      </a:cubicBezTo>
                      <a:lnTo>
                        <a:pt x="0" y="37052"/>
                      </a:lnTo>
                      <a:cubicBezTo>
                        <a:pt x="0" y="16669"/>
                        <a:pt x="16573" y="0"/>
                        <a:pt x="37052" y="0"/>
                      </a:cubicBezTo>
                      <a:lnTo>
                        <a:pt x="53626" y="0"/>
                      </a:lnTo>
                      <a:cubicBezTo>
                        <a:pt x="74009" y="0"/>
                        <a:pt x="90678" y="16573"/>
                        <a:pt x="90678" y="37052"/>
                      </a:cubicBezTo>
                      <a:lnTo>
                        <a:pt x="90678" y="146685"/>
                      </a:lnTo>
                      <a:cubicBezTo>
                        <a:pt x="90678" y="167068"/>
                        <a:pt x="74009" y="183737"/>
                        <a:pt x="53626" y="183737"/>
                      </a:cubicBezTo>
                      <a:close/>
                      <a:moveTo>
                        <a:pt x="37052" y="28575"/>
                      </a:moveTo>
                      <a:cubicBezTo>
                        <a:pt x="32480" y="28575"/>
                        <a:pt x="28575" y="32480"/>
                        <a:pt x="28575" y="37052"/>
                      </a:cubicBezTo>
                      <a:lnTo>
                        <a:pt x="28575" y="146685"/>
                      </a:lnTo>
                      <a:cubicBezTo>
                        <a:pt x="28575" y="151257"/>
                        <a:pt x="32480" y="155162"/>
                        <a:pt x="37052" y="155162"/>
                      </a:cubicBezTo>
                      <a:lnTo>
                        <a:pt x="53626" y="155162"/>
                      </a:lnTo>
                      <a:cubicBezTo>
                        <a:pt x="58198" y="155162"/>
                        <a:pt x="62103" y="151257"/>
                        <a:pt x="62103" y="146685"/>
                      </a:cubicBezTo>
                      <a:lnTo>
                        <a:pt x="62103" y="37052"/>
                      </a:lnTo>
                      <a:cubicBezTo>
                        <a:pt x="62103" y="32480"/>
                        <a:pt x="58198" y="28575"/>
                        <a:pt x="53626" y="28575"/>
                      </a:cubicBezTo>
                      <a:lnTo>
                        <a:pt x="37052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9" name="Google Shape;169;p3"/>
              <p:cNvGrpSpPr/>
              <p:nvPr/>
            </p:nvGrpSpPr>
            <p:grpSpPr>
              <a:xfrm>
                <a:off x="8536305" y="4177378"/>
                <a:ext cx="90677" cy="183737"/>
                <a:chOff x="8536305" y="4177378"/>
                <a:chExt cx="90677" cy="183737"/>
              </a:xfrm>
            </p:grpSpPr>
            <p:sp>
              <p:nvSpPr>
                <p:cNvPr id="170" name="Google Shape;170;p3"/>
                <p:cNvSpPr/>
                <p:nvPr/>
              </p:nvSpPr>
              <p:spPr>
                <a:xfrm>
                  <a:off x="8550592" y="4191666"/>
                  <a:ext cx="62102" cy="155162"/>
                </a:xfrm>
                <a:custGeom>
                  <a:rect b="b" l="l" r="r" t="t"/>
                  <a:pathLst>
                    <a:path extrusionOk="0" h="155162" w="62102">
                      <a:moveTo>
                        <a:pt x="39338" y="155162"/>
                      </a:moveTo>
                      <a:lnTo>
                        <a:pt x="22765" y="155162"/>
                      </a:lnTo>
                      <a:cubicBezTo>
                        <a:pt x="10287" y="155162"/>
                        <a:pt x="0" y="144970"/>
                        <a:pt x="0" y="132397"/>
                      </a:cubicBezTo>
                      <a:lnTo>
                        <a:pt x="0" y="22765"/>
                      </a:lnTo>
                      <a:cubicBezTo>
                        <a:pt x="0" y="10287"/>
                        <a:pt x="10287" y="0"/>
                        <a:pt x="22765" y="0"/>
                      </a:cubicBezTo>
                      <a:lnTo>
                        <a:pt x="39338" y="0"/>
                      </a:lnTo>
                      <a:cubicBezTo>
                        <a:pt x="51816" y="0"/>
                        <a:pt x="62103" y="10192"/>
                        <a:pt x="62103" y="22765"/>
                      </a:cubicBezTo>
                      <a:lnTo>
                        <a:pt x="62103" y="132397"/>
                      </a:lnTo>
                      <a:cubicBezTo>
                        <a:pt x="62103" y="144875"/>
                        <a:pt x="51911" y="155162"/>
                        <a:pt x="39338" y="155162"/>
                      </a:cubicBezTo>
                      <a:close/>
                    </a:path>
                  </a:pathLst>
                </a:custGeom>
                <a:solidFill>
                  <a:srgbClr val="F46B7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1" name="Google Shape;171;p3"/>
                <p:cNvSpPr/>
                <p:nvPr/>
              </p:nvSpPr>
              <p:spPr>
                <a:xfrm>
                  <a:off x="8536305" y="4177378"/>
                  <a:ext cx="90677" cy="183737"/>
                </a:xfrm>
                <a:custGeom>
                  <a:rect b="b" l="l" r="r" t="t"/>
                  <a:pathLst>
                    <a:path extrusionOk="0" h="183737" w="90677">
                      <a:moveTo>
                        <a:pt x="53626" y="183737"/>
                      </a:moveTo>
                      <a:lnTo>
                        <a:pt x="37052" y="183737"/>
                      </a:lnTo>
                      <a:cubicBezTo>
                        <a:pt x="16669" y="183737"/>
                        <a:pt x="0" y="167164"/>
                        <a:pt x="0" y="146685"/>
                      </a:cubicBezTo>
                      <a:lnTo>
                        <a:pt x="0" y="37052"/>
                      </a:lnTo>
                      <a:cubicBezTo>
                        <a:pt x="0" y="16669"/>
                        <a:pt x="16573" y="0"/>
                        <a:pt x="37052" y="0"/>
                      </a:cubicBezTo>
                      <a:lnTo>
                        <a:pt x="53626" y="0"/>
                      </a:lnTo>
                      <a:cubicBezTo>
                        <a:pt x="74009" y="0"/>
                        <a:pt x="90678" y="16573"/>
                        <a:pt x="90678" y="37052"/>
                      </a:cubicBezTo>
                      <a:lnTo>
                        <a:pt x="90678" y="146685"/>
                      </a:lnTo>
                      <a:cubicBezTo>
                        <a:pt x="90678" y="167068"/>
                        <a:pt x="74104" y="183737"/>
                        <a:pt x="53626" y="183737"/>
                      </a:cubicBezTo>
                      <a:close/>
                      <a:moveTo>
                        <a:pt x="37147" y="28575"/>
                      </a:moveTo>
                      <a:cubicBezTo>
                        <a:pt x="32575" y="28575"/>
                        <a:pt x="28670" y="32480"/>
                        <a:pt x="28670" y="37052"/>
                      </a:cubicBezTo>
                      <a:lnTo>
                        <a:pt x="28670" y="146685"/>
                      </a:lnTo>
                      <a:cubicBezTo>
                        <a:pt x="28670" y="151257"/>
                        <a:pt x="32575" y="155162"/>
                        <a:pt x="37147" y="155162"/>
                      </a:cubicBezTo>
                      <a:lnTo>
                        <a:pt x="53721" y="155162"/>
                      </a:lnTo>
                      <a:cubicBezTo>
                        <a:pt x="58293" y="155162"/>
                        <a:pt x="62198" y="151257"/>
                        <a:pt x="62198" y="146685"/>
                      </a:cubicBezTo>
                      <a:lnTo>
                        <a:pt x="62198" y="37052"/>
                      </a:lnTo>
                      <a:cubicBezTo>
                        <a:pt x="62198" y="32480"/>
                        <a:pt x="58293" y="28575"/>
                        <a:pt x="53721" y="28575"/>
                      </a:cubicBezTo>
                      <a:lnTo>
                        <a:pt x="37147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2" name="Google Shape;172;p3"/>
              <p:cNvGrpSpPr/>
              <p:nvPr/>
            </p:nvGrpSpPr>
            <p:grpSpPr>
              <a:xfrm>
                <a:off x="8653557" y="4177378"/>
                <a:ext cx="90678" cy="183737"/>
                <a:chOff x="8653557" y="4177378"/>
                <a:chExt cx="90678" cy="183737"/>
              </a:xfrm>
            </p:grpSpPr>
            <p:sp>
              <p:nvSpPr>
                <p:cNvPr id="173" name="Google Shape;173;p3"/>
                <p:cNvSpPr/>
                <p:nvPr/>
              </p:nvSpPr>
              <p:spPr>
                <a:xfrm>
                  <a:off x="8667845" y="4191666"/>
                  <a:ext cx="62103" cy="155162"/>
                </a:xfrm>
                <a:custGeom>
                  <a:rect b="b" l="l" r="r" t="t"/>
                  <a:pathLst>
                    <a:path extrusionOk="0" h="155162" w="62103">
                      <a:moveTo>
                        <a:pt x="39338" y="155162"/>
                      </a:moveTo>
                      <a:lnTo>
                        <a:pt x="22765" y="155162"/>
                      </a:lnTo>
                      <a:cubicBezTo>
                        <a:pt x="10287" y="155162"/>
                        <a:pt x="0" y="144970"/>
                        <a:pt x="0" y="132397"/>
                      </a:cubicBezTo>
                      <a:lnTo>
                        <a:pt x="0" y="22765"/>
                      </a:lnTo>
                      <a:cubicBezTo>
                        <a:pt x="0" y="10287"/>
                        <a:pt x="10287" y="0"/>
                        <a:pt x="22765" y="0"/>
                      </a:cubicBezTo>
                      <a:lnTo>
                        <a:pt x="39338" y="0"/>
                      </a:lnTo>
                      <a:cubicBezTo>
                        <a:pt x="51816" y="0"/>
                        <a:pt x="62103" y="10192"/>
                        <a:pt x="62103" y="22765"/>
                      </a:cubicBezTo>
                      <a:lnTo>
                        <a:pt x="62103" y="132397"/>
                      </a:lnTo>
                      <a:cubicBezTo>
                        <a:pt x="62103" y="144875"/>
                        <a:pt x="51816" y="155162"/>
                        <a:pt x="39338" y="155162"/>
                      </a:cubicBezTo>
                      <a:close/>
                    </a:path>
                  </a:pathLst>
                </a:custGeom>
                <a:solidFill>
                  <a:srgbClr val="F46B7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4" name="Google Shape;174;p3"/>
                <p:cNvSpPr/>
                <p:nvPr/>
              </p:nvSpPr>
              <p:spPr>
                <a:xfrm>
                  <a:off x="8653557" y="4177378"/>
                  <a:ext cx="90678" cy="183737"/>
                </a:xfrm>
                <a:custGeom>
                  <a:rect b="b" l="l" r="r" t="t"/>
                  <a:pathLst>
                    <a:path extrusionOk="0" h="183737" w="90678">
                      <a:moveTo>
                        <a:pt x="53626" y="183737"/>
                      </a:moveTo>
                      <a:lnTo>
                        <a:pt x="37052" y="183737"/>
                      </a:lnTo>
                      <a:cubicBezTo>
                        <a:pt x="16669" y="183737"/>
                        <a:pt x="0" y="167164"/>
                        <a:pt x="0" y="146685"/>
                      </a:cubicBezTo>
                      <a:lnTo>
                        <a:pt x="0" y="37052"/>
                      </a:lnTo>
                      <a:cubicBezTo>
                        <a:pt x="0" y="16669"/>
                        <a:pt x="16573" y="0"/>
                        <a:pt x="37052" y="0"/>
                      </a:cubicBezTo>
                      <a:lnTo>
                        <a:pt x="53626" y="0"/>
                      </a:lnTo>
                      <a:cubicBezTo>
                        <a:pt x="74009" y="0"/>
                        <a:pt x="90678" y="16573"/>
                        <a:pt x="90678" y="37052"/>
                      </a:cubicBezTo>
                      <a:lnTo>
                        <a:pt x="90678" y="146685"/>
                      </a:lnTo>
                      <a:cubicBezTo>
                        <a:pt x="90678" y="167068"/>
                        <a:pt x="74009" y="183737"/>
                        <a:pt x="53626" y="183737"/>
                      </a:cubicBezTo>
                      <a:close/>
                      <a:moveTo>
                        <a:pt x="37052" y="28575"/>
                      </a:moveTo>
                      <a:cubicBezTo>
                        <a:pt x="32480" y="28575"/>
                        <a:pt x="28575" y="32480"/>
                        <a:pt x="28575" y="37052"/>
                      </a:cubicBezTo>
                      <a:lnTo>
                        <a:pt x="28575" y="146685"/>
                      </a:lnTo>
                      <a:cubicBezTo>
                        <a:pt x="28575" y="151257"/>
                        <a:pt x="32480" y="155162"/>
                        <a:pt x="37052" y="155162"/>
                      </a:cubicBezTo>
                      <a:lnTo>
                        <a:pt x="53626" y="155162"/>
                      </a:lnTo>
                      <a:cubicBezTo>
                        <a:pt x="58198" y="155162"/>
                        <a:pt x="62103" y="151257"/>
                        <a:pt x="62103" y="146685"/>
                      </a:cubicBezTo>
                      <a:lnTo>
                        <a:pt x="62103" y="37052"/>
                      </a:lnTo>
                      <a:cubicBezTo>
                        <a:pt x="62103" y="32480"/>
                        <a:pt x="58198" y="28575"/>
                        <a:pt x="53626" y="28575"/>
                      </a:cubicBezTo>
                      <a:lnTo>
                        <a:pt x="37052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5" name="Google Shape;175;p3"/>
              <p:cNvGrpSpPr/>
              <p:nvPr/>
            </p:nvGrpSpPr>
            <p:grpSpPr>
              <a:xfrm>
                <a:off x="8850058" y="4177378"/>
                <a:ext cx="90677" cy="183737"/>
                <a:chOff x="8850058" y="4177378"/>
                <a:chExt cx="90677" cy="183737"/>
              </a:xfrm>
            </p:grpSpPr>
            <p:sp>
              <p:nvSpPr>
                <p:cNvPr id="176" name="Google Shape;176;p3"/>
                <p:cNvSpPr/>
                <p:nvPr/>
              </p:nvSpPr>
              <p:spPr>
                <a:xfrm>
                  <a:off x="8864346" y="4191666"/>
                  <a:ext cx="62102" cy="155162"/>
                </a:xfrm>
                <a:custGeom>
                  <a:rect b="b" l="l" r="r" t="t"/>
                  <a:pathLst>
                    <a:path extrusionOk="0" h="155162" w="62102">
                      <a:moveTo>
                        <a:pt x="39338" y="155162"/>
                      </a:moveTo>
                      <a:lnTo>
                        <a:pt x="22765" y="155162"/>
                      </a:lnTo>
                      <a:cubicBezTo>
                        <a:pt x="10287" y="155162"/>
                        <a:pt x="0" y="144970"/>
                        <a:pt x="0" y="132397"/>
                      </a:cubicBezTo>
                      <a:lnTo>
                        <a:pt x="0" y="22765"/>
                      </a:lnTo>
                      <a:cubicBezTo>
                        <a:pt x="0" y="10287"/>
                        <a:pt x="10287" y="0"/>
                        <a:pt x="22765" y="0"/>
                      </a:cubicBezTo>
                      <a:lnTo>
                        <a:pt x="39338" y="0"/>
                      </a:lnTo>
                      <a:cubicBezTo>
                        <a:pt x="51816" y="0"/>
                        <a:pt x="62103" y="10192"/>
                        <a:pt x="62103" y="22765"/>
                      </a:cubicBezTo>
                      <a:lnTo>
                        <a:pt x="62103" y="132397"/>
                      </a:lnTo>
                      <a:cubicBezTo>
                        <a:pt x="62103" y="144875"/>
                        <a:pt x="51911" y="155162"/>
                        <a:pt x="39338" y="155162"/>
                      </a:cubicBezTo>
                      <a:close/>
                    </a:path>
                  </a:pathLst>
                </a:custGeom>
                <a:solidFill>
                  <a:srgbClr val="F46B7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7" name="Google Shape;177;p3"/>
                <p:cNvSpPr/>
                <p:nvPr/>
              </p:nvSpPr>
              <p:spPr>
                <a:xfrm>
                  <a:off x="8850058" y="4177378"/>
                  <a:ext cx="90677" cy="183737"/>
                </a:xfrm>
                <a:custGeom>
                  <a:rect b="b" l="l" r="r" t="t"/>
                  <a:pathLst>
                    <a:path extrusionOk="0" h="183737" w="90677">
                      <a:moveTo>
                        <a:pt x="53626" y="183737"/>
                      </a:moveTo>
                      <a:lnTo>
                        <a:pt x="37052" y="183737"/>
                      </a:lnTo>
                      <a:cubicBezTo>
                        <a:pt x="16669" y="183737"/>
                        <a:pt x="0" y="167164"/>
                        <a:pt x="0" y="146685"/>
                      </a:cubicBezTo>
                      <a:lnTo>
                        <a:pt x="0" y="37052"/>
                      </a:lnTo>
                      <a:cubicBezTo>
                        <a:pt x="0" y="16669"/>
                        <a:pt x="16573" y="0"/>
                        <a:pt x="37052" y="0"/>
                      </a:cubicBezTo>
                      <a:lnTo>
                        <a:pt x="53626" y="0"/>
                      </a:lnTo>
                      <a:cubicBezTo>
                        <a:pt x="74009" y="0"/>
                        <a:pt x="90678" y="16573"/>
                        <a:pt x="90678" y="37052"/>
                      </a:cubicBezTo>
                      <a:lnTo>
                        <a:pt x="90678" y="146685"/>
                      </a:lnTo>
                      <a:cubicBezTo>
                        <a:pt x="90678" y="167068"/>
                        <a:pt x="74104" y="183737"/>
                        <a:pt x="53626" y="183737"/>
                      </a:cubicBezTo>
                      <a:close/>
                      <a:moveTo>
                        <a:pt x="37052" y="28575"/>
                      </a:moveTo>
                      <a:cubicBezTo>
                        <a:pt x="32480" y="28575"/>
                        <a:pt x="28575" y="32480"/>
                        <a:pt x="28575" y="37052"/>
                      </a:cubicBezTo>
                      <a:lnTo>
                        <a:pt x="28575" y="146685"/>
                      </a:lnTo>
                      <a:cubicBezTo>
                        <a:pt x="28575" y="151257"/>
                        <a:pt x="32480" y="155162"/>
                        <a:pt x="37052" y="155162"/>
                      </a:cubicBezTo>
                      <a:lnTo>
                        <a:pt x="53626" y="155162"/>
                      </a:lnTo>
                      <a:cubicBezTo>
                        <a:pt x="58198" y="155162"/>
                        <a:pt x="62103" y="151257"/>
                        <a:pt x="62103" y="146685"/>
                      </a:cubicBezTo>
                      <a:lnTo>
                        <a:pt x="62103" y="37052"/>
                      </a:lnTo>
                      <a:cubicBezTo>
                        <a:pt x="62103" y="32480"/>
                        <a:pt x="58198" y="28575"/>
                        <a:pt x="53626" y="28575"/>
                      </a:cubicBezTo>
                      <a:lnTo>
                        <a:pt x="37052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178" name="Google Shape;178;p3"/>
            <p:cNvGrpSpPr/>
            <p:nvPr/>
          </p:nvGrpSpPr>
          <p:grpSpPr>
            <a:xfrm>
              <a:off x="8316182" y="3711701"/>
              <a:ext cx="593503" cy="635127"/>
              <a:chOff x="8316182" y="3711701"/>
              <a:chExt cx="593503" cy="635127"/>
            </a:xfrm>
          </p:grpSpPr>
          <p:sp>
            <p:nvSpPr>
              <p:cNvPr id="179" name="Google Shape;179;p3"/>
              <p:cNvSpPr/>
              <p:nvPr/>
            </p:nvSpPr>
            <p:spPr>
              <a:xfrm>
                <a:off x="8316182" y="3711701"/>
                <a:ext cx="45338" cy="155162"/>
              </a:xfrm>
              <a:custGeom>
                <a:rect b="b" l="l" r="r" t="t"/>
                <a:pathLst>
                  <a:path extrusionOk="0" h="155162" w="45338">
                    <a:moveTo>
                      <a:pt x="45339" y="154305"/>
                    </a:moveTo>
                    <a:cubicBezTo>
                      <a:pt x="43434" y="154877"/>
                      <a:pt x="41434" y="155162"/>
                      <a:pt x="39338" y="155162"/>
                    </a:cubicBezTo>
                    <a:lnTo>
                      <a:pt x="22764" y="155162"/>
                    </a:lnTo>
                    <a:cubicBezTo>
                      <a:pt x="10287" y="155162"/>
                      <a:pt x="0" y="144971"/>
                      <a:pt x="0" y="132398"/>
                    </a:cubicBezTo>
                    <a:lnTo>
                      <a:pt x="0" y="22765"/>
                    </a:lnTo>
                    <a:cubicBezTo>
                      <a:pt x="0" y="10287"/>
                      <a:pt x="10287" y="0"/>
                      <a:pt x="22764" y="0"/>
                    </a:cubicBezTo>
                    <a:lnTo>
                      <a:pt x="39338" y="0"/>
                    </a:lnTo>
                    <a:cubicBezTo>
                      <a:pt x="41434" y="0"/>
                      <a:pt x="43434" y="286"/>
                      <a:pt x="45339" y="857"/>
                    </a:cubicBezTo>
                    <a:cubicBezTo>
                      <a:pt x="35719" y="3429"/>
                      <a:pt x="28575" y="12383"/>
                      <a:pt x="28575" y="22765"/>
                    </a:cubicBezTo>
                    <a:lnTo>
                      <a:pt x="28575" y="132398"/>
                    </a:lnTo>
                    <a:cubicBezTo>
                      <a:pt x="28575" y="142875"/>
                      <a:pt x="35719" y="151733"/>
                      <a:pt x="45339" y="154305"/>
                    </a:cubicBez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0" name="Google Shape;180;p3"/>
              <p:cNvSpPr/>
              <p:nvPr/>
            </p:nvSpPr>
            <p:spPr>
              <a:xfrm>
                <a:off x="8429911" y="3711701"/>
                <a:ext cx="45338" cy="155162"/>
              </a:xfrm>
              <a:custGeom>
                <a:rect b="b" l="l" r="r" t="t"/>
                <a:pathLst>
                  <a:path extrusionOk="0" h="155162" w="45338">
                    <a:moveTo>
                      <a:pt x="45339" y="154305"/>
                    </a:moveTo>
                    <a:cubicBezTo>
                      <a:pt x="43434" y="154877"/>
                      <a:pt x="41434" y="155162"/>
                      <a:pt x="39338" y="155162"/>
                    </a:cubicBezTo>
                    <a:lnTo>
                      <a:pt x="22764" y="155162"/>
                    </a:lnTo>
                    <a:cubicBezTo>
                      <a:pt x="10287" y="155162"/>
                      <a:pt x="0" y="144971"/>
                      <a:pt x="0" y="132398"/>
                    </a:cubicBezTo>
                    <a:lnTo>
                      <a:pt x="0" y="22765"/>
                    </a:lnTo>
                    <a:cubicBezTo>
                      <a:pt x="0" y="10287"/>
                      <a:pt x="10287" y="0"/>
                      <a:pt x="22764" y="0"/>
                    </a:cubicBezTo>
                    <a:lnTo>
                      <a:pt x="39338" y="0"/>
                    </a:lnTo>
                    <a:cubicBezTo>
                      <a:pt x="41434" y="0"/>
                      <a:pt x="43434" y="286"/>
                      <a:pt x="45339" y="857"/>
                    </a:cubicBezTo>
                    <a:cubicBezTo>
                      <a:pt x="35719" y="3429"/>
                      <a:pt x="28575" y="12383"/>
                      <a:pt x="28575" y="22765"/>
                    </a:cubicBezTo>
                    <a:lnTo>
                      <a:pt x="28575" y="132398"/>
                    </a:lnTo>
                    <a:cubicBezTo>
                      <a:pt x="28575" y="142875"/>
                      <a:pt x="35719" y="151733"/>
                      <a:pt x="45339" y="154305"/>
                    </a:cubicBez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1" name="Google Shape;181;p3"/>
              <p:cNvSpPr/>
              <p:nvPr/>
            </p:nvSpPr>
            <p:spPr>
              <a:xfrm>
                <a:off x="8636793" y="3711701"/>
                <a:ext cx="45339" cy="155162"/>
              </a:xfrm>
              <a:custGeom>
                <a:rect b="b" l="l" r="r" t="t"/>
                <a:pathLst>
                  <a:path extrusionOk="0" h="155162" w="45339">
                    <a:moveTo>
                      <a:pt x="45339" y="154305"/>
                    </a:moveTo>
                    <a:cubicBezTo>
                      <a:pt x="43434" y="154877"/>
                      <a:pt x="41434" y="155162"/>
                      <a:pt x="39338" y="155162"/>
                    </a:cubicBezTo>
                    <a:lnTo>
                      <a:pt x="22765" y="155162"/>
                    </a:lnTo>
                    <a:cubicBezTo>
                      <a:pt x="10287" y="155162"/>
                      <a:pt x="0" y="144971"/>
                      <a:pt x="0" y="132398"/>
                    </a:cubicBezTo>
                    <a:lnTo>
                      <a:pt x="0" y="22765"/>
                    </a:lnTo>
                    <a:cubicBezTo>
                      <a:pt x="0" y="10287"/>
                      <a:pt x="10287" y="0"/>
                      <a:pt x="22765" y="0"/>
                    </a:cubicBezTo>
                    <a:lnTo>
                      <a:pt x="39338" y="0"/>
                    </a:lnTo>
                    <a:cubicBezTo>
                      <a:pt x="41434" y="0"/>
                      <a:pt x="43434" y="286"/>
                      <a:pt x="45339" y="857"/>
                    </a:cubicBezTo>
                    <a:cubicBezTo>
                      <a:pt x="35719" y="3429"/>
                      <a:pt x="28575" y="12383"/>
                      <a:pt x="28575" y="22765"/>
                    </a:cubicBezTo>
                    <a:lnTo>
                      <a:pt x="28575" y="132398"/>
                    </a:lnTo>
                    <a:cubicBezTo>
                      <a:pt x="28575" y="142875"/>
                      <a:pt x="35719" y="151733"/>
                      <a:pt x="45339" y="154305"/>
                    </a:cubicBez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" name="Google Shape;182;p3"/>
              <p:cNvSpPr/>
              <p:nvPr/>
            </p:nvSpPr>
            <p:spPr>
              <a:xfrm>
                <a:off x="8750617" y="3711701"/>
                <a:ext cx="45339" cy="155162"/>
              </a:xfrm>
              <a:custGeom>
                <a:rect b="b" l="l" r="r" t="t"/>
                <a:pathLst>
                  <a:path extrusionOk="0" h="155162" w="45339">
                    <a:moveTo>
                      <a:pt x="45339" y="154305"/>
                    </a:moveTo>
                    <a:cubicBezTo>
                      <a:pt x="43434" y="154877"/>
                      <a:pt x="41338" y="155162"/>
                      <a:pt x="39243" y="155162"/>
                    </a:cubicBezTo>
                    <a:lnTo>
                      <a:pt x="22765" y="155162"/>
                    </a:lnTo>
                    <a:cubicBezTo>
                      <a:pt x="10192" y="155162"/>
                      <a:pt x="0" y="144971"/>
                      <a:pt x="0" y="132398"/>
                    </a:cubicBezTo>
                    <a:lnTo>
                      <a:pt x="0" y="22765"/>
                    </a:lnTo>
                    <a:cubicBezTo>
                      <a:pt x="0" y="10287"/>
                      <a:pt x="10192" y="0"/>
                      <a:pt x="22765" y="0"/>
                    </a:cubicBezTo>
                    <a:lnTo>
                      <a:pt x="39243" y="0"/>
                    </a:lnTo>
                    <a:cubicBezTo>
                      <a:pt x="41338" y="0"/>
                      <a:pt x="43434" y="286"/>
                      <a:pt x="45339" y="857"/>
                    </a:cubicBezTo>
                    <a:cubicBezTo>
                      <a:pt x="35623" y="3429"/>
                      <a:pt x="28575" y="12383"/>
                      <a:pt x="28575" y="22765"/>
                    </a:cubicBezTo>
                    <a:lnTo>
                      <a:pt x="28575" y="132398"/>
                    </a:lnTo>
                    <a:cubicBezTo>
                      <a:pt x="28575" y="142875"/>
                      <a:pt x="35623" y="151733"/>
                      <a:pt x="45339" y="154305"/>
                    </a:cubicBez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83;p3"/>
              <p:cNvSpPr/>
              <p:nvPr/>
            </p:nvSpPr>
            <p:spPr>
              <a:xfrm>
                <a:off x="8864346" y="3711701"/>
                <a:ext cx="45339" cy="155162"/>
              </a:xfrm>
              <a:custGeom>
                <a:rect b="b" l="l" r="r" t="t"/>
                <a:pathLst>
                  <a:path extrusionOk="0" h="155162" w="45339">
                    <a:moveTo>
                      <a:pt x="45339" y="154305"/>
                    </a:moveTo>
                    <a:cubicBezTo>
                      <a:pt x="43434" y="154877"/>
                      <a:pt x="41434" y="155162"/>
                      <a:pt x="39338" y="155162"/>
                    </a:cubicBezTo>
                    <a:lnTo>
                      <a:pt x="22765" y="155162"/>
                    </a:lnTo>
                    <a:cubicBezTo>
                      <a:pt x="10287" y="155162"/>
                      <a:pt x="0" y="144971"/>
                      <a:pt x="0" y="132398"/>
                    </a:cubicBezTo>
                    <a:lnTo>
                      <a:pt x="0" y="22765"/>
                    </a:lnTo>
                    <a:cubicBezTo>
                      <a:pt x="0" y="10287"/>
                      <a:pt x="10287" y="0"/>
                      <a:pt x="22765" y="0"/>
                    </a:cubicBezTo>
                    <a:lnTo>
                      <a:pt x="39338" y="0"/>
                    </a:lnTo>
                    <a:cubicBezTo>
                      <a:pt x="41434" y="0"/>
                      <a:pt x="43434" y="286"/>
                      <a:pt x="45339" y="857"/>
                    </a:cubicBezTo>
                    <a:cubicBezTo>
                      <a:pt x="35719" y="3524"/>
                      <a:pt x="28575" y="12383"/>
                      <a:pt x="28575" y="22765"/>
                    </a:cubicBezTo>
                    <a:lnTo>
                      <a:pt x="28575" y="132398"/>
                    </a:lnTo>
                    <a:cubicBezTo>
                      <a:pt x="28575" y="142875"/>
                      <a:pt x="35719" y="151638"/>
                      <a:pt x="45339" y="154305"/>
                    </a:cubicBez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" name="Google Shape;184;p3"/>
              <p:cNvSpPr/>
              <p:nvPr/>
            </p:nvSpPr>
            <p:spPr>
              <a:xfrm>
                <a:off x="8316182" y="3957922"/>
                <a:ext cx="45338" cy="155162"/>
              </a:xfrm>
              <a:custGeom>
                <a:rect b="b" l="l" r="r" t="t"/>
                <a:pathLst>
                  <a:path extrusionOk="0" h="155162" w="45338">
                    <a:moveTo>
                      <a:pt x="45339" y="154305"/>
                    </a:moveTo>
                    <a:cubicBezTo>
                      <a:pt x="43434" y="154876"/>
                      <a:pt x="41434" y="155162"/>
                      <a:pt x="39338" y="155162"/>
                    </a:cubicBezTo>
                    <a:lnTo>
                      <a:pt x="22764" y="155162"/>
                    </a:lnTo>
                    <a:cubicBezTo>
                      <a:pt x="10287" y="155162"/>
                      <a:pt x="0" y="144875"/>
                      <a:pt x="0" y="132397"/>
                    </a:cubicBezTo>
                    <a:lnTo>
                      <a:pt x="0" y="22765"/>
                    </a:lnTo>
                    <a:cubicBezTo>
                      <a:pt x="0" y="10192"/>
                      <a:pt x="10287" y="0"/>
                      <a:pt x="22764" y="0"/>
                    </a:cubicBezTo>
                    <a:lnTo>
                      <a:pt x="39338" y="0"/>
                    </a:lnTo>
                    <a:cubicBezTo>
                      <a:pt x="41434" y="0"/>
                      <a:pt x="43434" y="286"/>
                      <a:pt x="45339" y="857"/>
                    </a:cubicBezTo>
                    <a:cubicBezTo>
                      <a:pt x="35719" y="3429"/>
                      <a:pt x="28575" y="12287"/>
                      <a:pt x="28575" y="22765"/>
                    </a:cubicBezTo>
                    <a:lnTo>
                      <a:pt x="28575" y="132397"/>
                    </a:lnTo>
                    <a:cubicBezTo>
                      <a:pt x="28575" y="142780"/>
                      <a:pt x="35719" y="151733"/>
                      <a:pt x="45339" y="154305"/>
                    </a:cubicBez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5" name="Google Shape;185;p3"/>
              <p:cNvSpPr/>
              <p:nvPr/>
            </p:nvSpPr>
            <p:spPr>
              <a:xfrm>
                <a:off x="8523065" y="3957922"/>
                <a:ext cx="45339" cy="155162"/>
              </a:xfrm>
              <a:custGeom>
                <a:rect b="b" l="l" r="r" t="t"/>
                <a:pathLst>
                  <a:path extrusionOk="0" h="155162" w="45339">
                    <a:moveTo>
                      <a:pt x="45339" y="154305"/>
                    </a:moveTo>
                    <a:cubicBezTo>
                      <a:pt x="43434" y="154876"/>
                      <a:pt x="41339" y="155162"/>
                      <a:pt x="39243" y="155162"/>
                    </a:cubicBezTo>
                    <a:lnTo>
                      <a:pt x="22765" y="155162"/>
                    </a:lnTo>
                    <a:cubicBezTo>
                      <a:pt x="10192" y="155162"/>
                      <a:pt x="0" y="144875"/>
                      <a:pt x="0" y="132397"/>
                    </a:cubicBezTo>
                    <a:lnTo>
                      <a:pt x="0" y="22765"/>
                    </a:lnTo>
                    <a:cubicBezTo>
                      <a:pt x="0" y="10192"/>
                      <a:pt x="10192" y="0"/>
                      <a:pt x="22765" y="0"/>
                    </a:cubicBezTo>
                    <a:lnTo>
                      <a:pt x="39243" y="0"/>
                    </a:lnTo>
                    <a:cubicBezTo>
                      <a:pt x="41339" y="0"/>
                      <a:pt x="43434" y="286"/>
                      <a:pt x="45339" y="857"/>
                    </a:cubicBezTo>
                    <a:cubicBezTo>
                      <a:pt x="35623" y="3429"/>
                      <a:pt x="28575" y="12287"/>
                      <a:pt x="28575" y="22765"/>
                    </a:cubicBezTo>
                    <a:lnTo>
                      <a:pt x="28575" y="132397"/>
                    </a:lnTo>
                    <a:cubicBezTo>
                      <a:pt x="28575" y="142780"/>
                      <a:pt x="35623" y="151733"/>
                      <a:pt x="45339" y="154305"/>
                    </a:cubicBez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3"/>
              <p:cNvSpPr/>
              <p:nvPr/>
            </p:nvSpPr>
            <p:spPr>
              <a:xfrm>
                <a:off x="8636793" y="3957922"/>
                <a:ext cx="45339" cy="155162"/>
              </a:xfrm>
              <a:custGeom>
                <a:rect b="b" l="l" r="r" t="t"/>
                <a:pathLst>
                  <a:path extrusionOk="0" h="155162" w="45339">
                    <a:moveTo>
                      <a:pt x="45339" y="154305"/>
                    </a:moveTo>
                    <a:cubicBezTo>
                      <a:pt x="43434" y="154876"/>
                      <a:pt x="41434" y="155162"/>
                      <a:pt x="39338" y="155162"/>
                    </a:cubicBezTo>
                    <a:lnTo>
                      <a:pt x="22765" y="155162"/>
                    </a:lnTo>
                    <a:cubicBezTo>
                      <a:pt x="10287" y="155162"/>
                      <a:pt x="0" y="144875"/>
                      <a:pt x="0" y="132397"/>
                    </a:cubicBezTo>
                    <a:lnTo>
                      <a:pt x="0" y="22765"/>
                    </a:lnTo>
                    <a:cubicBezTo>
                      <a:pt x="0" y="10192"/>
                      <a:pt x="10287" y="0"/>
                      <a:pt x="22765" y="0"/>
                    </a:cubicBezTo>
                    <a:lnTo>
                      <a:pt x="39338" y="0"/>
                    </a:lnTo>
                    <a:cubicBezTo>
                      <a:pt x="41434" y="0"/>
                      <a:pt x="43434" y="286"/>
                      <a:pt x="45339" y="857"/>
                    </a:cubicBezTo>
                    <a:cubicBezTo>
                      <a:pt x="35719" y="3429"/>
                      <a:pt x="28575" y="12287"/>
                      <a:pt x="28575" y="22765"/>
                    </a:cubicBezTo>
                    <a:lnTo>
                      <a:pt x="28575" y="132397"/>
                    </a:lnTo>
                    <a:cubicBezTo>
                      <a:pt x="28575" y="142780"/>
                      <a:pt x="35719" y="151733"/>
                      <a:pt x="45339" y="154305"/>
                    </a:cubicBez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7" name="Google Shape;187;p3"/>
              <p:cNvSpPr/>
              <p:nvPr/>
            </p:nvSpPr>
            <p:spPr>
              <a:xfrm>
                <a:off x="8750617" y="3957922"/>
                <a:ext cx="45339" cy="155162"/>
              </a:xfrm>
              <a:custGeom>
                <a:rect b="b" l="l" r="r" t="t"/>
                <a:pathLst>
                  <a:path extrusionOk="0" h="155162" w="45339">
                    <a:moveTo>
                      <a:pt x="45339" y="154305"/>
                    </a:moveTo>
                    <a:cubicBezTo>
                      <a:pt x="43434" y="154876"/>
                      <a:pt x="41338" y="155162"/>
                      <a:pt x="39243" y="155162"/>
                    </a:cubicBezTo>
                    <a:lnTo>
                      <a:pt x="22765" y="155162"/>
                    </a:lnTo>
                    <a:cubicBezTo>
                      <a:pt x="10192" y="155162"/>
                      <a:pt x="0" y="144875"/>
                      <a:pt x="0" y="132397"/>
                    </a:cubicBezTo>
                    <a:lnTo>
                      <a:pt x="0" y="22765"/>
                    </a:lnTo>
                    <a:cubicBezTo>
                      <a:pt x="0" y="10192"/>
                      <a:pt x="10192" y="0"/>
                      <a:pt x="22765" y="0"/>
                    </a:cubicBezTo>
                    <a:lnTo>
                      <a:pt x="39243" y="0"/>
                    </a:lnTo>
                    <a:cubicBezTo>
                      <a:pt x="41338" y="0"/>
                      <a:pt x="43434" y="286"/>
                      <a:pt x="45339" y="857"/>
                    </a:cubicBezTo>
                    <a:cubicBezTo>
                      <a:pt x="35623" y="3429"/>
                      <a:pt x="28575" y="12287"/>
                      <a:pt x="28575" y="22765"/>
                    </a:cubicBezTo>
                    <a:lnTo>
                      <a:pt x="28575" y="132397"/>
                    </a:lnTo>
                    <a:cubicBezTo>
                      <a:pt x="28575" y="142780"/>
                      <a:pt x="35623" y="151733"/>
                      <a:pt x="45339" y="154305"/>
                    </a:cubicBez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8" name="Google Shape;188;p3"/>
              <p:cNvSpPr/>
              <p:nvPr/>
            </p:nvSpPr>
            <p:spPr>
              <a:xfrm>
                <a:off x="8864346" y="3957922"/>
                <a:ext cx="45339" cy="155162"/>
              </a:xfrm>
              <a:custGeom>
                <a:rect b="b" l="l" r="r" t="t"/>
                <a:pathLst>
                  <a:path extrusionOk="0" h="155162" w="45339">
                    <a:moveTo>
                      <a:pt x="45339" y="154305"/>
                    </a:moveTo>
                    <a:cubicBezTo>
                      <a:pt x="43434" y="154876"/>
                      <a:pt x="41434" y="155162"/>
                      <a:pt x="39338" y="155162"/>
                    </a:cubicBezTo>
                    <a:lnTo>
                      <a:pt x="22765" y="155162"/>
                    </a:lnTo>
                    <a:cubicBezTo>
                      <a:pt x="10287" y="155162"/>
                      <a:pt x="0" y="144875"/>
                      <a:pt x="0" y="132397"/>
                    </a:cubicBezTo>
                    <a:lnTo>
                      <a:pt x="0" y="22765"/>
                    </a:lnTo>
                    <a:cubicBezTo>
                      <a:pt x="0" y="10192"/>
                      <a:pt x="10287" y="0"/>
                      <a:pt x="22765" y="0"/>
                    </a:cubicBezTo>
                    <a:lnTo>
                      <a:pt x="39338" y="0"/>
                    </a:lnTo>
                    <a:cubicBezTo>
                      <a:pt x="41434" y="0"/>
                      <a:pt x="43434" y="286"/>
                      <a:pt x="45339" y="857"/>
                    </a:cubicBezTo>
                    <a:cubicBezTo>
                      <a:pt x="35719" y="3524"/>
                      <a:pt x="28575" y="12287"/>
                      <a:pt x="28575" y="22765"/>
                    </a:cubicBezTo>
                    <a:lnTo>
                      <a:pt x="28575" y="132397"/>
                    </a:lnTo>
                    <a:cubicBezTo>
                      <a:pt x="28575" y="142780"/>
                      <a:pt x="35719" y="151638"/>
                      <a:pt x="45339" y="154305"/>
                    </a:cubicBez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3"/>
              <p:cNvSpPr/>
              <p:nvPr/>
            </p:nvSpPr>
            <p:spPr>
              <a:xfrm>
                <a:off x="8316182" y="4191666"/>
                <a:ext cx="45338" cy="155162"/>
              </a:xfrm>
              <a:custGeom>
                <a:rect b="b" l="l" r="r" t="t"/>
                <a:pathLst>
                  <a:path extrusionOk="0" h="155162" w="45338">
                    <a:moveTo>
                      <a:pt x="45339" y="154305"/>
                    </a:moveTo>
                    <a:cubicBezTo>
                      <a:pt x="43434" y="154876"/>
                      <a:pt x="41434" y="155162"/>
                      <a:pt x="39338" y="155162"/>
                    </a:cubicBezTo>
                    <a:lnTo>
                      <a:pt x="22764" y="155162"/>
                    </a:lnTo>
                    <a:cubicBezTo>
                      <a:pt x="10287" y="155162"/>
                      <a:pt x="0" y="144875"/>
                      <a:pt x="0" y="132397"/>
                    </a:cubicBezTo>
                    <a:lnTo>
                      <a:pt x="0" y="22765"/>
                    </a:lnTo>
                    <a:cubicBezTo>
                      <a:pt x="0" y="10192"/>
                      <a:pt x="10287" y="0"/>
                      <a:pt x="22764" y="0"/>
                    </a:cubicBezTo>
                    <a:lnTo>
                      <a:pt x="39338" y="0"/>
                    </a:lnTo>
                    <a:cubicBezTo>
                      <a:pt x="41434" y="0"/>
                      <a:pt x="43434" y="286"/>
                      <a:pt x="45339" y="857"/>
                    </a:cubicBezTo>
                    <a:cubicBezTo>
                      <a:pt x="35719" y="3429"/>
                      <a:pt x="28575" y="12287"/>
                      <a:pt x="28575" y="22765"/>
                    </a:cubicBezTo>
                    <a:lnTo>
                      <a:pt x="28575" y="132397"/>
                    </a:lnTo>
                    <a:cubicBezTo>
                      <a:pt x="28575" y="142780"/>
                      <a:pt x="35719" y="151733"/>
                      <a:pt x="45339" y="154305"/>
                    </a:cubicBez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0" name="Google Shape;190;p3"/>
              <p:cNvSpPr/>
              <p:nvPr/>
            </p:nvSpPr>
            <p:spPr>
              <a:xfrm>
                <a:off x="8433435" y="4191666"/>
                <a:ext cx="45338" cy="155162"/>
              </a:xfrm>
              <a:custGeom>
                <a:rect b="b" l="l" r="r" t="t"/>
                <a:pathLst>
                  <a:path extrusionOk="0" h="155162" w="45338">
                    <a:moveTo>
                      <a:pt x="45339" y="154305"/>
                    </a:moveTo>
                    <a:cubicBezTo>
                      <a:pt x="43434" y="154876"/>
                      <a:pt x="41338" y="155162"/>
                      <a:pt x="39243" y="155162"/>
                    </a:cubicBezTo>
                    <a:lnTo>
                      <a:pt x="22764" y="155162"/>
                    </a:lnTo>
                    <a:cubicBezTo>
                      <a:pt x="10191" y="155162"/>
                      <a:pt x="0" y="144875"/>
                      <a:pt x="0" y="132397"/>
                    </a:cubicBezTo>
                    <a:lnTo>
                      <a:pt x="0" y="22765"/>
                    </a:lnTo>
                    <a:cubicBezTo>
                      <a:pt x="0" y="10192"/>
                      <a:pt x="10191" y="0"/>
                      <a:pt x="22764" y="0"/>
                    </a:cubicBezTo>
                    <a:lnTo>
                      <a:pt x="39243" y="0"/>
                    </a:lnTo>
                    <a:cubicBezTo>
                      <a:pt x="41338" y="0"/>
                      <a:pt x="43434" y="286"/>
                      <a:pt x="45339" y="857"/>
                    </a:cubicBezTo>
                    <a:cubicBezTo>
                      <a:pt x="35623" y="3429"/>
                      <a:pt x="28575" y="12287"/>
                      <a:pt x="28575" y="22765"/>
                    </a:cubicBezTo>
                    <a:lnTo>
                      <a:pt x="28575" y="132397"/>
                    </a:lnTo>
                    <a:cubicBezTo>
                      <a:pt x="28575" y="142780"/>
                      <a:pt x="35623" y="151733"/>
                      <a:pt x="45339" y="154305"/>
                    </a:cubicBez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1" name="Google Shape;191;p3"/>
              <p:cNvSpPr/>
              <p:nvPr/>
            </p:nvSpPr>
            <p:spPr>
              <a:xfrm>
                <a:off x="8550592" y="4191666"/>
                <a:ext cx="45339" cy="155162"/>
              </a:xfrm>
              <a:custGeom>
                <a:rect b="b" l="l" r="r" t="t"/>
                <a:pathLst>
                  <a:path extrusionOk="0" h="155162" w="45339">
                    <a:moveTo>
                      <a:pt x="45339" y="154305"/>
                    </a:moveTo>
                    <a:cubicBezTo>
                      <a:pt x="43434" y="154876"/>
                      <a:pt x="41434" y="155162"/>
                      <a:pt x="39338" y="155162"/>
                    </a:cubicBezTo>
                    <a:lnTo>
                      <a:pt x="22765" y="155162"/>
                    </a:lnTo>
                    <a:cubicBezTo>
                      <a:pt x="10287" y="155162"/>
                      <a:pt x="0" y="144875"/>
                      <a:pt x="0" y="132397"/>
                    </a:cubicBezTo>
                    <a:lnTo>
                      <a:pt x="0" y="22765"/>
                    </a:lnTo>
                    <a:cubicBezTo>
                      <a:pt x="0" y="10192"/>
                      <a:pt x="10287" y="0"/>
                      <a:pt x="22765" y="0"/>
                    </a:cubicBezTo>
                    <a:lnTo>
                      <a:pt x="39338" y="0"/>
                    </a:lnTo>
                    <a:cubicBezTo>
                      <a:pt x="41434" y="0"/>
                      <a:pt x="43434" y="286"/>
                      <a:pt x="45339" y="857"/>
                    </a:cubicBezTo>
                    <a:cubicBezTo>
                      <a:pt x="35719" y="3524"/>
                      <a:pt x="28575" y="12287"/>
                      <a:pt x="28575" y="22765"/>
                    </a:cubicBezTo>
                    <a:lnTo>
                      <a:pt x="28575" y="132397"/>
                    </a:lnTo>
                    <a:cubicBezTo>
                      <a:pt x="28575" y="142780"/>
                      <a:pt x="35719" y="151638"/>
                      <a:pt x="45339" y="154305"/>
                    </a:cubicBez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3"/>
              <p:cNvSpPr/>
              <p:nvPr/>
            </p:nvSpPr>
            <p:spPr>
              <a:xfrm>
                <a:off x="8667845" y="4191666"/>
                <a:ext cx="45339" cy="155162"/>
              </a:xfrm>
              <a:custGeom>
                <a:rect b="b" l="l" r="r" t="t"/>
                <a:pathLst>
                  <a:path extrusionOk="0" h="155162" w="45339">
                    <a:moveTo>
                      <a:pt x="45339" y="154305"/>
                    </a:moveTo>
                    <a:cubicBezTo>
                      <a:pt x="43434" y="154876"/>
                      <a:pt x="41434" y="155162"/>
                      <a:pt x="39338" y="155162"/>
                    </a:cubicBezTo>
                    <a:lnTo>
                      <a:pt x="22765" y="155162"/>
                    </a:lnTo>
                    <a:cubicBezTo>
                      <a:pt x="10192" y="155162"/>
                      <a:pt x="0" y="144875"/>
                      <a:pt x="0" y="132397"/>
                    </a:cubicBezTo>
                    <a:lnTo>
                      <a:pt x="0" y="22765"/>
                    </a:lnTo>
                    <a:cubicBezTo>
                      <a:pt x="0" y="10192"/>
                      <a:pt x="10192" y="0"/>
                      <a:pt x="22765" y="0"/>
                    </a:cubicBezTo>
                    <a:lnTo>
                      <a:pt x="39338" y="0"/>
                    </a:lnTo>
                    <a:cubicBezTo>
                      <a:pt x="41434" y="0"/>
                      <a:pt x="43434" y="286"/>
                      <a:pt x="45339" y="857"/>
                    </a:cubicBezTo>
                    <a:cubicBezTo>
                      <a:pt x="35623" y="3429"/>
                      <a:pt x="28575" y="12287"/>
                      <a:pt x="28575" y="22765"/>
                    </a:cubicBezTo>
                    <a:lnTo>
                      <a:pt x="28575" y="132397"/>
                    </a:lnTo>
                    <a:cubicBezTo>
                      <a:pt x="28575" y="142780"/>
                      <a:pt x="35623" y="151733"/>
                      <a:pt x="45339" y="154305"/>
                    </a:cubicBez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3" name="Google Shape;193;p3"/>
              <p:cNvSpPr/>
              <p:nvPr/>
            </p:nvSpPr>
            <p:spPr>
              <a:xfrm>
                <a:off x="8864346" y="4191666"/>
                <a:ext cx="45339" cy="155162"/>
              </a:xfrm>
              <a:custGeom>
                <a:rect b="b" l="l" r="r" t="t"/>
                <a:pathLst>
                  <a:path extrusionOk="0" h="155162" w="45339">
                    <a:moveTo>
                      <a:pt x="45339" y="154305"/>
                    </a:moveTo>
                    <a:cubicBezTo>
                      <a:pt x="43434" y="154876"/>
                      <a:pt x="41434" y="155162"/>
                      <a:pt x="39338" y="155162"/>
                    </a:cubicBezTo>
                    <a:lnTo>
                      <a:pt x="22765" y="155162"/>
                    </a:lnTo>
                    <a:cubicBezTo>
                      <a:pt x="10287" y="155162"/>
                      <a:pt x="0" y="144875"/>
                      <a:pt x="0" y="132397"/>
                    </a:cubicBezTo>
                    <a:lnTo>
                      <a:pt x="0" y="22765"/>
                    </a:lnTo>
                    <a:cubicBezTo>
                      <a:pt x="0" y="10192"/>
                      <a:pt x="10287" y="0"/>
                      <a:pt x="22765" y="0"/>
                    </a:cubicBezTo>
                    <a:lnTo>
                      <a:pt x="39338" y="0"/>
                    </a:lnTo>
                    <a:cubicBezTo>
                      <a:pt x="41434" y="0"/>
                      <a:pt x="43434" y="286"/>
                      <a:pt x="45339" y="857"/>
                    </a:cubicBezTo>
                    <a:cubicBezTo>
                      <a:pt x="35719" y="3524"/>
                      <a:pt x="28575" y="12287"/>
                      <a:pt x="28575" y="22765"/>
                    </a:cubicBezTo>
                    <a:lnTo>
                      <a:pt x="28575" y="132397"/>
                    </a:lnTo>
                    <a:cubicBezTo>
                      <a:pt x="28575" y="142780"/>
                      <a:pt x="35719" y="151638"/>
                      <a:pt x="45339" y="154305"/>
                    </a:cubicBezTo>
                    <a:close/>
                  </a:path>
                </a:pathLst>
              </a:custGeom>
              <a:solidFill>
                <a:srgbClr val="000000">
                  <a:alpha val="941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94" name="Google Shape;194;p3"/>
          <p:cNvGrpSpPr/>
          <p:nvPr/>
        </p:nvGrpSpPr>
        <p:grpSpPr>
          <a:xfrm>
            <a:off x="9180484" y="2786516"/>
            <a:ext cx="921142" cy="1242572"/>
            <a:chOff x="8283797" y="2441867"/>
            <a:chExt cx="597407" cy="805871"/>
          </a:xfrm>
        </p:grpSpPr>
        <p:grpSp>
          <p:nvGrpSpPr>
            <p:cNvPr id="195" name="Google Shape;195;p3"/>
            <p:cNvGrpSpPr/>
            <p:nvPr/>
          </p:nvGrpSpPr>
          <p:grpSpPr>
            <a:xfrm>
              <a:off x="8284787" y="2441867"/>
              <a:ext cx="419765" cy="628420"/>
              <a:chOff x="8284787" y="2441867"/>
              <a:chExt cx="419765" cy="628420"/>
            </a:xfrm>
          </p:grpSpPr>
          <p:sp>
            <p:nvSpPr>
              <p:cNvPr id="196" name="Google Shape;196;p3"/>
              <p:cNvSpPr/>
              <p:nvPr/>
            </p:nvSpPr>
            <p:spPr>
              <a:xfrm>
                <a:off x="8299028" y="2456115"/>
                <a:ext cx="391200" cy="599979"/>
              </a:xfrm>
              <a:custGeom>
                <a:rect b="b" l="l" r="r" t="t"/>
                <a:pathLst>
                  <a:path extrusionOk="0" h="599979" w="391200">
                    <a:moveTo>
                      <a:pt x="29060" y="0"/>
                    </a:moveTo>
                    <a:cubicBezTo>
                      <a:pt x="10296" y="41910"/>
                      <a:pt x="-12659" y="111919"/>
                      <a:pt x="8391" y="186214"/>
                    </a:cubicBezTo>
                    <a:cubicBezTo>
                      <a:pt x="23345" y="238887"/>
                      <a:pt x="54301" y="272129"/>
                      <a:pt x="70494" y="289655"/>
                    </a:cubicBezTo>
                    <a:cubicBezTo>
                      <a:pt x="137740" y="362807"/>
                      <a:pt x="220227" y="461105"/>
                      <a:pt x="329098" y="599980"/>
                    </a:cubicBezTo>
                    <a:cubicBezTo>
                      <a:pt x="349767" y="586169"/>
                      <a:pt x="370436" y="572357"/>
                      <a:pt x="391201" y="558641"/>
                    </a:cubicBezTo>
                    <a:cubicBezTo>
                      <a:pt x="270424" y="372332"/>
                      <a:pt x="149742" y="186119"/>
                      <a:pt x="29060" y="0"/>
                    </a:cubicBezTo>
                    <a:close/>
                  </a:path>
                </a:pathLst>
              </a:custGeom>
              <a:solidFill>
                <a:srgbClr val="D3D3D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7" name="Google Shape;197;p3"/>
              <p:cNvSpPr/>
              <p:nvPr/>
            </p:nvSpPr>
            <p:spPr>
              <a:xfrm>
                <a:off x="8284787" y="2441867"/>
                <a:ext cx="419765" cy="628420"/>
              </a:xfrm>
              <a:custGeom>
                <a:rect b="b" l="l" r="r" t="t"/>
                <a:pathLst>
                  <a:path extrusionOk="0" h="628420" w="419765">
                    <a:moveTo>
                      <a:pt x="343339" y="628421"/>
                    </a:moveTo>
                    <a:cubicBezTo>
                      <a:pt x="339053" y="628421"/>
                      <a:pt x="334862" y="626516"/>
                      <a:pt x="332099" y="622991"/>
                    </a:cubicBezTo>
                    <a:cubicBezTo>
                      <a:pt x="228086" y="490308"/>
                      <a:pt x="143695" y="389057"/>
                      <a:pt x="74258" y="313524"/>
                    </a:cubicBezTo>
                    <a:cubicBezTo>
                      <a:pt x="56541" y="294284"/>
                      <a:pt x="24633" y="259613"/>
                      <a:pt x="9011" y="204368"/>
                    </a:cubicBezTo>
                    <a:cubicBezTo>
                      <a:pt x="-8038" y="144074"/>
                      <a:pt x="-894" y="78161"/>
                      <a:pt x="30443" y="8438"/>
                    </a:cubicBezTo>
                    <a:cubicBezTo>
                      <a:pt x="32538" y="3676"/>
                      <a:pt x="37206" y="437"/>
                      <a:pt x="42349" y="56"/>
                    </a:cubicBezTo>
                    <a:cubicBezTo>
                      <a:pt x="47588" y="-420"/>
                      <a:pt x="52636" y="2152"/>
                      <a:pt x="55398" y="6533"/>
                    </a:cubicBezTo>
                    <a:lnTo>
                      <a:pt x="417443" y="565079"/>
                    </a:lnTo>
                    <a:cubicBezTo>
                      <a:pt x="421730" y="571652"/>
                      <a:pt x="419920" y="580415"/>
                      <a:pt x="413348" y="584701"/>
                    </a:cubicBezTo>
                    <a:lnTo>
                      <a:pt x="351245" y="626039"/>
                    </a:lnTo>
                    <a:cubicBezTo>
                      <a:pt x="348768" y="627659"/>
                      <a:pt x="346006" y="628421"/>
                      <a:pt x="343339" y="628421"/>
                    </a:cubicBezTo>
                    <a:close/>
                    <a:moveTo>
                      <a:pt x="46254" y="45014"/>
                    </a:moveTo>
                    <a:cubicBezTo>
                      <a:pt x="26538" y="99116"/>
                      <a:pt x="23204" y="149980"/>
                      <a:pt x="36443" y="196557"/>
                    </a:cubicBezTo>
                    <a:cubicBezTo>
                      <a:pt x="50255" y="245325"/>
                      <a:pt x="79115" y="276662"/>
                      <a:pt x="94641" y="293522"/>
                    </a:cubicBezTo>
                    <a:cubicBezTo>
                      <a:pt x="163412" y="368293"/>
                      <a:pt x="245613" y="466686"/>
                      <a:pt x="346387" y="594988"/>
                    </a:cubicBezTo>
                    <a:lnTo>
                      <a:pt x="385725" y="568794"/>
                    </a:lnTo>
                    <a:lnTo>
                      <a:pt x="46254" y="45014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8" name="Google Shape;198;p3"/>
            <p:cNvSpPr/>
            <p:nvPr/>
          </p:nvSpPr>
          <p:spPr>
            <a:xfrm>
              <a:off x="8299028" y="2465640"/>
              <a:ext cx="391200" cy="599979"/>
            </a:xfrm>
            <a:custGeom>
              <a:rect b="b" l="l" r="r" t="t"/>
              <a:pathLst>
                <a:path extrusionOk="0" h="599979" w="391200">
                  <a:moveTo>
                    <a:pt x="29060" y="0"/>
                  </a:moveTo>
                  <a:cubicBezTo>
                    <a:pt x="10296" y="41910"/>
                    <a:pt x="-12659" y="111919"/>
                    <a:pt x="8391" y="186214"/>
                  </a:cubicBezTo>
                  <a:cubicBezTo>
                    <a:pt x="23345" y="238887"/>
                    <a:pt x="54301" y="272129"/>
                    <a:pt x="70494" y="289655"/>
                  </a:cubicBezTo>
                  <a:cubicBezTo>
                    <a:pt x="137740" y="362807"/>
                    <a:pt x="220227" y="461105"/>
                    <a:pt x="329098" y="599980"/>
                  </a:cubicBezTo>
                  <a:cubicBezTo>
                    <a:pt x="349767" y="586169"/>
                    <a:pt x="370436" y="572357"/>
                    <a:pt x="391201" y="558641"/>
                  </a:cubicBezTo>
                  <a:cubicBezTo>
                    <a:pt x="270424" y="372332"/>
                    <a:pt x="149742" y="186119"/>
                    <a:pt x="29060" y="0"/>
                  </a:cubicBez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99" name="Google Shape;199;p3"/>
            <p:cNvGrpSpPr/>
            <p:nvPr/>
          </p:nvGrpSpPr>
          <p:grpSpPr>
            <a:xfrm>
              <a:off x="8460611" y="2441867"/>
              <a:ext cx="419676" cy="628420"/>
              <a:chOff x="8460611" y="2441867"/>
              <a:chExt cx="419676" cy="628420"/>
            </a:xfrm>
          </p:grpSpPr>
          <p:sp>
            <p:nvSpPr>
              <p:cNvPr id="200" name="Google Shape;200;p3"/>
              <p:cNvSpPr/>
              <p:nvPr/>
            </p:nvSpPr>
            <p:spPr>
              <a:xfrm>
                <a:off x="8474773" y="2456115"/>
                <a:ext cx="391200" cy="599979"/>
              </a:xfrm>
              <a:custGeom>
                <a:rect b="b" l="l" r="r" t="t"/>
                <a:pathLst>
                  <a:path extrusionOk="0" h="599979" w="391200">
                    <a:moveTo>
                      <a:pt x="362141" y="0"/>
                    </a:moveTo>
                    <a:cubicBezTo>
                      <a:pt x="380905" y="41910"/>
                      <a:pt x="403860" y="111919"/>
                      <a:pt x="382810" y="186214"/>
                    </a:cubicBezTo>
                    <a:cubicBezTo>
                      <a:pt x="367855" y="238887"/>
                      <a:pt x="336899" y="272129"/>
                      <a:pt x="320707" y="289655"/>
                    </a:cubicBezTo>
                    <a:cubicBezTo>
                      <a:pt x="253460" y="362807"/>
                      <a:pt x="170974" y="461105"/>
                      <a:pt x="62103" y="599980"/>
                    </a:cubicBezTo>
                    <a:cubicBezTo>
                      <a:pt x="41434" y="586169"/>
                      <a:pt x="20764" y="572357"/>
                      <a:pt x="0" y="558641"/>
                    </a:cubicBezTo>
                    <a:cubicBezTo>
                      <a:pt x="120777" y="372332"/>
                      <a:pt x="241459" y="186119"/>
                      <a:pt x="362141" y="0"/>
                    </a:cubicBezTo>
                    <a:close/>
                  </a:path>
                </a:pathLst>
              </a:custGeom>
              <a:solidFill>
                <a:srgbClr val="D3D3D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1" name="Google Shape;201;p3"/>
              <p:cNvSpPr/>
              <p:nvPr/>
            </p:nvSpPr>
            <p:spPr>
              <a:xfrm>
                <a:off x="8460611" y="2441867"/>
                <a:ext cx="419676" cy="628420"/>
              </a:xfrm>
              <a:custGeom>
                <a:rect b="b" l="l" r="r" t="t"/>
                <a:pathLst>
                  <a:path extrusionOk="0" h="628420" w="419676">
                    <a:moveTo>
                      <a:pt x="76360" y="628421"/>
                    </a:moveTo>
                    <a:cubicBezTo>
                      <a:pt x="73598" y="628421"/>
                      <a:pt x="70836" y="627659"/>
                      <a:pt x="68455" y="626039"/>
                    </a:cubicBezTo>
                    <a:lnTo>
                      <a:pt x="6351" y="584701"/>
                    </a:lnTo>
                    <a:cubicBezTo>
                      <a:pt x="-126" y="580319"/>
                      <a:pt x="-1935" y="571556"/>
                      <a:pt x="2256" y="565079"/>
                    </a:cubicBezTo>
                    <a:lnTo>
                      <a:pt x="364301" y="6533"/>
                    </a:lnTo>
                    <a:cubicBezTo>
                      <a:pt x="367158" y="2152"/>
                      <a:pt x="372207" y="-420"/>
                      <a:pt x="377350" y="56"/>
                    </a:cubicBezTo>
                    <a:cubicBezTo>
                      <a:pt x="382589" y="437"/>
                      <a:pt x="387161" y="3676"/>
                      <a:pt x="389256" y="8438"/>
                    </a:cubicBezTo>
                    <a:cubicBezTo>
                      <a:pt x="420499" y="78161"/>
                      <a:pt x="427737" y="144074"/>
                      <a:pt x="410688" y="204368"/>
                    </a:cubicBezTo>
                    <a:cubicBezTo>
                      <a:pt x="394971" y="259708"/>
                      <a:pt x="363158" y="294284"/>
                      <a:pt x="346013" y="312857"/>
                    </a:cubicBezTo>
                    <a:cubicBezTo>
                      <a:pt x="275909" y="389057"/>
                      <a:pt x="191613" y="490213"/>
                      <a:pt x="87505" y="622991"/>
                    </a:cubicBezTo>
                    <a:cubicBezTo>
                      <a:pt x="84743" y="626516"/>
                      <a:pt x="80551" y="628421"/>
                      <a:pt x="76360" y="628421"/>
                    </a:cubicBezTo>
                    <a:close/>
                    <a:moveTo>
                      <a:pt x="33974" y="568699"/>
                    </a:moveTo>
                    <a:lnTo>
                      <a:pt x="73312" y="594893"/>
                    </a:lnTo>
                    <a:cubicBezTo>
                      <a:pt x="174087" y="466686"/>
                      <a:pt x="256287" y="368198"/>
                      <a:pt x="324487" y="294188"/>
                    </a:cubicBezTo>
                    <a:cubicBezTo>
                      <a:pt x="340584" y="276662"/>
                      <a:pt x="369444" y="245325"/>
                      <a:pt x="383351" y="196557"/>
                    </a:cubicBezTo>
                    <a:cubicBezTo>
                      <a:pt x="396591" y="149980"/>
                      <a:pt x="393257" y="99116"/>
                      <a:pt x="373540" y="45014"/>
                    </a:cubicBezTo>
                    <a:lnTo>
                      <a:pt x="33974" y="568699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2" name="Google Shape;202;p3"/>
            <p:cNvSpPr/>
            <p:nvPr/>
          </p:nvSpPr>
          <p:spPr>
            <a:xfrm>
              <a:off x="8507825" y="2551270"/>
              <a:ext cx="7238" cy="4381"/>
            </a:xfrm>
            <a:custGeom>
              <a:rect b="b" l="l" r="r" t="t"/>
              <a:pathLst>
                <a:path extrusionOk="0" h="4381" w="7238">
                  <a:moveTo>
                    <a:pt x="571" y="0"/>
                  </a:moveTo>
                  <a:cubicBezTo>
                    <a:pt x="381" y="0"/>
                    <a:pt x="190" y="95"/>
                    <a:pt x="0" y="286"/>
                  </a:cubicBezTo>
                  <a:cubicBezTo>
                    <a:pt x="2476" y="1524"/>
                    <a:pt x="4857" y="2953"/>
                    <a:pt x="7239" y="4381"/>
                  </a:cubicBezTo>
                  <a:cubicBezTo>
                    <a:pt x="4953" y="2953"/>
                    <a:pt x="2762" y="1429"/>
                    <a:pt x="57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03" name="Google Shape;203;p3"/>
            <p:cNvGrpSpPr/>
            <p:nvPr/>
          </p:nvGrpSpPr>
          <p:grpSpPr>
            <a:xfrm>
              <a:off x="8283797" y="2970942"/>
              <a:ext cx="597407" cy="276796"/>
              <a:chOff x="8283797" y="2970942"/>
              <a:chExt cx="597407" cy="276796"/>
            </a:xfrm>
          </p:grpSpPr>
          <p:grpSp>
            <p:nvGrpSpPr>
              <p:cNvPr id="204" name="Google Shape;204;p3"/>
              <p:cNvGrpSpPr/>
              <p:nvPr/>
            </p:nvGrpSpPr>
            <p:grpSpPr>
              <a:xfrm>
                <a:off x="8283797" y="2970942"/>
                <a:ext cx="276796" cy="276796"/>
                <a:chOff x="8283797" y="2970942"/>
                <a:chExt cx="276796" cy="276796"/>
              </a:xfrm>
            </p:grpSpPr>
            <p:sp>
              <p:nvSpPr>
                <p:cNvPr id="205" name="Google Shape;205;p3"/>
                <p:cNvSpPr/>
                <p:nvPr/>
              </p:nvSpPr>
              <p:spPr>
                <a:xfrm>
                  <a:off x="8298084" y="2985229"/>
                  <a:ext cx="248221" cy="248221"/>
                </a:xfrm>
                <a:custGeom>
                  <a:rect b="b" l="l" r="r" t="t"/>
                  <a:pathLst>
                    <a:path extrusionOk="0" h="248221" w="248221">
                      <a:moveTo>
                        <a:pt x="124110" y="0"/>
                      </a:moveTo>
                      <a:cubicBezTo>
                        <a:pt x="55531" y="0"/>
                        <a:pt x="0" y="55531"/>
                        <a:pt x="0" y="124111"/>
                      </a:cubicBezTo>
                      <a:cubicBezTo>
                        <a:pt x="0" y="192691"/>
                        <a:pt x="55531" y="248221"/>
                        <a:pt x="124110" y="248221"/>
                      </a:cubicBezTo>
                      <a:cubicBezTo>
                        <a:pt x="192691" y="248221"/>
                        <a:pt x="248221" y="192691"/>
                        <a:pt x="248221" y="124111"/>
                      </a:cubicBezTo>
                      <a:cubicBezTo>
                        <a:pt x="248221" y="55531"/>
                        <a:pt x="192691" y="0"/>
                        <a:pt x="124110" y="0"/>
                      </a:cubicBezTo>
                      <a:close/>
                      <a:moveTo>
                        <a:pt x="124110" y="175831"/>
                      </a:moveTo>
                      <a:cubicBezTo>
                        <a:pt x="95535" y="175831"/>
                        <a:pt x="72390" y="152686"/>
                        <a:pt x="72390" y="124111"/>
                      </a:cubicBezTo>
                      <a:cubicBezTo>
                        <a:pt x="72390" y="95536"/>
                        <a:pt x="95535" y="72390"/>
                        <a:pt x="124110" y="72390"/>
                      </a:cubicBezTo>
                      <a:cubicBezTo>
                        <a:pt x="152685" y="72390"/>
                        <a:pt x="175832" y="95536"/>
                        <a:pt x="175832" y="124111"/>
                      </a:cubicBezTo>
                      <a:cubicBezTo>
                        <a:pt x="175832" y="152686"/>
                        <a:pt x="152685" y="175831"/>
                        <a:pt x="124110" y="175831"/>
                      </a:cubicBezTo>
                      <a:close/>
                    </a:path>
                  </a:pathLst>
                </a:custGeom>
                <a:solidFill>
                  <a:srgbClr val="E96D6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6" name="Google Shape;206;p3"/>
                <p:cNvSpPr/>
                <p:nvPr/>
              </p:nvSpPr>
              <p:spPr>
                <a:xfrm>
                  <a:off x="8283797" y="2970942"/>
                  <a:ext cx="276796" cy="276796"/>
                </a:xfrm>
                <a:custGeom>
                  <a:rect b="b" l="l" r="r" t="t"/>
                  <a:pathLst>
                    <a:path extrusionOk="0" h="276796" w="276796">
                      <a:moveTo>
                        <a:pt x="138398" y="276796"/>
                      </a:moveTo>
                      <a:cubicBezTo>
                        <a:pt x="62103" y="276796"/>
                        <a:pt x="0" y="214693"/>
                        <a:pt x="0" y="138398"/>
                      </a:cubicBezTo>
                      <a:cubicBezTo>
                        <a:pt x="0" y="62103"/>
                        <a:pt x="62103" y="0"/>
                        <a:pt x="138398" y="0"/>
                      </a:cubicBezTo>
                      <a:cubicBezTo>
                        <a:pt x="214693" y="0"/>
                        <a:pt x="276796" y="62103"/>
                        <a:pt x="276796" y="138398"/>
                      </a:cubicBezTo>
                      <a:cubicBezTo>
                        <a:pt x="276796" y="214693"/>
                        <a:pt x="214693" y="276796"/>
                        <a:pt x="138398" y="276796"/>
                      </a:cubicBezTo>
                      <a:close/>
                      <a:moveTo>
                        <a:pt x="138398" y="28575"/>
                      </a:moveTo>
                      <a:cubicBezTo>
                        <a:pt x="77819" y="28575"/>
                        <a:pt x="28575" y="77819"/>
                        <a:pt x="28575" y="138398"/>
                      </a:cubicBezTo>
                      <a:cubicBezTo>
                        <a:pt x="28575" y="198977"/>
                        <a:pt x="77819" y="248221"/>
                        <a:pt x="138398" y="248221"/>
                      </a:cubicBezTo>
                      <a:cubicBezTo>
                        <a:pt x="198977" y="248221"/>
                        <a:pt x="248221" y="198977"/>
                        <a:pt x="248221" y="138398"/>
                      </a:cubicBezTo>
                      <a:cubicBezTo>
                        <a:pt x="248221" y="77819"/>
                        <a:pt x="198977" y="28575"/>
                        <a:pt x="138398" y="28575"/>
                      </a:cubicBezTo>
                      <a:close/>
                      <a:moveTo>
                        <a:pt x="138398" y="204406"/>
                      </a:moveTo>
                      <a:cubicBezTo>
                        <a:pt x="102013" y="204406"/>
                        <a:pt x="72390" y="174784"/>
                        <a:pt x="72390" y="138398"/>
                      </a:cubicBezTo>
                      <a:cubicBezTo>
                        <a:pt x="72390" y="102013"/>
                        <a:pt x="102013" y="72390"/>
                        <a:pt x="138398" y="72390"/>
                      </a:cubicBezTo>
                      <a:cubicBezTo>
                        <a:pt x="174784" y="72390"/>
                        <a:pt x="204407" y="102013"/>
                        <a:pt x="204407" y="138398"/>
                      </a:cubicBezTo>
                      <a:cubicBezTo>
                        <a:pt x="204407" y="174784"/>
                        <a:pt x="174784" y="204406"/>
                        <a:pt x="138398" y="204406"/>
                      </a:cubicBezTo>
                      <a:close/>
                      <a:moveTo>
                        <a:pt x="138398" y="100965"/>
                      </a:moveTo>
                      <a:cubicBezTo>
                        <a:pt x="117729" y="100965"/>
                        <a:pt x="100965" y="117729"/>
                        <a:pt x="100965" y="138398"/>
                      </a:cubicBezTo>
                      <a:cubicBezTo>
                        <a:pt x="100965" y="159067"/>
                        <a:pt x="117729" y="175831"/>
                        <a:pt x="138398" y="175831"/>
                      </a:cubicBezTo>
                      <a:cubicBezTo>
                        <a:pt x="159068" y="175831"/>
                        <a:pt x="175832" y="159067"/>
                        <a:pt x="175832" y="138398"/>
                      </a:cubicBezTo>
                      <a:cubicBezTo>
                        <a:pt x="175832" y="117729"/>
                        <a:pt x="159068" y="100965"/>
                        <a:pt x="138398" y="10096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7" name="Google Shape;207;p3"/>
              <p:cNvGrpSpPr/>
              <p:nvPr/>
            </p:nvGrpSpPr>
            <p:grpSpPr>
              <a:xfrm>
                <a:off x="8604408" y="2970942"/>
                <a:ext cx="276796" cy="276796"/>
                <a:chOff x="8604408" y="2970942"/>
                <a:chExt cx="276796" cy="276796"/>
              </a:xfrm>
            </p:grpSpPr>
            <p:sp>
              <p:nvSpPr>
                <p:cNvPr id="208" name="Google Shape;208;p3"/>
                <p:cNvSpPr/>
                <p:nvPr/>
              </p:nvSpPr>
              <p:spPr>
                <a:xfrm>
                  <a:off x="8618696" y="2985229"/>
                  <a:ext cx="248221" cy="248221"/>
                </a:xfrm>
                <a:custGeom>
                  <a:rect b="b" l="l" r="r" t="t"/>
                  <a:pathLst>
                    <a:path extrusionOk="0" h="248221" w="248221">
                      <a:moveTo>
                        <a:pt x="124111" y="0"/>
                      </a:moveTo>
                      <a:cubicBezTo>
                        <a:pt x="55531" y="0"/>
                        <a:pt x="0" y="55531"/>
                        <a:pt x="0" y="124111"/>
                      </a:cubicBezTo>
                      <a:cubicBezTo>
                        <a:pt x="0" y="192691"/>
                        <a:pt x="55531" y="248221"/>
                        <a:pt x="124111" y="248221"/>
                      </a:cubicBezTo>
                      <a:cubicBezTo>
                        <a:pt x="192691" y="248221"/>
                        <a:pt x="248221" y="192691"/>
                        <a:pt x="248221" y="124111"/>
                      </a:cubicBezTo>
                      <a:cubicBezTo>
                        <a:pt x="248221" y="55531"/>
                        <a:pt x="192691" y="0"/>
                        <a:pt x="124111" y="0"/>
                      </a:cubicBezTo>
                      <a:close/>
                      <a:moveTo>
                        <a:pt x="124111" y="175831"/>
                      </a:moveTo>
                      <a:cubicBezTo>
                        <a:pt x="95536" y="175831"/>
                        <a:pt x="72390" y="152686"/>
                        <a:pt x="72390" y="124111"/>
                      </a:cubicBezTo>
                      <a:cubicBezTo>
                        <a:pt x="72390" y="95536"/>
                        <a:pt x="95536" y="72390"/>
                        <a:pt x="124111" y="72390"/>
                      </a:cubicBezTo>
                      <a:cubicBezTo>
                        <a:pt x="152686" y="72390"/>
                        <a:pt x="175832" y="95536"/>
                        <a:pt x="175832" y="124111"/>
                      </a:cubicBezTo>
                      <a:cubicBezTo>
                        <a:pt x="175832" y="152686"/>
                        <a:pt x="152686" y="175831"/>
                        <a:pt x="124111" y="175831"/>
                      </a:cubicBezTo>
                      <a:close/>
                    </a:path>
                  </a:pathLst>
                </a:custGeom>
                <a:solidFill>
                  <a:srgbClr val="E96D6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9" name="Google Shape;209;p3"/>
                <p:cNvSpPr/>
                <p:nvPr/>
              </p:nvSpPr>
              <p:spPr>
                <a:xfrm>
                  <a:off x="8604408" y="2970942"/>
                  <a:ext cx="276796" cy="276796"/>
                </a:xfrm>
                <a:custGeom>
                  <a:rect b="b" l="l" r="r" t="t"/>
                  <a:pathLst>
                    <a:path extrusionOk="0" h="276796" w="276796">
                      <a:moveTo>
                        <a:pt x="138399" y="276796"/>
                      </a:moveTo>
                      <a:cubicBezTo>
                        <a:pt x="62103" y="276796"/>
                        <a:pt x="0" y="214693"/>
                        <a:pt x="0" y="138398"/>
                      </a:cubicBezTo>
                      <a:cubicBezTo>
                        <a:pt x="0" y="62103"/>
                        <a:pt x="62103" y="0"/>
                        <a:pt x="138399" y="0"/>
                      </a:cubicBezTo>
                      <a:cubicBezTo>
                        <a:pt x="214694" y="0"/>
                        <a:pt x="276796" y="62103"/>
                        <a:pt x="276796" y="138398"/>
                      </a:cubicBezTo>
                      <a:cubicBezTo>
                        <a:pt x="276796" y="214693"/>
                        <a:pt x="214694" y="276796"/>
                        <a:pt x="138399" y="276796"/>
                      </a:cubicBezTo>
                      <a:close/>
                      <a:moveTo>
                        <a:pt x="138399" y="28575"/>
                      </a:moveTo>
                      <a:cubicBezTo>
                        <a:pt x="77820" y="28575"/>
                        <a:pt x="28575" y="77819"/>
                        <a:pt x="28575" y="138398"/>
                      </a:cubicBezTo>
                      <a:cubicBezTo>
                        <a:pt x="28575" y="198977"/>
                        <a:pt x="77820" y="248221"/>
                        <a:pt x="138399" y="248221"/>
                      </a:cubicBezTo>
                      <a:cubicBezTo>
                        <a:pt x="198977" y="248221"/>
                        <a:pt x="248221" y="198977"/>
                        <a:pt x="248221" y="138398"/>
                      </a:cubicBezTo>
                      <a:cubicBezTo>
                        <a:pt x="248221" y="77819"/>
                        <a:pt x="198977" y="28575"/>
                        <a:pt x="138399" y="28575"/>
                      </a:cubicBezTo>
                      <a:close/>
                      <a:moveTo>
                        <a:pt x="138399" y="204406"/>
                      </a:moveTo>
                      <a:cubicBezTo>
                        <a:pt x="102013" y="204406"/>
                        <a:pt x="72390" y="174784"/>
                        <a:pt x="72390" y="138398"/>
                      </a:cubicBezTo>
                      <a:cubicBezTo>
                        <a:pt x="72390" y="102013"/>
                        <a:pt x="102013" y="72390"/>
                        <a:pt x="138399" y="72390"/>
                      </a:cubicBezTo>
                      <a:cubicBezTo>
                        <a:pt x="174784" y="72390"/>
                        <a:pt x="204407" y="102013"/>
                        <a:pt x="204407" y="138398"/>
                      </a:cubicBezTo>
                      <a:cubicBezTo>
                        <a:pt x="204407" y="174784"/>
                        <a:pt x="174784" y="204406"/>
                        <a:pt x="138399" y="204406"/>
                      </a:cubicBezTo>
                      <a:close/>
                      <a:moveTo>
                        <a:pt x="138399" y="100965"/>
                      </a:moveTo>
                      <a:cubicBezTo>
                        <a:pt x="117729" y="100965"/>
                        <a:pt x="100965" y="117729"/>
                        <a:pt x="100965" y="138398"/>
                      </a:cubicBezTo>
                      <a:cubicBezTo>
                        <a:pt x="100965" y="159067"/>
                        <a:pt x="117729" y="175831"/>
                        <a:pt x="138399" y="175831"/>
                      </a:cubicBezTo>
                      <a:cubicBezTo>
                        <a:pt x="159068" y="175831"/>
                        <a:pt x="175832" y="159067"/>
                        <a:pt x="175832" y="138398"/>
                      </a:cubicBezTo>
                      <a:cubicBezTo>
                        <a:pt x="175832" y="117729"/>
                        <a:pt x="159068" y="100965"/>
                        <a:pt x="138399" y="10096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10" name="Google Shape;210;p3"/>
            <p:cNvSpPr/>
            <p:nvPr/>
          </p:nvSpPr>
          <p:spPr>
            <a:xfrm>
              <a:off x="8294846" y="2985229"/>
              <a:ext cx="248221" cy="248221"/>
            </a:xfrm>
            <a:custGeom>
              <a:rect b="b" l="l" r="r" t="t"/>
              <a:pathLst>
                <a:path extrusionOk="0" h="248221" w="248221">
                  <a:moveTo>
                    <a:pt x="124111" y="0"/>
                  </a:moveTo>
                  <a:cubicBezTo>
                    <a:pt x="55531" y="0"/>
                    <a:pt x="0" y="55531"/>
                    <a:pt x="0" y="124111"/>
                  </a:cubicBezTo>
                  <a:cubicBezTo>
                    <a:pt x="0" y="192691"/>
                    <a:pt x="55531" y="248221"/>
                    <a:pt x="124111" y="248221"/>
                  </a:cubicBezTo>
                  <a:cubicBezTo>
                    <a:pt x="192691" y="248221"/>
                    <a:pt x="248221" y="192691"/>
                    <a:pt x="248221" y="124111"/>
                  </a:cubicBezTo>
                  <a:cubicBezTo>
                    <a:pt x="248221" y="55531"/>
                    <a:pt x="192691" y="0"/>
                    <a:pt x="124111" y="0"/>
                  </a:cubicBezTo>
                  <a:close/>
                  <a:moveTo>
                    <a:pt x="124111" y="175831"/>
                  </a:moveTo>
                  <a:cubicBezTo>
                    <a:pt x="95536" y="175831"/>
                    <a:pt x="72390" y="152686"/>
                    <a:pt x="72390" y="124111"/>
                  </a:cubicBezTo>
                  <a:cubicBezTo>
                    <a:pt x="72390" y="95536"/>
                    <a:pt x="95536" y="72390"/>
                    <a:pt x="124111" y="72390"/>
                  </a:cubicBezTo>
                  <a:cubicBezTo>
                    <a:pt x="152686" y="72390"/>
                    <a:pt x="175832" y="95536"/>
                    <a:pt x="175832" y="124111"/>
                  </a:cubicBezTo>
                  <a:cubicBezTo>
                    <a:pt x="175832" y="152686"/>
                    <a:pt x="152686" y="175831"/>
                    <a:pt x="124111" y="175831"/>
                  </a:cubicBez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1" name="Google Shape;211;p3"/>
          <p:cNvGrpSpPr/>
          <p:nvPr/>
        </p:nvGrpSpPr>
        <p:grpSpPr>
          <a:xfrm>
            <a:off x="1764723" y="2620035"/>
            <a:ext cx="1468635" cy="1575666"/>
            <a:chOff x="6962458" y="444759"/>
            <a:chExt cx="952484" cy="1021899"/>
          </a:xfrm>
        </p:grpSpPr>
        <p:sp>
          <p:nvSpPr>
            <p:cNvPr id="212" name="Google Shape;212;p3"/>
            <p:cNvSpPr/>
            <p:nvPr/>
          </p:nvSpPr>
          <p:spPr>
            <a:xfrm>
              <a:off x="7250508" y="458897"/>
              <a:ext cx="650221" cy="650114"/>
            </a:xfrm>
            <a:custGeom>
              <a:rect b="b" l="l" r="r" t="t"/>
              <a:pathLst>
                <a:path extrusionOk="0" h="650114" w="650221">
                  <a:moveTo>
                    <a:pt x="641621" y="399495"/>
                  </a:moveTo>
                  <a:cubicBezTo>
                    <a:pt x="648098" y="371872"/>
                    <a:pt x="650860" y="343583"/>
                    <a:pt x="650098" y="315389"/>
                  </a:cubicBezTo>
                  <a:moveTo>
                    <a:pt x="650003" y="315389"/>
                  </a:moveTo>
                  <a:cubicBezTo>
                    <a:pt x="647431" y="228902"/>
                    <a:pt x="610474" y="143653"/>
                    <a:pt x="540561" y="81741"/>
                  </a:cubicBezTo>
                  <a:cubicBezTo>
                    <a:pt x="406162" y="-37322"/>
                    <a:pt x="200803" y="-24844"/>
                    <a:pt x="81741" y="109554"/>
                  </a:cubicBezTo>
                  <a:cubicBezTo>
                    <a:pt x="-37322" y="243952"/>
                    <a:pt x="-24844" y="449311"/>
                    <a:pt x="109554" y="568373"/>
                  </a:cubicBezTo>
                  <a:cubicBezTo>
                    <a:pt x="243952" y="687436"/>
                    <a:pt x="449311" y="674958"/>
                    <a:pt x="568373" y="540560"/>
                  </a:cubicBezTo>
                  <a:cubicBezTo>
                    <a:pt x="589614" y="516557"/>
                    <a:pt x="606759" y="490268"/>
                    <a:pt x="619618" y="462550"/>
                  </a:cubicBezTo>
                  <a:moveTo>
                    <a:pt x="186802" y="481219"/>
                  </a:moveTo>
                  <a:cubicBezTo>
                    <a:pt x="100505" y="404829"/>
                    <a:pt x="92504" y="272908"/>
                    <a:pt x="168895" y="186706"/>
                  </a:cubicBezTo>
                  <a:cubicBezTo>
                    <a:pt x="245286" y="100505"/>
                    <a:pt x="377207" y="92409"/>
                    <a:pt x="463408" y="168799"/>
                  </a:cubicBezTo>
                  <a:cubicBezTo>
                    <a:pt x="549609" y="245190"/>
                    <a:pt x="557705" y="377111"/>
                    <a:pt x="481315" y="463312"/>
                  </a:cubicBezTo>
                  <a:cubicBezTo>
                    <a:pt x="404924" y="549514"/>
                    <a:pt x="273098" y="557705"/>
                    <a:pt x="186802" y="481219"/>
                  </a:cubicBezTo>
                  <a:close/>
                </a:path>
              </a:pathLst>
            </a:custGeom>
            <a:solidFill>
              <a:srgbClr val="80CC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7236433" y="444759"/>
              <a:ext cx="678509" cy="678332"/>
            </a:xfrm>
            <a:custGeom>
              <a:rect b="b" l="l" r="r" t="t"/>
              <a:pathLst>
                <a:path extrusionOk="0" h="678332" w="678509">
                  <a:moveTo>
                    <a:pt x="338989" y="678333"/>
                  </a:moveTo>
                  <a:cubicBezTo>
                    <a:pt x="258979" y="678333"/>
                    <a:pt x="178683" y="650329"/>
                    <a:pt x="114199" y="593179"/>
                  </a:cubicBezTo>
                  <a:cubicBezTo>
                    <a:pt x="-25913" y="469163"/>
                    <a:pt x="-38867" y="254279"/>
                    <a:pt x="85148" y="114167"/>
                  </a:cubicBezTo>
                  <a:cubicBezTo>
                    <a:pt x="209164" y="-25851"/>
                    <a:pt x="424048" y="-38900"/>
                    <a:pt x="564161" y="85115"/>
                  </a:cubicBezTo>
                  <a:cubicBezTo>
                    <a:pt x="633978" y="146933"/>
                    <a:pt x="675603" y="235896"/>
                    <a:pt x="678365" y="329051"/>
                  </a:cubicBezTo>
                  <a:cubicBezTo>
                    <a:pt x="678365" y="329051"/>
                    <a:pt x="678365" y="329051"/>
                    <a:pt x="678365" y="329051"/>
                  </a:cubicBezTo>
                  <a:cubicBezTo>
                    <a:pt x="679222" y="358578"/>
                    <a:pt x="676269" y="388106"/>
                    <a:pt x="669602" y="416776"/>
                  </a:cubicBezTo>
                  <a:cubicBezTo>
                    <a:pt x="667793" y="424491"/>
                    <a:pt x="660172" y="429254"/>
                    <a:pt x="652457" y="427444"/>
                  </a:cubicBezTo>
                  <a:cubicBezTo>
                    <a:pt x="644742" y="425634"/>
                    <a:pt x="639979" y="417919"/>
                    <a:pt x="641789" y="410299"/>
                  </a:cubicBezTo>
                  <a:cubicBezTo>
                    <a:pt x="647980" y="384010"/>
                    <a:pt x="650647" y="356959"/>
                    <a:pt x="649886" y="329908"/>
                  </a:cubicBezTo>
                  <a:cubicBezTo>
                    <a:pt x="649886" y="329908"/>
                    <a:pt x="649886" y="329908"/>
                    <a:pt x="649886" y="329908"/>
                  </a:cubicBezTo>
                  <a:cubicBezTo>
                    <a:pt x="647314" y="243326"/>
                    <a:pt x="610166" y="163982"/>
                    <a:pt x="545301" y="106547"/>
                  </a:cubicBezTo>
                  <a:cubicBezTo>
                    <a:pt x="416999" y="-7087"/>
                    <a:pt x="220212" y="4915"/>
                    <a:pt x="106674" y="133121"/>
                  </a:cubicBezTo>
                  <a:cubicBezTo>
                    <a:pt x="-6959" y="261423"/>
                    <a:pt x="4948" y="458210"/>
                    <a:pt x="133154" y="571843"/>
                  </a:cubicBezTo>
                  <a:cubicBezTo>
                    <a:pt x="261456" y="685381"/>
                    <a:pt x="458147" y="673475"/>
                    <a:pt x="571780" y="545268"/>
                  </a:cubicBezTo>
                  <a:cubicBezTo>
                    <a:pt x="591687" y="522789"/>
                    <a:pt x="608261" y="497643"/>
                    <a:pt x="620834" y="470687"/>
                  </a:cubicBezTo>
                  <a:cubicBezTo>
                    <a:pt x="624168" y="463544"/>
                    <a:pt x="632740" y="460400"/>
                    <a:pt x="639789" y="463829"/>
                  </a:cubicBezTo>
                  <a:cubicBezTo>
                    <a:pt x="646933" y="467163"/>
                    <a:pt x="650076" y="475640"/>
                    <a:pt x="646647" y="482784"/>
                  </a:cubicBezTo>
                  <a:cubicBezTo>
                    <a:pt x="632931" y="512216"/>
                    <a:pt x="614928" y="539553"/>
                    <a:pt x="593116" y="564223"/>
                  </a:cubicBezTo>
                  <a:cubicBezTo>
                    <a:pt x="526251" y="639756"/>
                    <a:pt x="432810" y="678333"/>
                    <a:pt x="338989" y="678333"/>
                  </a:cubicBezTo>
                  <a:close/>
                  <a:moveTo>
                    <a:pt x="338894" y="562127"/>
                  </a:moveTo>
                  <a:cubicBezTo>
                    <a:pt x="284411" y="562127"/>
                    <a:pt x="232500" y="542506"/>
                    <a:pt x="191352" y="506120"/>
                  </a:cubicBezTo>
                  <a:cubicBezTo>
                    <a:pt x="146775" y="466592"/>
                    <a:pt x="120200" y="412204"/>
                    <a:pt x="116580" y="352768"/>
                  </a:cubicBezTo>
                  <a:cubicBezTo>
                    <a:pt x="112961" y="293332"/>
                    <a:pt x="132773" y="236087"/>
                    <a:pt x="172207" y="191414"/>
                  </a:cubicBezTo>
                  <a:cubicBezTo>
                    <a:pt x="253741" y="99403"/>
                    <a:pt x="394901" y="90830"/>
                    <a:pt x="486912" y="172364"/>
                  </a:cubicBezTo>
                  <a:cubicBezTo>
                    <a:pt x="531490" y="211893"/>
                    <a:pt x="558064" y="266281"/>
                    <a:pt x="561684" y="325812"/>
                  </a:cubicBezTo>
                  <a:cubicBezTo>
                    <a:pt x="565303" y="385248"/>
                    <a:pt x="545491" y="442493"/>
                    <a:pt x="506058" y="487166"/>
                  </a:cubicBezTo>
                  <a:cubicBezTo>
                    <a:pt x="466624" y="531838"/>
                    <a:pt x="412046" y="558317"/>
                    <a:pt x="352610" y="561937"/>
                  </a:cubicBezTo>
                  <a:cubicBezTo>
                    <a:pt x="348134" y="562032"/>
                    <a:pt x="343466" y="562127"/>
                    <a:pt x="338894" y="562127"/>
                  </a:cubicBezTo>
                  <a:close/>
                  <a:moveTo>
                    <a:pt x="339370" y="144932"/>
                  </a:moveTo>
                  <a:cubicBezTo>
                    <a:pt x="285649" y="144932"/>
                    <a:pt x="232119" y="167030"/>
                    <a:pt x="193733" y="210369"/>
                  </a:cubicBezTo>
                  <a:cubicBezTo>
                    <a:pt x="159348" y="249231"/>
                    <a:pt x="142108" y="299142"/>
                    <a:pt x="145251" y="350958"/>
                  </a:cubicBezTo>
                  <a:cubicBezTo>
                    <a:pt x="148394" y="402774"/>
                    <a:pt x="171540" y="450304"/>
                    <a:pt x="210402" y="484689"/>
                  </a:cubicBezTo>
                  <a:cubicBezTo>
                    <a:pt x="249264" y="519074"/>
                    <a:pt x="299175" y="536315"/>
                    <a:pt x="351086" y="533171"/>
                  </a:cubicBezTo>
                  <a:cubicBezTo>
                    <a:pt x="402902" y="530028"/>
                    <a:pt x="450432" y="506882"/>
                    <a:pt x="484817" y="468020"/>
                  </a:cubicBezTo>
                  <a:cubicBezTo>
                    <a:pt x="519202" y="429158"/>
                    <a:pt x="536442" y="379247"/>
                    <a:pt x="533299" y="327431"/>
                  </a:cubicBezTo>
                  <a:cubicBezTo>
                    <a:pt x="530156" y="275615"/>
                    <a:pt x="507011" y="228086"/>
                    <a:pt x="468148" y="193700"/>
                  </a:cubicBezTo>
                  <a:cubicBezTo>
                    <a:pt x="431191" y="160934"/>
                    <a:pt x="385185" y="144932"/>
                    <a:pt x="339370" y="14493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6976841" y="1108995"/>
              <a:ext cx="320641" cy="343406"/>
            </a:xfrm>
            <a:custGeom>
              <a:rect b="b" l="l" r="r" t="t"/>
              <a:pathLst>
                <a:path extrusionOk="0" h="343406" w="320641">
                  <a:moveTo>
                    <a:pt x="143191" y="98584"/>
                  </a:moveTo>
                  <a:lnTo>
                    <a:pt x="230535" y="0"/>
                  </a:lnTo>
                  <a:lnTo>
                    <a:pt x="320642" y="79819"/>
                  </a:lnTo>
                  <a:lnTo>
                    <a:pt x="105186" y="323183"/>
                  </a:lnTo>
                  <a:cubicBezTo>
                    <a:pt x="83278" y="347948"/>
                    <a:pt x="44988" y="350330"/>
                    <a:pt x="20223" y="328327"/>
                  </a:cubicBezTo>
                  <a:lnTo>
                    <a:pt x="20223" y="328327"/>
                  </a:lnTo>
                  <a:cubicBezTo>
                    <a:pt x="-4542" y="306419"/>
                    <a:pt x="-6923" y="268129"/>
                    <a:pt x="15080" y="243364"/>
                  </a:cubicBezTo>
                  <a:lnTo>
                    <a:pt x="115187" y="130397"/>
                  </a:lnTo>
                </a:path>
              </a:pathLst>
            </a:custGeom>
            <a:solidFill>
              <a:srgbClr val="90899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6962458" y="1094688"/>
              <a:ext cx="349375" cy="371970"/>
            </a:xfrm>
            <a:custGeom>
              <a:rect b="b" l="l" r="r" t="t"/>
              <a:pathLst>
                <a:path extrusionOk="0" h="371970" w="349375">
                  <a:moveTo>
                    <a:pt x="74326" y="371970"/>
                  </a:moveTo>
                  <a:cubicBezTo>
                    <a:pt x="56133" y="371970"/>
                    <a:pt x="38797" y="365398"/>
                    <a:pt x="25081" y="353301"/>
                  </a:cubicBezTo>
                  <a:cubicBezTo>
                    <a:pt x="-5684" y="326060"/>
                    <a:pt x="-8542" y="278911"/>
                    <a:pt x="18700" y="248145"/>
                  </a:cubicBezTo>
                  <a:lnTo>
                    <a:pt x="118807" y="135179"/>
                  </a:lnTo>
                  <a:cubicBezTo>
                    <a:pt x="124046" y="129273"/>
                    <a:pt x="133095" y="128702"/>
                    <a:pt x="139000" y="133941"/>
                  </a:cubicBezTo>
                  <a:cubicBezTo>
                    <a:pt x="144906" y="139179"/>
                    <a:pt x="145477" y="148228"/>
                    <a:pt x="140239" y="154134"/>
                  </a:cubicBezTo>
                  <a:lnTo>
                    <a:pt x="40131" y="267100"/>
                  </a:lnTo>
                  <a:cubicBezTo>
                    <a:pt x="23367" y="286055"/>
                    <a:pt x="25081" y="315106"/>
                    <a:pt x="44036" y="331870"/>
                  </a:cubicBezTo>
                  <a:cubicBezTo>
                    <a:pt x="53180" y="339966"/>
                    <a:pt x="65086" y="344062"/>
                    <a:pt x="77279" y="343205"/>
                  </a:cubicBezTo>
                  <a:cubicBezTo>
                    <a:pt x="89566" y="342443"/>
                    <a:pt x="100805" y="337014"/>
                    <a:pt x="108902" y="327870"/>
                  </a:cubicBezTo>
                  <a:lnTo>
                    <a:pt x="314927" y="95269"/>
                  </a:lnTo>
                  <a:lnTo>
                    <a:pt x="246252" y="34404"/>
                  </a:lnTo>
                  <a:lnTo>
                    <a:pt x="168433" y="122320"/>
                  </a:lnTo>
                  <a:cubicBezTo>
                    <a:pt x="163194" y="128226"/>
                    <a:pt x="154145" y="128797"/>
                    <a:pt x="148240" y="123558"/>
                  </a:cubicBezTo>
                  <a:cubicBezTo>
                    <a:pt x="142334" y="118320"/>
                    <a:pt x="141762" y="109271"/>
                    <a:pt x="147002" y="103365"/>
                  </a:cubicBezTo>
                  <a:lnTo>
                    <a:pt x="234346" y="4782"/>
                  </a:lnTo>
                  <a:cubicBezTo>
                    <a:pt x="236822" y="1924"/>
                    <a:pt x="240347" y="210"/>
                    <a:pt x="244156" y="19"/>
                  </a:cubicBezTo>
                  <a:cubicBezTo>
                    <a:pt x="247966" y="-171"/>
                    <a:pt x="251681" y="1067"/>
                    <a:pt x="254443" y="3543"/>
                  </a:cubicBezTo>
                  <a:lnTo>
                    <a:pt x="344550" y="83363"/>
                  </a:lnTo>
                  <a:cubicBezTo>
                    <a:pt x="350456" y="88602"/>
                    <a:pt x="351027" y="97650"/>
                    <a:pt x="345788" y="103556"/>
                  </a:cubicBezTo>
                  <a:lnTo>
                    <a:pt x="130333" y="346920"/>
                  </a:lnTo>
                  <a:cubicBezTo>
                    <a:pt x="117188" y="361779"/>
                    <a:pt x="98995" y="370637"/>
                    <a:pt x="79088" y="371780"/>
                  </a:cubicBezTo>
                  <a:cubicBezTo>
                    <a:pt x="77469" y="371970"/>
                    <a:pt x="75850" y="371970"/>
                    <a:pt x="74326" y="37197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16" name="Google Shape;216;p3"/>
            <p:cNvGrpSpPr/>
            <p:nvPr/>
          </p:nvGrpSpPr>
          <p:grpSpPr>
            <a:xfrm>
              <a:off x="7243794" y="1012920"/>
              <a:ext cx="130714" cy="143890"/>
              <a:chOff x="7243794" y="1012920"/>
              <a:chExt cx="130714" cy="143890"/>
            </a:xfrm>
          </p:grpSpPr>
          <p:sp>
            <p:nvSpPr>
              <p:cNvPr id="217" name="Google Shape;217;p3"/>
              <p:cNvSpPr/>
              <p:nvPr/>
            </p:nvSpPr>
            <p:spPr>
              <a:xfrm>
                <a:off x="7258050" y="1027270"/>
                <a:ext cx="102108" cy="115252"/>
              </a:xfrm>
              <a:custGeom>
                <a:rect b="b" l="l" r="r" t="t"/>
                <a:pathLst>
                  <a:path extrusionOk="0" h="115252" w="102108">
                    <a:moveTo>
                      <a:pt x="0" y="115252"/>
                    </a:moveTo>
                    <a:lnTo>
                      <a:pt x="102108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8" name="Google Shape;218;p3"/>
              <p:cNvSpPr/>
              <p:nvPr/>
            </p:nvSpPr>
            <p:spPr>
              <a:xfrm>
                <a:off x="7243794" y="1012920"/>
                <a:ext cx="130714" cy="143890"/>
              </a:xfrm>
              <a:custGeom>
                <a:rect b="b" l="l" r="r" t="t"/>
                <a:pathLst>
                  <a:path extrusionOk="0" h="143890" w="130714">
                    <a:moveTo>
                      <a:pt x="14255" y="143891"/>
                    </a:moveTo>
                    <a:cubicBezTo>
                      <a:pt x="10922" y="143891"/>
                      <a:pt x="7492" y="142748"/>
                      <a:pt x="4826" y="140271"/>
                    </a:cubicBezTo>
                    <a:cubicBezTo>
                      <a:pt x="-1080" y="135032"/>
                      <a:pt x="-1651" y="125984"/>
                      <a:pt x="3587" y="120078"/>
                    </a:cubicBezTo>
                    <a:lnTo>
                      <a:pt x="105695" y="4826"/>
                    </a:lnTo>
                    <a:cubicBezTo>
                      <a:pt x="110934" y="-1080"/>
                      <a:pt x="119983" y="-1651"/>
                      <a:pt x="125888" y="3587"/>
                    </a:cubicBezTo>
                    <a:cubicBezTo>
                      <a:pt x="131794" y="8826"/>
                      <a:pt x="132366" y="17875"/>
                      <a:pt x="127126" y="23780"/>
                    </a:cubicBezTo>
                    <a:lnTo>
                      <a:pt x="25019" y="139033"/>
                    </a:lnTo>
                    <a:cubicBezTo>
                      <a:pt x="22161" y="142271"/>
                      <a:pt x="18256" y="143891"/>
                      <a:pt x="14255" y="14389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9" name="Google Shape;219;p3"/>
            <p:cNvGrpSpPr/>
            <p:nvPr/>
          </p:nvGrpSpPr>
          <p:grpSpPr>
            <a:xfrm>
              <a:off x="7144925" y="1053591"/>
              <a:ext cx="213486" cy="192372"/>
              <a:chOff x="7144925" y="1053591"/>
              <a:chExt cx="213486" cy="192372"/>
            </a:xfrm>
          </p:grpSpPr>
          <p:sp>
            <p:nvSpPr>
              <p:cNvPr id="220" name="Google Shape;220;p3"/>
              <p:cNvSpPr/>
              <p:nvPr/>
            </p:nvSpPr>
            <p:spPr>
              <a:xfrm>
                <a:off x="7159180" y="1067942"/>
                <a:ext cx="184880" cy="163734"/>
              </a:xfrm>
              <a:custGeom>
                <a:rect b="b" l="l" r="r" t="t"/>
                <a:pathLst>
                  <a:path extrusionOk="0" h="163734" w="184880">
                    <a:moveTo>
                      <a:pt x="184881" y="163735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1" name="Google Shape;221;p3"/>
              <p:cNvSpPr/>
              <p:nvPr/>
            </p:nvSpPr>
            <p:spPr>
              <a:xfrm>
                <a:off x="7144925" y="1053591"/>
                <a:ext cx="213486" cy="192372"/>
              </a:xfrm>
              <a:custGeom>
                <a:rect b="b" l="l" r="r" t="t"/>
                <a:pathLst>
                  <a:path extrusionOk="0" h="192372" w="213486">
                    <a:moveTo>
                      <a:pt x="199136" y="192373"/>
                    </a:moveTo>
                    <a:cubicBezTo>
                      <a:pt x="195802" y="192373"/>
                      <a:pt x="192373" y="191230"/>
                      <a:pt x="189706" y="188753"/>
                    </a:cubicBezTo>
                    <a:lnTo>
                      <a:pt x="4826" y="25019"/>
                    </a:lnTo>
                    <a:cubicBezTo>
                      <a:pt x="-1080" y="19780"/>
                      <a:pt x="-1651" y="10731"/>
                      <a:pt x="3587" y="4826"/>
                    </a:cubicBezTo>
                    <a:cubicBezTo>
                      <a:pt x="8826" y="-1080"/>
                      <a:pt x="17875" y="-1651"/>
                      <a:pt x="23780" y="3587"/>
                    </a:cubicBezTo>
                    <a:lnTo>
                      <a:pt x="208661" y="167322"/>
                    </a:lnTo>
                    <a:cubicBezTo>
                      <a:pt x="214566" y="172561"/>
                      <a:pt x="215138" y="181610"/>
                      <a:pt x="209899" y="187515"/>
                    </a:cubicBezTo>
                    <a:cubicBezTo>
                      <a:pt x="207041" y="190754"/>
                      <a:pt x="203136" y="192373"/>
                      <a:pt x="199136" y="19237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22" name="Google Shape;222;p3"/>
          <p:cNvGrpSpPr/>
          <p:nvPr/>
        </p:nvGrpSpPr>
        <p:grpSpPr>
          <a:xfrm>
            <a:off x="4354549" y="715424"/>
            <a:ext cx="1352341" cy="1490984"/>
            <a:chOff x="6992683" y="2873501"/>
            <a:chExt cx="877061" cy="966978"/>
          </a:xfrm>
        </p:grpSpPr>
        <p:grpSp>
          <p:nvGrpSpPr>
            <p:cNvPr id="223" name="Google Shape;223;p3"/>
            <p:cNvGrpSpPr/>
            <p:nvPr/>
          </p:nvGrpSpPr>
          <p:grpSpPr>
            <a:xfrm>
              <a:off x="7441787" y="3162299"/>
              <a:ext cx="253174" cy="253174"/>
              <a:chOff x="7441787" y="3162299"/>
              <a:chExt cx="253174" cy="253174"/>
            </a:xfrm>
          </p:grpSpPr>
          <p:sp>
            <p:nvSpPr>
              <p:cNvPr id="224" name="Google Shape;224;p3"/>
              <p:cNvSpPr/>
              <p:nvPr/>
            </p:nvSpPr>
            <p:spPr>
              <a:xfrm>
                <a:off x="7456074" y="3176587"/>
                <a:ext cx="224599" cy="224599"/>
              </a:xfrm>
              <a:custGeom>
                <a:rect b="b" l="l" r="r" t="t"/>
                <a:pathLst>
                  <a:path extrusionOk="0" h="224599" w="224599">
                    <a:moveTo>
                      <a:pt x="224599" y="112300"/>
                    </a:moveTo>
                    <a:cubicBezTo>
                      <a:pt x="224599" y="174321"/>
                      <a:pt x="174321" y="224600"/>
                      <a:pt x="112300" y="224600"/>
                    </a:cubicBezTo>
                    <a:cubicBezTo>
                      <a:pt x="50279" y="224600"/>
                      <a:pt x="0" y="174321"/>
                      <a:pt x="0" y="112300"/>
                    </a:cubicBezTo>
                    <a:cubicBezTo>
                      <a:pt x="0" y="50278"/>
                      <a:pt x="50279" y="0"/>
                      <a:pt x="112300" y="0"/>
                    </a:cubicBezTo>
                    <a:cubicBezTo>
                      <a:pt x="174321" y="0"/>
                      <a:pt x="224599" y="50278"/>
                      <a:pt x="224599" y="112300"/>
                    </a:cubicBezTo>
                    <a:close/>
                  </a:path>
                </a:pathLst>
              </a:custGeom>
              <a:solidFill>
                <a:srgbClr val="F5D18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5" name="Google Shape;225;p3"/>
              <p:cNvSpPr/>
              <p:nvPr/>
            </p:nvSpPr>
            <p:spPr>
              <a:xfrm>
                <a:off x="7441787" y="3162299"/>
                <a:ext cx="253174" cy="253174"/>
              </a:xfrm>
              <a:custGeom>
                <a:rect b="b" l="l" r="r" t="t"/>
                <a:pathLst>
                  <a:path extrusionOk="0" h="253174" w="253174">
                    <a:moveTo>
                      <a:pt x="126588" y="253174"/>
                    </a:moveTo>
                    <a:cubicBezTo>
                      <a:pt x="56769" y="253174"/>
                      <a:pt x="0" y="196405"/>
                      <a:pt x="0" y="126587"/>
                    </a:cubicBezTo>
                    <a:cubicBezTo>
                      <a:pt x="0" y="56769"/>
                      <a:pt x="56769" y="0"/>
                      <a:pt x="126588" y="0"/>
                    </a:cubicBezTo>
                    <a:cubicBezTo>
                      <a:pt x="196405" y="0"/>
                      <a:pt x="253175" y="56769"/>
                      <a:pt x="253175" y="126587"/>
                    </a:cubicBezTo>
                    <a:cubicBezTo>
                      <a:pt x="253175" y="196405"/>
                      <a:pt x="196405" y="253174"/>
                      <a:pt x="126588" y="253174"/>
                    </a:cubicBezTo>
                    <a:close/>
                    <a:moveTo>
                      <a:pt x="126588" y="28575"/>
                    </a:moveTo>
                    <a:cubicBezTo>
                      <a:pt x="72580" y="28575"/>
                      <a:pt x="28575" y="72580"/>
                      <a:pt x="28575" y="126587"/>
                    </a:cubicBezTo>
                    <a:cubicBezTo>
                      <a:pt x="28575" y="180594"/>
                      <a:pt x="72580" y="224599"/>
                      <a:pt x="126588" y="224599"/>
                    </a:cubicBezTo>
                    <a:cubicBezTo>
                      <a:pt x="180594" y="224599"/>
                      <a:pt x="224600" y="180594"/>
                      <a:pt x="224600" y="126587"/>
                    </a:cubicBezTo>
                    <a:cubicBezTo>
                      <a:pt x="224600" y="72580"/>
                      <a:pt x="180690" y="28575"/>
                      <a:pt x="126588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26" name="Google Shape;226;p3"/>
            <p:cNvSpPr/>
            <p:nvPr/>
          </p:nvSpPr>
          <p:spPr>
            <a:xfrm>
              <a:off x="7460075" y="3175539"/>
              <a:ext cx="168687" cy="224599"/>
            </a:xfrm>
            <a:custGeom>
              <a:rect b="b" l="l" r="r" t="t"/>
              <a:pathLst>
                <a:path extrusionOk="0" h="224599" w="168687">
                  <a:moveTo>
                    <a:pt x="168687" y="209455"/>
                  </a:moveTo>
                  <a:cubicBezTo>
                    <a:pt x="152114" y="219075"/>
                    <a:pt x="132873" y="224599"/>
                    <a:pt x="112300" y="224599"/>
                  </a:cubicBezTo>
                  <a:cubicBezTo>
                    <a:pt x="50292" y="224599"/>
                    <a:pt x="0" y="174403"/>
                    <a:pt x="0" y="112300"/>
                  </a:cubicBezTo>
                  <a:cubicBezTo>
                    <a:pt x="0" y="50292"/>
                    <a:pt x="50292" y="0"/>
                    <a:pt x="112300" y="0"/>
                  </a:cubicBezTo>
                  <a:cubicBezTo>
                    <a:pt x="113538" y="0"/>
                    <a:pt x="114871" y="0"/>
                    <a:pt x="116110" y="95"/>
                  </a:cubicBezTo>
                  <a:cubicBezTo>
                    <a:pt x="82677" y="19526"/>
                    <a:pt x="60103" y="55721"/>
                    <a:pt x="60103" y="97250"/>
                  </a:cubicBezTo>
                  <a:cubicBezTo>
                    <a:pt x="60198" y="158020"/>
                    <a:pt x="108489" y="207454"/>
                    <a:pt x="168687" y="209455"/>
                  </a:cubicBez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27" name="Google Shape;227;p3"/>
            <p:cNvGrpSpPr/>
            <p:nvPr/>
          </p:nvGrpSpPr>
          <p:grpSpPr>
            <a:xfrm>
              <a:off x="7116984" y="2997897"/>
              <a:ext cx="28575" cy="440721"/>
              <a:chOff x="7116984" y="2997897"/>
              <a:chExt cx="28575" cy="440721"/>
            </a:xfrm>
          </p:grpSpPr>
          <p:sp>
            <p:nvSpPr>
              <p:cNvPr id="228" name="Google Shape;228;p3"/>
              <p:cNvSpPr/>
              <p:nvPr/>
            </p:nvSpPr>
            <p:spPr>
              <a:xfrm>
                <a:off x="7131272" y="3012185"/>
                <a:ext cx="9525" cy="412146"/>
              </a:xfrm>
              <a:custGeom>
                <a:rect b="b" l="l" r="r" t="t"/>
                <a:pathLst>
                  <a:path extrusionOk="0" h="412146" w="9525">
                    <a:moveTo>
                      <a:pt x="0" y="0"/>
                    </a:moveTo>
                    <a:lnTo>
                      <a:pt x="0" y="412147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9" name="Google Shape;229;p3"/>
              <p:cNvSpPr/>
              <p:nvPr/>
            </p:nvSpPr>
            <p:spPr>
              <a:xfrm>
                <a:off x="7116984" y="2997897"/>
                <a:ext cx="28575" cy="440721"/>
              </a:xfrm>
              <a:custGeom>
                <a:rect b="b" l="l" r="r" t="t"/>
                <a:pathLst>
                  <a:path extrusionOk="0" h="440721" w="28575">
                    <a:moveTo>
                      <a:pt x="14288" y="440722"/>
                    </a:moveTo>
                    <a:cubicBezTo>
                      <a:pt x="6382" y="440722"/>
                      <a:pt x="0" y="434340"/>
                      <a:pt x="0" y="426434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cubicBezTo>
                      <a:pt x="22193" y="0"/>
                      <a:pt x="28575" y="6382"/>
                      <a:pt x="28575" y="14288"/>
                    </a:cubicBezTo>
                    <a:lnTo>
                      <a:pt x="28575" y="426434"/>
                    </a:lnTo>
                    <a:cubicBezTo>
                      <a:pt x="28575" y="434340"/>
                      <a:pt x="22193" y="440722"/>
                      <a:pt x="14288" y="44072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0" name="Google Shape;230;p3"/>
            <p:cNvGrpSpPr/>
            <p:nvPr/>
          </p:nvGrpSpPr>
          <p:grpSpPr>
            <a:xfrm>
              <a:off x="7116984" y="2997897"/>
              <a:ext cx="353948" cy="28575"/>
              <a:chOff x="7116984" y="2997897"/>
              <a:chExt cx="353948" cy="28575"/>
            </a:xfrm>
          </p:grpSpPr>
          <p:sp>
            <p:nvSpPr>
              <p:cNvPr id="231" name="Google Shape;231;p3"/>
              <p:cNvSpPr/>
              <p:nvPr/>
            </p:nvSpPr>
            <p:spPr>
              <a:xfrm>
                <a:off x="7131272" y="3012185"/>
                <a:ext cx="325373" cy="9525"/>
              </a:xfrm>
              <a:custGeom>
                <a:rect b="b" l="l" r="r" t="t"/>
                <a:pathLst>
                  <a:path extrusionOk="0" h="9525" w="325373">
                    <a:moveTo>
                      <a:pt x="0" y="0"/>
                    </a:moveTo>
                    <a:lnTo>
                      <a:pt x="325374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2" name="Google Shape;232;p3"/>
              <p:cNvSpPr/>
              <p:nvPr/>
            </p:nvSpPr>
            <p:spPr>
              <a:xfrm>
                <a:off x="7116984" y="2997897"/>
                <a:ext cx="353948" cy="28575"/>
              </a:xfrm>
              <a:custGeom>
                <a:rect b="b" l="l" r="r" t="t"/>
                <a:pathLst>
                  <a:path extrusionOk="0" h="28575" w="353948">
                    <a:moveTo>
                      <a:pt x="339661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339661" y="0"/>
                    </a:lnTo>
                    <a:cubicBezTo>
                      <a:pt x="347567" y="0"/>
                      <a:pt x="353949" y="6382"/>
                      <a:pt x="353949" y="14288"/>
                    </a:cubicBezTo>
                    <a:cubicBezTo>
                      <a:pt x="353949" y="22193"/>
                      <a:pt x="347567" y="28575"/>
                      <a:pt x="339661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3" name="Google Shape;233;p3"/>
            <p:cNvGrpSpPr/>
            <p:nvPr/>
          </p:nvGrpSpPr>
          <p:grpSpPr>
            <a:xfrm>
              <a:off x="7056786" y="2937604"/>
              <a:ext cx="148971" cy="148970"/>
              <a:chOff x="7056786" y="2937604"/>
              <a:chExt cx="148971" cy="148970"/>
            </a:xfrm>
          </p:grpSpPr>
          <p:sp>
            <p:nvSpPr>
              <p:cNvPr id="234" name="Google Shape;234;p3"/>
              <p:cNvSpPr/>
              <p:nvPr/>
            </p:nvSpPr>
            <p:spPr>
              <a:xfrm>
                <a:off x="7071074" y="2951987"/>
                <a:ext cx="120396" cy="120395"/>
              </a:xfrm>
              <a:custGeom>
                <a:rect b="b" l="l" r="r" t="t"/>
                <a:pathLst>
                  <a:path extrusionOk="0" h="120395" w="120396">
                    <a:moveTo>
                      <a:pt x="120396" y="60198"/>
                    </a:moveTo>
                    <a:cubicBezTo>
                      <a:pt x="120396" y="93444"/>
                      <a:pt x="93444" y="120396"/>
                      <a:pt x="60198" y="120396"/>
                    </a:cubicBezTo>
                    <a:cubicBezTo>
                      <a:pt x="26952" y="120396"/>
                      <a:pt x="0" y="93444"/>
                      <a:pt x="0" y="60198"/>
                    </a:cubicBezTo>
                    <a:cubicBezTo>
                      <a:pt x="0" y="26951"/>
                      <a:pt x="26952" y="0"/>
                      <a:pt x="60198" y="0"/>
                    </a:cubicBezTo>
                    <a:cubicBezTo>
                      <a:pt x="93444" y="0"/>
                      <a:pt x="120396" y="26951"/>
                      <a:pt x="120396" y="60198"/>
                    </a:cubicBezTo>
                    <a:close/>
                  </a:path>
                </a:pathLst>
              </a:custGeom>
              <a:solidFill>
                <a:srgbClr val="F5769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5" name="Google Shape;235;p3"/>
              <p:cNvSpPr/>
              <p:nvPr/>
            </p:nvSpPr>
            <p:spPr>
              <a:xfrm>
                <a:off x="7056786" y="2937604"/>
                <a:ext cx="148971" cy="148970"/>
              </a:xfrm>
              <a:custGeom>
                <a:rect b="b" l="l" r="r" t="t"/>
                <a:pathLst>
                  <a:path extrusionOk="0" h="148970" w="148971">
                    <a:moveTo>
                      <a:pt x="74486" y="148971"/>
                    </a:moveTo>
                    <a:cubicBezTo>
                      <a:pt x="33433" y="148971"/>
                      <a:pt x="0" y="115538"/>
                      <a:pt x="0" y="74486"/>
                    </a:cubicBezTo>
                    <a:cubicBezTo>
                      <a:pt x="0" y="33433"/>
                      <a:pt x="33433" y="0"/>
                      <a:pt x="74486" y="0"/>
                    </a:cubicBezTo>
                    <a:cubicBezTo>
                      <a:pt x="115538" y="0"/>
                      <a:pt x="148971" y="33433"/>
                      <a:pt x="148971" y="74486"/>
                    </a:cubicBezTo>
                    <a:cubicBezTo>
                      <a:pt x="148971" y="115538"/>
                      <a:pt x="115538" y="148971"/>
                      <a:pt x="74486" y="148971"/>
                    </a:cubicBezTo>
                    <a:close/>
                    <a:moveTo>
                      <a:pt x="74486" y="28670"/>
                    </a:moveTo>
                    <a:cubicBezTo>
                      <a:pt x="49149" y="28670"/>
                      <a:pt x="28575" y="49244"/>
                      <a:pt x="28575" y="74581"/>
                    </a:cubicBezTo>
                    <a:cubicBezTo>
                      <a:pt x="28575" y="99917"/>
                      <a:pt x="49149" y="120491"/>
                      <a:pt x="74486" y="120491"/>
                    </a:cubicBezTo>
                    <a:cubicBezTo>
                      <a:pt x="99822" y="120491"/>
                      <a:pt x="120396" y="99917"/>
                      <a:pt x="120396" y="74581"/>
                    </a:cubicBezTo>
                    <a:cubicBezTo>
                      <a:pt x="120396" y="49244"/>
                      <a:pt x="99822" y="28670"/>
                      <a:pt x="74486" y="2867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6" name="Google Shape;236;p3"/>
            <p:cNvGrpSpPr/>
            <p:nvPr/>
          </p:nvGrpSpPr>
          <p:grpSpPr>
            <a:xfrm>
              <a:off x="7433976" y="2873501"/>
              <a:ext cx="261175" cy="261175"/>
              <a:chOff x="7433976" y="2873501"/>
              <a:chExt cx="261175" cy="261175"/>
            </a:xfrm>
          </p:grpSpPr>
          <p:sp>
            <p:nvSpPr>
              <p:cNvPr id="237" name="Google Shape;237;p3"/>
              <p:cNvSpPr/>
              <p:nvPr/>
            </p:nvSpPr>
            <p:spPr>
              <a:xfrm>
                <a:off x="7448263" y="2887788"/>
                <a:ext cx="232600" cy="232600"/>
              </a:xfrm>
              <a:custGeom>
                <a:rect b="b" l="l" r="r" t="t"/>
                <a:pathLst>
                  <a:path extrusionOk="0" h="232600" w="232600">
                    <a:moveTo>
                      <a:pt x="116300" y="0"/>
                    </a:moveTo>
                    <a:lnTo>
                      <a:pt x="116300" y="0"/>
                    </a:lnTo>
                    <a:cubicBezTo>
                      <a:pt x="180499" y="0"/>
                      <a:pt x="232601" y="52102"/>
                      <a:pt x="232601" y="116300"/>
                    </a:cubicBezTo>
                    <a:lnTo>
                      <a:pt x="232601" y="232601"/>
                    </a:lnTo>
                    <a:lnTo>
                      <a:pt x="0" y="232601"/>
                    </a:lnTo>
                    <a:lnTo>
                      <a:pt x="0" y="116300"/>
                    </a:lnTo>
                    <a:cubicBezTo>
                      <a:pt x="0" y="52102"/>
                      <a:pt x="52007" y="0"/>
                      <a:pt x="116300" y="0"/>
                    </a:cubicBezTo>
                    <a:close/>
                  </a:path>
                </a:pathLst>
              </a:custGeom>
              <a:solidFill>
                <a:srgbClr val="F5769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8" name="Google Shape;238;p3"/>
              <p:cNvSpPr/>
              <p:nvPr/>
            </p:nvSpPr>
            <p:spPr>
              <a:xfrm>
                <a:off x="7433976" y="2873501"/>
                <a:ext cx="261175" cy="261175"/>
              </a:xfrm>
              <a:custGeom>
                <a:rect b="b" l="l" r="r" t="t"/>
                <a:pathLst>
                  <a:path extrusionOk="0" h="261175" w="261175">
                    <a:moveTo>
                      <a:pt x="246888" y="261176"/>
                    </a:moveTo>
                    <a:lnTo>
                      <a:pt x="14288" y="261176"/>
                    </a:lnTo>
                    <a:cubicBezTo>
                      <a:pt x="6382" y="261176"/>
                      <a:pt x="0" y="254794"/>
                      <a:pt x="0" y="246888"/>
                    </a:cubicBezTo>
                    <a:lnTo>
                      <a:pt x="0" y="130588"/>
                    </a:lnTo>
                    <a:cubicBezTo>
                      <a:pt x="0" y="58579"/>
                      <a:pt x="58579" y="0"/>
                      <a:pt x="130588" y="0"/>
                    </a:cubicBezTo>
                    <a:cubicBezTo>
                      <a:pt x="202597" y="0"/>
                      <a:pt x="261176" y="58579"/>
                      <a:pt x="261176" y="130588"/>
                    </a:cubicBezTo>
                    <a:lnTo>
                      <a:pt x="261176" y="246888"/>
                    </a:lnTo>
                    <a:cubicBezTo>
                      <a:pt x="261176" y="254794"/>
                      <a:pt x="254699" y="261176"/>
                      <a:pt x="246888" y="261176"/>
                    </a:cubicBezTo>
                    <a:close/>
                    <a:moveTo>
                      <a:pt x="28575" y="232601"/>
                    </a:moveTo>
                    <a:lnTo>
                      <a:pt x="232601" y="232601"/>
                    </a:lnTo>
                    <a:lnTo>
                      <a:pt x="232601" y="130588"/>
                    </a:lnTo>
                    <a:cubicBezTo>
                      <a:pt x="232601" y="74295"/>
                      <a:pt x="186881" y="28575"/>
                      <a:pt x="130588" y="28575"/>
                    </a:cubicBezTo>
                    <a:cubicBezTo>
                      <a:pt x="74295" y="28575"/>
                      <a:pt x="28575" y="74295"/>
                      <a:pt x="28575" y="130588"/>
                    </a:cubicBezTo>
                    <a:lnTo>
                      <a:pt x="28575" y="232601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9" name="Google Shape;239;p3"/>
            <p:cNvGrpSpPr/>
            <p:nvPr/>
          </p:nvGrpSpPr>
          <p:grpSpPr>
            <a:xfrm>
              <a:off x="7313676" y="3098101"/>
              <a:ext cx="501776" cy="172974"/>
              <a:chOff x="7313676" y="3098101"/>
              <a:chExt cx="501776" cy="172974"/>
            </a:xfrm>
          </p:grpSpPr>
          <p:sp>
            <p:nvSpPr>
              <p:cNvPr id="240" name="Google Shape;240;p3"/>
              <p:cNvSpPr/>
              <p:nvPr/>
            </p:nvSpPr>
            <p:spPr>
              <a:xfrm>
                <a:off x="7327963" y="3112388"/>
                <a:ext cx="473201" cy="144399"/>
              </a:xfrm>
              <a:custGeom>
                <a:rect b="b" l="l" r="r" t="t"/>
                <a:pathLst>
                  <a:path extrusionOk="0" h="144399" w="473201">
                    <a:moveTo>
                      <a:pt x="138113" y="0"/>
                    </a:moveTo>
                    <a:lnTo>
                      <a:pt x="335089" y="0"/>
                    </a:lnTo>
                    <a:cubicBezTo>
                      <a:pt x="411385" y="0"/>
                      <a:pt x="473202" y="61817"/>
                      <a:pt x="473202" y="138113"/>
                    </a:cubicBezTo>
                    <a:lnTo>
                      <a:pt x="473202" y="144399"/>
                    </a:lnTo>
                    <a:lnTo>
                      <a:pt x="0" y="144399"/>
                    </a:lnTo>
                    <a:lnTo>
                      <a:pt x="0" y="138113"/>
                    </a:lnTo>
                    <a:cubicBezTo>
                      <a:pt x="0" y="61817"/>
                      <a:pt x="61817" y="0"/>
                      <a:pt x="138113" y="0"/>
                    </a:cubicBezTo>
                    <a:close/>
                  </a:path>
                </a:pathLst>
              </a:custGeom>
              <a:solidFill>
                <a:srgbClr val="F5769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1" name="Google Shape;241;p3"/>
              <p:cNvSpPr/>
              <p:nvPr/>
            </p:nvSpPr>
            <p:spPr>
              <a:xfrm>
                <a:off x="7313676" y="3098101"/>
                <a:ext cx="501776" cy="172974"/>
              </a:xfrm>
              <a:custGeom>
                <a:rect b="b" l="l" r="r" t="t"/>
                <a:pathLst>
                  <a:path extrusionOk="0" h="172974" w="501776">
                    <a:moveTo>
                      <a:pt x="487489" y="172974"/>
                    </a:moveTo>
                    <a:lnTo>
                      <a:pt x="14288" y="172974"/>
                    </a:lnTo>
                    <a:cubicBezTo>
                      <a:pt x="6382" y="172974"/>
                      <a:pt x="0" y="166592"/>
                      <a:pt x="0" y="158687"/>
                    </a:cubicBezTo>
                    <a:lnTo>
                      <a:pt x="0" y="152400"/>
                    </a:lnTo>
                    <a:cubicBezTo>
                      <a:pt x="0" y="68389"/>
                      <a:pt x="68389" y="0"/>
                      <a:pt x="152400" y="0"/>
                    </a:cubicBezTo>
                    <a:lnTo>
                      <a:pt x="349377" y="0"/>
                    </a:lnTo>
                    <a:cubicBezTo>
                      <a:pt x="433388" y="0"/>
                      <a:pt x="501777" y="68389"/>
                      <a:pt x="501777" y="152400"/>
                    </a:cubicBezTo>
                    <a:lnTo>
                      <a:pt x="501777" y="158687"/>
                    </a:lnTo>
                    <a:cubicBezTo>
                      <a:pt x="501777" y="166592"/>
                      <a:pt x="495300" y="172974"/>
                      <a:pt x="487489" y="172974"/>
                    </a:cubicBezTo>
                    <a:close/>
                    <a:moveTo>
                      <a:pt x="28765" y="144399"/>
                    </a:moveTo>
                    <a:lnTo>
                      <a:pt x="472916" y="144399"/>
                    </a:lnTo>
                    <a:cubicBezTo>
                      <a:pt x="468725" y="79820"/>
                      <a:pt x="414909" y="28575"/>
                      <a:pt x="349377" y="28575"/>
                    </a:cubicBezTo>
                    <a:lnTo>
                      <a:pt x="152400" y="28575"/>
                    </a:lnTo>
                    <a:cubicBezTo>
                      <a:pt x="86773" y="28575"/>
                      <a:pt x="32956" y="79820"/>
                      <a:pt x="28765" y="14439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2" name="Google Shape;242;p3"/>
            <p:cNvGrpSpPr/>
            <p:nvPr/>
          </p:nvGrpSpPr>
          <p:grpSpPr>
            <a:xfrm>
              <a:off x="7259288" y="3242500"/>
              <a:ext cx="610456" cy="28575"/>
              <a:chOff x="7259288" y="3242500"/>
              <a:chExt cx="610456" cy="28575"/>
            </a:xfrm>
          </p:grpSpPr>
          <p:sp>
            <p:nvSpPr>
              <p:cNvPr id="243" name="Google Shape;243;p3"/>
              <p:cNvSpPr/>
              <p:nvPr/>
            </p:nvSpPr>
            <p:spPr>
              <a:xfrm>
                <a:off x="7273575" y="3256787"/>
                <a:ext cx="581882" cy="9525"/>
              </a:xfrm>
              <a:custGeom>
                <a:rect b="b" l="l" r="r" t="t"/>
                <a:pathLst>
                  <a:path extrusionOk="0" h="9525" w="581882">
                    <a:moveTo>
                      <a:pt x="0" y="0"/>
                    </a:moveTo>
                    <a:lnTo>
                      <a:pt x="581882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4" name="Google Shape;244;p3"/>
              <p:cNvSpPr/>
              <p:nvPr/>
            </p:nvSpPr>
            <p:spPr>
              <a:xfrm>
                <a:off x="7259288" y="3242500"/>
                <a:ext cx="610456" cy="28575"/>
              </a:xfrm>
              <a:custGeom>
                <a:rect b="b" l="l" r="r" t="t"/>
                <a:pathLst>
                  <a:path extrusionOk="0" h="28575" w="610456">
                    <a:moveTo>
                      <a:pt x="596169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596169" y="0"/>
                    </a:lnTo>
                    <a:cubicBezTo>
                      <a:pt x="604075" y="0"/>
                      <a:pt x="610457" y="6382"/>
                      <a:pt x="610457" y="14288"/>
                    </a:cubicBezTo>
                    <a:cubicBezTo>
                      <a:pt x="610457" y="22193"/>
                      <a:pt x="604075" y="28575"/>
                      <a:pt x="596169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5" name="Google Shape;245;p3"/>
            <p:cNvGrpSpPr/>
            <p:nvPr/>
          </p:nvGrpSpPr>
          <p:grpSpPr>
            <a:xfrm>
              <a:off x="7064882" y="3402996"/>
              <a:ext cx="140780" cy="293179"/>
              <a:chOff x="7064882" y="3402996"/>
              <a:chExt cx="140780" cy="293179"/>
            </a:xfrm>
          </p:grpSpPr>
          <p:sp>
            <p:nvSpPr>
              <p:cNvPr id="246" name="Google Shape;246;p3"/>
              <p:cNvSpPr/>
              <p:nvPr/>
            </p:nvSpPr>
            <p:spPr>
              <a:xfrm>
                <a:off x="7079075" y="3417188"/>
                <a:ext cx="112299" cy="264699"/>
              </a:xfrm>
              <a:custGeom>
                <a:rect b="b" l="l" r="r" t="t"/>
                <a:pathLst>
                  <a:path extrusionOk="0" h="264699" w="112299">
                    <a:moveTo>
                      <a:pt x="35528" y="0"/>
                    </a:moveTo>
                    <a:lnTo>
                      <a:pt x="76867" y="0"/>
                    </a:lnTo>
                    <a:cubicBezTo>
                      <a:pt x="96488" y="0"/>
                      <a:pt x="112300" y="15907"/>
                      <a:pt x="112300" y="35433"/>
                    </a:cubicBezTo>
                    <a:lnTo>
                      <a:pt x="112300" y="264700"/>
                    </a:lnTo>
                    <a:lnTo>
                      <a:pt x="0" y="264700"/>
                    </a:lnTo>
                    <a:lnTo>
                      <a:pt x="0" y="35433"/>
                    </a:lnTo>
                    <a:cubicBezTo>
                      <a:pt x="95" y="15907"/>
                      <a:pt x="16002" y="0"/>
                      <a:pt x="35528" y="0"/>
                    </a:cubicBezTo>
                    <a:close/>
                  </a:path>
                </a:pathLst>
              </a:custGeom>
              <a:solidFill>
                <a:srgbClr val="F5769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7" name="Google Shape;247;p3"/>
              <p:cNvSpPr/>
              <p:nvPr/>
            </p:nvSpPr>
            <p:spPr>
              <a:xfrm>
                <a:off x="7064882" y="3402996"/>
                <a:ext cx="140780" cy="293179"/>
              </a:xfrm>
              <a:custGeom>
                <a:rect b="b" l="l" r="r" t="t"/>
                <a:pathLst>
                  <a:path extrusionOk="0" h="293179" w="140780">
                    <a:moveTo>
                      <a:pt x="126588" y="293180"/>
                    </a:moveTo>
                    <a:lnTo>
                      <a:pt x="14288" y="293180"/>
                    </a:lnTo>
                    <a:cubicBezTo>
                      <a:pt x="6382" y="293180"/>
                      <a:pt x="0" y="286798"/>
                      <a:pt x="0" y="278892"/>
                    </a:cubicBezTo>
                    <a:lnTo>
                      <a:pt x="0" y="49721"/>
                    </a:lnTo>
                    <a:cubicBezTo>
                      <a:pt x="0" y="22288"/>
                      <a:pt x="22289" y="0"/>
                      <a:pt x="49721" y="0"/>
                    </a:cubicBezTo>
                    <a:lnTo>
                      <a:pt x="91060" y="0"/>
                    </a:lnTo>
                    <a:cubicBezTo>
                      <a:pt x="118491" y="0"/>
                      <a:pt x="140780" y="22288"/>
                      <a:pt x="140780" y="49721"/>
                    </a:cubicBezTo>
                    <a:lnTo>
                      <a:pt x="140780" y="278892"/>
                    </a:lnTo>
                    <a:cubicBezTo>
                      <a:pt x="140875" y="286703"/>
                      <a:pt x="134494" y="293180"/>
                      <a:pt x="126588" y="293180"/>
                    </a:cubicBezTo>
                    <a:close/>
                    <a:moveTo>
                      <a:pt x="28575" y="264605"/>
                    </a:moveTo>
                    <a:lnTo>
                      <a:pt x="112300" y="264605"/>
                    </a:lnTo>
                    <a:lnTo>
                      <a:pt x="112300" y="49721"/>
                    </a:lnTo>
                    <a:cubicBezTo>
                      <a:pt x="112300" y="38005"/>
                      <a:pt x="102775" y="28575"/>
                      <a:pt x="91154" y="28575"/>
                    </a:cubicBezTo>
                    <a:lnTo>
                      <a:pt x="49816" y="28575"/>
                    </a:lnTo>
                    <a:cubicBezTo>
                      <a:pt x="38195" y="28575"/>
                      <a:pt x="28670" y="38100"/>
                      <a:pt x="28670" y="49721"/>
                    </a:cubicBezTo>
                    <a:lnTo>
                      <a:pt x="28670" y="26460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8" name="Google Shape;248;p3"/>
            <p:cNvGrpSpPr/>
            <p:nvPr/>
          </p:nvGrpSpPr>
          <p:grpSpPr>
            <a:xfrm>
              <a:off x="6992683" y="3667505"/>
              <a:ext cx="445674" cy="172974"/>
              <a:chOff x="6992683" y="3667505"/>
              <a:chExt cx="445674" cy="172974"/>
            </a:xfrm>
          </p:grpSpPr>
          <p:sp>
            <p:nvSpPr>
              <p:cNvPr id="249" name="Google Shape;249;p3"/>
              <p:cNvSpPr/>
              <p:nvPr/>
            </p:nvSpPr>
            <p:spPr>
              <a:xfrm>
                <a:off x="7006971" y="3681793"/>
                <a:ext cx="417099" cy="144399"/>
              </a:xfrm>
              <a:custGeom>
                <a:rect b="b" l="l" r="r" t="t"/>
                <a:pathLst>
                  <a:path extrusionOk="0" h="144399" w="417099">
                    <a:moveTo>
                      <a:pt x="417100" y="144399"/>
                    </a:moveTo>
                    <a:lnTo>
                      <a:pt x="0" y="144399"/>
                    </a:lnTo>
                    <a:lnTo>
                      <a:pt x="0" y="82201"/>
                    </a:lnTo>
                    <a:cubicBezTo>
                      <a:pt x="0" y="36766"/>
                      <a:pt x="36766" y="0"/>
                      <a:pt x="82201" y="0"/>
                    </a:cubicBezTo>
                    <a:lnTo>
                      <a:pt x="272701" y="0"/>
                    </a:lnTo>
                    <a:cubicBezTo>
                      <a:pt x="352425" y="95"/>
                      <a:pt x="417100" y="64675"/>
                      <a:pt x="417100" y="144399"/>
                    </a:cubicBezTo>
                    <a:lnTo>
                      <a:pt x="417100" y="144399"/>
                    </a:lnTo>
                    <a:close/>
                  </a:path>
                </a:pathLst>
              </a:custGeom>
              <a:solidFill>
                <a:srgbClr val="F5769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0" name="Google Shape;250;p3"/>
              <p:cNvSpPr/>
              <p:nvPr/>
            </p:nvSpPr>
            <p:spPr>
              <a:xfrm>
                <a:off x="6992683" y="3667505"/>
                <a:ext cx="445674" cy="172974"/>
              </a:xfrm>
              <a:custGeom>
                <a:rect b="b" l="l" r="r" t="t"/>
                <a:pathLst>
                  <a:path extrusionOk="0" h="172974" w="445674">
                    <a:moveTo>
                      <a:pt x="431387" y="172974"/>
                    </a:moveTo>
                    <a:lnTo>
                      <a:pt x="14288" y="172974"/>
                    </a:lnTo>
                    <a:cubicBezTo>
                      <a:pt x="6382" y="172974"/>
                      <a:pt x="0" y="166592"/>
                      <a:pt x="0" y="158687"/>
                    </a:cubicBezTo>
                    <a:lnTo>
                      <a:pt x="0" y="96488"/>
                    </a:lnTo>
                    <a:cubicBezTo>
                      <a:pt x="0" y="43243"/>
                      <a:pt x="43243" y="0"/>
                      <a:pt x="96488" y="0"/>
                    </a:cubicBezTo>
                    <a:lnTo>
                      <a:pt x="286988" y="0"/>
                    </a:lnTo>
                    <a:cubicBezTo>
                      <a:pt x="374428" y="0"/>
                      <a:pt x="445675" y="71152"/>
                      <a:pt x="445675" y="158687"/>
                    </a:cubicBezTo>
                    <a:cubicBezTo>
                      <a:pt x="445675" y="166592"/>
                      <a:pt x="439198" y="172974"/>
                      <a:pt x="431387" y="172974"/>
                    </a:cubicBezTo>
                    <a:close/>
                    <a:moveTo>
                      <a:pt x="28575" y="144399"/>
                    </a:moveTo>
                    <a:lnTo>
                      <a:pt x="416243" y="144399"/>
                    </a:lnTo>
                    <a:cubicBezTo>
                      <a:pt x="409099" y="79343"/>
                      <a:pt x="353853" y="28575"/>
                      <a:pt x="286893" y="28575"/>
                    </a:cubicBezTo>
                    <a:lnTo>
                      <a:pt x="96393" y="28575"/>
                    </a:lnTo>
                    <a:cubicBezTo>
                      <a:pt x="58960" y="28575"/>
                      <a:pt x="28480" y="59055"/>
                      <a:pt x="28480" y="96488"/>
                    </a:cubicBezTo>
                    <a:lnTo>
                      <a:pt x="28480" y="144399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1" name="Google Shape;251;p3"/>
            <p:cNvGrpSpPr/>
            <p:nvPr/>
          </p:nvGrpSpPr>
          <p:grpSpPr>
            <a:xfrm>
              <a:off x="7409756" y="3453356"/>
              <a:ext cx="60727" cy="62034"/>
              <a:chOff x="7409756" y="3453356"/>
              <a:chExt cx="60727" cy="62034"/>
            </a:xfrm>
          </p:grpSpPr>
          <p:sp>
            <p:nvSpPr>
              <p:cNvPr id="252" name="Google Shape;252;p3"/>
              <p:cNvSpPr/>
              <p:nvPr/>
            </p:nvSpPr>
            <p:spPr>
              <a:xfrm>
                <a:off x="7424070" y="3467671"/>
                <a:ext cx="32004" cy="33432"/>
              </a:xfrm>
              <a:custGeom>
                <a:rect b="b" l="l" r="r" t="t"/>
                <a:pathLst>
                  <a:path extrusionOk="0" h="33432" w="32004">
                    <a:moveTo>
                      <a:pt x="32004" y="0"/>
                    </a:moveTo>
                    <a:lnTo>
                      <a:pt x="0" y="33433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3" name="Google Shape;253;p3"/>
              <p:cNvSpPr/>
              <p:nvPr/>
            </p:nvSpPr>
            <p:spPr>
              <a:xfrm>
                <a:off x="7409756" y="3453356"/>
                <a:ext cx="60727" cy="62034"/>
              </a:xfrm>
              <a:custGeom>
                <a:rect b="b" l="l" r="r" t="t"/>
                <a:pathLst>
                  <a:path extrusionOk="0" h="62034" w="60727">
                    <a:moveTo>
                      <a:pt x="14314" y="62034"/>
                    </a:moveTo>
                    <a:cubicBezTo>
                      <a:pt x="10790" y="62034"/>
                      <a:pt x="7170" y="60701"/>
                      <a:pt x="4408" y="58034"/>
                    </a:cubicBezTo>
                    <a:cubicBezTo>
                      <a:pt x="-1307" y="52604"/>
                      <a:pt x="-1497" y="43556"/>
                      <a:pt x="4027" y="37841"/>
                    </a:cubicBezTo>
                    <a:lnTo>
                      <a:pt x="36126" y="4408"/>
                    </a:lnTo>
                    <a:cubicBezTo>
                      <a:pt x="41555" y="-1307"/>
                      <a:pt x="50604" y="-1498"/>
                      <a:pt x="56320" y="4027"/>
                    </a:cubicBezTo>
                    <a:cubicBezTo>
                      <a:pt x="62034" y="9456"/>
                      <a:pt x="62225" y="18505"/>
                      <a:pt x="56700" y="24220"/>
                    </a:cubicBezTo>
                    <a:lnTo>
                      <a:pt x="24601" y="57653"/>
                    </a:lnTo>
                    <a:cubicBezTo>
                      <a:pt x="21744" y="60606"/>
                      <a:pt x="18029" y="62034"/>
                      <a:pt x="14314" y="6203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4" name="Google Shape;254;p3"/>
            <p:cNvGrpSpPr/>
            <p:nvPr/>
          </p:nvGrpSpPr>
          <p:grpSpPr>
            <a:xfrm>
              <a:off x="7554087" y="3488054"/>
              <a:ext cx="28575" cy="93249"/>
              <a:chOff x="7554087" y="3488054"/>
              <a:chExt cx="28575" cy="93249"/>
            </a:xfrm>
          </p:grpSpPr>
          <p:sp>
            <p:nvSpPr>
              <p:cNvPr id="255" name="Google Shape;255;p3"/>
              <p:cNvSpPr/>
              <p:nvPr/>
            </p:nvSpPr>
            <p:spPr>
              <a:xfrm>
                <a:off x="7568374" y="3502342"/>
                <a:ext cx="9525" cy="64674"/>
              </a:xfrm>
              <a:custGeom>
                <a:rect b="b" l="l" r="r" t="t"/>
                <a:pathLst>
                  <a:path extrusionOk="0" h="64674" w="9525">
                    <a:moveTo>
                      <a:pt x="0" y="0"/>
                    </a:moveTo>
                    <a:lnTo>
                      <a:pt x="0" y="64675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6" name="Google Shape;256;p3"/>
              <p:cNvSpPr/>
              <p:nvPr/>
            </p:nvSpPr>
            <p:spPr>
              <a:xfrm>
                <a:off x="7554087" y="3488054"/>
                <a:ext cx="28575" cy="93249"/>
              </a:xfrm>
              <a:custGeom>
                <a:rect b="b" l="l" r="r" t="t"/>
                <a:pathLst>
                  <a:path extrusionOk="0" h="93249" w="28575">
                    <a:moveTo>
                      <a:pt x="14288" y="93250"/>
                    </a:moveTo>
                    <a:cubicBezTo>
                      <a:pt x="6382" y="93250"/>
                      <a:pt x="0" y="86868"/>
                      <a:pt x="0" y="78962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cubicBezTo>
                      <a:pt x="22193" y="0"/>
                      <a:pt x="28575" y="6382"/>
                      <a:pt x="28575" y="14288"/>
                    </a:cubicBezTo>
                    <a:lnTo>
                      <a:pt x="28575" y="78962"/>
                    </a:lnTo>
                    <a:cubicBezTo>
                      <a:pt x="28575" y="86868"/>
                      <a:pt x="22193" y="93250"/>
                      <a:pt x="14288" y="932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7" name="Google Shape;257;p3"/>
            <p:cNvGrpSpPr/>
            <p:nvPr/>
          </p:nvGrpSpPr>
          <p:grpSpPr>
            <a:xfrm>
              <a:off x="7653572" y="3453393"/>
              <a:ext cx="60584" cy="61997"/>
              <a:chOff x="7653572" y="3453393"/>
              <a:chExt cx="60584" cy="61997"/>
            </a:xfrm>
          </p:grpSpPr>
          <p:sp>
            <p:nvSpPr>
              <p:cNvPr id="258" name="Google Shape;258;p3"/>
              <p:cNvSpPr/>
              <p:nvPr/>
            </p:nvSpPr>
            <p:spPr>
              <a:xfrm>
                <a:off x="7667815" y="3467671"/>
                <a:ext cx="32099" cy="33432"/>
              </a:xfrm>
              <a:custGeom>
                <a:rect b="b" l="l" r="r" t="t"/>
                <a:pathLst>
                  <a:path extrusionOk="0" h="33432" w="32099">
                    <a:moveTo>
                      <a:pt x="0" y="0"/>
                    </a:moveTo>
                    <a:lnTo>
                      <a:pt x="32099" y="33433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9" name="Google Shape;259;p3"/>
              <p:cNvSpPr/>
              <p:nvPr/>
            </p:nvSpPr>
            <p:spPr>
              <a:xfrm>
                <a:off x="7653572" y="3453393"/>
                <a:ext cx="60584" cy="61997"/>
              </a:xfrm>
              <a:custGeom>
                <a:rect b="b" l="l" r="r" t="t"/>
                <a:pathLst>
                  <a:path extrusionOk="0" h="61997" w="60584">
                    <a:moveTo>
                      <a:pt x="46342" y="61998"/>
                    </a:moveTo>
                    <a:cubicBezTo>
                      <a:pt x="42627" y="61998"/>
                      <a:pt x="38817" y="60569"/>
                      <a:pt x="36055" y="57616"/>
                    </a:cubicBezTo>
                    <a:lnTo>
                      <a:pt x="3956" y="24183"/>
                    </a:lnTo>
                    <a:cubicBezTo>
                      <a:pt x="-1474" y="18468"/>
                      <a:pt x="-1283" y="9420"/>
                      <a:pt x="4336" y="3991"/>
                    </a:cubicBezTo>
                    <a:cubicBezTo>
                      <a:pt x="10052" y="-1439"/>
                      <a:pt x="19101" y="-1343"/>
                      <a:pt x="24529" y="4371"/>
                    </a:cubicBezTo>
                    <a:lnTo>
                      <a:pt x="56629" y="37804"/>
                    </a:lnTo>
                    <a:cubicBezTo>
                      <a:pt x="62058" y="43519"/>
                      <a:pt x="61868" y="52568"/>
                      <a:pt x="56248" y="57997"/>
                    </a:cubicBezTo>
                    <a:cubicBezTo>
                      <a:pt x="53486" y="60759"/>
                      <a:pt x="49866" y="61998"/>
                      <a:pt x="46342" y="6199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60" name="Google Shape;260;p3"/>
            <p:cNvSpPr/>
            <p:nvPr/>
          </p:nvSpPr>
          <p:spPr>
            <a:xfrm>
              <a:off x="7067073" y="2950939"/>
              <a:ext cx="93440" cy="120396"/>
            </a:xfrm>
            <a:custGeom>
              <a:rect b="b" l="l" r="r" t="t"/>
              <a:pathLst>
                <a:path extrusionOk="0" h="120396" w="93440">
                  <a:moveTo>
                    <a:pt x="71151" y="119348"/>
                  </a:moveTo>
                  <a:cubicBezTo>
                    <a:pt x="67627" y="120110"/>
                    <a:pt x="64008" y="120396"/>
                    <a:pt x="60198" y="120396"/>
                  </a:cubicBezTo>
                  <a:cubicBezTo>
                    <a:pt x="26956" y="120396"/>
                    <a:pt x="0" y="93536"/>
                    <a:pt x="0" y="60198"/>
                  </a:cubicBezTo>
                  <a:cubicBezTo>
                    <a:pt x="0" y="26956"/>
                    <a:pt x="26956" y="0"/>
                    <a:pt x="60198" y="0"/>
                  </a:cubicBezTo>
                  <a:cubicBezTo>
                    <a:pt x="72485" y="0"/>
                    <a:pt x="83820" y="3715"/>
                    <a:pt x="93440" y="10001"/>
                  </a:cubicBezTo>
                  <a:cubicBezTo>
                    <a:pt x="65437" y="15050"/>
                    <a:pt x="44196" y="39719"/>
                    <a:pt x="44196" y="69152"/>
                  </a:cubicBezTo>
                  <a:cubicBezTo>
                    <a:pt x="44196" y="90202"/>
                    <a:pt x="54864" y="108585"/>
                    <a:pt x="71151" y="119348"/>
                  </a:cubicBez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7452264" y="2886836"/>
              <a:ext cx="142303" cy="232600"/>
            </a:xfrm>
            <a:custGeom>
              <a:rect b="b" l="l" r="r" t="t"/>
              <a:pathLst>
                <a:path extrusionOk="0" h="232600" w="142303">
                  <a:moveTo>
                    <a:pt x="142304" y="3048"/>
                  </a:moveTo>
                  <a:cubicBezTo>
                    <a:pt x="90583" y="14859"/>
                    <a:pt x="52006" y="61151"/>
                    <a:pt x="52006" y="116396"/>
                  </a:cubicBezTo>
                  <a:lnTo>
                    <a:pt x="52006" y="232601"/>
                  </a:lnTo>
                  <a:lnTo>
                    <a:pt x="0" y="232601"/>
                  </a:lnTo>
                  <a:lnTo>
                    <a:pt x="0" y="116300"/>
                  </a:lnTo>
                  <a:cubicBezTo>
                    <a:pt x="0" y="52102"/>
                    <a:pt x="52006" y="0"/>
                    <a:pt x="116300" y="0"/>
                  </a:cubicBezTo>
                  <a:cubicBezTo>
                    <a:pt x="125159" y="0"/>
                    <a:pt x="133921" y="1048"/>
                    <a:pt x="142304" y="3048"/>
                  </a:cubicBez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3"/>
            <p:cNvSpPr/>
            <p:nvPr/>
          </p:nvSpPr>
          <p:spPr>
            <a:xfrm>
              <a:off x="7323962" y="3111436"/>
              <a:ext cx="371761" cy="144399"/>
            </a:xfrm>
            <a:custGeom>
              <a:rect b="b" l="l" r="r" t="t"/>
              <a:pathLst>
                <a:path extrusionOk="0" h="144399" w="371761">
                  <a:moveTo>
                    <a:pt x="371761" y="953"/>
                  </a:moveTo>
                  <a:lnTo>
                    <a:pt x="184309" y="953"/>
                  </a:lnTo>
                  <a:cubicBezTo>
                    <a:pt x="120111" y="953"/>
                    <a:pt x="68009" y="52959"/>
                    <a:pt x="68009" y="117253"/>
                  </a:cubicBezTo>
                  <a:lnTo>
                    <a:pt x="68009" y="144399"/>
                  </a:lnTo>
                  <a:lnTo>
                    <a:pt x="0" y="144399"/>
                  </a:lnTo>
                  <a:lnTo>
                    <a:pt x="0" y="116300"/>
                  </a:lnTo>
                  <a:cubicBezTo>
                    <a:pt x="0" y="52102"/>
                    <a:pt x="52007" y="0"/>
                    <a:pt x="116300" y="0"/>
                  </a:cubicBezTo>
                  <a:lnTo>
                    <a:pt x="356902" y="0"/>
                  </a:lnTo>
                  <a:cubicBezTo>
                    <a:pt x="361950" y="0"/>
                    <a:pt x="366808" y="286"/>
                    <a:pt x="371761" y="953"/>
                  </a:cubicBez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3"/>
            <p:cNvSpPr/>
            <p:nvPr/>
          </p:nvSpPr>
          <p:spPr>
            <a:xfrm>
              <a:off x="7075169" y="3424237"/>
              <a:ext cx="81915" cy="264699"/>
            </a:xfrm>
            <a:custGeom>
              <a:rect b="b" l="l" r="r" t="t"/>
              <a:pathLst>
                <a:path extrusionOk="0" h="264699" w="81915">
                  <a:moveTo>
                    <a:pt x="81915" y="0"/>
                  </a:moveTo>
                  <a:cubicBezTo>
                    <a:pt x="65437" y="0"/>
                    <a:pt x="52102" y="13430"/>
                    <a:pt x="52102" y="29909"/>
                  </a:cubicBezTo>
                  <a:lnTo>
                    <a:pt x="52102" y="264700"/>
                  </a:lnTo>
                  <a:lnTo>
                    <a:pt x="0" y="264700"/>
                  </a:lnTo>
                  <a:lnTo>
                    <a:pt x="0" y="29909"/>
                  </a:lnTo>
                  <a:cubicBezTo>
                    <a:pt x="0" y="13430"/>
                    <a:pt x="13335" y="0"/>
                    <a:pt x="29813" y="0"/>
                  </a:cubicBezTo>
                  <a:lnTo>
                    <a:pt x="81915" y="0"/>
                  </a:ln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3"/>
            <p:cNvSpPr/>
            <p:nvPr/>
          </p:nvSpPr>
          <p:spPr>
            <a:xfrm>
              <a:off x="7002875" y="3681888"/>
              <a:ext cx="129444" cy="144399"/>
            </a:xfrm>
            <a:custGeom>
              <a:rect b="b" l="l" r="r" t="t"/>
              <a:pathLst>
                <a:path extrusionOk="0" h="144399" w="129444">
                  <a:moveTo>
                    <a:pt x="129444" y="0"/>
                  </a:moveTo>
                  <a:cubicBezTo>
                    <a:pt x="91154" y="0"/>
                    <a:pt x="60198" y="30956"/>
                    <a:pt x="60198" y="69247"/>
                  </a:cubicBezTo>
                  <a:lnTo>
                    <a:pt x="60198" y="144399"/>
                  </a:lnTo>
                  <a:lnTo>
                    <a:pt x="0" y="144399"/>
                  </a:lnTo>
                  <a:lnTo>
                    <a:pt x="0" y="69247"/>
                  </a:lnTo>
                  <a:cubicBezTo>
                    <a:pt x="0" y="30956"/>
                    <a:pt x="30956" y="0"/>
                    <a:pt x="69246" y="0"/>
                  </a:cubicBezTo>
                  <a:lnTo>
                    <a:pt x="129444" y="0"/>
                  </a:ln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5" name="Google Shape;265;p3"/>
          <p:cNvGrpSpPr/>
          <p:nvPr/>
        </p:nvGrpSpPr>
        <p:grpSpPr>
          <a:xfrm>
            <a:off x="6678744" y="2658672"/>
            <a:ext cx="1233674" cy="1498033"/>
            <a:chOff x="9714166" y="5426392"/>
            <a:chExt cx="800100" cy="971550"/>
          </a:xfrm>
        </p:grpSpPr>
        <p:grpSp>
          <p:nvGrpSpPr>
            <p:cNvPr id="266" name="Google Shape;266;p3"/>
            <p:cNvGrpSpPr/>
            <p:nvPr/>
          </p:nvGrpSpPr>
          <p:grpSpPr>
            <a:xfrm>
              <a:off x="9828466" y="5474017"/>
              <a:ext cx="685800" cy="923925"/>
              <a:chOff x="9828466" y="5474017"/>
              <a:chExt cx="685800" cy="923925"/>
            </a:xfrm>
          </p:grpSpPr>
          <p:sp>
            <p:nvSpPr>
              <p:cNvPr id="267" name="Google Shape;267;p3"/>
              <p:cNvSpPr/>
              <p:nvPr/>
            </p:nvSpPr>
            <p:spPr>
              <a:xfrm>
                <a:off x="9842753" y="5488304"/>
                <a:ext cx="657225" cy="895350"/>
              </a:xfrm>
              <a:custGeom>
                <a:rect b="b" l="l" r="r" t="t"/>
                <a:pathLst>
                  <a:path extrusionOk="0" h="895350" w="657225">
                    <a:moveTo>
                      <a:pt x="605505" y="0"/>
                    </a:moveTo>
                    <a:lnTo>
                      <a:pt x="51721" y="0"/>
                    </a:lnTo>
                    <a:cubicBezTo>
                      <a:pt x="23146" y="0"/>
                      <a:pt x="0" y="23146"/>
                      <a:pt x="0" y="51721"/>
                    </a:cubicBezTo>
                    <a:lnTo>
                      <a:pt x="0" y="843629"/>
                    </a:lnTo>
                    <a:cubicBezTo>
                      <a:pt x="0" y="872204"/>
                      <a:pt x="23146" y="895350"/>
                      <a:pt x="51721" y="895350"/>
                    </a:cubicBezTo>
                    <a:lnTo>
                      <a:pt x="605505" y="895350"/>
                    </a:lnTo>
                    <a:cubicBezTo>
                      <a:pt x="634080" y="895350"/>
                      <a:pt x="657225" y="872204"/>
                      <a:pt x="657225" y="843629"/>
                    </a:cubicBezTo>
                    <a:lnTo>
                      <a:pt x="657225" y="51721"/>
                    </a:lnTo>
                    <a:cubicBezTo>
                      <a:pt x="657225" y="23146"/>
                      <a:pt x="634080" y="0"/>
                      <a:pt x="605505" y="0"/>
                    </a:cubicBezTo>
                    <a:close/>
                  </a:path>
                </a:pathLst>
              </a:custGeom>
              <a:solidFill>
                <a:srgbClr val="E8EF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8" name="Google Shape;268;p3"/>
              <p:cNvSpPr/>
              <p:nvPr/>
            </p:nvSpPr>
            <p:spPr>
              <a:xfrm>
                <a:off x="9828466" y="5474017"/>
                <a:ext cx="685800" cy="923925"/>
              </a:xfrm>
              <a:custGeom>
                <a:rect b="b" l="l" r="r" t="t"/>
                <a:pathLst>
                  <a:path extrusionOk="0" h="923925" w="685800">
                    <a:moveTo>
                      <a:pt x="619792" y="923925"/>
                    </a:moveTo>
                    <a:lnTo>
                      <a:pt x="66008" y="923925"/>
                    </a:lnTo>
                    <a:cubicBezTo>
                      <a:pt x="29623" y="923925"/>
                      <a:pt x="0" y="894302"/>
                      <a:pt x="0" y="857917"/>
                    </a:cubicBezTo>
                    <a:lnTo>
                      <a:pt x="0" y="66008"/>
                    </a:lnTo>
                    <a:cubicBezTo>
                      <a:pt x="0" y="29623"/>
                      <a:pt x="29623" y="0"/>
                      <a:pt x="66008" y="0"/>
                    </a:cubicBezTo>
                    <a:lnTo>
                      <a:pt x="619792" y="0"/>
                    </a:lnTo>
                    <a:cubicBezTo>
                      <a:pt x="656177" y="0"/>
                      <a:pt x="685800" y="29623"/>
                      <a:pt x="685800" y="66008"/>
                    </a:cubicBezTo>
                    <a:lnTo>
                      <a:pt x="685800" y="857917"/>
                    </a:lnTo>
                    <a:cubicBezTo>
                      <a:pt x="685800" y="894397"/>
                      <a:pt x="656177" y="923925"/>
                      <a:pt x="619792" y="923925"/>
                    </a:cubicBezTo>
                    <a:close/>
                    <a:moveTo>
                      <a:pt x="66008" y="28575"/>
                    </a:moveTo>
                    <a:cubicBezTo>
                      <a:pt x="45339" y="28575"/>
                      <a:pt x="28575" y="45339"/>
                      <a:pt x="28575" y="66008"/>
                    </a:cubicBezTo>
                    <a:lnTo>
                      <a:pt x="28575" y="857917"/>
                    </a:lnTo>
                    <a:cubicBezTo>
                      <a:pt x="28575" y="878586"/>
                      <a:pt x="45339" y="895350"/>
                      <a:pt x="66008" y="895350"/>
                    </a:cubicBezTo>
                    <a:lnTo>
                      <a:pt x="619792" y="895350"/>
                    </a:lnTo>
                    <a:cubicBezTo>
                      <a:pt x="640461" y="895350"/>
                      <a:pt x="657225" y="878586"/>
                      <a:pt x="657225" y="857917"/>
                    </a:cubicBezTo>
                    <a:lnTo>
                      <a:pt x="657225" y="66008"/>
                    </a:lnTo>
                    <a:cubicBezTo>
                      <a:pt x="657225" y="45339"/>
                      <a:pt x="640461" y="28575"/>
                      <a:pt x="619792" y="28575"/>
                    </a:cubicBezTo>
                    <a:lnTo>
                      <a:pt x="66008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9" name="Google Shape;269;p3"/>
            <p:cNvGrpSpPr/>
            <p:nvPr/>
          </p:nvGrpSpPr>
          <p:grpSpPr>
            <a:xfrm>
              <a:off x="9780841" y="5426392"/>
              <a:ext cx="685800" cy="923925"/>
              <a:chOff x="9780841" y="5426392"/>
              <a:chExt cx="685800" cy="923925"/>
            </a:xfrm>
          </p:grpSpPr>
          <p:sp>
            <p:nvSpPr>
              <p:cNvPr id="270" name="Google Shape;270;p3"/>
              <p:cNvSpPr/>
              <p:nvPr/>
            </p:nvSpPr>
            <p:spPr>
              <a:xfrm>
                <a:off x="9795128" y="5440679"/>
                <a:ext cx="657225" cy="895350"/>
              </a:xfrm>
              <a:custGeom>
                <a:rect b="b" l="l" r="r" t="t"/>
                <a:pathLst>
                  <a:path extrusionOk="0" h="895350" w="657225">
                    <a:moveTo>
                      <a:pt x="605505" y="0"/>
                    </a:moveTo>
                    <a:lnTo>
                      <a:pt x="51721" y="0"/>
                    </a:lnTo>
                    <a:cubicBezTo>
                      <a:pt x="23146" y="0"/>
                      <a:pt x="0" y="23146"/>
                      <a:pt x="0" y="51721"/>
                    </a:cubicBezTo>
                    <a:lnTo>
                      <a:pt x="0" y="843629"/>
                    </a:lnTo>
                    <a:cubicBezTo>
                      <a:pt x="0" y="872204"/>
                      <a:pt x="23146" y="895350"/>
                      <a:pt x="51721" y="895350"/>
                    </a:cubicBezTo>
                    <a:lnTo>
                      <a:pt x="605505" y="895350"/>
                    </a:lnTo>
                    <a:cubicBezTo>
                      <a:pt x="634080" y="895350"/>
                      <a:pt x="657225" y="872204"/>
                      <a:pt x="657225" y="843629"/>
                    </a:cubicBezTo>
                    <a:lnTo>
                      <a:pt x="657225" y="51721"/>
                    </a:lnTo>
                    <a:cubicBezTo>
                      <a:pt x="657225" y="23146"/>
                      <a:pt x="634080" y="0"/>
                      <a:pt x="605505" y="0"/>
                    </a:cubicBezTo>
                    <a:close/>
                  </a:path>
                </a:pathLst>
              </a:custGeom>
              <a:solidFill>
                <a:srgbClr val="8DC4C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1" name="Google Shape;271;p3"/>
              <p:cNvSpPr/>
              <p:nvPr/>
            </p:nvSpPr>
            <p:spPr>
              <a:xfrm>
                <a:off x="9780841" y="5426392"/>
                <a:ext cx="685800" cy="923925"/>
              </a:xfrm>
              <a:custGeom>
                <a:rect b="b" l="l" r="r" t="t"/>
                <a:pathLst>
                  <a:path extrusionOk="0" h="923925" w="685800">
                    <a:moveTo>
                      <a:pt x="619792" y="923925"/>
                    </a:moveTo>
                    <a:lnTo>
                      <a:pt x="66008" y="923925"/>
                    </a:lnTo>
                    <a:cubicBezTo>
                      <a:pt x="29623" y="923925"/>
                      <a:pt x="0" y="894302"/>
                      <a:pt x="0" y="857917"/>
                    </a:cubicBezTo>
                    <a:lnTo>
                      <a:pt x="0" y="66008"/>
                    </a:lnTo>
                    <a:cubicBezTo>
                      <a:pt x="0" y="29623"/>
                      <a:pt x="29623" y="0"/>
                      <a:pt x="66008" y="0"/>
                    </a:cubicBezTo>
                    <a:lnTo>
                      <a:pt x="619792" y="0"/>
                    </a:lnTo>
                    <a:cubicBezTo>
                      <a:pt x="656177" y="0"/>
                      <a:pt x="685800" y="29623"/>
                      <a:pt x="685800" y="66008"/>
                    </a:cubicBezTo>
                    <a:lnTo>
                      <a:pt x="685800" y="857917"/>
                    </a:lnTo>
                    <a:cubicBezTo>
                      <a:pt x="685800" y="894397"/>
                      <a:pt x="656177" y="923925"/>
                      <a:pt x="619792" y="923925"/>
                    </a:cubicBezTo>
                    <a:close/>
                    <a:moveTo>
                      <a:pt x="66008" y="28575"/>
                    </a:moveTo>
                    <a:cubicBezTo>
                      <a:pt x="45339" y="28575"/>
                      <a:pt x="28575" y="45339"/>
                      <a:pt x="28575" y="66008"/>
                    </a:cubicBezTo>
                    <a:lnTo>
                      <a:pt x="28575" y="857917"/>
                    </a:lnTo>
                    <a:cubicBezTo>
                      <a:pt x="28575" y="878586"/>
                      <a:pt x="45339" y="895350"/>
                      <a:pt x="66008" y="895350"/>
                    </a:cubicBezTo>
                    <a:lnTo>
                      <a:pt x="619792" y="895350"/>
                    </a:lnTo>
                    <a:cubicBezTo>
                      <a:pt x="640461" y="895350"/>
                      <a:pt x="657225" y="878586"/>
                      <a:pt x="657225" y="857917"/>
                    </a:cubicBezTo>
                    <a:lnTo>
                      <a:pt x="657225" y="66008"/>
                    </a:lnTo>
                    <a:cubicBezTo>
                      <a:pt x="657225" y="45339"/>
                      <a:pt x="640461" y="28575"/>
                      <a:pt x="619792" y="28575"/>
                    </a:cubicBezTo>
                    <a:lnTo>
                      <a:pt x="66008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2" name="Google Shape;272;p3"/>
            <p:cNvGrpSpPr/>
            <p:nvPr/>
          </p:nvGrpSpPr>
          <p:grpSpPr>
            <a:xfrm>
              <a:off x="9714166" y="5512117"/>
              <a:ext cx="176212" cy="752475"/>
              <a:chOff x="9714166" y="5512117"/>
              <a:chExt cx="176212" cy="752475"/>
            </a:xfrm>
          </p:grpSpPr>
          <p:grpSp>
            <p:nvGrpSpPr>
              <p:cNvPr id="273" name="Google Shape;273;p3"/>
              <p:cNvGrpSpPr/>
              <p:nvPr/>
            </p:nvGrpSpPr>
            <p:grpSpPr>
              <a:xfrm>
                <a:off x="9714166" y="5512117"/>
                <a:ext cx="176212" cy="28575"/>
                <a:chOff x="9714166" y="5512117"/>
                <a:chExt cx="176212" cy="28575"/>
              </a:xfrm>
            </p:grpSpPr>
            <p:sp>
              <p:nvSpPr>
                <p:cNvPr id="274" name="Google Shape;274;p3"/>
                <p:cNvSpPr/>
                <p:nvPr/>
              </p:nvSpPr>
              <p:spPr>
                <a:xfrm>
                  <a:off x="9728454" y="5526404"/>
                  <a:ext cx="147637" cy="9525"/>
                </a:xfrm>
                <a:custGeom>
                  <a:rect b="b" l="l" r="r" t="t"/>
                  <a:pathLst>
                    <a:path extrusionOk="0" h="9525" w="147637">
                      <a:moveTo>
                        <a:pt x="0" y="0"/>
                      </a:moveTo>
                      <a:lnTo>
                        <a:pt x="147637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5" name="Google Shape;275;p3"/>
                <p:cNvSpPr/>
                <p:nvPr/>
              </p:nvSpPr>
              <p:spPr>
                <a:xfrm>
                  <a:off x="9714166" y="5512117"/>
                  <a:ext cx="176212" cy="28575"/>
                </a:xfrm>
                <a:custGeom>
                  <a:rect b="b" l="l" r="r" t="t"/>
                  <a:pathLst>
                    <a:path extrusionOk="0" h="28575" w="176212">
                      <a:moveTo>
                        <a:pt x="161925" y="28575"/>
                      </a:moveTo>
                      <a:lnTo>
                        <a:pt x="14288" y="28575"/>
                      </a:lnTo>
                      <a:cubicBezTo>
                        <a:pt x="6382" y="28575"/>
                        <a:pt x="0" y="22193"/>
                        <a:pt x="0" y="14288"/>
                      </a:cubicBez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61925" y="0"/>
                      </a:lnTo>
                      <a:cubicBezTo>
                        <a:pt x="169831" y="0"/>
                        <a:pt x="176213" y="6382"/>
                        <a:pt x="176213" y="14288"/>
                      </a:cubicBezTo>
                      <a:cubicBezTo>
                        <a:pt x="176213" y="22193"/>
                        <a:pt x="169831" y="28575"/>
                        <a:pt x="1619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76" name="Google Shape;276;p3"/>
              <p:cNvGrpSpPr/>
              <p:nvPr/>
            </p:nvGrpSpPr>
            <p:grpSpPr>
              <a:xfrm>
                <a:off x="9714166" y="5615558"/>
                <a:ext cx="176212" cy="28575"/>
                <a:chOff x="9714166" y="5615558"/>
                <a:chExt cx="176212" cy="28575"/>
              </a:xfrm>
            </p:grpSpPr>
            <p:sp>
              <p:nvSpPr>
                <p:cNvPr id="277" name="Google Shape;277;p3"/>
                <p:cNvSpPr/>
                <p:nvPr/>
              </p:nvSpPr>
              <p:spPr>
                <a:xfrm>
                  <a:off x="9728454" y="5629845"/>
                  <a:ext cx="147637" cy="9525"/>
                </a:xfrm>
                <a:custGeom>
                  <a:rect b="b" l="l" r="r" t="t"/>
                  <a:pathLst>
                    <a:path extrusionOk="0" h="9525" w="147637">
                      <a:moveTo>
                        <a:pt x="0" y="0"/>
                      </a:moveTo>
                      <a:lnTo>
                        <a:pt x="147637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8" name="Google Shape;278;p3"/>
                <p:cNvSpPr/>
                <p:nvPr/>
              </p:nvSpPr>
              <p:spPr>
                <a:xfrm>
                  <a:off x="9714166" y="5615558"/>
                  <a:ext cx="176212" cy="28575"/>
                </a:xfrm>
                <a:custGeom>
                  <a:rect b="b" l="l" r="r" t="t"/>
                  <a:pathLst>
                    <a:path extrusionOk="0" h="28575" w="176212">
                      <a:moveTo>
                        <a:pt x="161925" y="28575"/>
                      </a:moveTo>
                      <a:lnTo>
                        <a:pt x="14288" y="28575"/>
                      </a:lnTo>
                      <a:cubicBezTo>
                        <a:pt x="6382" y="28575"/>
                        <a:pt x="0" y="22193"/>
                        <a:pt x="0" y="14288"/>
                      </a:cubicBez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61925" y="0"/>
                      </a:lnTo>
                      <a:cubicBezTo>
                        <a:pt x="169831" y="0"/>
                        <a:pt x="176213" y="6382"/>
                        <a:pt x="176213" y="14288"/>
                      </a:cubicBezTo>
                      <a:cubicBezTo>
                        <a:pt x="176213" y="22193"/>
                        <a:pt x="169831" y="28575"/>
                        <a:pt x="1619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79" name="Google Shape;279;p3"/>
              <p:cNvGrpSpPr/>
              <p:nvPr/>
            </p:nvGrpSpPr>
            <p:grpSpPr>
              <a:xfrm>
                <a:off x="9714166" y="5718999"/>
                <a:ext cx="176212" cy="28575"/>
                <a:chOff x="9714166" y="5718999"/>
                <a:chExt cx="176212" cy="28575"/>
              </a:xfrm>
            </p:grpSpPr>
            <p:sp>
              <p:nvSpPr>
                <p:cNvPr id="280" name="Google Shape;280;p3"/>
                <p:cNvSpPr/>
                <p:nvPr/>
              </p:nvSpPr>
              <p:spPr>
                <a:xfrm>
                  <a:off x="9728454" y="5733287"/>
                  <a:ext cx="147637" cy="9525"/>
                </a:xfrm>
                <a:custGeom>
                  <a:rect b="b" l="l" r="r" t="t"/>
                  <a:pathLst>
                    <a:path extrusionOk="0" h="9525" w="147637">
                      <a:moveTo>
                        <a:pt x="0" y="0"/>
                      </a:moveTo>
                      <a:lnTo>
                        <a:pt x="147637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1" name="Google Shape;281;p3"/>
                <p:cNvSpPr/>
                <p:nvPr/>
              </p:nvSpPr>
              <p:spPr>
                <a:xfrm>
                  <a:off x="9714166" y="5718999"/>
                  <a:ext cx="176212" cy="28575"/>
                </a:xfrm>
                <a:custGeom>
                  <a:rect b="b" l="l" r="r" t="t"/>
                  <a:pathLst>
                    <a:path extrusionOk="0" h="28575" w="176212">
                      <a:moveTo>
                        <a:pt x="161925" y="28575"/>
                      </a:moveTo>
                      <a:lnTo>
                        <a:pt x="14288" y="28575"/>
                      </a:lnTo>
                      <a:cubicBezTo>
                        <a:pt x="6382" y="28575"/>
                        <a:pt x="0" y="22193"/>
                        <a:pt x="0" y="14288"/>
                      </a:cubicBez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61925" y="0"/>
                      </a:lnTo>
                      <a:cubicBezTo>
                        <a:pt x="169831" y="0"/>
                        <a:pt x="176213" y="6382"/>
                        <a:pt x="176213" y="14288"/>
                      </a:cubicBezTo>
                      <a:cubicBezTo>
                        <a:pt x="176213" y="22193"/>
                        <a:pt x="169831" y="28575"/>
                        <a:pt x="1619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82" name="Google Shape;282;p3"/>
              <p:cNvGrpSpPr/>
              <p:nvPr/>
            </p:nvGrpSpPr>
            <p:grpSpPr>
              <a:xfrm>
                <a:off x="9714166" y="5822346"/>
                <a:ext cx="176212" cy="28575"/>
                <a:chOff x="9714166" y="5822346"/>
                <a:chExt cx="176212" cy="28575"/>
              </a:xfrm>
            </p:grpSpPr>
            <p:sp>
              <p:nvSpPr>
                <p:cNvPr id="283" name="Google Shape;283;p3"/>
                <p:cNvSpPr/>
                <p:nvPr/>
              </p:nvSpPr>
              <p:spPr>
                <a:xfrm>
                  <a:off x="9728454" y="5836729"/>
                  <a:ext cx="147637" cy="9525"/>
                </a:xfrm>
                <a:custGeom>
                  <a:rect b="b" l="l" r="r" t="t"/>
                  <a:pathLst>
                    <a:path extrusionOk="0" h="9525" w="147637">
                      <a:moveTo>
                        <a:pt x="0" y="0"/>
                      </a:moveTo>
                      <a:lnTo>
                        <a:pt x="147637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4" name="Google Shape;284;p3"/>
                <p:cNvSpPr/>
                <p:nvPr/>
              </p:nvSpPr>
              <p:spPr>
                <a:xfrm>
                  <a:off x="9714166" y="5822346"/>
                  <a:ext cx="176212" cy="28575"/>
                </a:xfrm>
                <a:custGeom>
                  <a:rect b="b" l="l" r="r" t="t"/>
                  <a:pathLst>
                    <a:path extrusionOk="0" h="28575" w="176212">
                      <a:moveTo>
                        <a:pt x="161925" y="28575"/>
                      </a:moveTo>
                      <a:lnTo>
                        <a:pt x="14288" y="28575"/>
                      </a:lnTo>
                      <a:cubicBezTo>
                        <a:pt x="6382" y="28575"/>
                        <a:pt x="0" y="22193"/>
                        <a:pt x="0" y="14288"/>
                      </a:cubicBez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61925" y="0"/>
                      </a:lnTo>
                      <a:cubicBezTo>
                        <a:pt x="169831" y="0"/>
                        <a:pt x="176213" y="6382"/>
                        <a:pt x="176213" y="14288"/>
                      </a:cubicBezTo>
                      <a:cubicBezTo>
                        <a:pt x="176213" y="22193"/>
                        <a:pt x="169831" y="28575"/>
                        <a:pt x="1619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85" name="Google Shape;285;p3"/>
              <p:cNvGrpSpPr/>
              <p:nvPr/>
            </p:nvGrpSpPr>
            <p:grpSpPr>
              <a:xfrm>
                <a:off x="9714166" y="5925787"/>
                <a:ext cx="176212" cy="28575"/>
                <a:chOff x="9714166" y="5925787"/>
                <a:chExt cx="176212" cy="28575"/>
              </a:xfrm>
            </p:grpSpPr>
            <p:sp>
              <p:nvSpPr>
                <p:cNvPr id="286" name="Google Shape;286;p3"/>
                <p:cNvSpPr/>
                <p:nvPr/>
              </p:nvSpPr>
              <p:spPr>
                <a:xfrm>
                  <a:off x="9728454" y="5940075"/>
                  <a:ext cx="147637" cy="9525"/>
                </a:xfrm>
                <a:custGeom>
                  <a:rect b="b" l="l" r="r" t="t"/>
                  <a:pathLst>
                    <a:path extrusionOk="0" h="9525" w="147637">
                      <a:moveTo>
                        <a:pt x="0" y="0"/>
                      </a:moveTo>
                      <a:lnTo>
                        <a:pt x="147637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7" name="Google Shape;287;p3"/>
                <p:cNvSpPr/>
                <p:nvPr/>
              </p:nvSpPr>
              <p:spPr>
                <a:xfrm>
                  <a:off x="9714166" y="5925787"/>
                  <a:ext cx="176212" cy="28575"/>
                </a:xfrm>
                <a:custGeom>
                  <a:rect b="b" l="l" r="r" t="t"/>
                  <a:pathLst>
                    <a:path extrusionOk="0" h="28575" w="176212">
                      <a:moveTo>
                        <a:pt x="161925" y="28575"/>
                      </a:moveTo>
                      <a:lnTo>
                        <a:pt x="14288" y="28575"/>
                      </a:lnTo>
                      <a:cubicBezTo>
                        <a:pt x="6382" y="28575"/>
                        <a:pt x="0" y="22193"/>
                        <a:pt x="0" y="14288"/>
                      </a:cubicBez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61925" y="0"/>
                      </a:lnTo>
                      <a:cubicBezTo>
                        <a:pt x="169831" y="0"/>
                        <a:pt x="176213" y="6382"/>
                        <a:pt x="176213" y="14288"/>
                      </a:cubicBezTo>
                      <a:cubicBezTo>
                        <a:pt x="176213" y="22193"/>
                        <a:pt x="169831" y="28575"/>
                        <a:pt x="1619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88" name="Google Shape;288;p3"/>
              <p:cNvGrpSpPr/>
              <p:nvPr/>
            </p:nvGrpSpPr>
            <p:grpSpPr>
              <a:xfrm>
                <a:off x="9714166" y="6029229"/>
                <a:ext cx="176212" cy="28575"/>
                <a:chOff x="9714166" y="6029229"/>
                <a:chExt cx="176212" cy="28575"/>
              </a:xfrm>
            </p:grpSpPr>
            <p:sp>
              <p:nvSpPr>
                <p:cNvPr id="289" name="Google Shape;289;p3"/>
                <p:cNvSpPr/>
                <p:nvPr/>
              </p:nvSpPr>
              <p:spPr>
                <a:xfrm>
                  <a:off x="9728454" y="6043516"/>
                  <a:ext cx="147637" cy="9525"/>
                </a:xfrm>
                <a:custGeom>
                  <a:rect b="b" l="l" r="r" t="t"/>
                  <a:pathLst>
                    <a:path extrusionOk="0" h="9525" w="147637">
                      <a:moveTo>
                        <a:pt x="0" y="0"/>
                      </a:moveTo>
                      <a:lnTo>
                        <a:pt x="147637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0" name="Google Shape;290;p3"/>
                <p:cNvSpPr/>
                <p:nvPr/>
              </p:nvSpPr>
              <p:spPr>
                <a:xfrm>
                  <a:off x="9714166" y="6029229"/>
                  <a:ext cx="176212" cy="28575"/>
                </a:xfrm>
                <a:custGeom>
                  <a:rect b="b" l="l" r="r" t="t"/>
                  <a:pathLst>
                    <a:path extrusionOk="0" h="28575" w="176212">
                      <a:moveTo>
                        <a:pt x="161925" y="28575"/>
                      </a:moveTo>
                      <a:lnTo>
                        <a:pt x="14288" y="28575"/>
                      </a:lnTo>
                      <a:cubicBezTo>
                        <a:pt x="6382" y="28575"/>
                        <a:pt x="0" y="22193"/>
                        <a:pt x="0" y="14288"/>
                      </a:cubicBez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61925" y="0"/>
                      </a:lnTo>
                      <a:cubicBezTo>
                        <a:pt x="169831" y="0"/>
                        <a:pt x="176213" y="6382"/>
                        <a:pt x="176213" y="14288"/>
                      </a:cubicBezTo>
                      <a:cubicBezTo>
                        <a:pt x="176213" y="22193"/>
                        <a:pt x="169831" y="28575"/>
                        <a:pt x="1619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91" name="Google Shape;291;p3"/>
              <p:cNvGrpSpPr/>
              <p:nvPr/>
            </p:nvGrpSpPr>
            <p:grpSpPr>
              <a:xfrm>
                <a:off x="9714166" y="6132670"/>
                <a:ext cx="176212" cy="28575"/>
                <a:chOff x="9714166" y="6132670"/>
                <a:chExt cx="176212" cy="28575"/>
              </a:xfrm>
            </p:grpSpPr>
            <p:sp>
              <p:nvSpPr>
                <p:cNvPr id="292" name="Google Shape;292;p3"/>
                <p:cNvSpPr/>
                <p:nvPr/>
              </p:nvSpPr>
              <p:spPr>
                <a:xfrm>
                  <a:off x="9728454" y="6146958"/>
                  <a:ext cx="147637" cy="9525"/>
                </a:xfrm>
                <a:custGeom>
                  <a:rect b="b" l="l" r="r" t="t"/>
                  <a:pathLst>
                    <a:path extrusionOk="0" h="9525" w="147637">
                      <a:moveTo>
                        <a:pt x="0" y="0"/>
                      </a:moveTo>
                      <a:lnTo>
                        <a:pt x="147637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3" name="Google Shape;293;p3"/>
                <p:cNvSpPr/>
                <p:nvPr/>
              </p:nvSpPr>
              <p:spPr>
                <a:xfrm>
                  <a:off x="9714166" y="6132670"/>
                  <a:ext cx="176212" cy="28575"/>
                </a:xfrm>
                <a:custGeom>
                  <a:rect b="b" l="l" r="r" t="t"/>
                  <a:pathLst>
                    <a:path extrusionOk="0" h="28575" w="176212">
                      <a:moveTo>
                        <a:pt x="161925" y="28575"/>
                      </a:moveTo>
                      <a:lnTo>
                        <a:pt x="14288" y="28575"/>
                      </a:lnTo>
                      <a:cubicBezTo>
                        <a:pt x="6382" y="28575"/>
                        <a:pt x="0" y="22193"/>
                        <a:pt x="0" y="14288"/>
                      </a:cubicBez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61925" y="0"/>
                      </a:lnTo>
                      <a:cubicBezTo>
                        <a:pt x="169831" y="0"/>
                        <a:pt x="176213" y="6382"/>
                        <a:pt x="176213" y="14288"/>
                      </a:cubicBezTo>
                      <a:cubicBezTo>
                        <a:pt x="176213" y="22193"/>
                        <a:pt x="169831" y="28575"/>
                        <a:pt x="1619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94" name="Google Shape;294;p3"/>
              <p:cNvGrpSpPr/>
              <p:nvPr/>
            </p:nvGrpSpPr>
            <p:grpSpPr>
              <a:xfrm>
                <a:off x="9714166" y="6236017"/>
                <a:ext cx="176212" cy="28575"/>
                <a:chOff x="9714166" y="6236017"/>
                <a:chExt cx="176212" cy="28575"/>
              </a:xfrm>
            </p:grpSpPr>
            <p:sp>
              <p:nvSpPr>
                <p:cNvPr id="295" name="Google Shape;295;p3"/>
                <p:cNvSpPr/>
                <p:nvPr/>
              </p:nvSpPr>
              <p:spPr>
                <a:xfrm>
                  <a:off x="9728454" y="6250304"/>
                  <a:ext cx="147637" cy="9525"/>
                </a:xfrm>
                <a:custGeom>
                  <a:rect b="b" l="l" r="r" t="t"/>
                  <a:pathLst>
                    <a:path extrusionOk="0" h="9525" w="147637">
                      <a:moveTo>
                        <a:pt x="0" y="0"/>
                      </a:moveTo>
                      <a:lnTo>
                        <a:pt x="147637" y="0"/>
                      </a:lnTo>
                    </a:path>
                  </a:pathLst>
                </a:cu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6" name="Google Shape;296;p3"/>
                <p:cNvSpPr/>
                <p:nvPr/>
              </p:nvSpPr>
              <p:spPr>
                <a:xfrm>
                  <a:off x="9714166" y="6236017"/>
                  <a:ext cx="176212" cy="28575"/>
                </a:xfrm>
                <a:custGeom>
                  <a:rect b="b" l="l" r="r" t="t"/>
                  <a:pathLst>
                    <a:path extrusionOk="0" h="28575" w="176212">
                      <a:moveTo>
                        <a:pt x="161925" y="28575"/>
                      </a:moveTo>
                      <a:lnTo>
                        <a:pt x="14288" y="28575"/>
                      </a:lnTo>
                      <a:cubicBezTo>
                        <a:pt x="6382" y="28575"/>
                        <a:pt x="0" y="22193"/>
                        <a:pt x="0" y="14288"/>
                      </a:cubicBez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61925" y="0"/>
                      </a:lnTo>
                      <a:cubicBezTo>
                        <a:pt x="169831" y="0"/>
                        <a:pt x="176213" y="6382"/>
                        <a:pt x="176213" y="14288"/>
                      </a:cubicBezTo>
                      <a:cubicBezTo>
                        <a:pt x="176213" y="22193"/>
                        <a:pt x="169831" y="28575"/>
                        <a:pt x="1619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Calibri"/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97" name="Google Shape;297;p3"/>
            <p:cNvSpPr/>
            <p:nvPr/>
          </p:nvSpPr>
          <p:spPr>
            <a:xfrm>
              <a:off x="9799891" y="5426392"/>
              <a:ext cx="137445" cy="895350"/>
            </a:xfrm>
            <a:custGeom>
              <a:rect b="b" l="l" r="r" t="t"/>
              <a:pathLst>
                <a:path extrusionOk="0" h="895350" w="137445">
                  <a:moveTo>
                    <a:pt x="137446" y="895350"/>
                  </a:moveTo>
                  <a:lnTo>
                    <a:pt x="51721" y="895350"/>
                  </a:lnTo>
                  <a:cubicBezTo>
                    <a:pt x="23146" y="895350"/>
                    <a:pt x="0" y="872204"/>
                    <a:pt x="0" y="843629"/>
                  </a:cubicBezTo>
                  <a:lnTo>
                    <a:pt x="0" y="51721"/>
                  </a:lnTo>
                  <a:cubicBezTo>
                    <a:pt x="0" y="23146"/>
                    <a:pt x="23146" y="0"/>
                    <a:pt x="51721" y="0"/>
                  </a:cubicBezTo>
                  <a:lnTo>
                    <a:pt x="137446" y="0"/>
                  </a:lnTo>
                  <a:cubicBezTo>
                    <a:pt x="108871" y="0"/>
                    <a:pt x="85725" y="23146"/>
                    <a:pt x="85725" y="51721"/>
                  </a:cubicBezTo>
                  <a:lnTo>
                    <a:pt x="85725" y="843629"/>
                  </a:lnTo>
                  <a:cubicBezTo>
                    <a:pt x="85725" y="872204"/>
                    <a:pt x="108871" y="895350"/>
                    <a:pt x="137446" y="895350"/>
                  </a:cubicBez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8" name="Google Shape;298;p3"/>
          <p:cNvGrpSpPr/>
          <p:nvPr/>
        </p:nvGrpSpPr>
        <p:grpSpPr>
          <a:xfrm>
            <a:off x="4385322" y="2779199"/>
            <a:ext cx="953014" cy="1256969"/>
            <a:chOff x="4572000" y="3600062"/>
            <a:chExt cx="618078" cy="815155"/>
          </a:xfrm>
        </p:grpSpPr>
        <p:grpSp>
          <p:nvGrpSpPr>
            <p:cNvPr id="299" name="Google Shape;299;p3"/>
            <p:cNvGrpSpPr/>
            <p:nvPr/>
          </p:nvGrpSpPr>
          <p:grpSpPr>
            <a:xfrm>
              <a:off x="4572000" y="4024312"/>
              <a:ext cx="618078" cy="390525"/>
              <a:chOff x="4572000" y="4024312"/>
              <a:chExt cx="618078" cy="390525"/>
            </a:xfrm>
          </p:grpSpPr>
          <p:sp>
            <p:nvSpPr>
              <p:cNvPr id="300" name="Google Shape;300;p3"/>
              <p:cNvSpPr/>
              <p:nvPr/>
            </p:nvSpPr>
            <p:spPr>
              <a:xfrm>
                <a:off x="4586287" y="4038599"/>
                <a:ext cx="589502" cy="362045"/>
              </a:xfrm>
              <a:custGeom>
                <a:rect b="b" l="l" r="r" t="t"/>
                <a:pathLst>
                  <a:path extrusionOk="0" h="362045" w="589502">
                    <a:moveTo>
                      <a:pt x="0" y="0"/>
                    </a:moveTo>
                    <a:lnTo>
                      <a:pt x="589502" y="0"/>
                    </a:lnTo>
                    <a:lnTo>
                      <a:pt x="589502" y="362045"/>
                    </a:lnTo>
                    <a:lnTo>
                      <a:pt x="0" y="362045"/>
                    </a:lnTo>
                    <a:close/>
                  </a:path>
                </a:pathLst>
              </a:custGeom>
              <a:solidFill>
                <a:srgbClr val="F5B04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1" name="Google Shape;301;p3"/>
              <p:cNvSpPr/>
              <p:nvPr/>
            </p:nvSpPr>
            <p:spPr>
              <a:xfrm>
                <a:off x="4572000" y="4024312"/>
                <a:ext cx="618078" cy="390525"/>
              </a:xfrm>
              <a:custGeom>
                <a:rect b="b" l="l" r="r" t="t"/>
                <a:pathLst>
                  <a:path extrusionOk="0" h="390525" w="618078">
                    <a:moveTo>
                      <a:pt x="603885" y="390525"/>
                    </a:moveTo>
                    <a:lnTo>
                      <a:pt x="14288" y="390525"/>
                    </a:lnTo>
                    <a:cubicBezTo>
                      <a:pt x="6382" y="390525"/>
                      <a:pt x="0" y="384143"/>
                      <a:pt x="0" y="376238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603790" y="0"/>
                    </a:lnTo>
                    <a:cubicBezTo>
                      <a:pt x="611696" y="0"/>
                      <a:pt x="618077" y="6382"/>
                      <a:pt x="618077" y="14288"/>
                    </a:cubicBezTo>
                    <a:lnTo>
                      <a:pt x="618077" y="376333"/>
                    </a:lnTo>
                    <a:cubicBezTo>
                      <a:pt x="618172" y="384143"/>
                      <a:pt x="611696" y="390525"/>
                      <a:pt x="603885" y="390525"/>
                    </a:cubicBezTo>
                    <a:close/>
                    <a:moveTo>
                      <a:pt x="28575" y="361950"/>
                    </a:moveTo>
                    <a:lnTo>
                      <a:pt x="589502" y="361950"/>
                    </a:lnTo>
                    <a:lnTo>
                      <a:pt x="589502" y="28575"/>
                    </a:lnTo>
                    <a:lnTo>
                      <a:pt x="28575" y="28575"/>
                    </a:lnTo>
                    <a:lnTo>
                      <a:pt x="28575" y="36195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02" name="Google Shape;302;p3"/>
            <p:cNvSpPr/>
            <p:nvPr/>
          </p:nvSpPr>
          <p:spPr>
            <a:xfrm>
              <a:off x="4664868" y="3600062"/>
              <a:ext cx="421576" cy="763053"/>
            </a:xfrm>
            <a:custGeom>
              <a:rect b="b" l="l" r="r" t="t"/>
              <a:pathLst>
                <a:path extrusionOk="0" h="763053" w="421576">
                  <a:moveTo>
                    <a:pt x="407575" y="763053"/>
                  </a:moveTo>
                  <a:lnTo>
                    <a:pt x="324803" y="763053"/>
                  </a:lnTo>
                  <a:cubicBezTo>
                    <a:pt x="317563" y="763053"/>
                    <a:pt x="311467" y="757624"/>
                    <a:pt x="310610" y="750480"/>
                  </a:cubicBezTo>
                  <a:cubicBezTo>
                    <a:pt x="300228" y="664279"/>
                    <a:pt x="289941" y="575411"/>
                    <a:pt x="279559" y="486543"/>
                  </a:cubicBezTo>
                  <a:cubicBezTo>
                    <a:pt x="269176" y="397865"/>
                    <a:pt x="258889" y="309092"/>
                    <a:pt x="248507" y="222986"/>
                  </a:cubicBezTo>
                  <a:cubicBezTo>
                    <a:pt x="247745" y="216318"/>
                    <a:pt x="251650" y="209937"/>
                    <a:pt x="258032" y="207746"/>
                  </a:cubicBezTo>
                  <a:cubicBezTo>
                    <a:pt x="304514" y="191839"/>
                    <a:pt x="335280" y="150215"/>
                    <a:pt x="331184" y="108876"/>
                  </a:cubicBezTo>
                  <a:cubicBezTo>
                    <a:pt x="325946" y="56013"/>
                    <a:pt x="263462" y="30105"/>
                    <a:pt x="220789" y="28676"/>
                  </a:cubicBezTo>
                  <a:cubicBezTo>
                    <a:pt x="174593" y="26961"/>
                    <a:pt x="107251" y="54108"/>
                    <a:pt x="101060" y="109067"/>
                  </a:cubicBezTo>
                  <a:cubicBezTo>
                    <a:pt x="96774" y="147167"/>
                    <a:pt x="123254" y="188029"/>
                    <a:pt x="165449" y="208317"/>
                  </a:cubicBezTo>
                  <a:cubicBezTo>
                    <a:pt x="170783" y="210889"/>
                    <a:pt x="173926" y="216414"/>
                    <a:pt x="173450" y="222319"/>
                  </a:cubicBezTo>
                  <a:cubicBezTo>
                    <a:pt x="166497" y="310616"/>
                    <a:pt x="154210" y="400246"/>
                    <a:pt x="142304" y="486924"/>
                  </a:cubicBezTo>
                  <a:cubicBezTo>
                    <a:pt x="130492" y="573125"/>
                    <a:pt x="118205" y="662374"/>
                    <a:pt x="111347" y="749814"/>
                  </a:cubicBezTo>
                  <a:cubicBezTo>
                    <a:pt x="110776" y="757243"/>
                    <a:pt x="104584" y="762958"/>
                    <a:pt x="97060" y="762958"/>
                  </a:cubicBezTo>
                  <a:lnTo>
                    <a:pt x="14288" y="762958"/>
                  </a:lnTo>
                  <a:cubicBezTo>
                    <a:pt x="6382" y="762958"/>
                    <a:pt x="0" y="756576"/>
                    <a:pt x="0" y="748671"/>
                  </a:cubicBezTo>
                  <a:cubicBezTo>
                    <a:pt x="0" y="740765"/>
                    <a:pt x="6382" y="734383"/>
                    <a:pt x="14288" y="734383"/>
                  </a:cubicBezTo>
                  <a:lnTo>
                    <a:pt x="83820" y="734383"/>
                  </a:lnTo>
                  <a:cubicBezTo>
                    <a:pt x="90868" y="650373"/>
                    <a:pt x="102584" y="565314"/>
                    <a:pt x="113824" y="483018"/>
                  </a:cubicBezTo>
                  <a:cubicBezTo>
                    <a:pt x="125254" y="399865"/>
                    <a:pt x="137065" y="313950"/>
                    <a:pt x="144018" y="229463"/>
                  </a:cubicBezTo>
                  <a:cubicBezTo>
                    <a:pt x="95536" y="202317"/>
                    <a:pt x="67056" y="153739"/>
                    <a:pt x="72390" y="105828"/>
                  </a:cubicBezTo>
                  <a:cubicBezTo>
                    <a:pt x="80105" y="37629"/>
                    <a:pt x="155734" y="-2280"/>
                    <a:pt x="221551" y="101"/>
                  </a:cubicBezTo>
                  <a:cubicBezTo>
                    <a:pt x="274606" y="1911"/>
                    <a:pt x="352520" y="36010"/>
                    <a:pt x="359378" y="106019"/>
                  </a:cubicBezTo>
                  <a:cubicBezTo>
                    <a:pt x="364426" y="156978"/>
                    <a:pt x="330613" y="207651"/>
                    <a:pt x="277939" y="230511"/>
                  </a:cubicBezTo>
                  <a:cubicBezTo>
                    <a:pt x="287846" y="313188"/>
                    <a:pt x="297751" y="398246"/>
                    <a:pt x="307658" y="483209"/>
                  </a:cubicBezTo>
                  <a:cubicBezTo>
                    <a:pt x="317468" y="567696"/>
                    <a:pt x="327374" y="652182"/>
                    <a:pt x="337185" y="734478"/>
                  </a:cubicBezTo>
                  <a:lnTo>
                    <a:pt x="407289" y="734478"/>
                  </a:lnTo>
                  <a:cubicBezTo>
                    <a:pt x="415195" y="734478"/>
                    <a:pt x="421576" y="740860"/>
                    <a:pt x="421576" y="748766"/>
                  </a:cubicBezTo>
                  <a:cubicBezTo>
                    <a:pt x="421576" y="756672"/>
                    <a:pt x="415480" y="763053"/>
                    <a:pt x="407575" y="763053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3" name="Google Shape;303;p3"/>
            <p:cNvGrpSpPr/>
            <p:nvPr/>
          </p:nvGrpSpPr>
          <p:grpSpPr>
            <a:xfrm>
              <a:off x="4572000" y="4305775"/>
              <a:ext cx="612933" cy="109442"/>
              <a:chOff x="4572000" y="4305775"/>
              <a:chExt cx="612933" cy="109442"/>
            </a:xfrm>
          </p:grpSpPr>
          <p:grpSp>
            <p:nvGrpSpPr>
              <p:cNvPr id="304" name="Google Shape;304;p3"/>
              <p:cNvGrpSpPr/>
              <p:nvPr/>
            </p:nvGrpSpPr>
            <p:grpSpPr>
              <a:xfrm>
                <a:off x="4572000" y="4305775"/>
                <a:ext cx="156114" cy="109442"/>
                <a:chOff x="4572000" y="4305775"/>
                <a:chExt cx="156114" cy="109442"/>
              </a:xfrm>
            </p:grpSpPr>
            <p:sp>
              <p:nvSpPr>
                <p:cNvPr id="305" name="Google Shape;305;p3"/>
                <p:cNvSpPr/>
                <p:nvPr/>
              </p:nvSpPr>
              <p:spPr>
                <a:xfrm>
                  <a:off x="4586287" y="4320063"/>
                  <a:ext cx="127539" cy="80867"/>
                </a:xfrm>
                <a:custGeom>
                  <a:rect b="b" l="l" r="r" t="t"/>
                  <a:pathLst>
                    <a:path extrusionOk="0" h="80867" w="127539">
                      <a:moveTo>
                        <a:pt x="0" y="0"/>
                      </a:moveTo>
                      <a:lnTo>
                        <a:pt x="127540" y="0"/>
                      </a:lnTo>
                      <a:lnTo>
                        <a:pt x="127540" y="80867"/>
                      </a:lnTo>
                      <a:lnTo>
                        <a:pt x="0" y="80867"/>
                      </a:lnTo>
                      <a:close/>
                    </a:path>
                  </a:pathLst>
                </a:custGeom>
                <a:solidFill>
                  <a:srgbClr val="F5D38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6" name="Google Shape;306;p3"/>
                <p:cNvSpPr/>
                <p:nvPr/>
              </p:nvSpPr>
              <p:spPr>
                <a:xfrm>
                  <a:off x="4572000" y="4305775"/>
                  <a:ext cx="156114" cy="109442"/>
                </a:xfrm>
                <a:custGeom>
                  <a:rect b="b" l="l" r="r" t="t"/>
                  <a:pathLst>
                    <a:path extrusionOk="0" h="109442" w="156114">
                      <a:moveTo>
                        <a:pt x="141827" y="109442"/>
                      </a:moveTo>
                      <a:lnTo>
                        <a:pt x="14288" y="109442"/>
                      </a:lnTo>
                      <a:cubicBezTo>
                        <a:pt x="6382" y="109442"/>
                        <a:pt x="0" y="103060"/>
                        <a:pt x="0" y="95155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41827" y="0"/>
                      </a:lnTo>
                      <a:cubicBezTo>
                        <a:pt x="149733" y="0"/>
                        <a:pt x="156115" y="6382"/>
                        <a:pt x="156115" y="14288"/>
                      </a:cubicBezTo>
                      <a:lnTo>
                        <a:pt x="156115" y="95155"/>
                      </a:lnTo>
                      <a:cubicBezTo>
                        <a:pt x="156115" y="102965"/>
                        <a:pt x="149733" y="109442"/>
                        <a:pt x="141827" y="109442"/>
                      </a:cubicBezTo>
                      <a:close/>
                      <a:moveTo>
                        <a:pt x="28575" y="80867"/>
                      </a:moveTo>
                      <a:lnTo>
                        <a:pt x="127540" y="80867"/>
                      </a:lnTo>
                      <a:lnTo>
                        <a:pt x="127540" y="28575"/>
                      </a:lnTo>
                      <a:lnTo>
                        <a:pt x="28575" y="28575"/>
                      </a:lnTo>
                      <a:lnTo>
                        <a:pt x="28575" y="80867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07" name="Google Shape;307;p3"/>
              <p:cNvGrpSpPr/>
              <p:nvPr/>
            </p:nvGrpSpPr>
            <p:grpSpPr>
              <a:xfrm>
                <a:off x="4800409" y="4305775"/>
                <a:ext cx="156114" cy="109442"/>
                <a:chOff x="4800409" y="4305775"/>
                <a:chExt cx="156114" cy="109442"/>
              </a:xfrm>
            </p:grpSpPr>
            <p:sp>
              <p:nvSpPr>
                <p:cNvPr id="308" name="Google Shape;308;p3"/>
                <p:cNvSpPr/>
                <p:nvPr/>
              </p:nvSpPr>
              <p:spPr>
                <a:xfrm>
                  <a:off x="4814697" y="4320063"/>
                  <a:ext cx="127539" cy="80867"/>
                </a:xfrm>
                <a:custGeom>
                  <a:rect b="b" l="l" r="r" t="t"/>
                  <a:pathLst>
                    <a:path extrusionOk="0" h="80867" w="127539">
                      <a:moveTo>
                        <a:pt x="0" y="0"/>
                      </a:moveTo>
                      <a:lnTo>
                        <a:pt x="127540" y="0"/>
                      </a:lnTo>
                      <a:lnTo>
                        <a:pt x="127540" y="80867"/>
                      </a:lnTo>
                      <a:lnTo>
                        <a:pt x="0" y="80867"/>
                      </a:lnTo>
                      <a:close/>
                    </a:path>
                  </a:pathLst>
                </a:custGeom>
                <a:solidFill>
                  <a:srgbClr val="F5D38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9" name="Google Shape;309;p3"/>
                <p:cNvSpPr/>
                <p:nvPr/>
              </p:nvSpPr>
              <p:spPr>
                <a:xfrm>
                  <a:off x="4800409" y="4305775"/>
                  <a:ext cx="156114" cy="109442"/>
                </a:xfrm>
                <a:custGeom>
                  <a:rect b="b" l="l" r="r" t="t"/>
                  <a:pathLst>
                    <a:path extrusionOk="0" h="109442" w="156114">
                      <a:moveTo>
                        <a:pt x="141827" y="109442"/>
                      </a:moveTo>
                      <a:lnTo>
                        <a:pt x="14288" y="109442"/>
                      </a:lnTo>
                      <a:cubicBezTo>
                        <a:pt x="6382" y="109442"/>
                        <a:pt x="0" y="103060"/>
                        <a:pt x="0" y="95155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41827" y="0"/>
                      </a:lnTo>
                      <a:cubicBezTo>
                        <a:pt x="149733" y="0"/>
                        <a:pt x="156115" y="6382"/>
                        <a:pt x="156115" y="14288"/>
                      </a:cubicBezTo>
                      <a:lnTo>
                        <a:pt x="156115" y="95155"/>
                      </a:lnTo>
                      <a:cubicBezTo>
                        <a:pt x="156115" y="102965"/>
                        <a:pt x="149733" y="109442"/>
                        <a:pt x="141827" y="109442"/>
                      </a:cubicBezTo>
                      <a:close/>
                      <a:moveTo>
                        <a:pt x="28575" y="80867"/>
                      </a:moveTo>
                      <a:lnTo>
                        <a:pt x="127540" y="80867"/>
                      </a:lnTo>
                      <a:lnTo>
                        <a:pt x="127540" y="28575"/>
                      </a:lnTo>
                      <a:lnTo>
                        <a:pt x="28575" y="28575"/>
                      </a:lnTo>
                      <a:lnTo>
                        <a:pt x="28575" y="80867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10" name="Google Shape;310;p3"/>
              <p:cNvGrpSpPr/>
              <p:nvPr/>
            </p:nvGrpSpPr>
            <p:grpSpPr>
              <a:xfrm>
                <a:off x="5028819" y="4305775"/>
                <a:ext cx="156114" cy="109442"/>
                <a:chOff x="5028819" y="4305775"/>
                <a:chExt cx="156114" cy="109442"/>
              </a:xfrm>
            </p:grpSpPr>
            <p:sp>
              <p:nvSpPr>
                <p:cNvPr id="311" name="Google Shape;311;p3"/>
                <p:cNvSpPr/>
                <p:nvPr/>
              </p:nvSpPr>
              <p:spPr>
                <a:xfrm>
                  <a:off x="5043201" y="4320063"/>
                  <a:ext cx="127539" cy="80867"/>
                </a:xfrm>
                <a:custGeom>
                  <a:rect b="b" l="l" r="r" t="t"/>
                  <a:pathLst>
                    <a:path extrusionOk="0" h="80867" w="127539">
                      <a:moveTo>
                        <a:pt x="0" y="0"/>
                      </a:moveTo>
                      <a:lnTo>
                        <a:pt x="127540" y="0"/>
                      </a:lnTo>
                      <a:lnTo>
                        <a:pt x="127540" y="80867"/>
                      </a:lnTo>
                      <a:lnTo>
                        <a:pt x="0" y="80867"/>
                      </a:lnTo>
                      <a:close/>
                    </a:path>
                  </a:pathLst>
                </a:custGeom>
                <a:solidFill>
                  <a:srgbClr val="F5D38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2" name="Google Shape;312;p3"/>
                <p:cNvSpPr/>
                <p:nvPr/>
              </p:nvSpPr>
              <p:spPr>
                <a:xfrm>
                  <a:off x="5028819" y="4305775"/>
                  <a:ext cx="156114" cy="109442"/>
                </a:xfrm>
                <a:custGeom>
                  <a:rect b="b" l="l" r="r" t="t"/>
                  <a:pathLst>
                    <a:path extrusionOk="0" h="109442" w="156114">
                      <a:moveTo>
                        <a:pt x="141827" y="109442"/>
                      </a:moveTo>
                      <a:lnTo>
                        <a:pt x="14288" y="109442"/>
                      </a:lnTo>
                      <a:cubicBezTo>
                        <a:pt x="6382" y="109442"/>
                        <a:pt x="0" y="103060"/>
                        <a:pt x="0" y="95155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41827" y="0"/>
                      </a:lnTo>
                      <a:cubicBezTo>
                        <a:pt x="149733" y="0"/>
                        <a:pt x="156115" y="6382"/>
                        <a:pt x="156115" y="14288"/>
                      </a:cubicBezTo>
                      <a:lnTo>
                        <a:pt x="156115" y="95155"/>
                      </a:lnTo>
                      <a:cubicBezTo>
                        <a:pt x="156115" y="102965"/>
                        <a:pt x="149733" y="109442"/>
                        <a:pt x="141827" y="109442"/>
                      </a:cubicBezTo>
                      <a:close/>
                      <a:moveTo>
                        <a:pt x="28670" y="80867"/>
                      </a:moveTo>
                      <a:lnTo>
                        <a:pt x="127635" y="80867"/>
                      </a:lnTo>
                      <a:lnTo>
                        <a:pt x="127635" y="28575"/>
                      </a:lnTo>
                      <a:lnTo>
                        <a:pt x="28670" y="28575"/>
                      </a:lnTo>
                      <a:lnTo>
                        <a:pt x="28670" y="80867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13" name="Google Shape;313;p3"/>
            <p:cNvSpPr/>
            <p:nvPr/>
          </p:nvSpPr>
          <p:spPr>
            <a:xfrm>
              <a:off x="4586287" y="4043362"/>
              <a:ext cx="142875" cy="361950"/>
            </a:xfrm>
            <a:custGeom>
              <a:rect b="b" l="l" r="r" t="t"/>
              <a:pathLst>
                <a:path extrusionOk="0" h="361950" w="142875">
                  <a:moveTo>
                    <a:pt x="0" y="0"/>
                  </a:moveTo>
                  <a:lnTo>
                    <a:pt x="142875" y="0"/>
                  </a:lnTo>
                  <a:lnTo>
                    <a:pt x="142875" y="361950"/>
                  </a:lnTo>
                  <a:lnTo>
                    <a:pt x="0" y="361950"/>
                  </a:lnTo>
                  <a:close/>
                </a:path>
              </a:pathLst>
            </a:custGeom>
            <a:solidFill>
              <a:srgbClr val="000000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