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62" r:id="rId4"/>
    <p:sldId id="285" r:id="rId5"/>
    <p:sldId id="286" r:id="rId6"/>
    <p:sldId id="280" r:id="rId7"/>
    <p:sldId id="291" r:id="rId8"/>
    <p:sldId id="287" r:id="rId9"/>
    <p:sldId id="288" r:id="rId10"/>
    <p:sldId id="292" r:id="rId11"/>
    <p:sldId id="289" r:id="rId12"/>
    <p:sldId id="290" r:id="rId13"/>
    <p:sldId id="29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301366-D603-476B-84BC-B73C9D87DD4E}" type="datetimeFigureOut">
              <a:rPr lang="en-US" smtClean="0"/>
              <a:t>01/05/2025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297526934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01/05/2025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621027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01/05/2025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846522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01/05/2025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4103324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D301366-D603-476B-84BC-B73C9D87DD4E}" type="datetimeFigureOut">
              <a:rPr lang="en-US" smtClean="0"/>
              <a:t>01/05/2025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12754310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D301366-D603-476B-84BC-B73C9D87DD4E}" type="datetimeFigureOut">
              <a:rPr lang="en-US" smtClean="0"/>
              <a:t>01/05/2025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923666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01/05/2025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330360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D301366-D603-476B-84BC-B73C9D87DD4E}" type="datetimeFigureOut">
              <a:rPr lang="en-US" smtClean="0"/>
              <a:t>01/05/2025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7943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301366-D603-476B-84BC-B73C9D87DD4E}" type="datetimeFigureOut">
              <a:rPr lang="en-US" smtClean="0"/>
              <a:t>01/05/2025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42243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DD301366-D603-476B-84BC-B73C9D87DD4E}" type="datetimeFigureOut">
              <a:rPr lang="en-US" smtClean="0"/>
              <a:t>01/05/2025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31667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D301366-D603-476B-84BC-B73C9D87DD4E}" type="datetimeFigureOut">
              <a:rPr lang="en-US" smtClean="0"/>
              <a:t>01/05/2025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7242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D301366-D603-476B-84BC-B73C9D87DD4E}" type="datetimeFigureOut">
              <a:rPr lang="en-US" smtClean="0"/>
              <a:t>01/05/2025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3120458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CON TIN CHÚA ƠI</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5966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257577"/>
            <a:ext cx="10869940" cy="663575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5000" b="1" dirty="0"/>
              <a:t>Con tin Chúa ơi! Chúa chính là niềm vui của con. Tình Ngài đỡ nâng cho con qua muôn ngàn nguy khó. Con tin Chúa ơi! Chúa chính là niềm an ủi con. Ngài hằng chở che cho con thoát những ngày tối tăm.</a:t>
            </a:r>
            <a:endParaRPr lang="vi-VN" sz="5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2597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1018" y="1"/>
            <a:ext cx="11205726" cy="6863417"/>
          </a:xfrm>
          <a:prstGeom prst="rect">
            <a:avLst/>
          </a:prstGeom>
        </p:spPr>
        <p:txBody>
          <a:bodyPr wrap="square">
            <a:spAutoFit/>
          </a:bodyPr>
          <a:lstStyle/>
          <a:p>
            <a:pPr algn="just"/>
            <a:r>
              <a:rPr lang="vi-VN" sz="5400" b="1" dirty="0" smtClean="0">
                <a:solidFill>
                  <a:srgbClr val="FF0000"/>
                </a:solidFill>
                <a:effectLst/>
                <a:latin typeface="Arial" panose="020B0604020202020204" pitchFamily="34" charset="0"/>
                <a:cs typeface="Arial" panose="020B0604020202020204" pitchFamily="34" charset="0"/>
              </a:rPr>
              <a:t> </a:t>
            </a:r>
            <a:r>
              <a:rPr lang="en-US" sz="8000" b="1" dirty="0" smtClean="0">
                <a:solidFill>
                  <a:srgbClr val="FF0000"/>
                </a:solidFill>
                <a:latin typeface="Arial" panose="020B0604020202020204" pitchFamily="34" charset="0"/>
                <a:cs typeface="Arial" panose="020B0604020202020204" pitchFamily="34" charset="0"/>
              </a:rPr>
              <a:t>4</a:t>
            </a:r>
            <a:r>
              <a:rPr lang="en-US" sz="8000" b="1" dirty="0" smtClean="0">
                <a:solidFill>
                  <a:srgbClr val="FF0000"/>
                </a:solidFill>
                <a:effectLst/>
                <a:latin typeface="Arial" panose="020B0604020202020204" pitchFamily="34" charset="0"/>
                <a:cs typeface="Arial" panose="020B0604020202020204" pitchFamily="34" charset="0"/>
              </a:rPr>
              <a:t>.</a:t>
            </a:r>
            <a:r>
              <a:rPr lang="en-US" sz="54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6000" b="1" dirty="0"/>
              <a:t>Trần gian hôm nay dù đổi thay như lá trên cành. Tình đời như vôi cho con trông cậy một Chúa thôi. Tình Ngài nhiệm mầu dìu con qua từng tháng năm.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76575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1018" y="642593"/>
            <a:ext cx="11012543" cy="5386090"/>
          </a:xfrm>
          <a:prstGeom prst="rect">
            <a:avLst/>
          </a:prstGeom>
        </p:spPr>
        <p:txBody>
          <a:bodyPr wrap="square">
            <a:spAutoFit/>
          </a:bodyPr>
          <a:lstStyle/>
          <a:p>
            <a:pPr algn="just"/>
            <a:r>
              <a:rPr lang="vi-VN" sz="5400" b="1" dirty="0" smtClean="0">
                <a:solidFill>
                  <a:srgbClr val="FF0000"/>
                </a:solidFill>
                <a:effectLst/>
                <a:latin typeface="Arial" panose="020B0604020202020204" pitchFamily="34" charset="0"/>
                <a:cs typeface="Arial" panose="020B0604020202020204" pitchFamily="34" charset="0"/>
              </a:rPr>
              <a:t> </a:t>
            </a:r>
            <a:r>
              <a:rPr lang="en-US" sz="8000" b="1" dirty="0" smtClean="0">
                <a:solidFill>
                  <a:srgbClr val="FF0000"/>
                </a:solidFill>
                <a:latin typeface="Arial" panose="020B0604020202020204" pitchFamily="34" charset="0"/>
                <a:cs typeface="Arial" panose="020B0604020202020204" pitchFamily="34" charset="0"/>
              </a:rPr>
              <a:t>4</a:t>
            </a:r>
            <a:r>
              <a:rPr lang="en-US" sz="8000" b="1" dirty="0" smtClean="0">
                <a:solidFill>
                  <a:srgbClr val="FF0000"/>
                </a:solidFill>
                <a:effectLst/>
                <a:latin typeface="Arial" panose="020B0604020202020204" pitchFamily="34" charset="0"/>
                <a:cs typeface="Arial" panose="020B0604020202020204" pitchFamily="34" charset="0"/>
              </a:rPr>
              <a:t>.</a:t>
            </a:r>
            <a:r>
              <a:rPr lang="en-US" sz="54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6600" b="1" dirty="0"/>
              <a:t>Con luôn bước trong ân tình. Ngài gọi con sống trong an bình. Ngài chờ con giữa ánh bình minh.</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97941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257577"/>
            <a:ext cx="10869940" cy="663575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5000" b="1" dirty="0"/>
              <a:t>Con tin Chúa ơi! Chúa chính là niềm vui của con. Tình Ngài đỡ nâng cho con qua muôn ngàn nguy khó. Con tin Chúa ơi! Chúa chính là niềm an ủi con. Ngài hằng chở che cho con thoát những ngày tối tăm.</a:t>
            </a:r>
            <a:endParaRPr lang="vi-VN" sz="5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714000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412124"/>
            <a:ext cx="10934334" cy="5940088"/>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1</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en-US" sz="6000" b="1" dirty="0" err="1"/>
              <a:t>Thời</a:t>
            </a:r>
            <a:r>
              <a:rPr lang="en-US" sz="6000" b="1" dirty="0"/>
              <a:t> </a:t>
            </a:r>
            <a:r>
              <a:rPr lang="en-US" sz="6000" b="1" dirty="0" err="1"/>
              <a:t>gian</a:t>
            </a:r>
            <a:r>
              <a:rPr lang="en-US" sz="6000" b="1" dirty="0"/>
              <a:t> qua </a:t>
            </a:r>
            <a:r>
              <a:rPr lang="en-US" sz="6000" b="1" dirty="0" err="1"/>
              <a:t>mau</a:t>
            </a:r>
            <a:r>
              <a:rPr lang="en-US" sz="6000" b="1" dirty="0"/>
              <a:t> </a:t>
            </a:r>
            <a:r>
              <a:rPr lang="en-US" sz="6000" b="1" dirty="0" err="1"/>
              <a:t>mà</a:t>
            </a:r>
            <a:r>
              <a:rPr lang="en-US" sz="6000" b="1" dirty="0"/>
              <a:t> </a:t>
            </a:r>
            <a:r>
              <a:rPr lang="en-US" sz="6000" b="1" dirty="0" err="1"/>
              <a:t>còn</a:t>
            </a:r>
            <a:r>
              <a:rPr lang="en-US" sz="6000" b="1" dirty="0"/>
              <a:t> </a:t>
            </a:r>
            <a:r>
              <a:rPr lang="en-US" sz="6000" b="1" dirty="0" err="1"/>
              <a:t>đây</a:t>
            </a:r>
            <a:r>
              <a:rPr lang="en-US" sz="6000" b="1" dirty="0"/>
              <a:t> </a:t>
            </a:r>
            <a:r>
              <a:rPr lang="en-US" sz="6000" b="1" dirty="0" err="1"/>
              <a:t>bao</a:t>
            </a:r>
            <a:r>
              <a:rPr lang="en-US" sz="6000" b="1" dirty="0"/>
              <a:t> </a:t>
            </a:r>
            <a:r>
              <a:rPr lang="en-US" sz="6000" b="1" dirty="0" err="1"/>
              <a:t>nỗi</a:t>
            </a:r>
            <a:r>
              <a:rPr lang="en-US" sz="6000" b="1" dirty="0"/>
              <a:t> u </a:t>
            </a:r>
            <a:r>
              <a:rPr lang="en-US" sz="6000" b="1" dirty="0" err="1"/>
              <a:t>buồn</a:t>
            </a:r>
            <a:r>
              <a:rPr lang="en-US" sz="6000" b="1" dirty="0"/>
              <a:t>. </a:t>
            </a:r>
            <a:r>
              <a:rPr lang="en-US" sz="6000" b="1" dirty="0" err="1"/>
              <a:t>Cuộc</a:t>
            </a:r>
            <a:r>
              <a:rPr lang="en-US" sz="6000" b="1" dirty="0"/>
              <a:t> </a:t>
            </a:r>
            <a:r>
              <a:rPr lang="en-US" sz="6000" b="1" dirty="0" err="1"/>
              <a:t>đời</a:t>
            </a:r>
            <a:r>
              <a:rPr lang="en-US" sz="6000" b="1" dirty="0"/>
              <a:t> </a:t>
            </a:r>
            <a:r>
              <a:rPr lang="en-US" sz="6000" b="1" dirty="0" err="1"/>
              <a:t>hôm</a:t>
            </a:r>
            <a:r>
              <a:rPr lang="en-US" sz="6000" b="1" dirty="0"/>
              <a:t> nay </a:t>
            </a:r>
            <a:r>
              <a:rPr lang="en-US" sz="6000" b="1" dirty="0" err="1"/>
              <a:t>cho</a:t>
            </a:r>
            <a:r>
              <a:rPr lang="en-US" sz="6000" b="1" dirty="0"/>
              <a:t> </a:t>
            </a:r>
            <a:r>
              <a:rPr lang="en-US" sz="6000" b="1" dirty="0" err="1"/>
              <a:t>bao</a:t>
            </a:r>
            <a:r>
              <a:rPr lang="en-US" sz="6000" b="1" dirty="0"/>
              <a:t> </a:t>
            </a:r>
            <a:r>
              <a:rPr lang="en-US" sz="6000" b="1" dirty="0" err="1"/>
              <a:t>nhiêu</a:t>
            </a:r>
            <a:r>
              <a:rPr lang="en-US" sz="6000" b="1" dirty="0"/>
              <a:t> </a:t>
            </a:r>
            <a:r>
              <a:rPr lang="en-US" sz="6000" b="1" dirty="0" err="1"/>
              <a:t>tủi</a:t>
            </a:r>
            <a:r>
              <a:rPr lang="en-US" sz="6000" b="1" dirty="0"/>
              <a:t> </a:t>
            </a:r>
            <a:r>
              <a:rPr lang="en-US" sz="6000" b="1" dirty="0" err="1"/>
              <a:t>hờn</a:t>
            </a:r>
            <a:r>
              <a:rPr lang="en-US" sz="6000" b="1" dirty="0"/>
              <a:t> </a:t>
            </a:r>
            <a:r>
              <a:rPr lang="en-US" sz="6000" b="1" dirty="0" err="1"/>
              <a:t>đắng</a:t>
            </a:r>
            <a:r>
              <a:rPr lang="en-US" sz="6000" b="1" dirty="0"/>
              <a:t> cay. </a:t>
            </a:r>
            <a:r>
              <a:rPr lang="en-US" sz="6000" b="1" dirty="0" err="1"/>
              <a:t>Một</a:t>
            </a:r>
            <a:r>
              <a:rPr lang="en-US" sz="6000" b="1" dirty="0"/>
              <a:t> </a:t>
            </a:r>
            <a:r>
              <a:rPr lang="en-US" sz="6000" b="1" dirty="0" err="1"/>
              <a:t>đời</a:t>
            </a:r>
            <a:r>
              <a:rPr lang="en-US" sz="6000" b="1" dirty="0"/>
              <a:t> </a:t>
            </a:r>
            <a:r>
              <a:rPr lang="en-US" sz="6000" b="1" dirty="0" err="1"/>
              <a:t>miệt</a:t>
            </a:r>
            <a:r>
              <a:rPr lang="en-US" sz="6000" b="1" dirty="0"/>
              <a:t> </a:t>
            </a:r>
            <a:r>
              <a:rPr lang="en-US" sz="6000" b="1" dirty="0" err="1"/>
              <a:t>mài</a:t>
            </a:r>
            <a:r>
              <a:rPr lang="en-US" sz="6000" b="1" dirty="0"/>
              <a:t> </a:t>
            </a:r>
            <a:r>
              <a:rPr lang="en-US" sz="6000" b="1" dirty="0" err="1"/>
              <a:t>lầm</a:t>
            </a:r>
            <a:r>
              <a:rPr lang="en-US" sz="6000" b="1" dirty="0"/>
              <a:t> than </a:t>
            </a:r>
            <a:r>
              <a:rPr lang="en-US" sz="6000" b="1" dirty="0" err="1"/>
              <a:t>dãi</a:t>
            </a:r>
            <a:r>
              <a:rPr lang="en-US" sz="6000" b="1" dirty="0"/>
              <a:t> </a:t>
            </a:r>
            <a:r>
              <a:rPr lang="en-US" sz="6000" b="1" dirty="0" err="1"/>
              <a:t>dầu</a:t>
            </a:r>
            <a:r>
              <a:rPr lang="en-US" sz="6000" b="1" dirty="0"/>
              <a:t> </a:t>
            </a:r>
            <a:r>
              <a:rPr lang="en-US" sz="6000" b="1" dirty="0" err="1"/>
              <a:t>sớm</a:t>
            </a:r>
            <a:r>
              <a:rPr lang="en-US" sz="6000" b="1" dirty="0"/>
              <a:t> </a:t>
            </a:r>
            <a:r>
              <a:rPr lang="en-US" sz="6000" b="1" dirty="0" err="1"/>
              <a:t>hôm</a:t>
            </a:r>
            <a:r>
              <a:rPr lang="en-US" sz="6000" b="1" dirty="0"/>
              <a:t>.</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16991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1018" y="642593"/>
            <a:ext cx="11012543" cy="5016758"/>
          </a:xfrm>
          <a:prstGeom prst="rect">
            <a:avLst/>
          </a:prstGeom>
        </p:spPr>
        <p:txBody>
          <a:bodyPr wrap="square">
            <a:spAutoFit/>
          </a:bodyPr>
          <a:lstStyle/>
          <a:p>
            <a:pPr algn="just"/>
            <a:r>
              <a:rPr lang="vi-VN" sz="5400" b="1" dirty="0" smtClean="0">
                <a:solidFill>
                  <a:srgbClr val="FF0000"/>
                </a:solidFill>
                <a:effectLst/>
                <a:latin typeface="Arial" panose="020B0604020202020204" pitchFamily="34" charset="0"/>
                <a:cs typeface="Arial" panose="020B0604020202020204" pitchFamily="34" charset="0"/>
              </a:rPr>
              <a:t> </a:t>
            </a:r>
            <a:r>
              <a:rPr lang="en-US" sz="8000" b="1" dirty="0" smtClean="0">
                <a:solidFill>
                  <a:srgbClr val="FF0000"/>
                </a:solidFill>
                <a:latin typeface="Arial" panose="020B0604020202020204" pitchFamily="34" charset="0"/>
                <a:cs typeface="Arial" panose="020B0604020202020204" pitchFamily="34" charset="0"/>
              </a:rPr>
              <a:t>1</a:t>
            </a:r>
            <a:r>
              <a:rPr lang="en-US" sz="8000" b="1" dirty="0" smtClean="0">
                <a:solidFill>
                  <a:srgbClr val="FF0000"/>
                </a:solidFill>
                <a:effectLst/>
                <a:latin typeface="Arial" panose="020B0604020202020204" pitchFamily="34" charset="0"/>
                <a:cs typeface="Arial" panose="020B0604020202020204" pitchFamily="34" charset="0"/>
              </a:rPr>
              <a:t>.</a:t>
            </a:r>
            <a:r>
              <a:rPr lang="en-US" sz="5400" b="1" dirty="0" smtClean="0">
                <a:solidFill>
                  <a:srgbClr val="FF0000"/>
                </a:solidFill>
                <a:effectLst/>
                <a:latin typeface="Arial" panose="020B0604020202020204" pitchFamily="34" charset="0"/>
                <a:cs typeface="Arial" panose="020B0604020202020204" pitchFamily="34" charset="0"/>
              </a:rPr>
              <a:t> </a:t>
            </a:r>
            <a:r>
              <a:rPr lang="vi-VN" sz="6000" b="1" dirty="0"/>
              <a:t>Bao năm tháng con mỏi mòn. Tình Ngài thương vẫn luôn vuông tròn. Niềm cậy trông Chúa thương đời con.</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87321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257577"/>
            <a:ext cx="10869940" cy="663575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5000" b="1" dirty="0"/>
              <a:t>Con tin Chúa ơi! Chúa chính là niềm vui của con. Tình Ngài đỡ nâng cho con qua muôn ngàn nguy khó. Con tin Chúa ơi! Chúa chính là niềm an ủi con. Ngài hằng chở che cho con thoát những ngày tối tăm.</a:t>
            </a:r>
            <a:endParaRPr lang="vi-VN" sz="5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20609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1018" y="642593"/>
            <a:ext cx="11012543" cy="5940088"/>
          </a:xfrm>
          <a:prstGeom prst="rect">
            <a:avLst/>
          </a:prstGeom>
        </p:spPr>
        <p:txBody>
          <a:bodyPr wrap="square">
            <a:spAutoFit/>
          </a:bodyPr>
          <a:lstStyle/>
          <a:p>
            <a:pPr algn="just"/>
            <a:r>
              <a:rPr lang="vi-VN" sz="5400" b="1" dirty="0" smtClean="0">
                <a:solidFill>
                  <a:srgbClr val="FF0000"/>
                </a:solidFill>
                <a:effectLst/>
                <a:latin typeface="Arial" panose="020B0604020202020204" pitchFamily="34" charset="0"/>
                <a:cs typeface="Arial" panose="020B0604020202020204" pitchFamily="34" charset="0"/>
              </a:rPr>
              <a:t> </a:t>
            </a:r>
            <a:r>
              <a:rPr lang="en-US" sz="8000" b="1" dirty="0" smtClean="0">
                <a:solidFill>
                  <a:srgbClr val="FF0000"/>
                </a:solidFill>
                <a:latin typeface="Arial" panose="020B0604020202020204" pitchFamily="34" charset="0"/>
                <a:cs typeface="Arial" panose="020B0604020202020204" pitchFamily="34" charset="0"/>
              </a:rPr>
              <a:t>2</a:t>
            </a:r>
            <a:r>
              <a:rPr lang="en-US" sz="8000" b="1" dirty="0" smtClean="0">
                <a:solidFill>
                  <a:srgbClr val="FF0000"/>
                </a:solidFill>
                <a:effectLst/>
                <a:latin typeface="Arial" panose="020B0604020202020204" pitchFamily="34" charset="0"/>
                <a:cs typeface="Arial" panose="020B0604020202020204" pitchFamily="34" charset="0"/>
              </a:rPr>
              <a:t>.</a:t>
            </a:r>
            <a:r>
              <a:rPr lang="en-US" sz="5400" b="1" dirty="0" smtClean="0">
                <a:solidFill>
                  <a:srgbClr val="FF0000"/>
                </a:solidFill>
                <a:effectLst/>
                <a:latin typeface="Arial" panose="020B0604020202020204" pitchFamily="34" charset="0"/>
                <a:cs typeface="Arial" panose="020B0604020202020204" pitchFamily="34" charset="0"/>
              </a:rPr>
              <a:t> </a:t>
            </a:r>
            <a:r>
              <a:rPr lang="vi-VN" sz="6000" b="1" dirty="0"/>
              <a:t>Rồi bao lo toan mà đời con sao mãi ê chề. Tình Ngài hôm qua sao hôm nay tựa làn khói bay. Và tình đời này đổi thay như một giấc mơ.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2886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7" y="450761"/>
            <a:ext cx="10766908" cy="517064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a:t>
            </a:r>
            <a:r>
              <a:rPr lang="vi-VN" sz="5000" b="1" dirty="0" smtClean="0">
                <a:solidFill>
                  <a:srgbClr val="FF0000"/>
                </a:solidFill>
                <a:effectLst/>
                <a:latin typeface="Arial" panose="020B0604020202020204" pitchFamily="34" charset="0"/>
                <a:cs typeface="Arial" panose="020B0604020202020204" pitchFamily="34" charset="0"/>
              </a:rPr>
              <a:t> </a:t>
            </a:r>
            <a:r>
              <a:rPr lang="vi-VN" sz="6600" b="1" dirty="0" smtClean="0"/>
              <a:t>Con </a:t>
            </a:r>
            <a:r>
              <a:rPr lang="vi-VN" sz="6600" b="1" dirty="0"/>
              <a:t>tin Chúa thương con nhiều. Dù đời con đớn đau trăm chiều. Nguồn ủi an Chúa là Tình Yêu.</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90336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257577"/>
            <a:ext cx="10869940" cy="663575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600" b="1" dirty="0"/>
              <a:t> </a:t>
            </a:r>
            <a:r>
              <a:rPr lang="vi-VN" sz="5000" b="1" dirty="0"/>
              <a:t>Con tin Chúa ơi! Chúa chính là niềm vui của con. Tình Ngài đỡ nâng cho con qua muôn ngàn nguy khó. Con tin Chúa ơi! Chúa chính là niềm an ủi con. Ngài hằng chở che cho con thoát những ngày tối tăm.</a:t>
            </a:r>
            <a:endParaRPr lang="vi-VN" sz="5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94518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1018" y="642593"/>
            <a:ext cx="11012543" cy="5478423"/>
          </a:xfrm>
          <a:prstGeom prst="rect">
            <a:avLst/>
          </a:prstGeom>
        </p:spPr>
        <p:txBody>
          <a:bodyPr wrap="square">
            <a:spAutoFit/>
          </a:bodyPr>
          <a:lstStyle/>
          <a:p>
            <a:pPr algn="just"/>
            <a:r>
              <a:rPr lang="vi-VN" sz="5400" b="1" dirty="0" smtClean="0">
                <a:solidFill>
                  <a:srgbClr val="FF0000"/>
                </a:solidFill>
                <a:effectLst/>
                <a:latin typeface="Arial" panose="020B0604020202020204" pitchFamily="34" charset="0"/>
                <a:cs typeface="Arial" panose="020B0604020202020204" pitchFamily="34" charset="0"/>
              </a:rPr>
              <a:t> </a:t>
            </a:r>
            <a:r>
              <a:rPr lang="en-US" sz="8000" b="1" dirty="0" smtClean="0">
                <a:solidFill>
                  <a:srgbClr val="FF0000"/>
                </a:solidFill>
                <a:latin typeface="Arial" panose="020B0604020202020204" pitchFamily="34" charset="0"/>
                <a:cs typeface="Arial" panose="020B0604020202020204" pitchFamily="34" charset="0"/>
              </a:rPr>
              <a:t>3</a:t>
            </a:r>
            <a:r>
              <a:rPr lang="en-US" sz="8000" b="1" dirty="0" smtClean="0">
                <a:solidFill>
                  <a:srgbClr val="FF0000"/>
                </a:solidFill>
                <a:effectLst/>
                <a:latin typeface="Arial" panose="020B0604020202020204" pitchFamily="34" charset="0"/>
                <a:cs typeface="Arial" panose="020B0604020202020204" pitchFamily="34" charset="0"/>
              </a:rPr>
              <a:t>.</a:t>
            </a:r>
            <a:r>
              <a:rPr lang="en-US" sz="54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Dù hôm nay đây đường trần ai vương vấn bên lòng. Tình Ngài bao dung luôn cho con trọn niềm tín trung. Dù đường còn dài ngày mưa đêm buồn mãi thôi.</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65307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11018" y="642593"/>
            <a:ext cx="11012543" cy="5386090"/>
          </a:xfrm>
          <a:prstGeom prst="rect">
            <a:avLst/>
          </a:prstGeom>
        </p:spPr>
        <p:txBody>
          <a:bodyPr wrap="square">
            <a:spAutoFit/>
          </a:bodyPr>
          <a:lstStyle/>
          <a:p>
            <a:pPr algn="just"/>
            <a:r>
              <a:rPr lang="vi-VN" sz="5400" b="1" dirty="0" smtClean="0">
                <a:solidFill>
                  <a:srgbClr val="FF0000"/>
                </a:solidFill>
                <a:effectLst/>
                <a:latin typeface="Arial" panose="020B0604020202020204" pitchFamily="34" charset="0"/>
                <a:cs typeface="Arial" panose="020B0604020202020204" pitchFamily="34" charset="0"/>
              </a:rPr>
              <a:t> </a:t>
            </a:r>
            <a:r>
              <a:rPr lang="en-US" sz="8000" b="1" dirty="0" smtClean="0">
                <a:solidFill>
                  <a:srgbClr val="FF0000"/>
                </a:solidFill>
                <a:latin typeface="Arial" panose="020B0604020202020204" pitchFamily="34" charset="0"/>
                <a:cs typeface="Arial" panose="020B0604020202020204" pitchFamily="34" charset="0"/>
              </a:rPr>
              <a:t>3</a:t>
            </a:r>
            <a:r>
              <a:rPr lang="en-US" sz="8000" b="1" dirty="0" smtClean="0">
                <a:solidFill>
                  <a:srgbClr val="FF0000"/>
                </a:solidFill>
                <a:effectLst/>
                <a:latin typeface="Arial" panose="020B0604020202020204" pitchFamily="34" charset="0"/>
                <a:cs typeface="Arial" panose="020B0604020202020204" pitchFamily="34" charset="0"/>
              </a:rPr>
              <a:t>.</a:t>
            </a:r>
            <a:r>
              <a:rPr lang="en-US" sz="54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6600" b="1" dirty="0"/>
              <a:t>Con luôn vẫn tin nơi Ngài. Dù đời con sống trong u hoài. Tình Ngài luôn chiếu soi ngày mai.</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602533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70</TotalTime>
  <Words>115</Words>
  <Application>Microsoft Office PowerPoint</Application>
  <PresentationFormat>Widescreen</PresentationFormat>
  <Paragraphs>13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Century Gothic</vt:lpstr>
      <vt:lpstr>Garamond</vt:lpstr>
      <vt:lpstr>Verdana</vt:lpstr>
      <vt:lpstr>Savon</vt:lpstr>
      <vt:lpstr>CON TIN CHÚA ƠI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NGÀY ÁNH SÁNG</dc:title>
  <dc:creator>Admin</dc:creator>
  <cp:lastModifiedBy>Windows User</cp:lastModifiedBy>
  <cp:revision>35</cp:revision>
  <dcterms:created xsi:type="dcterms:W3CDTF">2024-12-06T02:45:28Z</dcterms:created>
  <dcterms:modified xsi:type="dcterms:W3CDTF">2025-05-01T16:42:18Z</dcterms:modified>
</cp:coreProperties>
</file>