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88" r:id="rId5"/>
    <p:sldId id="273" r:id="rId6"/>
    <p:sldId id="289" r:id="rId7"/>
    <p:sldId id="294" r:id="rId8"/>
    <p:sldId id="295" r:id="rId9"/>
    <p:sldId id="296" r:id="rId10"/>
    <p:sldId id="297" r:id="rId11"/>
    <p:sldId id="29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12C8C85-51F0-491E-9774-3900AFEF0F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9" autoAdjust="0"/>
    <p:restoredTop sz="94694" autoAdjust="0"/>
  </p:normalViewPr>
  <p:slideViewPr>
    <p:cSldViewPr snapToGrid="0">
      <p:cViewPr varScale="1">
        <p:scale>
          <a:sx n="115" d="100"/>
          <a:sy n="115" d="100"/>
        </p:scale>
        <p:origin x="437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994AA-C437-4EF4-8BEF-0B832D7FA420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F8EC8D-EF88-0275-F75C-A789924433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57874-EF65-4B61-B062-40C932C81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2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CA527-F925-414F-B4F4-8F4244CDDC80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7E2AA-278D-0B48-A5DE-00B1FC5BD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59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D56268A4-B555-72BE-6160-318763ECA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D44DBA-D665-923B-A38C-C68A9C039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86000"/>
            <a:ext cx="9144000" cy="2286000"/>
          </a:xfrm>
        </p:spPr>
        <p:txBody>
          <a:bodyPr anchor="ctr" anchorCtr="0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2467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4">
            <a:extLst>
              <a:ext uri="{FF2B5EF4-FFF2-40B4-BE49-F238E27FC236}">
                <a16:creationId xmlns:a16="http://schemas.microsoft.com/office/drawing/2014/main" id="{7C62E1FE-8CAE-1FE1-6A91-DFE7F1D87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6219"/>
            <a:ext cx="10389243" cy="1424470"/>
          </a:xfrm>
        </p:spPr>
        <p:txBody>
          <a:bodyPr anchor="ctr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779325"/>
            <a:ext cx="3490732" cy="4297680"/>
          </a:xfrm>
        </p:spPr>
        <p:txBody>
          <a:bodyPr tIns="274320"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800"/>
            </a:lvl1pPr>
            <a:lvl2pPr marL="228600" indent="0">
              <a:spcBef>
                <a:spcPts val="1000"/>
              </a:spcBef>
              <a:spcAft>
                <a:spcPts val="1000"/>
              </a:spcAft>
              <a:buNone/>
              <a:defRPr sz="1800"/>
            </a:lvl2pPr>
            <a:lvl3pPr marL="685800" indent="0">
              <a:spcBef>
                <a:spcPts val="1000"/>
              </a:spcBef>
              <a:spcAft>
                <a:spcPts val="1000"/>
              </a:spcAft>
              <a:buNone/>
              <a:defRPr sz="1800"/>
            </a:lvl3pPr>
            <a:lvl4pPr marL="1143000" indent="0">
              <a:spcBef>
                <a:spcPts val="1000"/>
              </a:spcBef>
              <a:spcAft>
                <a:spcPts val="1000"/>
              </a:spcAft>
              <a:buNone/>
              <a:defRPr sz="1800"/>
            </a:lvl4pPr>
            <a:lvl5pPr marL="1600200" indent="0">
              <a:spcBef>
                <a:spcPts val="1000"/>
              </a:spcBef>
              <a:spcAft>
                <a:spcPts val="10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502552" y="1779325"/>
            <a:ext cx="6724891" cy="429768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5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7">
            <a:extLst>
              <a:ext uri="{FF2B5EF4-FFF2-40B4-BE49-F238E27FC236}">
                <a16:creationId xmlns:a16="http://schemas.microsoft.com/office/drawing/2014/main" id="{32B61A96-5F36-8895-B920-FC12FD76D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774BC39-6D56-474E-28BE-99260516A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3070" y="914400"/>
            <a:ext cx="10045861" cy="1146680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23687" y="2288614"/>
            <a:ext cx="5382228" cy="3475578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 marL="685800">
              <a:spcBef>
                <a:spcPts val="600"/>
              </a:spcBef>
              <a:spcAft>
                <a:spcPts val="600"/>
              </a:spcAft>
              <a:defRPr sz="1800"/>
            </a:lvl2pPr>
            <a:lvl3pPr marL="1143000">
              <a:spcBef>
                <a:spcPts val="600"/>
              </a:spcBef>
              <a:spcAft>
                <a:spcPts val="600"/>
              </a:spcAft>
              <a:defRPr sz="1800"/>
            </a:lvl3pPr>
            <a:lvl4pPr marL="1600200">
              <a:spcBef>
                <a:spcPts val="600"/>
              </a:spcBef>
              <a:spcAft>
                <a:spcPts val="600"/>
              </a:spcAft>
              <a:defRPr sz="1800"/>
            </a:lvl4pPr>
            <a:lvl5pPr marL="20574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451790" y="2288614"/>
            <a:ext cx="3108960" cy="3475578"/>
          </a:xfrm>
        </p:spPr>
        <p:txBody>
          <a:bodyPr tIns="9144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2pPr>
            <a:lvl3pPr marL="6858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3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4">
            <a:extLst>
              <a:ext uri="{FF2B5EF4-FFF2-40B4-BE49-F238E27FC236}">
                <a16:creationId xmlns:a16="http://schemas.microsoft.com/office/drawing/2014/main" id="{55E792AE-CF37-9DD8-2703-49480775F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3629"/>
            <a:ext cx="10515600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914400" y="1779325"/>
            <a:ext cx="10361676" cy="429768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99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3">
            <a:extLst>
              <a:ext uri="{FF2B5EF4-FFF2-40B4-BE49-F238E27FC236}">
                <a16:creationId xmlns:a16="http://schemas.microsoft.com/office/drawing/2014/main" id="{A1BB4149-7987-3EF4-952D-2271B4DD8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B335AD-7A4B-841B-52BC-8FF32D99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99368" y="0"/>
            <a:ext cx="4593265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375" y="92597"/>
            <a:ext cx="3905250" cy="3032567"/>
          </a:xfrm>
        </p:spPr>
        <p:txBody>
          <a:bodyPr anchor="b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3E19FD-68BB-0F8D-21CF-9E48B80607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3375" y="4004321"/>
            <a:ext cx="3905250" cy="27432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16296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38">
            <a:extLst>
              <a:ext uri="{FF2B5EF4-FFF2-40B4-BE49-F238E27FC236}">
                <a16:creationId xmlns:a16="http://schemas.microsoft.com/office/drawing/2014/main" id="{31550E6E-10D6-E75A-F6B1-8800DAC2C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2" b="780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3038" y="1457865"/>
            <a:ext cx="3200400" cy="4580626"/>
          </a:xfrm>
        </p:spPr>
        <p:txBody>
          <a:bodyPr anchor="t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6287" y="1457864"/>
            <a:ext cx="4986068" cy="4580627"/>
          </a:xfrm>
        </p:spPr>
        <p:txBody>
          <a:bodyPr tIns="45720"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  <a:defRPr sz="2400"/>
            </a:lvl1pPr>
            <a:lvl2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2000"/>
            </a:lvl2pPr>
            <a:lvl3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800"/>
            </a:lvl3pPr>
            <a:lvl4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600"/>
            </a:lvl4pPr>
            <a:lvl5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8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id="{61F88592-24FD-96EC-ADB3-C0B7682D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8259" y="798653"/>
            <a:ext cx="5166167" cy="5289630"/>
          </a:xfrm>
          <a:solidFill>
            <a:schemeClr val="bg1">
              <a:alpha val="95000"/>
            </a:schemeClr>
          </a:solidFill>
        </p:spPr>
        <p:txBody>
          <a:bodyPr lIns="274320" rIns="274320" anchor="ctr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424" y="787077"/>
            <a:ext cx="5166167" cy="5289631"/>
          </a:xfrm>
          <a:solidFill>
            <a:schemeClr val="bg1">
              <a:alpha val="95000"/>
            </a:schemeClr>
          </a:solidFill>
        </p:spPr>
        <p:txBody>
          <a:bodyPr>
            <a:noAutofit/>
          </a:bodyPr>
          <a:lstStyle>
            <a:lvl1pPr marL="342900" indent="-342900" algn="ctr">
              <a:buFont typeface="Arial" panose="020B0604020202020204" pitchFamily="34" charset="0"/>
              <a:buChar char="•"/>
              <a:defRPr sz="20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2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3">
            <a:extLst>
              <a:ext uri="{FF2B5EF4-FFF2-40B4-BE49-F238E27FC236}">
                <a16:creationId xmlns:a16="http://schemas.microsoft.com/office/drawing/2014/main" id="{BD017017-3234-8C24-B9FC-80FB1120D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226FA8-C264-7189-EEA0-526400907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6135" y="1124887"/>
            <a:ext cx="4480560" cy="2352356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96135" y="3571197"/>
            <a:ext cx="4476967" cy="2123547"/>
          </a:xfrm>
        </p:spPr>
        <p:txBody>
          <a:bodyPr>
            <a:no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9545" y="1148037"/>
            <a:ext cx="4365199" cy="454670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86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7">
            <a:extLst>
              <a:ext uri="{FF2B5EF4-FFF2-40B4-BE49-F238E27FC236}">
                <a16:creationId xmlns:a16="http://schemas.microsoft.com/office/drawing/2014/main" id="{28B211FD-99D2-B373-669F-6E0F8E5B3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079EDA-1B98-E3C1-23AD-7FB6F39FE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6598" y="995425"/>
            <a:ext cx="8958805" cy="1077230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BDAEBE-3A0C-BBCD-A1F0-E1F1E07000E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616599" y="2257061"/>
            <a:ext cx="8958804" cy="354185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94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236F3DDC-7FF8-F6A3-16EA-A01E7F795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Title 33">
            <a:extLst>
              <a:ext uri="{FF2B5EF4-FFF2-40B4-BE49-F238E27FC236}">
                <a16:creationId xmlns:a16="http://schemas.microsoft.com/office/drawing/2014/main" id="{E728EBB2-9164-AC06-6682-9505D88F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15924" y="777240"/>
            <a:ext cx="6115497" cy="530352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937" y="879674"/>
            <a:ext cx="5377406" cy="2550005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3BA3AA6-E309-C0C7-B2C6-3705384B70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7638" y="3576900"/>
            <a:ext cx="4126635" cy="2233613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3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540E5FCC-3981-FB51-F0ED-B8BAB5C45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CE2C9E-7BC3-0EB6-EBE4-26EE33A1F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9357" y="891251"/>
            <a:ext cx="9653286" cy="1158254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CB36301-48E6-AF64-5055-0CCA79474EA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400540" y="2257062"/>
            <a:ext cx="4062711" cy="354185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F973906-E48D-CA3F-3E96-205D2E688DC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88311" y="2257061"/>
            <a:ext cx="4203151" cy="354185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5290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44">
            <a:extLst>
              <a:ext uri="{FF2B5EF4-FFF2-40B4-BE49-F238E27FC236}">
                <a16:creationId xmlns:a16="http://schemas.microsoft.com/office/drawing/2014/main" id="{07AB38AA-85DC-3DF3-4ED4-B78FB670F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F2DD44F-3200-BF06-94F9-C6A07EA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361" y="777240"/>
            <a:ext cx="10007278" cy="1283843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47029" y="2261313"/>
            <a:ext cx="3275746" cy="36533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2pPr>
            <a:lvl3pPr marL="9144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2AA9CA0-D45C-FE27-D4E4-DD219364E4F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150734" y="2261313"/>
            <a:ext cx="5594236" cy="365335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7852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id="{F1219773-33FA-E4F9-4EAE-0764613F6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817C37-9292-1CF3-6529-DEF717427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1275" y="1134320"/>
            <a:ext cx="4803494" cy="1956122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1275" y="3418271"/>
            <a:ext cx="4803494" cy="2305409"/>
          </a:xfrm>
        </p:spPr>
        <p:txBody>
          <a:bodyPr>
            <a:noAutofit/>
          </a:bodyPr>
          <a:lstStyle>
            <a:lvl1pPr marL="0" indent="0" algn="l">
              <a:spcAft>
                <a:spcPts val="1000"/>
              </a:spcAft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5D7B0DF-23EB-406B-9FAA-0182626A91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08563" y="1146638"/>
            <a:ext cx="4389120" cy="4572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727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97564-C310-6E8C-8689-CE18881B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99FA-26D9-873B-BE7F-26FEC5C2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9819E-0266-97DD-DFD1-BAAA06AE3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8061D-18C3-4F4F-85EF-561633F5875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D19C9-01CE-9E2A-CDA5-C15940F05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01085-7B28-048D-E3D3-9C3614268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3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58" r:id="rId3"/>
    <p:sldLayoutId id="2147483659" r:id="rId4"/>
    <p:sldLayoutId id="2147483650" r:id="rId5"/>
    <p:sldLayoutId id="2147483652" r:id="rId6"/>
    <p:sldLayoutId id="2147483662" r:id="rId7"/>
    <p:sldLayoutId id="2147483663" r:id="rId8"/>
    <p:sldLayoutId id="2147483649" r:id="rId9"/>
    <p:sldLayoutId id="2147483666" r:id="rId10"/>
    <p:sldLayoutId id="2147483664" r:id="rId11"/>
    <p:sldLayoutId id="2147483665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047101-8D42-6100-9CEA-AEC0FAEAB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2286000"/>
            <a:ext cx="9773478" cy="2286000"/>
          </a:xfrm>
          <a:noFill/>
        </p:spPr>
        <p:txBody>
          <a:bodyPr>
            <a:noAutofit/>
          </a:bodyPr>
          <a:lstStyle/>
          <a:p>
            <a:r>
              <a:rPr lang="vi-VN" sz="6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 ĐẦY ƠN CHÚA BAN</a:t>
            </a:r>
            <a:endParaRPr lang="en-US" sz="6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028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A8735-F1DC-1DE6-0A38-429B2F660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860" y="274929"/>
            <a:ext cx="11447705" cy="633128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4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ĐK: </a:t>
            </a:r>
            <a:r>
              <a:rPr lang="vi-VN" sz="6400" b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Ave, Ave Maria, Mẹ đầy ơn, đầy ơn của Thiên Chúa ban. Mẹ nâng đỡ cho đoàn con, được trung kiên để theo Chúa, trọn một đời thưa tiếng xin vâng.</a:t>
            </a:r>
            <a:endParaRPr lang="en-US" sz="64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17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FF2FB-3B67-D8B6-D533-F05D59137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606F5-E5AF-4C6C-B8CD-B859B4BD7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860" y="318052"/>
            <a:ext cx="11447705" cy="628815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rmAutofit fontScale="925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72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vi-VN" sz="7200" b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Xin dâng Mẹ lời kinh Mân Côi, tựa đóa hoa của lòng mến yêu. Mẹ hằng luôn đi tìm ý Chúa, con quyết lòng theo Chúa như Mẹ.</a:t>
            </a:r>
            <a:endParaRPr lang="en-US" sz="7200" b="1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443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FD9BD-4179-2B4F-DB9A-AB1171FAC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41300-713E-094B-0CCC-A5153CE7E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860" y="274929"/>
            <a:ext cx="11447705" cy="633128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4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ĐK: </a:t>
            </a:r>
            <a:r>
              <a:rPr lang="vi-VN" sz="6400" b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Ave, Ave Maria, Mẹ đầy ơn, đầy ơn của Thiên Chúa ban. Mẹ nâng đỡ cho đoàn con, được trung kiên để theo Chúa, trọn một đời thưa tiếng xin vâng.</a:t>
            </a:r>
            <a:endParaRPr lang="en-US" sz="64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794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84FFA-CFF5-4DF7-7398-6A3D3FD7A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AFD07-1390-FF9A-F8DD-4A07A1D61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860" y="318052"/>
            <a:ext cx="11447705" cy="628815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rmAutofit fontScale="92500" lnSpcReduction="1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72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72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vi-VN" sz="7200" b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Trái Tim Mẹ chịu bao thương đau, vì chúng con lỗi tội ngã sa. Mẹ, Mẹ ơi, con nguyện sám hối, theo lối đường của Chúa nhân từ.</a:t>
            </a:r>
            <a:endParaRPr lang="en-US" sz="7200" b="1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111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E153F-29A7-FC86-7165-646D517DD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84A15-0A77-BF35-07A2-4E2150ACE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860" y="274929"/>
            <a:ext cx="11447705" cy="633128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4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ĐK: </a:t>
            </a:r>
            <a:r>
              <a:rPr lang="vi-VN" sz="6400" b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Ave, Ave Maria, Mẹ đầy ơn, đầy ơn của Thiên Chúa ban. Mẹ nâng đỡ cho đoàn con, được trung kiên để theo Chúa, trọn một đời thưa tiếng xin vâng.</a:t>
            </a:r>
            <a:endParaRPr lang="en-US" sz="64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916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09396-22E1-BAC6-2F3D-0CED9508B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69B6F-06AE-AFA6-AB13-85F17CC2E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860" y="318052"/>
            <a:ext cx="11447705" cy="628815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rmAutofit fontScale="925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72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vi-VN" sz="72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vi-VN" sz="7200" b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Khấn xin Mẹ dìu đưa con thơ, về tới quê Thiên Đàng phúc vinh. Đời trần gian muôn ngàn nguy khó, con có Mẹ phù giúp đêm ngày.</a:t>
            </a:r>
            <a:endParaRPr lang="en-US" sz="7200" b="1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833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49FC4-EBF3-7EDD-FEAA-003109E15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96FEF-19A0-272F-78F9-30B0C1757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860" y="274929"/>
            <a:ext cx="11447705" cy="633128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4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ĐK: </a:t>
            </a:r>
            <a:r>
              <a:rPr lang="vi-VN" sz="6400" b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Ave, Ave Maria, Mẹ đầy ơn, đầy ơn của Thiên Chúa ban. Mẹ nâng đỡ cho đoàn con, được trung kiên để theo Chúa, trọn một đời thưa tiếng xin vâng.</a:t>
            </a:r>
            <a:endParaRPr lang="en-US" sz="64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78359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TM10081922">
      <a:dk1>
        <a:srgbClr val="000000"/>
      </a:dk1>
      <a:lt1>
        <a:srgbClr val="FFFFFF"/>
      </a:lt1>
      <a:dk2>
        <a:srgbClr val="435369"/>
      </a:dk2>
      <a:lt2>
        <a:srgbClr val="E7E5E5"/>
      </a:lt2>
      <a:accent1>
        <a:srgbClr val="F2E5D8"/>
      </a:accent1>
      <a:accent2>
        <a:srgbClr val="8C3A27"/>
      </a:accent2>
      <a:accent3>
        <a:srgbClr val="F0C8BC"/>
      </a:accent3>
      <a:accent4>
        <a:srgbClr val="D9A390"/>
      </a:accent4>
      <a:accent5>
        <a:srgbClr val="FFF6F4"/>
      </a:accent5>
      <a:accent6>
        <a:srgbClr val="183F1E"/>
      </a:accent6>
      <a:hlink>
        <a:srgbClr val="467886"/>
      </a:hlink>
      <a:folHlink>
        <a:srgbClr val="96607D"/>
      </a:folHlink>
    </a:clrScheme>
    <a:fontScheme name="Custom 100">
      <a:majorFont>
        <a:latin typeface="Tisa Offc Serif Pro"/>
        <a:ea typeface=""/>
        <a:cs typeface=""/>
      </a:majorFont>
      <a:minorFont>
        <a:latin typeface="Quir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M10081922_Win32_SL_V4" id="{CCBED28E-3218-45D8-920F-A2D91CCE8680}" vid="{A1C6549C-A185-4AC8-97B3-DFFFA73555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349358-775F-4CF9-9AE6-33A7901637E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FB2D96AF-4C9E-4DD0-A165-CD22BB87D0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F1DBB7-4BA2-49E3-BEC8-A38406CA50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{6E2F595F-19DB-458D-A244-11A3395CD8F6}tf10081922_win32</Template>
  <TotalTime>23</TotalTime>
  <Words>269</Words>
  <Application>Microsoft Office PowerPoint</Application>
  <PresentationFormat>Widescreen</PresentationFormat>
  <Paragraphs>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Arial</vt:lpstr>
      <vt:lpstr>Calibri</vt:lpstr>
      <vt:lpstr>Quire Sans Pro Light</vt:lpstr>
      <vt:lpstr>Tisa Offc Serif Pro</vt:lpstr>
      <vt:lpstr>Custom</vt:lpstr>
      <vt:lpstr>MẸ ĐẦY ƠN CHÚA BAN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Phúc Đinh</dc:creator>
  <cp:lastModifiedBy>Phúc Đinh</cp:lastModifiedBy>
  <cp:revision>6</cp:revision>
  <dcterms:created xsi:type="dcterms:W3CDTF">2025-03-10T16:57:35Z</dcterms:created>
  <dcterms:modified xsi:type="dcterms:W3CDTF">2025-03-10T17:21:19Z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