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1" r:id="rId3"/>
    <p:sldMasterId id="2147483652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c946226ea1_2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c946226ea1_2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gc946226ea1_2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063314" y="6603228"/>
            <a:ext cx="4114800" cy="254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206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7" name="Google Shape;17;p2"/>
          <p:cNvCxnSpPr/>
          <p:nvPr/>
        </p:nvCxnSpPr>
        <p:spPr>
          <a:xfrm flipH="1" rot="10800000">
            <a:off x="0" y="1219198"/>
            <a:ext cx="12192000" cy="58993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" name="Google Shape;18;p2"/>
          <p:cNvCxnSpPr/>
          <p:nvPr/>
        </p:nvCxnSpPr>
        <p:spPr>
          <a:xfrm flipH="1" rot="10800000">
            <a:off x="0" y="1268355"/>
            <a:ext cx="12192000" cy="58993"/>
          </a:xfrm>
          <a:prstGeom prst="straightConnector1">
            <a:avLst/>
          </a:prstGeom>
          <a:noFill/>
          <a:ln cap="flat" cmpd="sng" w="9525">
            <a:solidFill>
              <a:srgbClr val="0E94B8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10985" l="0" r="0" t="0"/>
          <a:stretch/>
        </p:blipFill>
        <p:spPr>
          <a:xfrm>
            <a:off x="98854" y="158676"/>
            <a:ext cx="2027126" cy="92528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2696250" y="51930"/>
            <a:ext cx="6848928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The First International conference on Smart Innovation in Science and Engineering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E94B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974806"/>
                </a:solidFill>
                <a:latin typeface="Arial"/>
                <a:ea typeface="Arial"/>
                <a:cs typeface="Arial"/>
                <a:sym typeface="Arial"/>
              </a:rPr>
              <a:t>April 7- 8, 2021, College of Engineering Dhofar University</a:t>
            </a:r>
            <a:endParaRPr b="1" i="0" sz="1400" u="none" cap="none" strike="noStrike">
              <a:solidFill>
                <a:srgbClr val="9748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32158" y="239357"/>
            <a:ext cx="2077521" cy="850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Google Shape;24;p3"/>
          <p:cNvCxnSpPr/>
          <p:nvPr/>
        </p:nvCxnSpPr>
        <p:spPr>
          <a:xfrm flipH="1" rot="10800000">
            <a:off x="0" y="1219198"/>
            <a:ext cx="12192000" cy="58993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" name="Google Shape;25;p3"/>
          <p:cNvCxnSpPr/>
          <p:nvPr/>
        </p:nvCxnSpPr>
        <p:spPr>
          <a:xfrm flipH="1" rot="10800000">
            <a:off x="0" y="1268355"/>
            <a:ext cx="12192000" cy="58993"/>
          </a:xfrm>
          <a:prstGeom prst="straightConnector1">
            <a:avLst/>
          </a:prstGeom>
          <a:noFill/>
          <a:ln cap="flat" cmpd="sng" w="9525">
            <a:solidFill>
              <a:srgbClr val="0E94B8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6" name="Google Shape;26;p3"/>
          <p:cNvPicPr preferRelativeResize="0"/>
          <p:nvPr/>
        </p:nvPicPr>
        <p:blipFill rotWithShape="1">
          <a:blip r:embed="rId1">
            <a:alphaModFix/>
          </a:blip>
          <a:srcRect b="10985" l="0" r="0" t="0"/>
          <a:stretch/>
        </p:blipFill>
        <p:spPr>
          <a:xfrm>
            <a:off x="304800" y="68825"/>
            <a:ext cx="2369474" cy="108154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1" type="ftr"/>
          </p:nvPr>
        </p:nvSpPr>
        <p:spPr>
          <a:xfrm>
            <a:off x="4063314" y="6603228"/>
            <a:ext cx="4114800" cy="254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of Engineering, Dhofar University, Salalah, Oman</a:t>
            </a:r>
            <a:endParaRPr/>
          </a:p>
        </p:txBody>
      </p:sp>
      <p:sp>
        <p:nvSpPr>
          <p:cNvPr id="38" name="Google Shape;38;p6"/>
          <p:cNvSpPr txBox="1"/>
          <p:nvPr/>
        </p:nvSpPr>
        <p:spPr>
          <a:xfrm>
            <a:off x="3205655" y="1954924"/>
            <a:ext cx="544435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Authors</a:t>
            </a:r>
            <a:endParaRPr b="1" i="0" sz="18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6"/>
          <p:cNvSpPr txBox="1"/>
          <p:nvPr/>
        </p:nvSpPr>
        <p:spPr>
          <a:xfrm>
            <a:off x="3205654" y="3316014"/>
            <a:ext cx="5444359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Presenter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Affiliation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Email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 txBox="1"/>
          <p:nvPr/>
        </p:nvSpPr>
        <p:spPr>
          <a:xfrm>
            <a:off x="3205653" y="4811251"/>
            <a:ext cx="544435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April x, 2021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