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147472335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4102970179575012E-2"/>
          <c:y val="3.1195118656279552E-2"/>
          <c:w val="0.96761077746637603"/>
          <c:h val="0.77738218070682763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3810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38100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  <c:pt idx="4">
                  <c:v>Category 5</c:v>
                </c:pt>
                <c:pt idx="5">
                  <c:v>Category 6</c:v>
                </c:pt>
                <c:pt idx="6">
                  <c:v>Category 7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  <c:pt idx="4">
                  <c:v>2</c:v>
                </c:pt>
                <c:pt idx="5">
                  <c:v>3</c:v>
                </c:pt>
                <c:pt idx="6">
                  <c:v>2.6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8D6-4F8D-A5EB-2CD39AD4108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ln w="3810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38100">
                <a:solidFill>
                  <a:schemeClr val="accent2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  <c:pt idx="4">
                  <c:v>Category 5</c:v>
                </c:pt>
                <c:pt idx="5">
                  <c:v>Category 6</c:v>
                </c:pt>
                <c:pt idx="6">
                  <c:v>Category 7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  <c:pt idx="4">
                  <c:v>2</c:v>
                </c:pt>
                <c:pt idx="5">
                  <c:v>3.2</c:v>
                </c:pt>
                <c:pt idx="6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8D6-4F8D-A5EB-2CD39AD41088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ln w="38100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38100">
                <a:solidFill>
                  <a:schemeClr val="accent5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  <c:pt idx="4">
                  <c:v>Category 5</c:v>
                </c:pt>
                <c:pt idx="5">
                  <c:v>Category 6</c:v>
                </c:pt>
                <c:pt idx="6">
                  <c:v>Category 7</c:v>
                </c:pt>
              </c:strCache>
            </c:strRef>
          </c:cat>
          <c:val>
            <c:numRef>
              <c:f>Sheet1!$D$2:$D$8</c:f>
              <c:numCache>
                <c:formatCode>General</c:formatCode>
                <c:ptCount val="7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  <c:pt idx="4">
                  <c:v>4.2</c:v>
                </c:pt>
                <c:pt idx="5">
                  <c:v>1.6</c:v>
                </c:pt>
                <c:pt idx="6">
                  <c:v>3.8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8D6-4F8D-A5EB-2CD39AD41088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48184991"/>
        <c:axId val="148183351"/>
      </c:lineChart>
      <c:catAx>
        <c:axId val="148184991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bg1">
                <a:lumMod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48183351"/>
        <c:crosses val="autoZero"/>
        <c:auto val="1"/>
        <c:lblAlgn val="ctr"/>
        <c:lblOffset val="100"/>
        <c:noMultiLvlLbl val="0"/>
      </c:catAx>
      <c:valAx>
        <c:axId val="148183351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bg1">
                <a:lumMod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481849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emf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9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0" imgW="347" imgH="348" progId="TCLayout.ActiveDocument.1">
                  <p:embed/>
                </p:oleObj>
              </mc:Choice>
              <mc:Fallback>
                <p:oleObj name="think-cell Slide" r:id="rId20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D26079-995F-E46A-A7F0-AEFB1214A6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itle 26">
            <a:extLst>
              <a:ext uri="{FF2B5EF4-FFF2-40B4-BE49-F238E27FC236}">
                <a16:creationId xmlns:a16="http://schemas.microsoft.com/office/drawing/2014/main" id="{72021D6B-C800-AB93-D2E4-D8ABAB8C1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</p:spPr>
        <p:txBody>
          <a:bodyPr/>
          <a:lstStyle/>
          <a:p>
            <a:r>
              <a:rPr lang="en-US" dirty="0"/>
              <a:t>Chart-Dominant Split Slide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8AA3B80-D8F3-6842-CEDD-A06DAA5351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307777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altLang="ko-KR" b="1" dirty="0">
                <a:solidFill>
                  <a:schemeClr val="accent1"/>
                </a:solidFill>
              </a:rPr>
              <a:t>Heading</a:t>
            </a:r>
            <a:endParaRPr lang="en-US" altLang="ko-KR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234C28F-98A2-FE6A-BCEF-3128666F09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1</a:t>
            </a:fld>
            <a:endParaRPr lang="en-US" dirty="0"/>
          </a:p>
        </p:txBody>
      </p:sp>
      <p:sp>
        <p:nvSpPr>
          <p:cNvPr id="3" name="Content Placeholder 6">
            <a:extLst>
              <a:ext uri="{FF2B5EF4-FFF2-40B4-BE49-F238E27FC236}">
                <a16:creationId xmlns:a16="http://schemas.microsoft.com/office/drawing/2014/main" id="{3335D377-3712-00D3-45F0-AB7EAFE82592}"/>
              </a:ext>
            </a:extLst>
          </p:cNvPr>
          <p:cNvSpPr txBox="1">
            <a:spLocks/>
          </p:cNvSpPr>
          <p:nvPr/>
        </p:nvSpPr>
        <p:spPr>
          <a:xfrm>
            <a:off x="714374" y="1889656"/>
            <a:ext cx="10715625" cy="307777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>
            <a:lvl1pPr marL="36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  <a:lvl2pPr marL="72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2pPr>
            <a:lvl3pPr marL="108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3pPr>
            <a:lvl4pPr marL="144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4pPr>
            <a:lvl5pPr marL="180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Symbol" panose="05050102010706020507" pitchFamily="18" charset="2"/>
              <a:buNone/>
            </a:pPr>
            <a:r>
              <a:rPr lang="en-US" altLang="ko-KR" b="1" dirty="0">
                <a:solidFill>
                  <a:schemeClr val="accent1"/>
                </a:solidFill>
              </a:rPr>
              <a:t>Chart Title</a:t>
            </a:r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BF60B9F3-AA6C-E9A3-5B59-44A1BA4D7392}"/>
              </a:ext>
            </a:extLst>
          </p:cNvPr>
          <p:cNvSpPr txBox="1">
            <a:spLocks/>
          </p:cNvSpPr>
          <p:nvPr/>
        </p:nvSpPr>
        <p:spPr>
          <a:xfrm>
            <a:off x="12197654" y="2400300"/>
            <a:ext cx="5375970" cy="6601807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>
            <a:lvl1pPr marL="36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  <a:lvl2pPr marL="72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2pPr>
            <a:lvl3pPr marL="108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3pPr>
            <a:lvl4pPr marL="144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4pPr>
            <a:lvl5pPr marL="180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1900" dirty="0"/>
              <a:t>Lorem Ipsum is simply dummy text of the printing and typesetting industry. Lorem Ipsum has been the industry's standard dummy text</a:t>
            </a:r>
          </a:p>
          <a:p>
            <a:r>
              <a:rPr lang="en-US" altLang="ko-KR" sz="1900" dirty="0"/>
              <a:t>Lorem Ipsum is simply dummy text of the printing and typesetting industry. Lorem Ipsum has been the industry's standard dummy text</a:t>
            </a:r>
          </a:p>
          <a:p>
            <a:r>
              <a:rPr lang="en-US" altLang="ko-KR" sz="1900" dirty="0"/>
              <a:t>Lorem Ipsum is simply dummy text of the printing and typesetting industry. Lorem Ipsum has been the industry's standard dummy text</a:t>
            </a:r>
          </a:p>
          <a:p>
            <a:r>
              <a:rPr lang="en-US" altLang="ko-KR" sz="1900" dirty="0"/>
              <a:t>Lorem Ipsum is simply dummy text of the printing and typesetting industry. Lorem Ipsum has been the industry’s</a:t>
            </a:r>
          </a:p>
          <a:p>
            <a:r>
              <a:rPr lang="en-US" altLang="ko-KR" sz="1900" dirty="0"/>
              <a:t>Lorem Ipsum is simply dummy text of the printing and typesetting industry. Lorem Ipsum has been the industry’s</a:t>
            </a:r>
          </a:p>
          <a:p>
            <a:r>
              <a:rPr lang="en-US" altLang="ko-KR" sz="1900" dirty="0"/>
              <a:t>Lorem Ipsum is simply dummy text of the printing and typesetting industry. Lorem Ipsum has been the industry’s</a:t>
            </a:r>
          </a:p>
          <a:p>
            <a:r>
              <a:rPr lang="en-US" altLang="ko-KR" sz="1900" dirty="0"/>
              <a:t>Lorem Ipsum is simply dummy text of the printing and typesetting industry. Lorem Ipsum has been the industry's</a:t>
            </a:r>
          </a:p>
        </p:txBody>
      </p:sp>
      <p:graphicFrame>
        <p:nvGraphicFramePr>
          <p:cNvPr id="4" name="图表 1">
            <a:extLst>
              <a:ext uri="{FF2B5EF4-FFF2-40B4-BE49-F238E27FC236}">
                <a16:creationId xmlns:a16="http://schemas.microsoft.com/office/drawing/2014/main" id="{8AB2877E-0C64-128E-A508-36BB714C974D}"/>
              </a:ext>
            </a:extLst>
          </p:cNvPr>
          <p:cNvGraphicFramePr>
            <a:graphicFrameLocks/>
          </p:cNvGraphicFramePr>
          <p:nvPr/>
        </p:nvGraphicFramePr>
        <p:xfrm>
          <a:off x="714375" y="2502762"/>
          <a:ext cx="10715625" cy="67126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0034045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7898</TotalTime>
  <Words>149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Symbol</vt:lpstr>
      <vt:lpstr>Arial</vt:lpstr>
      <vt:lpstr>Custom Design</vt:lpstr>
      <vt:lpstr>think-cell Slide</vt:lpstr>
      <vt:lpstr>Chart-Dominant Split Slide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292</cp:revision>
  <dcterms:created xsi:type="dcterms:W3CDTF">2006-08-16T00:00:00Z</dcterms:created>
  <dcterms:modified xsi:type="dcterms:W3CDTF">2025-10-06T09:01:46Z</dcterms:modified>
  <cp:category/>
  <dc:identifier>DAGkDf5R9EM</dc:identifier>
</cp:coreProperties>
</file>