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5" name="Shape 1165"/>
        <p:cNvGrpSpPr/>
        <p:nvPr/>
      </p:nvGrpSpPr>
      <p:grpSpPr>
        <a:xfrm>
          <a:off x="0" y="0"/>
          <a:ext cx="0" cy="0"/>
          <a:chOff x="0" y="0"/>
          <a:chExt cx="0" cy="0"/>
        </a:xfrm>
      </p:grpSpPr>
      <p:sp>
        <p:nvSpPr>
          <p:cNvPr id="1166" name="Google Shape;1166;ga073618e6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7" name="Google Shape;1167;ga073618e6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4" name="Shape 1534"/>
        <p:cNvGrpSpPr/>
        <p:nvPr/>
      </p:nvGrpSpPr>
      <p:grpSpPr>
        <a:xfrm>
          <a:off x="0" y="0"/>
          <a:ext cx="0" cy="0"/>
          <a:chOff x="0" y="0"/>
          <a:chExt cx="0" cy="0"/>
        </a:xfrm>
      </p:grpSpPr>
      <p:sp>
        <p:nvSpPr>
          <p:cNvPr id="1535" name="Google Shape;1535;g1c8cbc5e8d9_0_18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6" name="Google Shape;1536;g1c8cbc5e8d9_0_18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0" name="Shape 1550"/>
        <p:cNvGrpSpPr/>
        <p:nvPr/>
      </p:nvGrpSpPr>
      <p:grpSpPr>
        <a:xfrm>
          <a:off x="0" y="0"/>
          <a:ext cx="0" cy="0"/>
          <a:chOff x="0" y="0"/>
          <a:chExt cx="0" cy="0"/>
        </a:xfrm>
      </p:grpSpPr>
      <p:sp>
        <p:nvSpPr>
          <p:cNvPr id="1551" name="Google Shape;1551;g1c8cbc5e8d9_0_19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2" name="Google Shape;1552;g1c8cbc5e8d9_0_19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7" name="Shape 1557"/>
        <p:cNvGrpSpPr/>
        <p:nvPr/>
      </p:nvGrpSpPr>
      <p:grpSpPr>
        <a:xfrm>
          <a:off x="0" y="0"/>
          <a:ext cx="0" cy="0"/>
          <a:chOff x="0" y="0"/>
          <a:chExt cx="0" cy="0"/>
        </a:xfrm>
      </p:grpSpPr>
      <p:sp>
        <p:nvSpPr>
          <p:cNvPr id="1558" name="Google Shape;1558;g1c8cbc5e8d9_0_2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9" name="Google Shape;1559;g1c8cbc5e8d9_0_2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4" name="Shape 1564"/>
        <p:cNvGrpSpPr/>
        <p:nvPr/>
      </p:nvGrpSpPr>
      <p:grpSpPr>
        <a:xfrm>
          <a:off x="0" y="0"/>
          <a:ext cx="0" cy="0"/>
          <a:chOff x="0" y="0"/>
          <a:chExt cx="0" cy="0"/>
        </a:xfrm>
      </p:grpSpPr>
      <p:sp>
        <p:nvSpPr>
          <p:cNvPr id="1565" name="Google Shape;1565;g1c8cbc5e8d9_0_2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6" name="Google Shape;1566;g1c8cbc5e8d9_0_2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1" name="Shape 1571"/>
        <p:cNvGrpSpPr/>
        <p:nvPr/>
      </p:nvGrpSpPr>
      <p:grpSpPr>
        <a:xfrm>
          <a:off x="0" y="0"/>
          <a:ext cx="0" cy="0"/>
          <a:chOff x="0" y="0"/>
          <a:chExt cx="0" cy="0"/>
        </a:xfrm>
      </p:grpSpPr>
      <p:sp>
        <p:nvSpPr>
          <p:cNvPr id="1572" name="Google Shape;1572;g1c8cbc5e8d9_0_22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3" name="Google Shape;1573;g1c8cbc5e8d9_0_22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8" name="Shape 1578"/>
        <p:cNvGrpSpPr/>
        <p:nvPr/>
      </p:nvGrpSpPr>
      <p:grpSpPr>
        <a:xfrm>
          <a:off x="0" y="0"/>
          <a:ext cx="0" cy="0"/>
          <a:chOff x="0" y="0"/>
          <a:chExt cx="0" cy="0"/>
        </a:xfrm>
      </p:grpSpPr>
      <p:sp>
        <p:nvSpPr>
          <p:cNvPr id="1579" name="Google Shape;1579;g1c8cbc5e8d9_0_2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0" name="Google Shape;1580;g1c8cbc5e8d9_0_2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5" name="Shape 1585"/>
        <p:cNvGrpSpPr/>
        <p:nvPr/>
      </p:nvGrpSpPr>
      <p:grpSpPr>
        <a:xfrm>
          <a:off x="0" y="0"/>
          <a:ext cx="0" cy="0"/>
          <a:chOff x="0" y="0"/>
          <a:chExt cx="0" cy="0"/>
        </a:xfrm>
      </p:grpSpPr>
      <p:sp>
        <p:nvSpPr>
          <p:cNvPr id="1586" name="Google Shape;1586;g1c8cbc5e8d9_0_2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7" name="Google Shape;1587;g1c8cbc5e8d9_0_2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2" name="Shape 1592"/>
        <p:cNvGrpSpPr/>
        <p:nvPr/>
      </p:nvGrpSpPr>
      <p:grpSpPr>
        <a:xfrm>
          <a:off x="0" y="0"/>
          <a:ext cx="0" cy="0"/>
          <a:chOff x="0" y="0"/>
          <a:chExt cx="0" cy="0"/>
        </a:xfrm>
      </p:grpSpPr>
      <p:sp>
        <p:nvSpPr>
          <p:cNvPr id="1593" name="Google Shape;1593;g1c8cbc5e8d9_0_2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4" name="Google Shape;1594;g1c8cbc5e8d9_0_2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9" name="Shape 1599"/>
        <p:cNvGrpSpPr/>
        <p:nvPr/>
      </p:nvGrpSpPr>
      <p:grpSpPr>
        <a:xfrm>
          <a:off x="0" y="0"/>
          <a:ext cx="0" cy="0"/>
          <a:chOff x="0" y="0"/>
          <a:chExt cx="0" cy="0"/>
        </a:xfrm>
      </p:grpSpPr>
      <p:sp>
        <p:nvSpPr>
          <p:cNvPr id="1600" name="Google Shape;1600;g1c8cbc5e8d9_0_2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1" name="Google Shape;1601;g1c8cbc5e8d9_0_2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6" name="Shape 1606"/>
        <p:cNvGrpSpPr/>
        <p:nvPr/>
      </p:nvGrpSpPr>
      <p:grpSpPr>
        <a:xfrm>
          <a:off x="0" y="0"/>
          <a:ext cx="0" cy="0"/>
          <a:chOff x="0" y="0"/>
          <a:chExt cx="0" cy="0"/>
        </a:xfrm>
      </p:grpSpPr>
      <p:sp>
        <p:nvSpPr>
          <p:cNvPr id="1607" name="Google Shape;1607;g1c8cbc5e8d9_0_22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8" name="Google Shape;1608;g1c8cbc5e8d9_0_22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1" name="Shape 1171"/>
        <p:cNvGrpSpPr/>
        <p:nvPr/>
      </p:nvGrpSpPr>
      <p:grpSpPr>
        <a:xfrm>
          <a:off x="0" y="0"/>
          <a:ext cx="0" cy="0"/>
          <a:chOff x="0" y="0"/>
          <a:chExt cx="0" cy="0"/>
        </a:xfrm>
      </p:grpSpPr>
      <p:sp>
        <p:nvSpPr>
          <p:cNvPr id="1172" name="Google Shape;1172;ga073618e6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3" name="Google Shape;1173;ga073618e6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3" name="Shape 1613"/>
        <p:cNvGrpSpPr/>
        <p:nvPr/>
      </p:nvGrpSpPr>
      <p:grpSpPr>
        <a:xfrm>
          <a:off x="0" y="0"/>
          <a:ext cx="0" cy="0"/>
          <a:chOff x="0" y="0"/>
          <a:chExt cx="0" cy="0"/>
        </a:xfrm>
      </p:grpSpPr>
      <p:sp>
        <p:nvSpPr>
          <p:cNvPr id="1614" name="Google Shape;1614;g1c8cbc5e8d9_0_22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5" name="Google Shape;1615;g1c8cbc5e8d9_0_2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0" name="Shape 1620"/>
        <p:cNvGrpSpPr/>
        <p:nvPr/>
      </p:nvGrpSpPr>
      <p:grpSpPr>
        <a:xfrm>
          <a:off x="0" y="0"/>
          <a:ext cx="0" cy="0"/>
          <a:chOff x="0" y="0"/>
          <a:chExt cx="0" cy="0"/>
        </a:xfrm>
      </p:grpSpPr>
      <p:sp>
        <p:nvSpPr>
          <p:cNvPr id="1621" name="Google Shape;1621;g1c8cbc5e8d9_0_2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2" name="Google Shape;1622;g1c8cbc5e8d9_0_2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7" name="Shape 1627"/>
        <p:cNvGrpSpPr/>
        <p:nvPr/>
      </p:nvGrpSpPr>
      <p:grpSpPr>
        <a:xfrm>
          <a:off x="0" y="0"/>
          <a:ext cx="0" cy="0"/>
          <a:chOff x="0" y="0"/>
          <a:chExt cx="0" cy="0"/>
        </a:xfrm>
      </p:grpSpPr>
      <p:sp>
        <p:nvSpPr>
          <p:cNvPr id="1628" name="Google Shape;1628;g1c8cbc5e8d9_0_2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9" name="Google Shape;1629;g1c8cbc5e8d9_0_2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4" name="Shape 1634"/>
        <p:cNvGrpSpPr/>
        <p:nvPr/>
      </p:nvGrpSpPr>
      <p:grpSpPr>
        <a:xfrm>
          <a:off x="0" y="0"/>
          <a:ext cx="0" cy="0"/>
          <a:chOff x="0" y="0"/>
          <a:chExt cx="0" cy="0"/>
        </a:xfrm>
      </p:grpSpPr>
      <p:sp>
        <p:nvSpPr>
          <p:cNvPr id="1635" name="Google Shape;1635;ga073618e60_0_9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6" name="Google Shape;1636;ga073618e60_0_9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0" name="Shape 1640"/>
        <p:cNvGrpSpPr/>
        <p:nvPr/>
      </p:nvGrpSpPr>
      <p:grpSpPr>
        <a:xfrm>
          <a:off x="0" y="0"/>
          <a:ext cx="0" cy="0"/>
          <a:chOff x="0" y="0"/>
          <a:chExt cx="0" cy="0"/>
        </a:xfrm>
      </p:grpSpPr>
      <p:sp>
        <p:nvSpPr>
          <p:cNvPr id="1641" name="Google Shape;1641;ga073618e60_0_9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2" name="Google Shape;1642;ga073618e60_0_9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0" name="Shape 1980"/>
        <p:cNvGrpSpPr/>
        <p:nvPr/>
      </p:nvGrpSpPr>
      <p:grpSpPr>
        <a:xfrm>
          <a:off x="0" y="0"/>
          <a:ext cx="0" cy="0"/>
          <a:chOff x="0" y="0"/>
          <a:chExt cx="0" cy="0"/>
        </a:xfrm>
      </p:grpSpPr>
      <p:sp>
        <p:nvSpPr>
          <p:cNvPr id="1981" name="Google Shape;1981;ga0744a8d9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2" name="Google Shape;1982;ga0744a8d9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7" name="Shape 1247"/>
        <p:cNvGrpSpPr/>
        <p:nvPr/>
      </p:nvGrpSpPr>
      <p:grpSpPr>
        <a:xfrm>
          <a:off x="0" y="0"/>
          <a:ext cx="0" cy="0"/>
          <a:chOff x="0" y="0"/>
          <a:chExt cx="0" cy="0"/>
        </a:xfrm>
      </p:grpSpPr>
      <p:sp>
        <p:nvSpPr>
          <p:cNvPr id="1248" name="Google Shape;1248;ga073618e6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9" name="Google Shape;1249;ga073618e6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8" name="Shape 1458"/>
        <p:cNvGrpSpPr/>
        <p:nvPr/>
      </p:nvGrpSpPr>
      <p:grpSpPr>
        <a:xfrm>
          <a:off x="0" y="0"/>
          <a:ext cx="0" cy="0"/>
          <a:chOff x="0" y="0"/>
          <a:chExt cx="0" cy="0"/>
        </a:xfrm>
      </p:grpSpPr>
      <p:sp>
        <p:nvSpPr>
          <p:cNvPr id="1459" name="Google Shape;1459;ga073618e60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0" name="Google Shape;1460;ga073618e60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5" name="Shape 1465"/>
        <p:cNvGrpSpPr/>
        <p:nvPr/>
      </p:nvGrpSpPr>
      <p:grpSpPr>
        <a:xfrm>
          <a:off x="0" y="0"/>
          <a:ext cx="0" cy="0"/>
          <a:chOff x="0" y="0"/>
          <a:chExt cx="0" cy="0"/>
        </a:xfrm>
      </p:grpSpPr>
      <p:sp>
        <p:nvSpPr>
          <p:cNvPr id="1466" name="Google Shape;1466;ga073618e60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7" name="Google Shape;1467;ga073618e60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2" name="Shape 1472"/>
        <p:cNvGrpSpPr/>
        <p:nvPr/>
      </p:nvGrpSpPr>
      <p:grpSpPr>
        <a:xfrm>
          <a:off x="0" y="0"/>
          <a:ext cx="0" cy="0"/>
          <a:chOff x="0" y="0"/>
          <a:chExt cx="0" cy="0"/>
        </a:xfrm>
      </p:grpSpPr>
      <p:sp>
        <p:nvSpPr>
          <p:cNvPr id="1473" name="Google Shape;1473;ga073618e6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4" name="Google Shape;1474;ga073618e6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1" name="Shape 1481"/>
        <p:cNvGrpSpPr/>
        <p:nvPr/>
      </p:nvGrpSpPr>
      <p:grpSpPr>
        <a:xfrm>
          <a:off x="0" y="0"/>
          <a:ext cx="0" cy="0"/>
          <a:chOff x="0" y="0"/>
          <a:chExt cx="0" cy="0"/>
        </a:xfrm>
      </p:grpSpPr>
      <p:sp>
        <p:nvSpPr>
          <p:cNvPr id="1482" name="Google Shape;1482;ga073618e60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3" name="Google Shape;1483;ga073618e60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0" name="Shape 1490"/>
        <p:cNvGrpSpPr/>
        <p:nvPr/>
      </p:nvGrpSpPr>
      <p:grpSpPr>
        <a:xfrm>
          <a:off x="0" y="0"/>
          <a:ext cx="0" cy="0"/>
          <a:chOff x="0" y="0"/>
          <a:chExt cx="0" cy="0"/>
        </a:xfrm>
      </p:grpSpPr>
      <p:sp>
        <p:nvSpPr>
          <p:cNvPr id="1491" name="Google Shape;1491;g1c8cbc5e8d9_0_29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2" name="Google Shape;1492;g1c8cbc5e8d9_0_29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8" name="Shape 1528"/>
        <p:cNvGrpSpPr/>
        <p:nvPr/>
      </p:nvGrpSpPr>
      <p:grpSpPr>
        <a:xfrm>
          <a:off x="0" y="0"/>
          <a:ext cx="0" cy="0"/>
          <a:chOff x="0" y="0"/>
          <a:chExt cx="0" cy="0"/>
        </a:xfrm>
      </p:grpSpPr>
      <p:sp>
        <p:nvSpPr>
          <p:cNvPr id="1529" name="Google Shape;1529;g1c8cbc5e8d9_0_18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0" name="Google Shape;1530;g1c8cbc5e8d9_0_18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10.xml"/></Relationships>
</file>

<file path=ppt/slideLayouts/_rels/slideLayout14.xml.rels><?xml version="1.0" encoding="UTF-8" standalone="yes"?><Relationships xmlns="http://schemas.openxmlformats.org/package/2006/relationships"><Relationship Id="rId11" Type="http://schemas.openxmlformats.org/officeDocument/2006/relationships/slide" Target="/ppt/slides/slide20.xml"/><Relationship Id="rId10" Type="http://schemas.openxmlformats.org/officeDocument/2006/relationships/slide" Target="/ppt/slides/slide19.xml"/><Relationship Id="rId13" Type="http://schemas.openxmlformats.org/officeDocument/2006/relationships/slide" Target="/ppt/slides/slide22.xml"/><Relationship Id="rId12" Type="http://schemas.openxmlformats.org/officeDocument/2006/relationships/slide" Target="/ppt/slides/slide21.xml"/><Relationship Id="rId1" Type="http://schemas.openxmlformats.org/officeDocument/2006/relationships/slideMaster" Target="../slideMasters/slideMaster1.xml"/><Relationship Id="rId2" Type="http://schemas.openxmlformats.org/officeDocument/2006/relationships/slide" Target="/ppt/slides/slide11.xml"/><Relationship Id="rId3" Type="http://schemas.openxmlformats.org/officeDocument/2006/relationships/slide" Target="/ppt/slides/slide12.xml"/><Relationship Id="rId4" Type="http://schemas.openxmlformats.org/officeDocument/2006/relationships/slide" Target="/ppt/slides/slide13.xml"/><Relationship Id="rId9" Type="http://schemas.openxmlformats.org/officeDocument/2006/relationships/slide" Target="/ppt/slides/slide18.xml"/><Relationship Id="rId5" Type="http://schemas.openxmlformats.org/officeDocument/2006/relationships/slide" Target="/ppt/slides/slide14.xml"/><Relationship Id="rId6" Type="http://schemas.openxmlformats.org/officeDocument/2006/relationships/slide" Target="/ppt/slides/slide15.xml"/><Relationship Id="rId7" Type="http://schemas.openxmlformats.org/officeDocument/2006/relationships/slide" Target="/ppt/slides/slide16.xml"/><Relationship Id="rId8" Type="http://schemas.openxmlformats.org/officeDocument/2006/relationships/slide" Target="/ppt/slides/slide17.xml"/></Relationships>
</file>

<file path=ppt/slideLayouts/_rels/slideLayout15.xml.rels><?xml version="1.0" encoding="UTF-8" standalone="yes"?><Relationships xmlns="http://schemas.openxmlformats.org/package/2006/relationships"><Relationship Id="rId11" Type="http://schemas.openxmlformats.org/officeDocument/2006/relationships/image" Target="../media/image3.png"/><Relationship Id="rId10"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2.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1.png"/><Relationship Id="rId7" Type="http://schemas.openxmlformats.org/officeDocument/2006/relationships/hyperlink" Target="https://www.pinterest.com/slidesmania/" TargetMode="External"/><Relationship Id="rId8"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1 Title">
  <p:cSld name="CUSTOM">
    <p:spTree>
      <p:nvGrpSpPr>
        <p:cNvPr id="10" name="Shape 10"/>
        <p:cNvGrpSpPr/>
        <p:nvPr/>
      </p:nvGrpSpPr>
      <p:grpSpPr>
        <a:xfrm>
          <a:off x="0" y="0"/>
          <a:ext cx="0" cy="0"/>
          <a:chOff x="0" y="0"/>
          <a:chExt cx="0" cy="0"/>
        </a:xfrm>
      </p:grpSpPr>
      <p:grpSp>
        <p:nvGrpSpPr>
          <p:cNvPr id="11" name="Google Shape;11;p2"/>
          <p:cNvGrpSpPr/>
          <p:nvPr/>
        </p:nvGrpSpPr>
        <p:grpSpPr>
          <a:xfrm>
            <a:off x="0" y="0"/>
            <a:ext cx="9912394" cy="6858000"/>
            <a:chOff x="0" y="0"/>
            <a:chExt cx="9912394" cy="6858000"/>
          </a:xfrm>
        </p:grpSpPr>
        <p:sp>
          <p:nvSpPr>
            <p:cNvPr id="12" name="Google Shape;12;p2"/>
            <p:cNvSpPr/>
            <p:nvPr/>
          </p:nvSpPr>
          <p:spPr>
            <a:xfrm>
              <a:off x="57022" y="0"/>
              <a:ext cx="9243631" cy="749551"/>
            </a:xfrm>
            <a:custGeom>
              <a:rect b="b" l="l" r="r" t="t"/>
              <a:pathLst>
                <a:path extrusionOk="0" h="749551" w="9243631">
                  <a:moveTo>
                    <a:pt x="8262149" y="0"/>
                  </a:moveTo>
                  <a:lnTo>
                    <a:pt x="9243631" y="0"/>
                  </a:lnTo>
                  <a:lnTo>
                    <a:pt x="9243631" y="440865"/>
                  </a:lnTo>
                  <a:cubicBezTo>
                    <a:pt x="9243631" y="462870"/>
                    <a:pt x="9231406" y="483128"/>
                    <a:pt x="9212196" y="493956"/>
                  </a:cubicBezTo>
                  <a:lnTo>
                    <a:pt x="8763718" y="741946"/>
                  </a:lnTo>
                  <a:cubicBezTo>
                    <a:pt x="8744857" y="752424"/>
                    <a:pt x="8721455" y="752075"/>
                    <a:pt x="8702943" y="740898"/>
                  </a:cubicBezTo>
                  <a:lnTo>
                    <a:pt x="8291838" y="493956"/>
                  </a:lnTo>
                  <a:cubicBezTo>
                    <a:pt x="8273326" y="483128"/>
                    <a:pt x="8262149" y="463219"/>
                    <a:pt x="8262149" y="441913"/>
                  </a:cubicBezTo>
                  <a:close/>
                  <a:moveTo>
                    <a:pt x="7081842" y="0"/>
                  </a:moveTo>
                  <a:lnTo>
                    <a:pt x="8063324" y="0"/>
                  </a:lnTo>
                  <a:lnTo>
                    <a:pt x="8063324" y="440865"/>
                  </a:lnTo>
                  <a:cubicBezTo>
                    <a:pt x="8063324" y="462870"/>
                    <a:pt x="8051099" y="483128"/>
                    <a:pt x="8031888" y="493956"/>
                  </a:cubicBezTo>
                  <a:lnTo>
                    <a:pt x="7583411" y="741946"/>
                  </a:lnTo>
                  <a:cubicBezTo>
                    <a:pt x="7564549" y="752424"/>
                    <a:pt x="7541148" y="752075"/>
                    <a:pt x="7522635" y="740898"/>
                  </a:cubicBezTo>
                  <a:lnTo>
                    <a:pt x="7111531" y="493956"/>
                  </a:lnTo>
                  <a:cubicBezTo>
                    <a:pt x="7093019" y="483128"/>
                    <a:pt x="7081842" y="463219"/>
                    <a:pt x="7081842" y="441913"/>
                  </a:cubicBezTo>
                  <a:close/>
                  <a:moveTo>
                    <a:pt x="5901536" y="0"/>
                  </a:moveTo>
                  <a:lnTo>
                    <a:pt x="6883017" y="0"/>
                  </a:lnTo>
                  <a:lnTo>
                    <a:pt x="6883017" y="440865"/>
                  </a:lnTo>
                  <a:cubicBezTo>
                    <a:pt x="6883017" y="462870"/>
                    <a:pt x="6870792" y="483128"/>
                    <a:pt x="6851581" y="493956"/>
                  </a:cubicBezTo>
                  <a:lnTo>
                    <a:pt x="6403104" y="741946"/>
                  </a:lnTo>
                  <a:cubicBezTo>
                    <a:pt x="6384242" y="752424"/>
                    <a:pt x="6360841" y="752075"/>
                    <a:pt x="6342328" y="740898"/>
                  </a:cubicBezTo>
                  <a:lnTo>
                    <a:pt x="5931224" y="493956"/>
                  </a:lnTo>
                  <a:cubicBezTo>
                    <a:pt x="5912713" y="483128"/>
                    <a:pt x="5901536" y="463219"/>
                    <a:pt x="5901536" y="441913"/>
                  </a:cubicBezTo>
                  <a:close/>
                  <a:moveTo>
                    <a:pt x="4721228" y="0"/>
                  </a:moveTo>
                  <a:lnTo>
                    <a:pt x="5702710" y="0"/>
                  </a:lnTo>
                  <a:lnTo>
                    <a:pt x="5702710" y="440865"/>
                  </a:lnTo>
                  <a:cubicBezTo>
                    <a:pt x="5702710" y="462870"/>
                    <a:pt x="5690485" y="483128"/>
                    <a:pt x="5671274" y="493956"/>
                  </a:cubicBezTo>
                  <a:lnTo>
                    <a:pt x="5222798" y="741946"/>
                  </a:lnTo>
                  <a:cubicBezTo>
                    <a:pt x="5203935" y="752424"/>
                    <a:pt x="5180534" y="752075"/>
                    <a:pt x="5162021" y="740898"/>
                  </a:cubicBezTo>
                  <a:lnTo>
                    <a:pt x="4750918" y="493956"/>
                  </a:lnTo>
                  <a:cubicBezTo>
                    <a:pt x="4732405" y="483128"/>
                    <a:pt x="4721228" y="463219"/>
                    <a:pt x="4721228" y="441913"/>
                  </a:cubicBezTo>
                  <a:close/>
                  <a:moveTo>
                    <a:pt x="3540921" y="0"/>
                  </a:moveTo>
                  <a:lnTo>
                    <a:pt x="4522403" y="0"/>
                  </a:lnTo>
                  <a:lnTo>
                    <a:pt x="4522403" y="440865"/>
                  </a:lnTo>
                  <a:cubicBezTo>
                    <a:pt x="4522403" y="462870"/>
                    <a:pt x="4510178" y="483128"/>
                    <a:pt x="4490967" y="493956"/>
                  </a:cubicBezTo>
                  <a:lnTo>
                    <a:pt x="4042490" y="741946"/>
                  </a:lnTo>
                  <a:cubicBezTo>
                    <a:pt x="4023628" y="752424"/>
                    <a:pt x="4000227" y="752075"/>
                    <a:pt x="3981715" y="740898"/>
                  </a:cubicBezTo>
                  <a:lnTo>
                    <a:pt x="3570610" y="493956"/>
                  </a:lnTo>
                  <a:cubicBezTo>
                    <a:pt x="3552098" y="483128"/>
                    <a:pt x="3540921" y="463219"/>
                    <a:pt x="3540921" y="441913"/>
                  </a:cubicBezTo>
                  <a:close/>
                  <a:moveTo>
                    <a:pt x="2360615" y="0"/>
                  </a:moveTo>
                  <a:lnTo>
                    <a:pt x="3342097" y="0"/>
                  </a:lnTo>
                  <a:lnTo>
                    <a:pt x="3342097" y="440865"/>
                  </a:lnTo>
                  <a:cubicBezTo>
                    <a:pt x="3342097" y="462870"/>
                    <a:pt x="3329872" y="483128"/>
                    <a:pt x="3310661" y="493956"/>
                  </a:cubicBezTo>
                  <a:lnTo>
                    <a:pt x="2862184" y="741946"/>
                  </a:lnTo>
                  <a:cubicBezTo>
                    <a:pt x="2843322" y="752424"/>
                    <a:pt x="2819920" y="752075"/>
                    <a:pt x="2801408" y="740898"/>
                  </a:cubicBezTo>
                  <a:lnTo>
                    <a:pt x="2390304" y="493956"/>
                  </a:lnTo>
                  <a:cubicBezTo>
                    <a:pt x="2371792" y="483128"/>
                    <a:pt x="2360615" y="463219"/>
                    <a:pt x="2360615" y="441913"/>
                  </a:cubicBezTo>
                  <a:close/>
                  <a:moveTo>
                    <a:pt x="1180307" y="0"/>
                  </a:moveTo>
                  <a:lnTo>
                    <a:pt x="2161789" y="0"/>
                  </a:lnTo>
                  <a:lnTo>
                    <a:pt x="2161789" y="440865"/>
                  </a:lnTo>
                  <a:cubicBezTo>
                    <a:pt x="2161789" y="462870"/>
                    <a:pt x="2149564" y="483128"/>
                    <a:pt x="2130354" y="493956"/>
                  </a:cubicBezTo>
                  <a:lnTo>
                    <a:pt x="1681876" y="741946"/>
                  </a:lnTo>
                  <a:cubicBezTo>
                    <a:pt x="1663014" y="752424"/>
                    <a:pt x="1639612" y="752075"/>
                    <a:pt x="1621101" y="740898"/>
                  </a:cubicBezTo>
                  <a:lnTo>
                    <a:pt x="1209996" y="493956"/>
                  </a:lnTo>
                  <a:cubicBezTo>
                    <a:pt x="1191484" y="483128"/>
                    <a:pt x="1180307" y="463219"/>
                    <a:pt x="1180307" y="441913"/>
                  </a:cubicBezTo>
                  <a:close/>
                  <a:moveTo>
                    <a:pt x="0" y="0"/>
                  </a:moveTo>
                  <a:lnTo>
                    <a:pt x="981482" y="0"/>
                  </a:lnTo>
                  <a:lnTo>
                    <a:pt x="981482" y="440865"/>
                  </a:lnTo>
                  <a:cubicBezTo>
                    <a:pt x="981482" y="462870"/>
                    <a:pt x="969257" y="483128"/>
                    <a:pt x="950046" y="493956"/>
                  </a:cubicBezTo>
                  <a:lnTo>
                    <a:pt x="501569" y="741946"/>
                  </a:lnTo>
                  <a:cubicBezTo>
                    <a:pt x="482707" y="752424"/>
                    <a:pt x="459306" y="752075"/>
                    <a:pt x="440794" y="740898"/>
                  </a:cubicBezTo>
                  <a:lnTo>
                    <a:pt x="29689" y="493956"/>
                  </a:lnTo>
                  <a:cubicBezTo>
                    <a:pt x="11177" y="483128"/>
                    <a:pt x="0" y="463219"/>
                    <a:pt x="0" y="44191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 name="Google Shape;13;p2"/>
            <p:cNvSpPr/>
            <p:nvPr/>
          </p:nvSpPr>
          <p:spPr>
            <a:xfrm>
              <a:off x="170528"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 name="Google Shape;14;p2"/>
            <p:cNvSpPr/>
            <p:nvPr/>
          </p:nvSpPr>
          <p:spPr>
            <a:xfrm>
              <a:off x="1350836"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 name="Google Shape;15;p2"/>
            <p:cNvSpPr/>
            <p:nvPr/>
          </p:nvSpPr>
          <p:spPr>
            <a:xfrm>
              <a:off x="2531143"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 name="Google Shape;16;p2"/>
            <p:cNvSpPr/>
            <p:nvPr/>
          </p:nvSpPr>
          <p:spPr>
            <a:xfrm>
              <a:off x="3711450"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 name="Google Shape;17;p2"/>
            <p:cNvSpPr/>
            <p:nvPr/>
          </p:nvSpPr>
          <p:spPr>
            <a:xfrm>
              <a:off x="4891757"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 name="Google Shape;18;p2"/>
            <p:cNvSpPr/>
            <p:nvPr/>
          </p:nvSpPr>
          <p:spPr>
            <a:xfrm>
              <a:off x="6072064"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 name="Google Shape;19;p2"/>
            <p:cNvSpPr/>
            <p:nvPr/>
          </p:nvSpPr>
          <p:spPr>
            <a:xfrm>
              <a:off x="7252371"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 name="Google Shape;20;p2"/>
            <p:cNvSpPr/>
            <p:nvPr/>
          </p:nvSpPr>
          <p:spPr>
            <a:xfrm>
              <a:off x="0" y="6609786"/>
              <a:ext cx="8787752" cy="248214"/>
            </a:xfrm>
            <a:custGeom>
              <a:rect b="b" l="l" r="r" t="t"/>
              <a:pathLst>
                <a:path extrusionOk="0" h="248214" w="8787752">
                  <a:moveTo>
                    <a:pt x="8332803" y="2"/>
                  </a:moveTo>
                  <a:cubicBezTo>
                    <a:pt x="8343020" y="90"/>
                    <a:pt x="8353236" y="2797"/>
                    <a:pt x="8362492" y="8036"/>
                  </a:cubicBezTo>
                  <a:lnTo>
                    <a:pt x="8787752" y="248214"/>
                  </a:lnTo>
                  <a:lnTo>
                    <a:pt x="7881815" y="248214"/>
                  </a:lnTo>
                  <a:lnTo>
                    <a:pt x="7893058" y="237165"/>
                  </a:lnTo>
                  <a:lnTo>
                    <a:pt x="8303114" y="7687"/>
                  </a:lnTo>
                  <a:cubicBezTo>
                    <a:pt x="8312370" y="2448"/>
                    <a:pt x="8322587" y="-85"/>
                    <a:pt x="8332803" y="2"/>
                  </a:cubicBezTo>
                  <a:close/>
                  <a:moveTo>
                    <a:pt x="7152496" y="2"/>
                  </a:moveTo>
                  <a:cubicBezTo>
                    <a:pt x="7162713" y="90"/>
                    <a:pt x="7172929" y="2797"/>
                    <a:pt x="7182185" y="8036"/>
                  </a:cubicBezTo>
                  <a:lnTo>
                    <a:pt x="7607446" y="248214"/>
                  </a:lnTo>
                  <a:lnTo>
                    <a:pt x="6701508" y="248214"/>
                  </a:lnTo>
                  <a:lnTo>
                    <a:pt x="6712751" y="237165"/>
                  </a:lnTo>
                  <a:lnTo>
                    <a:pt x="7122807" y="7687"/>
                  </a:lnTo>
                  <a:cubicBezTo>
                    <a:pt x="7132063" y="2448"/>
                    <a:pt x="7142280" y="-85"/>
                    <a:pt x="7152496" y="2"/>
                  </a:cubicBezTo>
                  <a:close/>
                  <a:moveTo>
                    <a:pt x="5972189" y="2"/>
                  </a:moveTo>
                  <a:cubicBezTo>
                    <a:pt x="5982406" y="90"/>
                    <a:pt x="5992622" y="2797"/>
                    <a:pt x="6001878" y="8036"/>
                  </a:cubicBezTo>
                  <a:lnTo>
                    <a:pt x="6427139" y="248214"/>
                  </a:lnTo>
                  <a:lnTo>
                    <a:pt x="5521201" y="248214"/>
                  </a:lnTo>
                  <a:lnTo>
                    <a:pt x="5532445" y="237165"/>
                  </a:lnTo>
                  <a:lnTo>
                    <a:pt x="5942500" y="7687"/>
                  </a:lnTo>
                  <a:cubicBezTo>
                    <a:pt x="5951756" y="2448"/>
                    <a:pt x="5961973" y="-85"/>
                    <a:pt x="5972189" y="2"/>
                  </a:cubicBezTo>
                  <a:close/>
                  <a:moveTo>
                    <a:pt x="4791882" y="2"/>
                  </a:moveTo>
                  <a:cubicBezTo>
                    <a:pt x="4802100" y="90"/>
                    <a:pt x="4812315" y="2797"/>
                    <a:pt x="4821571" y="8036"/>
                  </a:cubicBezTo>
                  <a:lnTo>
                    <a:pt x="5246832" y="248214"/>
                  </a:lnTo>
                  <a:lnTo>
                    <a:pt x="4340894" y="248214"/>
                  </a:lnTo>
                  <a:lnTo>
                    <a:pt x="4352137" y="237165"/>
                  </a:lnTo>
                  <a:lnTo>
                    <a:pt x="4762193" y="7687"/>
                  </a:lnTo>
                  <a:cubicBezTo>
                    <a:pt x="4771449" y="2448"/>
                    <a:pt x="4781666" y="-85"/>
                    <a:pt x="4791882" y="2"/>
                  </a:cubicBezTo>
                  <a:close/>
                  <a:moveTo>
                    <a:pt x="3611576" y="2"/>
                  </a:moveTo>
                  <a:cubicBezTo>
                    <a:pt x="3621792" y="90"/>
                    <a:pt x="3632008" y="2797"/>
                    <a:pt x="3641264" y="8036"/>
                  </a:cubicBezTo>
                  <a:lnTo>
                    <a:pt x="4066525" y="248214"/>
                  </a:lnTo>
                  <a:lnTo>
                    <a:pt x="3160586" y="248214"/>
                  </a:lnTo>
                  <a:lnTo>
                    <a:pt x="3171829" y="237165"/>
                  </a:lnTo>
                  <a:lnTo>
                    <a:pt x="3581886" y="7687"/>
                  </a:lnTo>
                  <a:cubicBezTo>
                    <a:pt x="3591143" y="2448"/>
                    <a:pt x="3601359" y="-85"/>
                    <a:pt x="3611576" y="2"/>
                  </a:cubicBezTo>
                  <a:close/>
                  <a:moveTo>
                    <a:pt x="2431268" y="2"/>
                  </a:moveTo>
                  <a:cubicBezTo>
                    <a:pt x="2441485" y="90"/>
                    <a:pt x="2451701" y="2797"/>
                    <a:pt x="2460958" y="8036"/>
                  </a:cubicBezTo>
                  <a:lnTo>
                    <a:pt x="2886219" y="248214"/>
                  </a:lnTo>
                  <a:lnTo>
                    <a:pt x="1980280" y="248214"/>
                  </a:lnTo>
                  <a:lnTo>
                    <a:pt x="1991523" y="237165"/>
                  </a:lnTo>
                  <a:lnTo>
                    <a:pt x="2401580" y="7687"/>
                  </a:lnTo>
                  <a:cubicBezTo>
                    <a:pt x="2410836" y="2448"/>
                    <a:pt x="2421052" y="-85"/>
                    <a:pt x="2431268" y="2"/>
                  </a:cubicBezTo>
                  <a:close/>
                  <a:moveTo>
                    <a:pt x="1250961" y="2"/>
                  </a:moveTo>
                  <a:cubicBezTo>
                    <a:pt x="1261177" y="90"/>
                    <a:pt x="1271394" y="2797"/>
                    <a:pt x="1280650" y="8036"/>
                  </a:cubicBezTo>
                  <a:lnTo>
                    <a:pt x="1705911" y="248214"/>
                  </a:lnTo>
                  <a:lnTo>
                    <a:pt x="799972" y="248214"/>
                  </a:lnTo>
                  <a:lnTo>
                    <a:pt x="811215" y="237165"/>
                  </a:lnTo>
                  <a:lnTo>
                    <a:pt x="1221272" y="7687"/>
                  </a:lnTo>
                  <a:cubicBezTo>
                    <a:pt x="1230527" y="2448"/>
                    <a:pt x="1240744" y="-85"/>
                    <a:pt x="1250961" y="2"/>
                  </a:cubicBezTo>
                  <a:close/>
                  <a:moveTo>
                    <a:pt x="70653" y="2"/>
                  </a:moveTo>
                  <a:cubicBezTo>
                    <a:pt x="80870" y="90"/>
                    <a:pt x="91087" y="2797"/>
                    <a:pt x="100343" y="8036"/>
                  </a:cubicBezTo>
                  <a:lnTo>
                    <a:pt x="525604" y="248214"/>
                  </a:lnTo>
                  <a:lnTo>
                    <a:pt x="0" y="248214"/>
                  </a:lnTo>
                  <a:lnTo>
                    <a:pt x="0" y="30612"/>
                  </a:lnTo>
                  <a:lnTo>
                    <a:pt x="40965" y="7687"/>
                  </a:lnTo>
                  <a:cubicBezTo>
                    <a:pt x="50221" y="2448"/>
                    <a:pt x="60437" y="-85"/>
                    <a:pt x="70653"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 name="Google Shape;21;p2"/>
            <p:cNvSpPr/>
            <p:nvPr/>
          </p:nvSpPr>
          <p:spPr>
            <a:xfrm>
              <a:off x="1" y="667689"/>
              <a:ext cx="505103" cy="1071127"/>
            </a:xfrm>
            <a:custGeom>
              <a:rect b="b" l="l" r="r" t="t"/>
              <a:pathLst>
                <a:path extrusionOk="0" h="1071127" w="505103">
                  <a:moveTo>
                    <a:pt x="0" y="0"/>
                  </a:moveTo>
                  <a:lnTo>
                    <a:pt x="24142" y="6533"/>
                  </a:lnTo>
                  <a:lnTo>
                    <a:pt x="474366" y="260810"/>
                  </a:lnTo>
                  <a:cubicBezTo>
                    <a:pt x="493228" y="271638"/>
                    <a:pt x="505103" y="291896"/>
                    <a:pt x="505103" y="313901"/>
                  </a:cubicBezTo>
                  <a:lnTo>
                    <a:pt x="505103" y="763776"/>
                  </a:lnTo>
                  <a:cubicBezTo>
                    <a:pt x="505103" y="785781"/>
                    <a:pt x="492879" y="806039"/>
                    <a:pt x="473668" y="816867"/>
                  </a:cubicBezTo>
                  <a:lnTo>
                    <a:pt x="25190" y="1064857"/>
                  </a:lnTo>
                  <a:lnTo>
                    <a:pt x="0" y="107112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 name="Google Shape;22;p2"/>
            <p:cNvSpPr/>
            <p:nvPr/>
          </p:nvSpPr>
          <p:spPr>
            <a:xfrm>
              <a:off x="703928"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 name="Google Shape;23;p2"/>
            <p:cNvSpPr/>
            <p:nvPr/>
          </p:nvSpPr>
          <p:spPr>
            <a:xfrm>
              <a:off x="1884236"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 name="Google Shape;24;p2"/>
            <p:cNvSpPr/>
            <p:nvPr/>
          </p:nvSpPr>
          <p:spPr>
            <a:xfrm>
              <a:off x="3064543"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 name="Google Shape;25;p2"/>
            <p:cNvSpPr/>
            <p:nvPr/>
          </p:nvSpPr>
          <p:spPr>
            <a:xfrm>
              <a:off x="4244850"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 name="Google Shape;26;p2"/>
            <p:cNvSpPr/>
            <p:nvPr/>
          </p:nvSpPr>
          <p:spPr>
            <a:xfrm>
              <a:off x="5425157"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 name="Google Shape;27;p2"/>
            <p:cNvSpPr/>
            <p:nvPr/>
          </p:nvSpPr>
          <p:spPr>
            <a:xfrm>
              <a:off x="6605464"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 name="Google Shape;28;p2"/>
            <p:cNvSpPr/>
            <p:nvPr/>
          </p:nvSpPr>
          <p:spPr>
            <a:xfrm>
              <a:off x="7785771"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 name="Google Shape;29;p2"/>
            <p:cNvSpPr/>
            <p:nvPr/>
          </p:nvSpPr>
          <p:spPr>
            <a:xfrm>
              <a:off x="94328"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 name="Google Shape;30;p2"/>
            <p:cNvSpPr/>
            <p:nvPr/>
          </p:nvSpPr>
          <p:spPr>
            <a:xfrm>
              <a:off x="1274636"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 name="Google Shape;31;p2"/>
            <p:cNvSpPr/>
            <p:nvPr/>
          </p:nvSpPr>
          <p:spPr>
            <a:xfrm>
              <a:off x="2454943"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 name="Google Shape;32;p2"/>
            <p:cNvSpPr/>
            <p:nvPr/>
          </p:nvSpPr>
          <p:spPr>
            <a:xfrm>
              <a:off x="3635250"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 name="Google Shape;33;p2"/>
            <p:cNvSpPr/>
            <p:nvPr/>
          </p:nvSpPr>
          <p:spPr>
            <a:xfrm>
              <a:off x="4815557"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 name="Google Shape;34;p2"/>
            <p:cNvSpPr/>
            <p:nvPr/>
          </p:nvSpPr>
          <p:spPr>
            <a:xfrm>
              <a:off x="5995864"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 name="Google Shape;35;p2"/>
            <p:cNvSpPr/>
            <p:nvPr/>
          </p:nvSpPr>
          <p:spPr>
            <a:xfrm>
              <a:off x="7176171"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 name="Google Shape;36;p2"/>
            <p:cNvSpPr/>
            <p:nvPr/>
          </p:nvSpPr>
          <p:spPr>
            <a:xfrm>
              <a:off x="0" y="2647386"/>
              <a:ext cx="542410" cy="107396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 name="Google Shape;37;p2"/>
            <p:cNvSpPr/>
            <p:nvPr/>
          </p:nvSpPr>
          <p:spPr>
            <a:xfrm>
              <a:off x="741236"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 name="Google Shape;38;p2"/>
            <p:cNvSpPr/>
            <p:nvPr/>
          </p:nvSpPr>
          <p:spPr>
            <a:xfrm>
              <a:off x="1921543"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 name="Google Shape;39;p2"/>
            <p:cNvSpPr/>
            <p:nvPr/>
          </p:nvSpPr>
          <p:spPr>
            <a:xfrm>
              <a:off x="3101850"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 name="Google Shape;40;p2"/>
            <p:cNvSpPr/>
            <p:nvPr/>
          </p:nvSpPr>
          <p:spPr>
            <a:xfrm>
              <a:off x="4282157"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 name="Google Shape;41;p2"/>
            <p:cNvSpPr/>
            <p:nvPr/>
          </p:nvSpPr>
          <p:spPr>
            <a:xfrm>
              <a:off x="5462464"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 name="Google Shape;42;p2"/>
            <p:cNvSpPr/>
            <p:nvPr/>
          </p:nvSpPr>
          <p:spPr>
            <a:xfrm>
              <a:off x="6642771"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 name="Google Shape;43;p2"/>
            <p:cNvSpPr/>
            <p:nvPr/>
          </p:nvSpPr>
          <p:spPr>
            <a:xfrm>
              <a:off x="170528"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 name="Google Shape;44;p2"/>
            <p:cNvSpPr/>
            <p:nvPr/>
          </p:nvSpPr>
          <p:spPr>
            <a:xfrm>
              <a:off x="1350836"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 name="Google Shape;45;p2"/>
            <p:cNvSpPr/>
            <p:nvPr/>
          </p:nvSpPr>
          <p:spPr>
            <a:xfrm>
              <a:off x="2531143"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 name="Google Shape;46;p2"/>
            <p:cNvSpPr/>
            <p:nvPr/>
          </p:nvSpPr>
          <p:spPr>
            <a:xfrm>
              <a:off x="3711450"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 name="Google Shape;47;p2"/>
            <p:cNvSpPr/>
            <p:nvPr/>
          </p:nvSpPr>
          <p:spPr>
            <a:xfrm>
              <a:off x="4891757"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 name="Google Shape;48;p2"/>
            <p:cNvSpPr/>
            <p:nvPr/>
          </p:nvSpPr>
          <p:spPr>
            <a:xfrm>
              <a:off x="6072064"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 name="Google Shape;49;p2"/>
            <p:cNvSpPr/>
            <p:nvPr/>
          </p:nvSpPr>
          <p:spPr>
            <a:xfrm>
              <a:off x="7252371"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 name="Google Shape;50;p2"/>
            <p:cNvSpPr/>
            <p:nvPr/>
          </p:nvSpPr>
          <p:spPr>
            <a:xfrm>
              <a:off x="742821"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 name="Google Shape;51;p2"/>
            <p:cNvSpPr/>
            <p:nvPr/>
          </p:nvSpPr>
          <p:spPr>
            <a:xfrm>
              <a:off x="1923128"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 name="Google Shape;52;p2"/>
            <p:cNvSpPr/>
            <p:nvPr/>
          </p:nvSpPr>
          <p:spPr>
            <a:xfrm>
              <a:off x="3103436"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 name="Google Shape;53;p2"/>
            <p:cNvSpPr/>
            <p:nvPr/>
          </p:nvSpPr>
          <p:spPr>
            <a:xfrm>
              <a:off x="4283743"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 name="Google Shape;54;p2"/>
            <p:cNvSpPr/>
            <p:nvPr/>
          </p:nvSpPr>
          <p:spPr>
            <a:xfrm>
              <a:off x="5464050"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 name="Google Shape;55;p2"/>
            <p:cNvSpPr/>
            <p:nvPr/>
          </p:nvSpPr>
          <p:spPr>
            <a:xfrm>
              <a:off x="6644357"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 name="Google Shape;56;p2"/>
            <p:cNvSpPr/>
            <p:nvPr/>
          </p:nvSpPr>
          <p:spPr>
            <a:xfrm>
              <a:off x="7824664"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 name="Google Shape;57;p2"/>
            <p:cNvSpPr/>
            <p:nvPr/>
          </p:nvSpPr>
          <p:spPr>
            <a:xfrm>
              <a:off x="8928771"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 name="Google Shape;58;p2"/>
            <p:cNvSpPr/>
            <p:nvPr/>
          </p:nvSpPr>
          <p:spPr>
            <a:xfrm>
              <a:off x="1600" y="4628586"/>
              <a:ext cx="542410" cy="107396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59" name="Google Shape;59;p2"/>
          <p:cNvGrpSpPr/>
          <p:nvPr/>
        </p:nvGrpSpPr>
        <p:grpSpPr>
          <a:xfrm>
            <a:off x="129627" y="370618"/>
            <a:ext cx="9299703" cy="6233019"/>
            <a:chOff x="129627" y="370618"/>
            <a:chExt cx="9299703" cy="6233019"/>
          </a:xfrm>
        </p:grpSpPr>
        <p:sp>
          <p:nvSpPr>
            <p:cNvPr id="60" name="Google Shape;60;p2"/>
            <p:cNvSpPr/>
            <p:nvPr/>
          </p:nvSpPr>
          <p:spPr>
            <a:xfrm>
              <a:off x="243133"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 name="Google Shape;61;p2"/>
            <p:cNvSpPr/>
            <p:nvPr/>
          </p:nvSpPr>
          <p:spPr>
            <a:xfrm>
              <a:off x="1423441"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 name="Google Shape;62;p2"/>
            <p:cNvSpPr/>
            <p:nvPr/>
          </p:nvSpPr>
          <p:spPr>
            <a:xfrm>
              <a:off x="2603748"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 name="Google Shape;63;p2"/>
            <p:cNvSpPr/>
            <p:nvPr/>
          </p:nvSpPr>
          <p:spPr>
            <a:xfrm>
              <a:off x="3784055"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 name="Google Shape;64;p2"/>
            <p:cNvSpPr/>
            <p:nvPr/>
          </p:nvSpPr>
          <p:spPr>
            <a:xfrm>
              <a:off x="4964362"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 name="Google Shape;65;p2"/>
            <p:cNvSpPr/>
            <p:nvPr/>
          </p:nvSpPr>
          <p:spPr>
            <a:xfrm>
              <a:off x="6144669"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 name="Google Shape;66;p2"/>
            <p:cNvSpPr/>
            <p:nvPr/>
          </p:nvSpPr>
          <p:spPr>
            <a:xfrm>
              <a:off x="7324976"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 name="Google Shape;67;p2"/>
            <p:cNvSpPr/>
            <p:nvPr/>
          </p:nvSpPr>
          <p:spPr>
            <a:xfrm>
              <a:off x="129627"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 name="Google Shape;68;p2"/>
            <p:cNvSpPr/>
            <p:nvPr/>
          </p:nvSpPr>
          <p:spPr>
            <a:xfrm>
              <a:off x="1309934"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 name="Google Shape;69;p2"/>
            <p:cNvSpPr/>
            <p:nvPr/>
          </p:nvSpPr>
          <p:spPr>
            <a:xfrm>
              <a:off x="2490242"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 name="Google Shape;70;p2"/>
            <p:cNvSpPr/>
            <p:nvPr/>
          </p:nvSpPr>
          <p:spPr>
            <a:xfrm>
              <a:off x="3670549"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 name="Google Shape;71;p2"/>
            <p:cNvSpPr/>
            <p:nvPr/>
          </p:nvSpPr>
          <p:spPr>
            <a:xfrm>
              <a:off x="4850856"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 name="Google Shape;72;p2"/>
            <p:cNvSpPr/>
            <p:nvPr/>
          </p:nvSpPr>
          <p:spPr>
            <a:xfrm>
              <a:off x="6031163"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 name="Google Shape;73;p2"/>
            <p:cNvSpPr/>
            <p:nvPr/>
          </p:nvSpPr>
          <p:spPr>
            <a:xfrm>
              <a:off x="7211470"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4" name="Google Shape;74;p2"/>
            <p:cNvSpPr/>
            <p:nvPr/>
          </p:nvSpPr>
          <p:spPr>
            <a:xfrm>
              <a:off x="8391777"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 name="Google Shape;75;p2"/>
            <p:cNvSpPr/>
            <p:nvPr/>
          </p:nvSpPr>
          <p:spPr>
            <a:xfrm>
              <a:off x="776533"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 name="Google Shape;76;p2"/>
            <p:cNvSpPr/>
            <p:nvPr/>
          </p:nvSpPr>
          <p:spPr>
            <a:xfrm>
              <a:off x="1956841"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7" name="Google Shape;77;p2"/>
            <p:cNvSpPr/>
            <p:nvPr/>
          </p:nvSpPr>
          <p:spPr>
            <a:xfrm>
              <a:off x="3137148"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 name="Google Shape;78;p2"/>
            <p:cNvSpPr/>
            <p:nvPr/>
          </p:nvSpPr>
          <p:spPr>
            <a:xfrm>
              <a:off x="4317455"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 name="Google Shape;79;p2"/>
            <p:cNvSpPr/>
            <p:nvPr/>
          </p:nvSpPr>
          <p:spPr>
            <a:xfrm>
              <a:off x="5497762"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0" name="Google Shape;80;p2"/>
            <p:cNvSpPr/>
            <p:nvPr/>
          </p:nvSpPr>
          <p:spPr>
            <a:xfrm>
              <a:off x="6678069"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 name="Google Shape;81;p2"/>
            <p:cNvSpPr/>
            <p:nvPr/>
          </p:nvSpPr>
          <p:spPr>
            <a:xfrm>
              <a:off x="7858376"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2" name="Google Shape;82;p2"/>
            <p:cNvSpPr/>
            <p:nvPr/>
          </p:nvSpPr>
          <p:spPr>
            <a:xfrm>
              <a:off x="166933"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 name="Google Shape;83;p2"/>
            <p:cNvSpPr/>
            <p:nvPr/>
          </p:nvSpPr>
          <p:spPr>
            <a:xfrm>
              <a:off x="1347241"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4" name="Google Shape;84;p2"/>
            <p:cNvSpPr/>
            <p:nvPr/>
          </p:nvSpPr>
          <p:spPr>
            <a:xfrm>
              <a:off x="2527548"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5" name="Google Shape;85;p2"/>
            <p:cNvSpPr/>
            <p:nvPr/>
          </p:nvSpPr>
          <p:spPr>
            <a:xfrm>
              <a:off x="3707855"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 name="Google Shape;86;p2"/>
            <p:cNvSpPr/>
            <p:nvPr/>
          </p:nvSpPr>
          <p:spPr>
            <a:xfrm>
              <a:off x="4888162"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 name="Google Shape;87;p2"/>
            <p:cNvSpPr/>
            <p:nvPr/>
          </p:nvSpPr>
          <p:spPr>
            <a:xfrm>
              <a:off x="6068469"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8" name="Google Shape;88;p2"/>
            <p:cNvSpPr/>
            <p:nvPr/>
          </p:nvSpPr>
          <p:spPr>
            <a:xfrm>
              <a:off x="7248776"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 name="Google Shape;89;p2"/>
            <p:cNvSpPr/>
            <p:nvPr/>
          </p:nvSpPr>
          <p:spPr>
            <a:xfrm>
              <a:off x="813841"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 name="Google Shape;90;p2"/>
            <p:cNvSpPr/>
            <p:nvPr/>
          </p:nvSpPr>
          <p:spPr>
            <a:xfrm>
              <a:off x="1994148"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1" name="Google Shape;91;p2"/>
            <p:cNvSpPr/>
            <p:nvPr/>
          </p:nvSpPr>
          <p:spPr>
            <a:xfrm>
              <a:off x="3174455"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2" name="Google Shape;92;p2"/>
            <p:cNvSpPr/>
            <p:nvPr/>
          </p:nvSpPr>
          <p:spPr>
            <a:xfrm>
              <a:off x="4354762"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3" name="Google Shape;93;p2"/>
            <p:cNvSpPr/>
            <p:nvPr/>
          </p:nvSpPr>
          <p:spPr>
            <a:xfrm>
              <a:off x="5535069"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 name="Google Shape;94;p2"/>
            <p:cNvSpPr/>
            <p:nvPr/>
          </p:nvSpPr>
          <p:spPr>
            <a:xfrm>
              <a:off x="6715376"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 name="Google Shape;95;p2"/>
            <p:cNvSpPr/>
            <p:nvPr/>
          </p:nvSpPr>
          <p:spPr>
            <a:xfrm>
              <a:off x="243133"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6" name="Google Shape;96;p2"/>
            <p:cNvSpPr/>
            <p:nvPr/>
          </p:nvSpPr>
          <p:spPr>
            <a:xfrm>
              <a:off x="1423441"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7" name="Google Shape;97;p2"/>
            <p:cNvSpPr/>
            <p:nvPr/>
          </p:nvSpPr>
          <p:spPr>
            <a:xfrm>
              <a:off x="2603748"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8" name="Google Shape;98;p2"/>
            <p:cNvSpPr/>
            <p:nvPr/>
          </p:nvSpPr>
          <p:spPr>
            <a:xfrm>
              <a:off x="3784055"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 name="Google Shape;99;p2"/>
            <p:cNvSpPr/>
            <p:nvPr/>
          </p:nvSpPr>
          <p:spPr>
            <a:xfrm>
              <a:off x="4964362"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 name="Google Shape;100;p2"/>
            <p:cNvSpPr/>
            <p:nvPr/>
          </p:nvSpPr>
          <p:spPr>
            <a:xfrm>
              <a:off x="6144669"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1" name="Google Shape;101;p2"/>
            <p:cNvSpPr/>
            <p:nvPr/>
          </p:nvSpPr>
          <p:spPr>
            <a:xfrm>
              <a:off x="7324976"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 name="Google Shape;102;p2"/>
            <p:cNvSpPr/>
            <p:nvPr/>
          </p:nvSpPr>
          <p:spPr>
            <a:xfrm>
              <a:off x="815426"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 name="Google Shape;103;p2"/>
            <p:cNvSpPr/>
            <p:nvPr/>
          </p:nvSpPr>
          <p:spPr>
            <a:xfrm>
              <a:off x="1995733"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4" name="Google Shape;104;p2"/>
            <p:cNvSpPr/>
            <p:nvPr/>
          </p:nvSpPr>
          <p:spPr>
            <a:xfrm>
              <a:off x="3176041"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 name="Google Shape;105;p2"/>
            <p:cNvSpPr/>
            <p:nvPr/>
          </p:nvSpPr>
          <p:spPr>
            <a:xfrm>
              <a:off x="4356348"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 name="Google Shape;106;p2"/>
            <p:cNvSpPr/>
            <p:nvPr/>
          </p:nvSpPr>
          <p:spPr>
            <a:xfrm>
              <a:off x="5536655"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 name="Google Shape;107;p2"/>
            <p:cNvSpPr/>
            <p:nvPr/>
          </p:nvSpPr>
          <p:spPr>
            <a:xfrm>
              <a:off x="6716962"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8" name="Google Shape;108;p2"/>
            <p:cNvSpPr/>
            <p:nvPr/>
          </p:nvSpPr>
          <p:spPr>
            <a:xfrm>
              <a:off x="7897269"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 name="Google Shape;109;p2"/>
            <p:cNvSpPr/>
            <p:nvPr/>
          </p:nvSpPr>
          <p:spPr>
            <a:xfrm>
              <a:off x="9001376"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0" name="Google Shape;110;p2"/>
          <p:cNvSpPr/>
          <p:nvPr/>
        </p:nvSpPr>
        <p:spPr>
          <a:xfrm>
            <a:off x="1474200" y="950100"/>
            <a:ext cx="9243600" cy="4957800"/>
          </a:xfrm>
          <a:prstGeom prst="roundRect">
            <a:avLst>
              <a:gd fmla="val 4504" name="adj"/>
            </a:avLst>
          </a:prstGeom>
          <a:solidFill>
            <a:srgbClr val="FFFFFF">
              <a:alpha val="58819"/>
            </a:srgbClr>
          </a:solidFill>
          <a:ln cap="flat" cmpd="sng" w="762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1" name="Google Shape;111;p2"/>
          <p:cNvGrpSpPr/>
          <p:nvPr/>
        </p:nvGrpSpPr>
        <p:grpSpPr>
          <a:xfrm>
            <a:off x="331309" y="4446016"/>
            <a:ext cx="2311930" cy="1941933"/>
            <a:chOff x="2076453" y="1626619"/>
            <a:chExt cx="3249831" cy="2729734"/>
          </a:xfrm>
        </p:grpSpPr>
        <p:grpSp>
          <p:nvGrpSpPr>
            <p:cNvPr id="112" name="Google Shape;112;p2"/>
            <p:cNvGrpSpPr/>
            <p:nvPr/>
          </p:nvGrpSpPr>
          <p:grpSpPr>
            <a:xfrm>
              <a:off x="2076453" y="2309959"/>
              <a:ext cx="833410" cy="861198"/>
              <a:chOff x="2076453" y="2309959"/>
              <a:chExt cx="833410" cy="861198"/>
            </a:xfrm>
          </p:grpSpPr>
          <p:sp>
            <p:nvSpPr>
              <p:cNvPr id="113" name="Google Shape;113;p2"/>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4" name="Google Shape;114;p2"/>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15" name="Google Shape;115;p2"/>
            <p:cNvGrpSpPr/>
            <p:nvPr/>
          </p:nvGrpSpPr>
          <p:grpSpPr>
            <a:xfrm>
              <a:off x="2450412" y="1626619"/>
              <a:ext cx="1134652" cy="1350990"/>
              <a:chOff x="2450412" y="1626619"/>
              <a:chExt cx="1134652" cy="1350990"/>
            </a:xfrm>
          </p:grpSpPr>
          <p:sp>
            <p:nvSpPr>
              <p:cNvPr id="116" name="Google Shape;116;p2"/>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7" name="Google Shape;117;p2"/>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8" name="Google Shape;118;p2"/>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 name="Google Shape;119;p2"/>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 name="Google Shape;120;p2"/>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1" name="Google Shape;121;p2"/>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2" name="Google Shape;122;p2"/>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 name="Google Shape;123;p2"/>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4" name="Google Shape;124;p2"/>
            <p:cNvGrpSpPr/>
            <p:nvPr/>
          </p:nvGrpSpPr>
          <p:grpSpPr>
            <a:xfrm>
              <a:off x="3468909" y="2291619"/>
              <a:ext cx="809625" cy="809625"/>
              <a:chOff x="3468909" y="2291619"/>
              <a:chExt cx="809625" cy="809625"/>
            </a:xfrm>
          </p:grpSpPr>
          <p:sp>
            <p:nvSpPr>
              <p:cNvPr id="125" name="Google Shape;125;p2"/>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6" name="Google Shape;126;p2"/>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7" name="Google Shape;127;p2"/>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 name="Google Shape;128;p2"/>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9" name="Google Shape;129;p2"/>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0" name="Google Shape;130;p2"/>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 name="Google Shape;131;p2"/>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 name="Google Shape;132;p2"/>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3" name="Google Shape;133;p2"/>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 name="Google Shape;134;p2"/>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5" name="Google Shape;135;p2"/>
            <p:cNvGrpSpPr/>
            <p:nvPr/>
          </p:nvGrpSpPr>
          <p:grpSpPr>
            <a:xfrm>
              <a:off x="4516659" y="2291619"/>
              <a:ext cx="809625" cy="809625"/>
              <a:chOff x="4516659" y="2291619"/>
              <a:chExt cx="809625" cy="809625"/>
            </a:xfrm>
          </p:grpSpPr>
          <p:sp>
            <p:nvSpPr>
              <p:cNvPr id="136" name="Google Shape;136;p2"/>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 name="Google Shape;137;p2"/>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8" name="Google Shape;138;p2"/>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9" name="Google Shape;139;p2"/>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0" name="Google Shape;140;p2"/>
          <p:cNvGrpSpPr/>
          <p:nvPr/>
        </p:nvGrpSpPr>
        <p:grpSpPr>
          <a:xfrm>
            <a:off x="9202879" y="4080297"/>
            <a:ext cx="2989124" cy="2612856"/>
            <a:chOff x="5916127" y="1590589"/>
            <a:chExt cx="4201749" cy="3672836"/>
          </a:xfrm>
        </p:grpSpPr>
        <p:grpSp>
          <p:nvGrpSpPr>
            <p:cNvPr id="141" name="Google Shape;141;p2"/>
            <p:cNvGrpSpPr/>
            <p:nvPr/>
          </p:nvGrpSpPr>
          <p:grpSpPr>
            <a:xfrm>
              <a:off x="5916127" y="2814232"/>
              <a:ext cx="1535513" cy="2166104"/>
              <a:chOff x="5916127" y="2814232"/>
              <a:chExt cx="1535513" cy="2166104"/>
            </a:xfrm>
          </p:grpSpPr>
          <p:grpSp>
            <p:nvGrpSpPr>
              <p:cNvPr id="142" name="Google Shape;142;p2"/>
              <p:cNvGrpSpPr/>
              <p:nvPr/>
            </p:nvGrpSpPr>
            <p:grpSpPr>
              <a:xfrm>
                <a:off x="6331772" y="4075467"/>
                <a:ext cx="1082944" cy="904869"/>
                <a:chOff x="6331772" y="4075467"/>
                <a:chExt cx="1082944" cy="904869"/>
              </a:xfrm>
            </p:grpSpPr>
            <p:sp>
              <p:nvSpPr>
                <p:cNvPr id="143" name="Google Shape;143;p2"/>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 name="Google Shape;144;p2"/>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5" name="Google Shape;145;p2"/>
              <p:cNvGrpSpPr/>
              <p:nvPr/>
            </p:nvGrpSpPr>
            <p:grpSpPr>
              <a:xfrm>
                <a:off x="5916127" y="2814232"/>
                <a:ext cx="1535513" cy="1411057"/>
                <a:chOff x="5916127" y="2814232"/>
                <a:chExt cx="1535513" cy="1411057"/>
              </a:xfrm>
            </p:grpSpPr>
            <p:sp>
              <p:nvSpPr>
                <p:cNvPr id="146" name="Google Shape;146;p2"/>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7" name="Google Shape;147;p2"/>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48" name="Google Shape;148;p2"/>
            <p:cNvGrpSpPr/>
            <p:nvPr/>
          </p:nvGrpSpPr>
          <p:grpSpPr>
            <a:xfrm>
              <a:off x="6040232" y="3501675"/>
              <a:ext cx="1171621" cy="1354244"/>
              <a:chOff x="6040232" y="3501675"/>
              <a:chExt cx="1171621" cy="1354244"/>
            </a:xfrm>
          </p:grpSpPr>
          <p:sp>
            <p:nvSpPr>
              <p:cNvPr id="149" name="Google Shape;149;p2"/>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0" name="Google Shape;150;p2"/>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51" name="Google Shape;151;p2"/>
            <p:cNvGrpSpPr/>
            <p:nvPr/>
          </p:nvGrpSpPr>
          <p:grpSpPr>
            <a:xfrm>
              <a:off x="8582268" y="2814463"/>
              <a:ext cx="1535608" cy="2165872"/>
              <a:chOff x="8582268" y="2814463"/>
              <a:chExt cx="1535608" cy="2165872"/>
            </a:xfrm>
          </p:grpSpPr>
          <p:grpSp>
            <p:nvGrpSpPr>
              <p:cNvPr id="152" name="Google Shape;152;p2"/>
              <p:cNvGrpSpPr/>
              <p:nvPr/>
            </p:nvGrpSpPr>
            <p:grpSpPr>
              <a:xfrm>
                <a:off x="8619191" y="4075403"/>
                <a:ext cx="1082950" cy="904932"/>
                <a:chOff x="8619191" y="4075403"/>
                <a:chExt cx="1082950" cy="904932"/>
              </a:xfrm>
            </p:grpSpPr>
            <p:sp>
              <p:nvSpPr>
                <p:cNvPr id="153" name="Google Shape;153;p2"/>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4" name="Google Shape;154;p2"/>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55" name="Google Shape;155;p2"/>
              <p:cNvGrpSpPr/>
              <p:nvPr/>
            </p:nvGrpSpPr>
            <p:grpSpPr>
              <a:xfrm>
                <a:off x="8582268" y="2814463"/>
                <a:ext cx="1535608" cy="1410826"/>
                <a:chOff x="8582268" y="2814463"/>
                <a:chExt cx="1535608" cy="1410826"/>
              </a:xfrm>
            </p:grpSpPr>
            <p:sp>
              <p:nvSpPr>
                <p:cNvPr id="156" name="Google Shape;156;p2"/>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7" name="Google Shape;157;p2"/>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58" name="Google Shape;158;p2"/>
            <p:cNvGrpSpPr/>
            <p:nvPr/>
          </p:nvGrpSpPr>
          <p:grpSpPr>
            <a:xfrm>
              <a:off x="8812053" y="3501675"/>
              <a:ext cx="1171620" cy="1354244"/>
              <a:chOff x="8812053" y="3501675"/>
              <a:chExt cx="1171620" cy="1354244"/>
            </a:xfrm>
          </p:grpSpPr>
          <p:sp>
            <p:nvSpPr>
              <p:cNvPr id="159" name="Google Shape;159;p2"/>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0" name="Google Shape;160;p2"/>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61" name="Google Shape;161;p2"/>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2" name="Google Shape;162;p2"/>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3" name="Google Shape;163;p2"/>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4" name="Google Shape;164;p2"/>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65" name="Google Shape;165;p2"/>
            <p:cNvGrpSpPr/>
            <p:nvPr/>
          </p:nvGrpSpPr>
          <p:grpSpPr>
            <a:xfrm>
              <a:off x="7116984" y="2129694"/>
              <a:ext cx="809625" cy="809624"/>
              <a:chOff x="7116984" y="2129694"/>
              <a:chExt cx="809625" cy="809624"/>
            </a:xfrm>
          </p:grpSpPr>
          <p:sp>
            <p:nvSpPr>
              <p:cNvPr id="166" name="Google Shape;166;p2"/>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7" name="Google Shape;167;p2"/>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68" name="Google Shape;168;p2"/>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9" name="Google Shape;169;p2"/>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0" name="Google Shape;170;p2"/>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1" name="Google Shape;171;p2"/>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2" name="Google Shape;172;p2"/>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3" name="Google Shape;173;p2"/>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4" name="Google Shape;174;p2"/>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75" name="Google Shape;175;p2"/>
            <p:cNvGrpSpPr/>
            <p:nvPr/>
          </p:nvGrpSpPr>
          <p:grpSpPr>
            <a:xfrm>
              <a:off x="8164734" y="2129694"/>
              <a:ext cx="809625" cy="809624"/>
              <a:chOff x="8164734" y="2129694"/>
              <a:chExt cx="809625" cy="809624"/>
            </a:xfrm>
          </p:grpSpPr>
          <p:sp>
            <p:nvSpPr>
              <p:cNvPr id="176" name="Google Shape;176;p2"/>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7" name="Google Shape;177;p2"/>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78" name="Google Shape;178;p2"/>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79" name="Google Shape;179;p2"/>
          <p:cNvGrpSpPr/>
          <p:nvPr/>
        </p:nvGrpSpPr>
        <p:grpSpPr>
          <a:xfrm flipH="1">
            <a:off x="9650884" y="134541"/>
            <a:ext cx="2311930" cy="1941933"/>
            <a:chOff x="2076453" y="1626619"/>
            <a:chExt cx="3249831" cy="2729734"/>
          </a:xfrm>
        </p:grpSpPr>
        <p:grpSp>
          <p:nvGrpSpPr>
            <p:cNvPr id="180" name="Google Shape;180;p2"/>
            <p:cNvGrpSpPr/>
            <p:nvPr/>
          </p:nvGrpSpPr>
          <p:grpSpPr>
            <a:xfrm>
              <a:off x="2076453" y="2309959"/>
              <a:ext cx="833410" cy="861198"/>
              <a:chOff x="2076453" y="2309959"/>
              <a:chExt cx="833410" cy="861198"/>
            </a:xfrm>
          </p:grpSpPr>
          <p:sp>
            <p:nvSpPr>
              <p:cNvPr id="181" name="Google Shape;181;p2"/>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2" name="Google Shape;182;p2"/>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83" name="Google Shape;183;p2"/>
            <p:cNvGrpSpPr/>
            <p:nvPr/>
          </p:nvGrpSpPr>
          <p:grpSpPr>
            <a:xfrm>
              <a:off x="2450412" y="1626619"/>
              <a:ext cx="1134652" cy="1350990"/>
              <a:chOff x="2450412" y="1626619"/>
              <a:chExt cx="1134652" cy="1350990"/>
            </a:xfrm>
          </p:grpSpPr>
          <p:sp>
            <p:nvSpPr>
              <p:cNvPr id="184" name="Google Shape;184;p2"/>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5" name="Google Shape;185;p2"/>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86" name="Google Shape;186;p2"/>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7" name="Google Shape;187;p2"/>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8" name="Google Shape;188;p2"/>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9" name="Google Shape;189;p2"/>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0" name="Google Shape;190;p2"/>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1" name="Google Shape;191;p2"/>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92" name="Google Shape;192;p2"/>
            <p:cNvGrpSpPr/>
            <p:nvPr/>
          </p:nvGrpSpPr>
          <p:grpSpPr>
            <a:xfrm>
              <a:off x="3468909" y="2291619"/>
              <a:ext cx="809625" cy="809625"/>
              <a:chOff x="3468909" y="2291619"/>
              <a:chExt cx="809625" cy="809625"/>
            </a:xfrm>
          </p:grpSpPr>
          <p:sp>
            <p:nvSpPr>
              <p:cNvPr id="193" name="Google Shape;193;p2"/>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4" name="Google Shape;194;p2"/>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95" name="Google Shape;195;p2"/>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 name="Google Shape;196;p2"/>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 name="Google Shape;197;p2"/>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8" name="Google Shape;198;p2"/>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9" name="Google Shape;199;p2"/>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0" name="Google Shape;200;p2"/>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1" name="Google Shape;201;p2"/>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2" name="Google Shape;202;p2"/>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203" name="Google Shape;203;p2"/>
            <p:cNvGrpSpPr/>
            <p:nvPr/>
          </p:nvGrpSpPr>
          <p:grpSpPr>
            <a:xfrm>
              <a:off x="4516659" y="2291619"/>
              <a:ext cx="809625" cy="809625"/>
              <a:chOff x="4516659" y="2291619"/>
              <a:chExt cx="809625" cy="809625"/>
            </a:xfrm>
          </p:grpSpPr>
          <p:sp>
            <p:nvSpPr>
              <p:cNvPr id="204" name="Google Shape;204;p2"/>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5" name="Google Shape;205;p2"/>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206" name="Google Shape;206;p2"/>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7" name="Google Shape;207;p2"/>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208" name="Google Shape;208;p2"/>
          <p:cNvSpPr txBox="1"/>
          <p:nvPr>
            <p:ph type="title"/>
          </p:nvPr>
        </p:nvSpPr>
        <p:spPr>
          <a:xfrm>
            <a:off x="1767150" y="1943850"/>
            <a:ext cx="8657700" cy="2665500"/>
          </a:xfrm>
          <a:prstGeom prst="rect">
            <a:avLst/>
          </a:prstGeom>
        </p:spPr>
        <p:txBody>
          <a:bodyPr anchorCtr="0" anchor="t" bIns="121900" lIns="121900" spcFirstLastPara="1" rIns="121900" wrap="square" tIns="121900">
            <a:noAutofit/>
          </a:bodyPr>
          <a:lstStyle>
            <a:lvl1pPr lvl="0" algn="ctr">
              <a:spcBef>
                <a:spcPts val="0"/>
              </a:spcBef>
              <a:spcAft>
                <a:spcPts val="0"/>
              </a:spcAft>
              <a:buSzPts val="8500"/>
              <a:buNone/>
              <a:defRPr sz="85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p:txBody>
      </p:sp>
      <p:sp>
        <p:nvSpPr>
          <p:cNvPr id="209" name="Google Shape;209;p2"/>
          <p:cNvSpPr txBox="1"/>
          <p:nvPr>
            <p:ph idx="1" type="subTitle"/>
          </p:nvPr>
        </p:nvSpPr>
        <p:spPr>
          <a:xfrm>
            <a:off x="1498250" y="4800900"/>
            <a:ext cx="9174900" cy="530100"/>
          </a:xfrm>
          <a:prstGeom prst="rect">
            <a:avLst/>
          </a:prstGeom>
        </p:spPr>
        <p:txBody>
          <a:bodyPr anchorCtr="0" anchor="t" bIns="121900" lIns="121900" spcFirstLastPara="1" rIns="121900" wrap="square" tIns="121900">
            <a:noAutofit/>
          </a:bodyPr>
          <a:lstStyle>
            <a:lvl1pPr lvl="0" algn="ctr">
              <a:spcBef>
                <a:spcPts val="0"/>
              </a:spcBef>
              <a:spcAft>
                <a:spcPts val="0"/>
              </a:spcAft>
              <a:buSzPts val="1900"/>
              <a:buNone/>
              <a:defRPr/>
            </a:lvl1pPr>
            <a:lvl2pPr lvl="1" algn="ctr">
              <a:spcBef>
                <a:spcPts val="2100"/>
              </a:spcBef>
              <a:spcAft>
                <a:spcPts val="0"/>
              </a:spcAft>
              <a:buSzPts val="1900"/>
              <a:buNone/>
              <a:defRPr/>
            </a:lvl2pPr>
            <a:lvl3pPr lvl="2" algn="ctr">
              <a:spcBef>
                <a:spcPts val="2100"/>
              </a:spcBef>
              <a:spcAft>
                <a:spcPts val="0"/>
              </a:spcAft>
              <a:buSzPts val="1900"/>
              <a:buNone/>
              <a:defRPr/>
            </a:lvl3pPr>
            <a:lvl4pPr lvl="3" algn="ctr">
              <a:spcBef>
                <a:spcPts val="2100"/>
              </a:spcBef>
              <a:spcAft>
                <a:spcPts val="0"/>
              </a:spcAft>
              <a:buSzPts val="1900"/>
              <a:buNone/>
              <a:defRPr/>
            </a:lvl4pPr>
            <a:lvl5pPr lvl="4" algn="ctr">
              <a:spcBef>
                <a:spcPts val="2100"/>
              </a:spcBef>
              <a:spcAft>
                <a:spcPts val="0"/>
              </a:spcAft>
              <a:buSzPts val="1900"/>
              <a:buNone/>
              <a:defRPr/>
            </a:lvl5pPr>
            <a:lvl6pPr lvl="5" algn="ctr">
              <a:spcBef>
                <a:spcPts val="2100"/>
              </a:spcBef>
              <a:spcAft>
                <a:spcPts val="0"/>
              </a:spcAft>
              <a:buSzPts val="1900"/>
              <a:buNone/>
              <a:defRPr/>
            </a:lvl6pPr>
            <a:lvl7pPr lvl="6" algn="ctr">
              <a:spcBef>
                <a:spcPts val="2100"/>
              </a:spcBef>
              <a:spcAft>
                <a:spcPts val="0"/>
              </a:spcAft>
              <a:buSzPts val="1900"/>
              <a:buNone/>
              <a:defRPr/>
            </a:lvl7pPr>
            <a:lvl8pPr lvl="7" algn="ctr">
              <a:spcBef>
                <a:spcPts val="2100"/>
              </a:spcBef>
              <a:spcAft>
                <a:spcPts val="0"/>
              </a:spcAft>
              <a:buSzPts val="1900"/>
              <a:buNone/>
              <a:defRPr/>
            </a:lvl8pPr>
            <a:lvl9pPr lvl="8" algn="ctr">
              <a:spcBef>
                <a:spcPts val="2100"/>
              </a:spcBef>
              <a:spcAft>
                <a:spcPts val="2100"/>
              </a:spcAft>
              <a:buSzPts val="1900"/>
              <a:buNone/>
              <a:defRPr/>
            </a:lvl9pPr>
          </a:lstStyle>
          <a:p/>
        </p:txBody>
      </p:sp>
      <p:sp>
        <p:nvSpPr>
          <p:cNvPr id="210" name="Google Shape;210;p2"/>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6 Title and text left">
  <p:cSld name="CUSTOM_15">
    <p:spTree>
      <p:nvGrpSpPr>
        <p:cNvPr id="884" name="Shape 884"/>
        <p:cNvGrpSpPr/>
        <p:nvPr/>
      </p:nvGrpSpPr>
      <p:grpSpPr>
        <a:xfrm>
          <a:off x="0" y="0"/>
          <a:ext cx="0" cy="0"/>
          <a:chOff x="0" y="0"/>
          <a:chExt cx="0" cy="0"/>
        </a:xfrm>
      </p:grpSpPr>
      <p:sp>
        <p:nvSpPr>
          <p:cNvPr id="885" name="Google Shape;885;p11"/>
          <p:cNvSpPr/>
          <p:nvPr/>
        </p:nvSpPr>
        <p:spPr>
          <a:xfrm flipH="1">
            <a:off x="0" y="0"/>
            <a:ext cx="12192000" cy="6858000"/>
          </a:xfrm>
          <a:custGeom>
            <a:rect b="b" l="l" r="r" t="t"/>
            <a:pathLst>
              <a:path extrusionOk="0" h="6858000" w="12192000">
                <a:moveTo>
                  <a:pt x="3918285" y="5943611"/>
                </a:moveTo>
                <a:cubicBezTo>
                  <a:pt x="3840702" y="5942948"/>
                  <a:pt x="3763119" y="5962178"/>
                  <a:pt x="3692830" y="6001964"/>
                </a:cubicBezTo>
                <a:lnTo>
                  <a:pt x="2163169" y="6858000"/>
                </a:lnTo>
                <a:lnTo>
                  <a:pt x="5654749" y="6858000"/>
                </a:lnTo>
                <a:lnTo>
                  <a:pt x="4143743" y="6004615"/>
                </a:lnTo>
                <a:cubicBezTo>
                  <a:pt x="4073453" y="5964829"/>
                  <a:pt x="3995869" y="5944273"/>
                  <a:pt x="3918285" y="5943611"/>
                </a:cubicBezTo>
                <a:close/>
                <a:moveTo>
                  <a:pt x="12071685" y="5943610"/>
                </a:moveTo>
                <a:cubicBezTo>
                  <a:pt x="11994101" y="5942948"/>
                  <a:pt x="11916518" y="5962178"/>
                  <a:pt x="11846229" y="6001964"/>
                </a:cubicBezTo>
                <a:lnTo>
                  <a:pt x="10316568" y="6858000"/>
                </a:lnTo>
                <a:lnTo>
                  <a:pt x="12192000" y="6858000"/>
                </a:lnTo>
                <a:lnTo>
                  <a:pt x="12192000" y="5961434"/>
                </a:lnTo>
                <a:lnTo>
                  <a:pt x="12187148" y="5959442"/>
                </a:lnTo>
                <a:cubicBezTo>
                  <a:pt x="12149268" y="5949246"/>
                  <a:pt x="12110476" y="5943942"/>
                  <a:pt x="12071685" y="5943610"/>
                </a:cubicBezTo>
                <a:close/>
                <a:moveTo>
                  <a:pt x="964314" y="0"/>
                </a:moveTo>
                <a:lnTo>
                  <a:pt x="0" y="0"/>
                </a:lnTo>
                <a:lnTo>
                  <a:pt x="0" y="6858000"/>
                </a:lnTo>
                <a:lnTo>
                  <a:pt x="1011653" y="6858000"/>
                </a:lnTo>
                <a:lnTo>
                  <a:pt x="3342792" y="5568976"/>
                </a:lnTo>
                <a:cubicBezTo>
                  <a:pt x="3488677" y="5486750"/>
                  <a:pt x="3581511" y="5332909"/>
                  <a:pt x="3581511" y="5165807"/>
                </a:cubicBezTo>
                <a:lnTo>
                  <a:pt x="3581511" y="1749482"/>
                </a:lnTo>
                <a:cubicBezTo>
                  <a:pt x="3581511" y="1582378"/>
                  <a:pt x="3491328" y="1428537"/>
                  <a:pt x="3348097" y="1346311"/>
                </a:cubicBezTo>
                <a:close/>
                <a:moveTo>
                  <a:pt x="5595194" y="0"/>
                </a:moveTo>
                <a:lnTo>
                  <a:pt x="2163864" y="0"/>
                </a:lnTo>
                <a:lnTo>
                  <a:pt x="3580448" y="850913"/>
                </a:lnTo>
                <a:cubicBezTo>
                  <a:pt x="3721028" y="935790"/>
                  <a:pt x="3898739" y="938441"/>
                  <a:pt x="4041970" y="858869"/>
                </a:cubicBezTo>
                <a:close/>
                <a:moveTo>
                  <a:pt x="9153163" y="0"/>
                </a:moveTo>
                <a:lnTo>
                  <a:pt x="6617567" y="0"/>
                </a:lnTo>
                <a:lnTo>
                  <a:pt x="4552738" y="1155530"/>
                </a:lnTo>
                <a:cubicBezTo>
                  <a:pt x="4406835" y="1237766"/>
                  <a:pt x="4316644" y="1391623"/>
                  <a:pt x="4316644" y="1558743"/>
                </a:cubicBezTo>
                <a:lnTo>
                  <a:pt x="4316644" y="5174390"/>
                </a:lnTo>
                <a:cubicBezTo>
                  <a:pt x="4316644" y="5336207"/>
                  <a:pt x="4401531" y="5487410"/>
                  <a:pt x="4542126" y="5569645"/>
                </a:cubicBezTo>
                <a:lnTo>
                  <a:pt x="6686954" y="6858000"/>
                </a:lnTo>
                <a:lnTo>
                  <a:pt x="9202090" y="6858000"/>
                </a:lnTo>
                <a:lnTo>
                  <a:pt x="11532021" y="5569645"/>
                </a:lnTo>
                <a:cubicBezTo>
                  <a:pt x="11677921" y="5487410"/>
                  <a:pt x="11770765" y="5333553"/>
                  <a:pt x="11770765" y="5166433"/>
                </a:cubicBezTo>
                <a:lnTo>
                  <a:pt x="11770765" y="1749740"/>
                </a:lnTo>
                <a:cubicBezTo>
                  <a:pt x="11770765" y="1582618"/>
                  <a:pt x="11680573" y="1428761"/>
                  <a:pt x="11537327" y="1346526"/>
                </a:cubicBezTo>
                <a:close/>
                <a:moveTo>
                  <a:pt x="12192000" y="0"/>
                </a:moveTo>
                <a:lnTo>
                  <a:pt x="10317262" y="0"/>
                </a:lnTo>
                <a:lnTo>
                  <a:pt x="11733847" y="850914"/>
                </a:lnTo>
                <a:cubicBezTo>
                  <a:pt x="11839282" y="914572"/>
                  <a:pt x="11965603" y="931978"/>
                  <a:pt x="12082600" y="903133"/>
                </a:cubicBezTo>
                <a:lnTo>
                  <a:pt x="12192000" y="86019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86" name="Google Shape;886;p11"/>
          <p:cNvSpPr/>
          <p:nvPr/>
        </p:nvSpPr>
        <p:spPr>
          <a:xfrm>
            <a:off x="242975" y="950100"/>
            <a:ext cx="7796100" cy="4957800"/>
          </a:xfrm>
          <a:prstGeom prst="roundRect">
            <a:avLst>
              <a:gd fmla="val 4504" name="adj"/>
            </a:avLst>
          </a:prstGeom>
          <a:solidFill>
            <a:srgbClr val="FFFFFF">
              <a:alpha val="58819"/>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87" name="Google Shape;887;p11"/>
          <p:cNvGrpSpPr/>
          <p:nvPr/>
        </p:nvGrpSpPr>
        <p:grpSpPr>
          <a:xfrm flipH="1">
            <a:off x="7487634" y="1665567"/>
            <a:ext cx="4571212" cy="3839644"/>
            <a:chOff x="2076453" y="1626619"/>
            <a:chExt cx="3249831" cy="2729734"/>
          </a:xfrm>
        </p:grpSpPr>
        <p:grpSp>
          <p:nvGrpSpPr>
            <p:cNvPr id="888" name="Google Shape;888;p11"/>
            <p:cNvGrpSpPr/>
            <p:nvPr/>
          </p:nvGrpSpPr>
          <p:grpSpPr>
            <a:xfrm>
              <a:off x="2076453" y="2309959"/>
              <a:ext cx="833410" cy="861198"/>
              <a:chOff x="2076453" y="2309959"/>
              <a:chExt cx="833410" cy="861198"/>
            </a:xfrm>
          </p:grpSpPr>
          <p:sp>
            <p:nvSpPr>
              <p:cNvPr id="889" name="Google Shape;889;p11"/>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0" name="Google Shape;890;p11"/>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91" name="Google Shape;891;p11"/>
            <p:cNvGrpSpPr/>
            <p:nvPr/>
          </p:nvGrpSpPr>
          <p:grpSpPr>
            <a:xfrm>
              <a:off x="2450412" y="1626619"/>
              <a:ext cx="1134652" cy="1350990"/>
              <a:chOff x="2450412" y="1626619"/>
              <a:chExt cx="1134652" cy="1350990"/>
            </a:xfrm>
          </p:grpSpPr>
          <p:sp>
            <p:nvSpPr>
              <p:cNvPr id="892" name="Google Shape;892;p11"/>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3" name="Google Shape;893;p11"/>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94" name="Google Shape;894;p11"/>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5" name="Google Shape;895;p11"/>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6" name="Google Shape;896;p11"/>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7" name="Google Shape;897;p11"/>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8" name="Google Shape;898;p11"/>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9" name="Google Shape;899;p11"/>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900" name="Google Shape;900;p11"/>
            <p:cNvGrpSpPr/>
            <p:nvPr/>
          </p:nvGrpSpPr>
          <p:grpSpPr>
            <a:xfrm>
              <a:off x="3468909" y="2291619"/>
              <a:ext cx="809625" cy="809625"/>
              <a:chOff x="3468909" y="2291619"/>
              <a:chExt cx="809625" cy="809625"/>
            </a:xfrm>
          </p:grpSpPr>
          <p:sp>
            <p:nvSpPr>
              <p:cNvPr id="901" name="Google Shape;901;p11"/>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2" name="Google Shape;902;p11"/>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03" name="Google Shape;903;p11"/>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4" name="Google Shape;904;p11"/>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5" name="Google Shape;905;p11"/>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6" name="Google Shape;906;p11"/>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7" name="Google Shape;907;p11"/>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8" name="Google Shape;908;p11"/>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9" name="Google Shape;909;p11"/>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10" name="Google Shape;910;p11"/>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911" name="Google Shape;911;p11"/>
            <p:cNvGrpSpPr/>
            <p:nvPr/>
          </p:nvGrpSpPr>
          <p:grpSpPr>
            <a:xfrm>
              <a:off x="4516659" y="2291619"/>
              <a:ext cx="809625" cy="809625"/>
              <a:chOff x="4516659" y="2291619"/>
              <a:chExt cx="809625" cy="809625"/>
            </a:xfrm>
          </p:grpSpPr>
          <p:sp>
            <p:nvSpPr>
              <p:cNvPr id="912" name="Google Shape;912;p11"/>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13" name="Google Shape;913;p11"/>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14" name="Google Shape;914;p11"/>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15" name="Google Shape;915;p11"/>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16" name="Google Shape;916;p11"/>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highlight>
                  <a:schemeClr val="accent1"/>
                </a:highlight>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917" name="Google Shape;917;p11"/>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lvl1pPr indent="-349250" lvl="0" marL="457200" rtl="0" algn="ctr">
              <a:spcBef>
                <a:spcPts val="0"/>
              </a:spcBef>
              <a:spcAft>
                <a:spcPts val="0"/>
              </a:spcAft>
              <a:buSzPts val="1900"/>
              <a:buChar char="●"/>
              <a:defRPr/>
            </a:lvl1pPr>
            <a:lvl2pPr indent="-349250" lvl="1" marL="914400" rtl="0" algn="ctr">
              <a:spcBef>
                <a:spcPts val="2100"/>
              </a:spcBef>
              <a:spcAft>
                <a:spcPts val="0"/>
              </a:spcAft>
              <a:buSzPts val="1900"/>
              <a:buChar char="○"/>
              <a:defRPr/>
            </a:lvl2pPr>
            <a:lvl3pPr indent="-349250" lvl="2" marL="1371600" rtl="0" algn="ctr">
              <a:spcBef>
                <a:spcPts val="2100"/>
              </a:spcBef>
              <a:spcAft>
                <a:spcPts val="0"/>
              </a:spcAft>
              <a:buSzPts val="1900"/>
              <a:buChar char="■"/>
              <a:defRPr/>
            </a:lvl3pPr>
            <a:lvl4pPr indent="-349250" lvl="3" marL="1828800" rtl="0" algn="ctr">
              <a:spcBef>
                <a:spcPts val="2100"/>
              </a:spcBef>
              <a:spcAft>
                <a:spcPts val="0"/>
              </a:spcAft>
              <a:buSzPts val="1900"/>
              <a:buChar char="●"/>
              <a:defRPr/>
            </a:lvl4pPr>
            <a:lvl5pPr indent="-349250" lvl="4" marL="2286000" rtl="0" algn="ctr">
              <a:spcBef>
                <a:spcPts val="2100"/>
              </a:spcBef>
              <a:spcAft>
                <a:spcPts val="0"/>
              </a:spcAft>
              <a:buSzPts val="1900"/>
              <a:buChar char="○"/>
              <a:defRPr/>
            </a:lvl5pPr>
            <a:lvl6pPr indent="-349250" lvl="5" marL="2743200" rtl="0" algn="ctr">
              <a:spcBef>
                <a:spcPts val="2100"/>
              </a:spcBef>
              <a:spcAft>
                <a:spcPts val="0"/>
              </a:spcAft>
              <a:buSzPts val="1900"/>
              <a:buChar char="■"/>
              <a:defRPr/>
            </a:lvl6pPr>
            <a:lvl7pPr indent="-349250" lvl="6" marL="3200400" rtl="0" algn="ctr">
              <a:spcBef>
                <a:spcPts val="2100"/>
              </a:spcBef>
              <a:spcAft>
                <a:spcPts val="0"/>
              </a:spcAft>
              <a:buSzPts val="1900"/>
              <a:buChar char="●"/>
              <a:defRPr/>
            </a:lvl7pPr>
            <a:lvl8pPr indent="-349250" lvl="7" marL="3657600" rtl="0" algn="ctr">
              <a:spcBef>
                <a:spcPts val="2100"/>
              </a:spcBef>
              <a:spcAft>
                <a:spcPts val="0"/>
              </a:spcAft>
              <a:buSzPts val="1900"/>
              <a:buChar char="○"/>
              <a:defRPr/>
            </a:lvl8pPr>
            <a:lvl9pPr indent="-349250" lvl="8" marL="4114800" rtl="0" algn="ctr">
              <a:spcBef>
                <a:spcPts val="2100"/>
              </a:spcBef>
              <a:spcAft>
                <a:spcPts val="2100"/>
              </a:spcAft>
              <a:buSzPts val="1900"/>
              <a:buChar char="■"/>
              <a:defRPr/>
            </a:lvl9pPr>
          </a:lstStyle>
          <a:p/>
        </p:txBody>
      </p:sp>
      <p:sp>
        <p:nvSpPr>
          <p:cNvPr id="918" name="Google Shape;918;p11">
            <a:hlinkClick action="ppaction://hlinksldjump" r:id="rId2"/>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919" name="Google Shape;919;p11"/>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7 Title and text right">
  <p:cSld name="CUSTOM_16">
    <p:spTree>
      <p:nvGrpSpPr>
        <p:cNvPr id="920" name="Shape 920"/>
        <p:cNvGrpSpPr/>
        <p:nvPr/>
      </p:nvGrpSpPr>
      <p:grpSpPr>
        <a:xfrm>
          <a:off x="0" y="0"/>
          <a:ext cx="0" cy="0"/>
          <a:chOff x="0" y="0"/>
          <a:chExt cx="0" cy="0"/>
        </a:xfrm>
      </p:grpSpPr>
      <p:sp>
        <p:nvSpPr>
          <p:cNvPr id="921" name="Google Shape;921;p12"/>
          <p:cNvSpPr/>
          <p:nvPr/>
        </p:nvSpPr>
        <p:spPr>
          <a:xfrm>
            <a:off x="0" y="0"/>
            <a:ext cx="12192000" cy="6858000"/>
          </a:xfrm>
          <a:custGeom>
            <a:rect b="b" l="l" r="r" t="t"/>
            <a:pathLst>
              <a:path extrusionOk="0" h="6858000" w="12192000">
                <a:moveTo>
                  <a:pt x="3822249" y="5943611"/>
                </a:moveTo>
                <a:cubicBezTo>
                  <a:pt x="3899833" y="5944273"/>
                  <a:pt x="3977417" y="5964829"/>
                  <a:pt x="4047707" y="6004615"/>
                </a:cubicBezTo>
                <a:lnTo>
                  <a:pt x="5558713" y="6858000"/>
                </a:lnTo>
                <a:lnTo>
                  <a:pt x="2067133" y="6858000"/>
                </a:lnTo>
                <a:lnTo>
                  <a:pt x="3596795" y="6001964"/>
                </a:lnTo>
                <a:cubicBezTo>
                  <a:pt x="3667083" y="5962178"/>
                  <a:pt x="3744666" y="5942948"/>
                  <a:pt x="3822249" y="5943611"/>
                </a:cubicBezTo>
                <a:close/>
                <a:moveTo>
                  <a:pt x="11975649" y="5943610"/>
                </a:moveTo>
                <a:cubicBezTo>
                  <a:pt x="12014440" y="5943942"/>
                  <a:pt x="12053232" y="5949246"/>
                  <a:pt x="12091112" y="5959442"/>
                </a:cubicBezTo>
                <a:lnTo>
                  <a:pt x="12192000" y="6000876"/>
                </a:lnTo>
                <a:lnTo>
                  <a:pt x="12192000" y="6858000"/>
                </a:lnTo>
                <a:lnTo>
                  <a:pt x="10220532" y="6858000"/>
                </a:lnTo>
                <a:lnTo>
                  <a:pt x="11750193" y="6001964"/>
                </a:lnTo>
                <a:cubicBezTo>
                  <a:pt x="11820482" y="5962178"/>
                  <a:pt x="11898065" y="5942948"/>
                  <a:pt x="11975649" y="5943610"/>
                </a:cubicBezTo>
                <a:close/>
                <a:moveTo>
                  <a:pt x="10221226" y="0"/>
                </a:moveTo>
                <a:lnTo>
                  <a:pt x="12192000" y="0"/>
                </a:lnTo>
                <a:lnTo>
                  <a:pt x="12192000" y="807630"/>
                </a:lnTo>
                <a:lnTo>
                  <a:pt x="12099334" y="858871"/>
                </a:lnTo>
                <a:cubicBezTo>
                  <a:pt x="11956103" y="938442"/>
                  <a:pt x="11778391" y="935792"/>
                  <a:pt x="11637811" y="850914"/>
                </a:cubicBezTo>
                <a:close/>
                <a:moveTo>
                  <a:pt x="6521532" y="0"/>
                </a:moveTo>
                <a:lnTo>
                  <a:pt x="9057127" y="0"/>
                </a:lnTo>
                <a:lnTo>
                  <a:pt x="11441291" y="1346526"/>
                </a:lnTo>
                <a:cubicBezTo>
                  <a:pt x="11584537" y="1428761"/>
                  <a:pt x="11674729" y="1582618"/>
                  <a:pt x="11674729" y="1749740"/>
                </a:cubicBezTo>
                <a:lnTo>
                  <a:pt x="11674729" y="5166433"/>
                </a:lnTo>
                <a:cubicBezTo>
                  <a:pt x="11674729" y="5333553"/>
                  <a:pt x="11581885" y="5487410"/>
                  <a:pt x="11435985" y="5569645"/>
                </a:cubicBezTo>
                <a:lnTo>
                  <a:pt x="9106054" y="6858000"/>
                </a:lnTo>
                <a:lnTo>
                  <a:pt x="6590918" y="6858000"/>
                </a:lnTo>
                <a:lnTo>
                  <a:pt x="4446091" y="5569645"/>
                </a:lnTo>
                <a:cubicBezTo>
                  <a:pt x="4305496" y="5487410"/>
                  <a:pt x="4220609" y="5336207"/>
                  <a:pt x="4220609" y="5174390"/>
                </a:cubicBezTo>
                <a:lnTo>
                  <a:pt x="4220609" y="1558743"/>
                </a:lnTo>
                <a:cubicBezTo>
                  <a:pt x="4220609" y="1391623"/>
                  <a:pt x="4310799" y="1237766"/>
                  <a:pt x="4456702" y="1155530"/>
                </a:cubicBezTo>
                <a:close/>
                <a:moveTo>
                  <a:pt x="2067829" y="0"/>
                </a:moveTo>
                <a:lnTo>
                  <a:pt x="5499158" y="0"/>
                </a:lnTo>
                <a:lnTo>
                  <a:pt x="3945935" y="858869"/>
                </a:lnTo>
                <a:cubicBezTo>
                  <a:pt x="3802703" y="938441"/>
                  <a:pt x="3624992" y="935790"/>
                  <a:pt x="3484412" y="850913"/>
                </a:cubicBezTo>
                <a:close/>
                <a:moveTo>
                  <a:pt x="0" y="0"/>
                </a:moveTo>
                <a:lnTo>
                  <a:pt x="868279" y="0"/>
                </a:lnTo>
                <a:lnTo>
                  <a:pt x="3252061" y="1346311"/>
                </a:lnTo>
                <a:cubicBezTo>
                  <a:pt x="3395292" y="1428537"/>
                  <a:pt x="3485475" y="1582378"/>
                  <a:pt x="3485475" y="1749482"/>
                </a:cubicBezTo>
                <a:lnTo>
                  <a:pt x="3485475" y="5165807"/>
                </a:lnTo>
                <a:cubicBezTo>
                  <a:pt x="3485475" y="5332909"/>
                  <a:pt x="3392641" y="5486750"/>
                  <a:pt x="3246756" y="5568976"/>
                </a:cubicBezTo>
                <a:lnTo>
                  <a:pt x="915617" y="6858000"/>
                </a:lnTo>
                <a:lnTo>
                  <a:pt x="0" y="6858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22" name="Google Shape;922;p12"/>
          <p:cNvSpPr/>
          <p:nvPr/>
        </p:nvSpPr>
        <p:spPr>
          <a:xfrm>
            <a:off x="4141367" y="950100"/>
            <a:ext cx="7796100" cy="4957800"/>
          </a:xfrm>
          <a:prstGeom prst="roundRect">
            <a:avLst>
              <a:gd fmla="val 4504" name="adj"/>
            </a:avLst>
          </a:prstGeom>
          <a:solidFill>
            <a:srgbClr val="FFFFFF">
              <a:alpha val="58819"/>
            </a:srgbClr>
          </a:solidFill>
          <a:ln cap="flat" cmpd="sng" w="762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3" name="Google Shape;923;p12"/>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highlight>
                  <a:schemeClr val="accent1"/>
                </a:highlight>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924" name="Google Shape;924;p12"/>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lvl1pPr indent="-349250" lvl="0" marL="457200" algn="ctr">
              <a:spcBef>
                <a:spcPts val="0"/>
              </a:spcBef>
              <a:spcAft>
                <a:spcPts val="0"/>
              </a:spcAft>
              <a:buSzPts val="19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grpSp>
        <p:nvGrpSpPr>
          <p:cNvPr id="925" name="Google Shape;925;p12"/>
          <p:cNvGrpSpPr/>
          <p:nvPr/>
        </p:nvGrpSpPr>
        <p:grpSpPr>
          <a:xfrm>
            <a:off x="109645" y="1069031"/>
            <a:ext cx="5027813" cy="4394916"/>
            <a:chOff x="5916127" y="1590589"/>
            <a:chExt cx="4201749" cy="3672836"/>
          </a:xfrm>
        </p:grpSpPr>
        <p:grpSp>
          <p:nvGrpSpPr>
            <p:cNvPr id="926" name="Google Shape;926;p12"/>
            <p:cNvGrpSpPr/>
            <p:nvPr/>
          </p:nvGrpSpPr>
          <p:grpSpPr>
            <a:xfrm>
              <a:off x="5916127" y="2814232"/>
              <a:ext cx="1535513" cy="2166104"/>
              <a:chOff x="5916127" y="2814232"/>
              <a:chExt cx="1535513" cy="2166104"/>
            </a:xfrm>
          </p:grpSpPr>
          <p:grpSp>
            <p:nvGrpSpPr>
              <p:cNvPr id="927" name="Google Shape;927;p12"/>
              <p:cNvGrpSpPr/>
              <p:nvPr/>
            </p:nvGrpSpPr>
            <p:grpSpPr>
              <a:xfrm>
                <a:off x="6331772" y="4075467"/>
                <a:ext cx="1082944" cy="904869"/>
                <a:chOff x="6331772" y="4075467"/>
                <a:chExt cx="1082944" cy="904869"/>
              </a:xfrm>
            </p:grpSpPr>
            <p:sp>
              <p:nvSpPr>
                <p:cNvPr id="928" name="Google Shape;928;p12"/>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29" name="Google Shape;929;p12"/>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30" name="Google Shape;930;p12"/>
              <p:cNvGrpSpPr/>
              <p:nvPr/>
            </p:nvGrpSpPr>
            <p:grpSpPr>
              <a:xfrm>
                <a:off x="5916127" y="2814232"/>
                <a:ext cx="1535513" cy="1411057"/>
                <a:chOff x="5916127" y="2814232"/>
                <a:chExt cx="1535513" cy="1411057"/>
              </a:xfrm>
            </p:grpSpPr>
            <p:sp>
              <p:nvSpPr>
                <p:cNvPr id="931" name="Google Shape;931;p12"/>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32" name="Google Shape;932;p12"/>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933" name="Google Shape;933;p12"/>
            <p:cNvGrpSpPr/>
            <p:nvPr/>
          </p:nvGrpSpPr>
          <p:grpSpPr>
            <a:xfrm>
              <a:off x="6040232" y="3501675"/>
              <a:ext cx="1171621" cy="1354244"/>
              <a:chOff x="6040232" y="3501675"/>
              <a:chExt cx="1171621" cy="1354244"/>
            </a:xfrm>
          </p:grpSpPr>
          <p:sp>
            <p:nvSpPr>
              <p:cNvPr id="934" name="Google Shape;934;p12"/>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35" name="Google Shape;935;p12"/>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36" name="Google Shape;936;p12"/>
            <p:cNvGrpSpPr/>
            <p:nvPr/>
          </p:nvGrpSpPr>
          <p:grpSpPr>
            <a:xfrm>
              <a:off x="8582268" y="2814463"/>
              <a:ext cx="1535608" cy="2165872"/>
              <a:chOff x="8582268" y="2814463"/>
              <a:chExt cx="1535608" cy="2165872"/>
            </a:xfrm>
          </p:grpSpPr>
          <p:grpSp>
            <p:nvGrpSpPr>
              <p:cNvPr id="937" name="Google Shape;937;p12"/>
              <p:cNvGrpSpPr/>
              <p:nvPr/>
            </p:nvGrpSpPr>
            <p:grpSpPr>
              <a:xfrm>
                <a:off x="8619191" y="4075403"/>
                <a:ext cx="1082950" cy="904932"/>
                <a:chOff x="8619191" y="4075403"/>
                <a:chExt cx="1082950" cy="904932"/>
              </a:xfrm>
            </p:grpSpPr>
            <p:sp>
              <p:nvSpPr>
                <p:cNvPr id="938" name="Google Shape;938;p12"/>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39" name="Google Shape;939;p12"/>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40" name="Google Shape;940;p12"/>
              <p:cNvGrpSpPr/>
              <p:nvPr/>
            </p:nvGrpSpPr>
            <p:grpSpPr>
              <a:xfrm>
                <a:off x="8582268" y="2814463"/>
                <a:ext cx="1535608" cy="1410826"/>
                <a:chOff x="8582268" y="2814463"/>
                <a:chExt cx="1535608" cy="1410826"/>
              </a:xfrm>
            </p:grpSpPr>
            <p:sp>
              <p:nvSpPr>
                <p:cNvPr id="941" name="Google Shape;941;p12"/>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2" name="Google Shape;942;p12"/>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943" name="Google Shape;943;p12"/>
            <p:cNvGrpSpPr/>
            <p:nvPr/>
          </p:nvGrpSpPr>
          <p:grpSpPr>
            <a:xfrm>
              <a:off x="8812053" y="3501675"/>
              <a:ext cx="1171620" cy="1354244"/>
              <a:chOff x="8812053" y="3501675"/>
              <a:chExt cx="1171620" cy="1354244"/>
            </a:xfrm>
          </p:grpSpPr>
          <p:sp>
            <p:nvSpPr>
              <p:cNvPr id="944" name="Google Shape;944;p12"/>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5" name="Google Shape;945;p12"/>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46" name="Google Shape;946;p12"/>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7" name="Google Shape;947;p12"/>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8" name="Google Shape;948;p12"/>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9" name="Google Shape;949;p12"/>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950" name="Google Shape;950;p12"/>
            <p:cNvGrpSpPr/>
            <p:nvPr/>
          </p:nvGrpSpPr>
          <p:grpSpPr>
            <a:xfrm>
              <a:off x="7116984" y="2129694"/>
              <a:ext cx="809625" cy="809624"/>
              <a:chOff x="7116984" y="2129694"/>
              <a:chExt cx="809625" cy="809624"/>
            </a:xfrm>
          </p:grpSpPr>
          <p:sp>
            <p:nvSpPr>
              <p:cNvPr id="951" name="Google Shape;951;p12"/>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2" name="Google Shape;952;p12"/>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53" name="Google Shape;953;p12"/>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4" name="Google Shape;954;p12"/>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5" name="Google Shape;955;p12"/>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6" name="Google Shape;956;p12"/>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7" name="Google Shape;957;p12"/>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8" name="Google Shape;958;p12"/>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9" name="Google Shape;959;p12"/>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960" name="Google Shape;960;p12"/>
            <p:cNvGrpSpPr/>
            <p:nvPr/>
          </p:nvGrpSpPr>
          <p:grpSpPr>
            <a:xfrm>
              <a:off x="8164734" y="2129694"/>
              <a:ext cx="809625" cy="809624"/>
              <a:chOff x="8164734" y="2129694"/>
              <a:chExt cx="809625" cy="809624"/>
            </a:xfrm>
          </p:grpSpPr>
          <p:sp>
            <p:nvSpPr>
              <p:cNvPr id="961" name="Google Shape;961;p12"/>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62" name="Google Shape;962;p12"/>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63" name="Google Shape;963;p12"/>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64" name="Google Shape;964;p12">
            <a:hlinkClick action="ppaction://hlinksldjump" r:id="rId2"/>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965" name="Google Shape;965;p12"/>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6 Title and text left 1">
  <p:cSld name="CUSTOM_15_1">
    <p:spTree>
      <p:nvGrpSpPr>
        <p:cNvPr id="966" name="Shape 966"/>
        <p:cNvGrpSpPr/>
        <p:nvPr/>
      </p:nvGrpSpPr>
      <p:grpSpPr>
        <a:xfrm>
          <a:off x="0" y="0"/>
          <a:ext cx="0" cy="0"/>
          <a:chOff x="0" y="0"/>
          <a:chExt cx="0" cy="0"/>
        </a:xfrm>
      </p:grpSpPr>
      <p:sp>
        <p:nvSpPr>
          <p:cNvPr id="967" name="Google Shape;967;p13"/>
          <p:cNvSpPr/>
          <p:nvPr/>
        </p:nvSpPr>
        <p:spPr>
          <a:xfrm flipH="1">
            <a:off x="0" y="0"/>
            <a:ext cx="12192000" cy="6858000"/>
          </a:xfrm>
          <a:custGeom>
            <a:rect b="b" l="l" r="r" t="t"/>
            <a:pathLst>
              <a:path extrusionOk="0" h="6858000" w="12192000">
                <a:moveTo>
                  <a:pt x="3918285" y="5943611"/>
                </a:moveTo>
                <a:cubicBezTo>
                  <a:pt x="3840702" y="5942948"/>
                  <a:pt x="3763119" y="5962178"/>
                  <a:pt x="3692830" y="6001964"/>
                </a:cubicBezTo>
                <a:lnTo>
                  <a:pt x="2163169" y="6858000"/>
                </a:lnTo>
                <a:lnTo>
                  <a:pt x="5654749" y="6858000"/>
                </a:lnTo>
                <a:lnTo>
                  <a:pt x="4143743" y="6004615"/>
                </a:lnTo>
                <a:cubicBezTo>
                  <a:pt x="4073453" y="5964829"/>
                  <a:pt x="3995869" y="5944273"/>
                  <a:pt x="3918285" y="5943611"/>
                </a:cubicBezTo>
                <a:close/>
                <a:moveTo>
                  <a:pt x="12071685" y="5943610"/>
                </a:moveTo>
                <a:cubicBezTo>
                  <a:pt x="11994101" y="5942948"/>
                  <a:pt x="11916518" y="5962178"/>
                  <a:pt x="11846229" y="6001964"/>
                </a:cubicBezTo>
                <a:lnTo>
                  <a:pt x="10316568" y="6858000"/>
                </a:lnTo>
                <a:lnTo>
                  <a:pt x="12192000" y="6858000"/>
                </a:lnTo>
                <a:lnTo>
                  <a:pt x="12192000" y="5961434"/>
                </a:lnTo>
                <a:lnTo>
                  <a:pt x="12187148" y="5959442"/>
                </a:lnTo>
                <a:cubicBezTo>
                  <a:pt x="12149268" y="5949246"/>
                  <a:pt x="12110476" y="5943942"/>
                  <a:pt x="12071685" y="5943610"/>
                </a:cubicBezTo>
                <a:close/>
                <a:moveTo>
                  <a:pt x="964314" y="0"/>
                </a:moveTo>
                <a:lnTo>
                  <a:pt x="0" y="0"/>
                </a:lnTo>
                <a:lnTo>
                  <a:pt x="0" y="6858000"/>
                </a:lnTo>
                <a:lnTo>
                  <a:pt x="1011653" y="6858000"/>
                </a:lnTo>
                <a:lnTo>
                  <a:pt x="3342792" y="5568976"/>
                </a:lnTo>
                <a:cubicBezTo>
                  <a:pt x="3488677" y="5486750"/>
                  <a:pt x="3581511" y="5332909"/>
                  <a:pt x="3581511" y="5165807"/>
                </a:cubicBezTo>
                <a:lnTo>
                  <a:pt x="3581511" y="1749482"/>
                </a:lnTo>
                <a:cubicBezTo>
                  <a:pt x="3581511" y="1582378"/>
                  <a:pt x="3491328" y="1428537"/>
                  <a:pt x="3348097" y="1346311"/>
                </a:cubicBezTo>
                <a:close/>
                <a:moveTo>
                  <a:pt x="5595194" y="0"/>
                </a:moveTo>
                <a:lnTo>
                  <a:pt x="2163864" y="0"/>
                </a:lnTo>
                <a:lnTo>
                  <a:pt x="3580448" y="850913"/>
                </a:lnTo>
                <a:cubicBezTo>
                  <a:pt x="3721028" y="935790"/>
                  <a:pt x="3898739" y="938441"/>
                  <a:pt x="4041970" y="858869"/>
                </a:cubicBezTo>
                <a:close/>
                <a:moveTo>
                  <a:pt x="9153163" y="0"/>
                </a:moveTo>
                <a:lnTo>
                  <a:pt x="6617567" y="0"/>
                </a:lnTo>
                <a:lnTo>
                  <a:pt x="4552738" y="1155530"/>
                </a:lnTo>
                <a:cubicBezTo>
                  <a:pt x="4406835" y="1237766"/>
                  <a:pt x="4316644" y="1391623"/>
                  <a:pt x="4316644" y="1558743"/>
                </a:cubicBezTo>
                <a:lnTo>
                  <a:pt x="4316644" y="5174390"/>
                </a:lnTo>
                <a:cubicBezTo>
                  <a:pt x="4316644" y="5336207"/>
                  <a:pt x="4401531" y="5487410"/>
                  <a:pt x="4542126" y="5569645"/>
                </a:cubicBezTo>
                <a:lnTo>
                  <a:pt x="6686954" y="6858000"/>
                </a:lnTo>
                <a:lnTo>
                  <a:pt x="9202090" y="6858000"/>
                </a:lnTo>
                <a:lnTo>
                  <a:pt x="11532021" y="5569645"/>
                </a:lnTo>
                <a:cubicBezTo>
                  <a:pt x="11677921" y="5487410"/>
                  <a:pt x="11770765" y="5333553"/>
                  <a:pt x="11770765" y="5166433"/>
                </a:cubicBezTo>
                <a:lnTo>
                  <a:pt x="11770765" y="1749740"/>
                </a:lnTo>
                <a:cubicBezTo>
                  <a:pt x="11770765" y="1582618"/>
                  <a:pt x="11680573" y="1428761"/>
                  <a:pt x="11537327" y="1346526"/>
                </a:cubicBezTo>
                <a:close/>
                <a:moveTo>
                  <a:pt x="12192000" y="0"/>
                </a:moveTo>
                <a:lnTo>
                  <a:pt x="10317262" y="0"/>
                </a:lnTo>
                <a:lnTo>
                  <a:pt x="11733847" y="850914"/>
                </a:lnTo>
                <a:cubicBezTo>
                  <a:pt x="11839282" y="914572"/>
                  <a:pt x="11965603" y="931978"/>
                  <a:pt x="12082600" y="903133"/>
                </a:cubicBezTo>
                <a:lnTo>
                  <a:pt x="12192000" y="86019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68" name="Google Shape;968;p13"/>
          <p:cNvSpPr/>
          <p:nvPr/>
        </p:nvSpPr>
        <p:spPr>
          <a:xfrm>
            <a:off x="242975" y="950100"/>
            <a:ext cx="7796100" cy="4957800"/>
          </a:xfrm>
          <a:prstGeom prst="roundRect">
            <a:avLst>
              <a:gd fmla="val 4504" name="adj"/>
            </a:avLst>
          </a:prstGeom>
          <a:solidFill>
            <a:srgbClr val="FFFFFF">
              <a:alpha val="58819"/>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69" name="Google Shape;969;p13"/>
          <p:cNvGrpSpPr/>
          <p:nvPr/>
        </p:nvGrpSpPr>
        <p:grpSpPr>
          <a:xfrm>
            <a:off x="7043845" y="1069031"/>
            <a:ext cx="5027813" cy="4394916"/>
            <a:chOff x="5916127" y="1590589"/>
            <a:chExt cx="4201749" cy="3672836"/>
          </a:xfrm>
        </p:grpSpPr>
        <p:grpSp>
          <p:nvGrpSpPr>
            <p:cNvPr id="970" name="Google Shape;970;p13"/>
            <p:cNvGrpSpPr/>
            <p:nvPr/>
          </p:nvGrpSpPr>
          <p:grpSpPr>
            <a:xfrm>
              <a:off x="5916127" y="2814232"/>
              <a:ext cx="1535513" cy="2166104"/>
              <a:chOff x="5916127" y="2814232"/>
              <a:chExt cx="1535513" cy="2166104"/>
            </a:xfrm>
          </p:grpSpPr>
          <p:grpSp>
            <p:nvGrpSpPr>
              <p:cNvPr id="971" name="Google Shape;971;p13"/>
              <p:cNvGrpSpPr/>
              <p:nvPr/>
            </p:nvGrpSpPr>
            <p:grpSpPr>
              <a:xfrm>
                <a:off x="6331772" y="4075467"/>
                <a:ext cx="1082944" cy="904869"/>
                <a:chOff x="6331772" y="4075467"/>
                <a:chExt cx="1082944" cy="904869"/>
              </a:xfrm>
            </p:grpSpPr>
            <p:sp>
              <p:nvSpPr>
                <p:cNvPr id="972" name="Google Shape;972;p13"/>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73" name="Google Shape;973;p13"/>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74" name="Google Shape;974;p13"/>
              <p:cNvGrpSpPr/>
              <p:nvPr/>
            </p:nvGrpSpPr>
            <p:grpSpPr>
              <a:xfrm>
                <a:off x="5916127" y="2814232"/>
                <a:ext cx="1535513" cy="1411057"/>
                <a:chOff x="5916127" y="2814232"/>
                <a:chExt cx="1535513" cy="1411057"/>
              </a:xfrm>
            </p:grpSpPr>
            <p:sp>
              <p:nvSpPr>
                <p:cNvPr id="975" name="Google Shape;975;p13"/>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76" name="Google Shape;976;p13"/>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977" name="Google Shape;977;p13"/>
            <p:cNvGrpSpPr/>
            <p:nvPr/>
          </p:nvGrpSpPr>
          <p:grpSpPr>
            <a:xfrm>
              <a:off x="6040232" y="3501675"/>
              <a:ext cx="1171621" cy="1354244"/>
              <a:chOff x="6040232" y="3501675"/>
              <a:chExt cx="1171621" cy="1354244"/>
            </a:xfrm>
          </p:grpSpPr>
          <p:sp>
            <p:nvSpPr>
              <p:cNvPr id="978" name="Google Shape;978;p13"/>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79" name="Google Shape;979;p13"/>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80" name="Google Shape;980;p13"/>
            <p:cNvGrpSpPr/>
            <p:nvPr/>
          </p:nvGrpSpPr>
          <p:grpSpPr>
            <a:xfrm>
              <a:off x="8582268" y="2814463"/>
              <a:ext cx="1535608" cy="2165872"/>
              <a:chOff x="8582268" y="2814463"/>
              <a:chExt cx="1535608" cy="2165872"/>
            </a:xfrm>
          </p:grpSpPr>
          <p:grpSp>
            <p:nvGrpSpPr>
              <p:cNvPr id="981" name="Google Shape;981;p13"/>
              <p:cNvGrpSpPr/>
              <p:nvPr/>
            </p:nvGrpSpPr>
            <p:grpSpPr>
              <a:xfrm>
                <a:off x="8619191" y="4075403"/>
                <a:ext cx="1082950" cy="904932"/>
                <a:chOff x="8619191" y="4075403"/>
                <a:chExt cx="1082950" cy="904932"/>
              </a:xfrm>
            </p:grpSpPr>
            <p:sp>
              <p:nvSpPr>
                <p:cNvPr id="982" name="Google Shape;982;p13"/>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83" name="Google Shape;983;p13"/>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984" name="Google Shape;984;p13"/>
              <p:cNvGrpSpPr/>
              <p:nvPr/>
            </p:nvGrpSpPr>
            <p:grpSpPr>
              <a:xfrm>
                <a:off x="8582268" y="2814463"/>
                <a:ext cx="1535608" cy="1410826"/>
                <a:chOff x="8582268" y="2814463"/>
                <a:chExt cx="1535608" cy="1410826"/>
              </a:xfrm>
            </p:grpSpPr>
            <p:sp>
              <p:nvSpPr>
                <p:cNvPr id="985" name="Google Shape;985;p13"/>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86" name="Google Shape;986;p13"/>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987" name="Google Shape;987;p13"/>
            <p:cNvGrpSpPr/>
            <p:nvPr/>
          </p:nvGrpSpPr>
          <p:grpSpPr>
            <a:xfrm>
              <a:off x="8812053" y="3501675"/>
              <a:ext cx="1171620" cy="1354244"/>
              <a:chOff x="8812053" y="3501675"/>
              <a:chExt cx="1171620" cy="1354244"/>
            </a:xfrm>
          </p:grpSpPr>
          <p:sp>
            <p:nvSpPr>
              <p:cNvPr id="988" name="Google Shape;988;p13"/>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89" name="Google Shape;989;p13"/>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90" name="Google Shape;990;p13"/>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1" name="Google Shape;991;p13"/>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2" name="Google Shape;992;p13"/>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3" name="Google Shape;993;p13"/>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994" name="Google Shape;994;p13"/>
            <p:cNvGrpSpPr/>
            <p:nvPr/>
          </p:nvGrpSpPr>
          <p:grpSpPr>
            <a:xfrm>
              <a:off x="7116984" y="2129694"/>
              <a:ext cx="809625" cy="809624"/>
              <a:chOff x="7116984" y="2129694"/>
              <a:chExt cx="809625" cy="809624"/>
            </a:xfrm>
          </p:grpSpPr>
          <p:sp>
            <p:nvSpPr>
              <p:cNvPr id="995" name="Google Shape;995;p13"/>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6" name="Google Shape;996;p13"/>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997" name="Google Shape;997;p13"/>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8" name="Google Shape;998;p13"/>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9" name="Google Shape;999;p13"/>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0" name="Google Shape;1000;p13"/>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1" name="Google Shape;1001;p13"/>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2" name="Google Shape;1002;p13"/>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3" name="Google Shape;1003;p13"/>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004" name="Google Shape;1004;p13"/>
            <p:cNvGrpSpPr/>
            <p:nvPr/>
          </p:nvGrpSpPr>
          <p:grpSpPr>
            <a:xfrm>
              <a:off x="8164734" y="2129694"/>
              <a:ext cx="809625" cy="809624"/>
              <a:chOff x="8164734" y="2129694"/>
              <a:chExt cx="809625" cy="809624"/>
            </a:xfrm>
          </p:grpSpPr>
          <p:sp>
            <p:nvSpPr>
              <p:cNvPr id="1005" name="Google Shape;1005;p13"/>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6" name="Google Shape;1006;p13"/>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07" name="Google Shape;1007;p13"/>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08" name="Google Shape;1008;p13"/>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highlight>
                  <a:schemeClr val="accent1"/>
                </a:highlight>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009" name="Google Shape;1009;p13"/>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lvl1pPr indent="-349250" lvl="0" marL="457200" rtl="0" algn="ctr">
              <a:spcBef>
                <a:spcPts val="0"/>
              </a:spcBef>
              <a:spcAft>
                <a:spcPts val="0"/>
              </a:spcAft>
              <a:buSzPts val="1900"/>
              <a:buChar char="●"/>
              <a:defRPr/>
            </a:lvl1pPr>
            <a:lvl2pPr indent="-349250" lvl="1" marL="914400" rtl="0" algn="ctr">
              <a:spcBef>
                <a:spcPts val="2100"/>
              </a:spcBef>
              <a:spcAft>
                <a:spcPts val="0"/>
              </a:spcAft>
              <a:buSzPts val="1900"/>
              <a:buChar char="○"/>
              <a:defRPr/>
            </a:lvl2pPr>
            <a:lvl3pPr indent="-349250" lvl="2" marL="1371600" rtl="0" algn="ctr">
              <a:spcBef>
                <a:spcPts val="2100"/>
              </a:spcBef>
              <a:spcAft>
                <a:spcPts val="0"/>
              </a:spcAft>
              <a:buSzPts val="1900"/>
              <a:buChar char="■"/>
              <a:defRPr/>
            </a:lvl3pPr>
            <a:lvl4pPr indent="-349250" lvl="3" marL="1828800" rtl="0" algn="ctr">
              <a:spcBef>
                <a:spcPts val="2100"/>
              </a:spcBef>
              <a:spcAft>
                <a:spcPts val="0"/>
              </a:spcAft>
              <a:buSzPts val="1900"/>
              <a:buChar char="●"/>
              <a:defRPr/>
            </a:lvl4pPr>
            <a:lvl5pPr indent="-349250" lvl="4" marL="2286000" rtl="0" algn="ctr">
              <a:spcBef>
                <a:spcPts val="2100"/>
              </a:spcBef>
              <a:spcAft>
                <a:spcPts val="0"/>
              </a:spcAft>
              <a:buSzPts val="1900"/>
              <a:buChar char="○"/>
              <a:defRPr/>
            </a:lvl5pPr>
            <a:lvl6pPr indent="-349250" lvl="5" marL="2743200" rtl="0" algn="ctr">
              <a:spcBef>
                <a:spcPts val="2100"/>
              </a:spcBef>
              <a:spcAft>
                <a:spcPts val="0"/>
              </a:spcAft>
              <a:buSzPts val="1900"/>
              <a:buChar char="■"/>
              <a:defRPr/>
            </a:lvl6pPr>
            <a:lvl7pPr indent="-349250" lvl="6" marL="3200400" rtl="0" algn="ctr">
              <a:spcBef>
                <a:spcPts val="2100"/>
              </a:spcBef>
              <a:spcAft>
                <a:spcPts val="0"/>
              </a:spcAft>
              <a:buSzPts val="1900"/>
              <a:buChar char="●"/>
              <a:defRPr/>
            </a:lvl7pPr>
            <a:lvl8pPr indent="-349250" lvl="7" marL="3657600" rtl="0" algn="ctr">
              <a:spcBef>
                <a:spcPts val="2100"/>
              </a:spcBef>
              <a:spcAft>
                <a:spcPts val="0"/>
              </a:spcAft>
              <a:buSzPts val="1900"/>
              <a:buChar char="○"/>
              <a:defRPr/>
            </a:lvl8pPr>
            <a:lvl9pPr indent="-349250" lvl="8" marL="4114800" rtl="0" algn="ctr">
              <a:spcBef>
                <a:spcPts val="2100"/>
              </a:spcBef>
              <a:spcAft>
                <a:spcPts val="2100"/>
              </a:spcAft>
              <a:buSzPts val="1900"/>
              <a:buChar char="■"/>
              <a:defRPr/>
            </a:lvl9pPr>
          </a:lstStyle>
          <a:p/>
        </p:txBody>
      </p:sp>
      <p:sp>
        <p:nvSpPr>
          <p:cNvPr id="1010" name="Google Shape;1010;p13">
            <a:hlinkClick action="ppaction://hlinksldjump" r:id="rId2"/>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011" name="Google Shape;1011;p13"/>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7 Title and text right 1">
  <p:cSld name="CUSTOM_16_1">
    <p:spTree>
      <p:nvGrpSpPr>
        <p:cNvPr id="1012" name="Shape 1012"/>
        <p:cNvGrpSpPr/>
        <p:nvPr/>
      </p:nvGrpSpPr>
      <p:grpSpPr>
        <a:xfrm>
          <a:off x="0" y="0"/>
          <a:ext cx="0" cy="0"/>
          <a:chOff x="0" y="0"/>
          <a:chExt cx="0" cy="0"/>
        </a:xfrm>
      </p:grpSpPr>
      <p:sp>
        <p:nvSpPr>
          <p:cNvPr id="1013" name="Google Shape;1013;p14"/>
          <p:cNvSpPr/>
          <p:nvPr/>
        </p:nvSpPr>
        <p:spPr>
          <a:xfrm>
            <a:off x="0" y="0"/>
            <a:ext cx="12192000" cy="6858000"/>
          </a:xfrm>
          <a:custGeom>
            <a:rect b="b" l="l" r="r" t="t"/>
            <a:pathLst>
              <a:path extrusionOk="0" h="6858000" w="12192000">
                <a:moveTo>
                  <a:pt x="3822249" y="5943611"/>
                </a:moveTo>
                <a:cubicBezTo>
                  <a:pt x="3899833" y="5944273"/>
                  <a:pt x="3977417" y="5964829"/>
                  <a:pt x="4047707" y="6004615"/>
                </a:cubicBezTo>
                <a:lnTo>
                  <a:pt x="5558713" y="6858000"/>
                </a:lnTo>
                <a:lnTo>
                  <a:pt x="2067133" y="6858000"/>
                </a:lnTo>
                <a:lnTo>
                  <a:pt x="3596795" y="6001964"/>
                </a:lnTo>
                <a:cubicBezTo>
                  <a:pt x="3667083" y="5962178"/>
                  <a:pt x="3744666" y="5942948"/>
                  <a:pt x="3822249" y="5943611"/>
                </a:cubicBezTo>
                <a:close/>
                <a:moveTo>
                  <a:pt x="11975649" y="5943610"/>
                </a:moveTo>
                <a:cubicBezTo>
                  <a:pt x="12014440" y="5943942"/>
                  <a:pt x="12053232" y="5949246"/>
                  <a:pt x="12091112" y="5959442"/>
                </a:cubicBezTo>
                <a:lnTo>
                  <a:pt x="12192000" y="6000876"/>
                </a:lnTo>
                <a:lnTo>
                  <a:pt x="12192000" y="6858000"/>
                </a:lnTo>
                <a:lnTo>
                  <a:pt x="10220532" y="6858000"/>
                </a:lnTo>
                <a:lnTo>
                  <a:pt x="11750193" y="6001964"/>
                </a:lnTo>
                <a:cubicBezTo>
                  <a:pt x="11820482" y="5962178"/>
                  <a:pt x="11898065" y="5942948"/>
                  <a:pt x="11975649" y="5943610"/>
                </a:cubicBezTo>
                <a:close/>
                <a:moveTo>
                  <a:pt x="10221226" y="0"/>
                </a:moveTo>
                <a:lnTo>
                  <a:pt x="12192000" y="0"/>
                </a:lnTo>
                <a:lnTo>
                  <a:pt x="12192000" y="807630"/>
                </a:lnTo>
                <a:lnTo>
                  <a:pt x="12099334" y="858871"/>
                </a:lnTo>
                <a:cubicBezTo>
                  <a:pt x="11956103" y="938442"/>
                  <a:pt x="11778391" y="935792"/>
                  <a:pt x="11637811" y="850914"/>
                </a:cubicBezTo>
                <a:close/>
                <a:moveTo>
                  <a:pt x="6521532" y="0"/>
                </a:moveTo>
                <a:lnTo>
                  <a:pt x="9057127" y="0"/>
                </a:lnTo>
                <a:lnTo>
                  <a:pt x="11441291" y="1346526"/>
                </a:lnTo>
                <a:cubicBezTo>
                  <a:pt x="11584537" y="1428761"/>
                  <a:pt x="11674729" y="1582618"/>
                  <a:pt x="11674729" y="1749740"/>
                </a:cubicBezTo>
                <a:lnTo>
                  <a:pt x="11674729" y="5166433"/>
                </a:lnTo>
                <a:cubicBezTo>
                  <a:pt x="11674729" y="5333553"/>
                  <a:pt x="11581885" y="5487410"/>
                  <a:pt x="11435985" y="5569645"/>
                </a:cubicBezTo>
                <a:lnTo>
                  <a:pt x="9106054" y="6858000"/>
                </a:lnTo>
                <a:lnTo>
                  <a:pt x="6590918" y="6858000"/>
                </a:lnTo>
                <a:lnTo>
                  <a:pt x="4446091" y="5569645"/>
                </a:lnTo>
                <a:cubicBezTo>
                  <a:pt x="4305496" y="5487410"/>
                  <a:pt x="4220609" y="5336207"/>
                  <a:pt x="4220609" y="5174390"/>
                </a:cubicBezTo>
                <a:lnTo>
                  <a:pt x="4220609" y="1558743"/>
                </a:lnTo>
                <a:cubicBezTo>
                  <a:pt x="4220609" y="1391623"/>
                  <a:pt x="4310799" y="1237766"/>
                  <a:pt x="4456702" y="1155530"/>
                </a:cubicBezTo>
                <a:close/>
                <a:moveTo>
                  <a:pt x="2067829" y="0"/>
                </a:moveTo>
                <a:lnTo>
                  <a:pt x="5499158" y="0"/>
                </a:lnTo>
                <a:lnTo>
                  <a:pt x="3945935" y="858869"/>
                </a:lnTo>
                <a:cubicBezTo>
                  <a:pt x="3802703" y="938441"/>
                  <a:pt x="3624992" y="935790"/>
                  <a:pt x="3484412" y="850913"/>
                </a:cubicBezTo>
                <a:close/>
                <a:moveTo>
                  <a:pt x="0" y="0"/>
                </a:moveTo>
                <a:lnTo>
                  <a:pt x="868279" y="0"/>
                </a:lnTo>
                <a:lnTo>
                  <a:pt x="3252061" y="1346311"/>
                </a:lnTo>
                <a:cubicBezTo>
                  <a:pt x="3395292" y="1428537"/>
                  <a:pt x="3485475" y="1582378"/>
                  <a:pt x="3485475" y="1749482"/>
                </a:cubicBezTo>
                <a:lnTo>
                  <a:pt x="3485475" y="5165807"/>
                </a:lnTo>
                <a:cubicBezTo>
                  <a:pt x="3485475" y="5332909"/>
                  <a:pt x="3392641" y="5486750"/>
                  <a:pt x="3246756" y="5568976"/>
                </a:cubicBezTo>
                <a:lnTo>
                  <a:pt x="915617" y="6858000"/>
                </a:lnTo>
                <a:lnTo>
                  <a:pt x="0" y="6858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14" name="Google Shape;1014;p14"/>
          <p:cNvSpPr/>
          <p:nvPr/>
        </p:nvSpPr>
        <p:spPr>
          <a:xfrm>
            <a:off x="4141367" y="950100"/>
            <a:ext cx="7796100" cy="4957800"/>
          </a:xfrm>
          <a:prstGeom prst="roundRect">
            <a:avLst>
              <a:gd fmla="val 4504" name="adj"/>
            </a:avLst>
          </a:prstGeom>
          <a:solidFill>
            <a:srgbClr val="FFFFFF">
              <a:alpha val="58819"/>
            </a:srgbClr>
          </a:solidFill>
          <a:ln cap="flat" cmpd="sng" w="762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15" name="Google Shape;1015;p14"/>
          <p:cNvGrpSpPr/>
          <p:nvPr/>
        </p:nvGrpSpPr>
        <p:grpSpPr>
          <a:xfrm>
            <a:off x="158678" y="1665567"/>
            <a:ext cx="4571212" cy="3839644"/>
            <a:chOff x="2076453" y="1626619"/>
            <a:chExt cx="3249831" cy="2729734"/>
          </a:xfrm>
        </p:grpSpPr>
        <p:grpSp>
          <p:nvGrpSpPr>
            <p:cNvPr id="1016" name="Google Shape;1016;p14"/>
            <p:cNvGrpSpPr/>
            <p:nvPr/>
          </p:nvGrpSpPr>
          <p:grpSpPr>
            <a:xfrm>
              <a:off x="2076453" y="2309959"/>
              <a:ext cx="833410" cy="861198"/>
              <a:chOff x="2076453" y="2309959"/>
              <a:chExt cx="833410" cy="861198"/>
            </a:xfrm>
          </p:grpSpPr>
          <p:sp>
            <p:nvSpPr>
              <p:cNvPr id="1017" name="Google Shape;1017;p14"/>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18" name="Google Shape;1018;p14"/>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019" name="Google Shape;1019;p14"/>
            <p:cNvGrpSpPr/>
            <p:nvPr/>
          </p:nvGrpSpPr>
          <p:grpSpPr>
            <a:xfrm>
              <a:off x="2450412" y="1626619"/>
              <a:ext cx="1134652" cy="1350990"/>
              <a:chOff x="2450412" y="1626619"/>
              <a:chExt cx="1134652" cy="1350990"/>
            </a:xfrm>
          </p:grpSpPr>
          <p:sp>
            <p:nvSpPr>
              <p:cNvPr id="1020" name="Google Shape;1020;p14"/>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1" name="Google Shape;1021;p14"/>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22" name="Google Shape;1022;p14"/>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3" name="Google Shape;1023;p14"/>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4" name="Google Shape;1024;p14"/>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5" name="Google Shape;1025;p14"/>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6" name="Google Shape;1026;p14"/>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7" name="Google Shape;1027;p14"/>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028" name="Google Shape;1028;p14"/>
            <p:cNvGrpSpPr/>
            <p:nvPr/>
          </p:nvGrpSpPr>
          <p:grpSpPr>
            <a:xfrm>
              <a:off x="3468909" y="2291619"/>
              <a:ext cx="809625" cy="809625"/>
              <a:chOff x="3468909" y="2291619"/>
              <a:chExt cx="809625" cy="809625"/>
            </a:xfrm>
          </p:grpSpPr>
          <p:sp>
            <p:nvSpPr>
              <p:cNvPr id="1029" name="Google Shape;1029;p14"/>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0" name="Google Shape;1030;p14"/>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31" name="Google Shape;1031;p14"/>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2" name="Google Shape;1032;p14"/>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3" name="Google Shape;1033;p14"/>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4" name="Google Shape;1034;p14"/>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5" name="Google Shape;1035;p14"/>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6" name="Google Shape;1036;p14"/>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7" name="Google Shape;1037;p14"/>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8" name="Google Shape;1038;p14"/>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039" name="Google Shape;1039;p14"/>
            <p:cNvGrpSpPr/>
            <p:nvPr/>
          </p:nvGrpSpPr>
          <p:grpSpPr>
            <a:xfrm>
              <a:off x="4516659" y="2291619"/>
              <a:ext cx="809625" cy="809625"/>
              <a:chOff x="4516659" y="2291619"/>
              <a:chExt cx="809625" cy="809625"/>
            </a:xfrm>
          </p:grpSpPr>
          <p:sp>
            <p:nvSpPr>
              <p:cNvPr id="1040" name="Google Shape;1040;p14"/>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41" name="Google Shape;1041;p14"/>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42" name="Google Shape;1042;p14"/>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43" name="Google Shape;1043;p14"/>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44" name="Google Shape;1044;p14"/>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highlight>
                  <a:schemeClr val="accent1"/>
                </a:highlight>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1045" name="Google Shape;1045;p14"/>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lvl1pPr indent="-349250" lvl="0" marL="457200" rtl="0" algn="ctr">
              <a:spcBef>
                <a:spcPts val="0"/>
              </a:spcBef>
              <a:spcAft>
                <a:spcPts val="0"/>
              </a:spcAft>
              <a:buSzPts val="1900"/>
              <a:buChar char="●"/>
              <a:defRPr/>
            </a:lvl1pPr>
            <a:lvl2pPr indent="-349250" lvl="1" marL="914400" rtl="0" algn="ctr">
              <a:spcBef>
                <a:spcPts val="2100"/>
              </a:spcBef>
              <a:spcAft>
                <a:spcPts val="0"/>
              </a:spcAft>
              <a:buSzPts val="1900"/>
              <a:buChar char="○"/>
              <a:defRPr/>
            </a:lvl2pPr>
            <a:lvl3pPr indent="-349250" lvl="2" marL="1371600" rtl="0" algn="ctr">
              <a:spcBef>
                <a:spcPts val="2100"/>
              </a:spcBef>
              <a:spcAft>
                <a:spcPts val="0"/>
              </a:spcAft>
              <a:buSzPts val="1900"/>
              <a:buChar char="■"/>
              <a:defRPr/>
            </a:lvl3pPr>
            <a:lvl4pPr indent="-349250" lvl="3" marL="1828800" rtl="0" algn="ctr">
              <a:spcBef>
                <a:spcPts val="2100"/>
              </a:spcBef>
              <a:spcAft>
                <a:spcPts val="0"/>
              </a:spcAft>
              <a:buSzPts val="1900"/>
              <a:buChar char="●"/>
              <a:defRPr/>
            </a:lvl4pPr>
            <a:lvl5pPr indent="-349250" lvl="4" marL="2286000" rtl="0" algn="ctr">
              <a:spcBef>
                <a:spcPts val="2100"/>
              </a:spcBef>
              <a:spcAft>
                <a:spcPts val="0"/>
              </a:spcAft>
              <a:buSzPts val="1900"/>
              <a:buChar char="○"/>
              <a:defRPr/>
            </a:lvl5pPr>
            <a:lvl6pPr indent="-349250" lvl="5" marL="2743200" rtl="0" algn="ctr">
              <a:spcBef>
                <a:spcPts val="2100"/>
              </a:spcBef>
              <a:spcAft>
                <a:spcPts val="0"/>
              </a:spcAft>
              <a:buSzPts val="1900"/>
              <a:buChar char="■"/>
              <a:defRPr/>
            </a:lvl6pPr>
            <a:lvl7pPr indent="-349250" lvl="6" marL="3200400" rtl="0" algn="ctr">
              <a:spcBef>
                <a:spcPts val="2100"/>
              </a:spcBef>
              <a:spcAft>
                <a:spcPts val="0"/>
              </a:spcAft>
              <a:buSzPts val="1900"/>
              <a:buChar char="●"/>
              <a:defRPr/>
            </a:lvl7pPr>
            <a:lvl8pPr indent="-349250" lvl="7" marL="3657600" rtl="0" algn="ctr">
              <a:spcBef>
                <a:spcPts val="2100"/>
              </a:spcBef>
              <a:spcAft>
                <a:spcPts val="0"/>
              </a:spcAft>
              <a:buSzPts val="1900"/>
              <a:buChar char="○"/>
              <a:defRPr/>
            </a:lvl8pPr>
            <a:lvl9pPr indent="-349250" lvl="8" marL="4114800" rtl="0" algn="ctr">
              <a:spcBef>
                <a:spcPts val="2100"/>
              </a:spcBef>
              <a:spcAft>
                <a:spcPts val="2100"/>
              </a:spcAft>
              <a:buSzPts val="1900"/>
              <a:buChar char="■"/>
              <a:defRPr/>
            </a:lvl9pPr>
          </a:lstStyle>
          <a:p/>
        </p:txBody>
      </p:sp>
      <p:sp>
        <p:nvSpPr>
          <p:cNvPr id="1046" name="Google Shape;1046;p14">
            <a:hlinkClick action="ppaction://hlinksldjump" r:id="rId2"/>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047" name="Google Shape;1047;p14"/>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8 Custom Layout 1">
  <p:cSld name="CUSTOM_17">
    <p:spTree>
      <p:nvGrpSpPr>
        <p:cNvPr id="1048" name="Shape 1048"/>
        <p:cNvGrpSpPr/>
        <p:nvPr/>
      </p:nvGrpSpPr>
      <p:grpSpPr>
        <a:xfrm>
          <a:off x="0" y="0"/>
          <a:ext cx="0" cy="0"/>
          <a:chOff x="0" y="0"/>
          <a:chExt cx="0" cy="0"/>
        </a:xfrm>
      </p:grpSpPr>
      <p:grpSp>
        <p:nvGrpSpPr>
          <p:cNvPr id="1049" name="Google Shape;1049;p15"/>
          <p:cNvGrpSpPr/>
          <p:nvPr/>
        </p:nvGrpSpPr>
        <p:grpSpPr>
          <a:xfrm>
            <a:off x="0" y="0"/>
            <a:ext cx="12192000" cy="6858000"/>
            <a:chOff x="0" y="0"/>
            <a:chExt cx="12192000" cy="6858000"/>
          </a:xfrm>
        </p:grpSpPr>
        <p:sp>
          <p:nvSpPr>
            <p:cNvPr id="1050" name="Google Shape;1050;p15"/>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1" name="Google Shape;1051;p15"/>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2" name="Google Shape;1052;p15"/>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3" name="Google Shape;1053;p15"/>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4" name="Google Shape;1054;p15"/>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5" name="Google Shape;1055;p15"/>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6" name="Google Shape;1056;p15"/>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7" name="Google Shape;1057;p15"/>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8" name="Google Shape;1058;p15"/>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9" name="Google Shape;1059;p15"/>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0" name="Google Shape;1060;p15"/>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1" name="Google Shape;1061;p15"/>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2" name="Google Shape;1062;p15"/>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3" name="Google Shape;1063;p15"/>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4" name="Google Shape;1064;p15"/>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065" name="Google Shape;1065;p15"/>
          <p:cNvGrpSpPr/>
          <p:nvPr/>
        </p:nvGrpSpPr>
        <p:grpSpPr>
          <a:xfrm>
            <a:off x="-1177" y="0"/>
            <a:ext cx="12192000" cy="6163564"/>
            <a:chOff x="-1177" y="0"/>
            <a:chExt cx="12192000" cy="6163564"/>
          </a:xfrm>
        </p:grpSpPr>
        <p:sp>
          <p:nvSpPr>
            <p:cNvPr id="1066" name="Google Shape;1066;p15"/>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7" name="Google Shape;1067;p15"/>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8" name="Google Shape;1068;p15"/>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9" name="Google Shape;1069;p15"/>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0" name="Google Shape;1070;p15"/>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1" name="Google Shape;1071;p15"/>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2" name="Google Shape;1072;p15"/>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3" name="Google Shape;1073;p15"/>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4" name="Google Shape;1074;p15"/>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5" name="Google Shape;1075;p15"/>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6" name="Google Shape;1076;p15"/>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7" name="Google Shape;1077;p15"/>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8" name="Google Shape;1078;p15"/>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9" name="Google Shape;1079;p15"/>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80" name="Google Shape;1080;p15"/>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81" name="Google Shape;1081;p15"/>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82" name="Google Shape;1082;p15"/>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083" name="Google Shape;1083;p15"/>
          <p:cNvSpPr/>
          <p:nvPr/>
        </p:nvSpPr>
        <p:spPr>
          <a:xfrm>
            <a:off x="470100" y="332700"/>
            <a:ext cx="11251800" cy="6192600"/>
          </a:xfrm>
          <a:prstGeom prst="roundRect">
            <a:avLst>
              <a:gd fmla="val 4504" name="adj"/>
            </a:avLst>
          </a:prstGeom>
          <a:solidFill>
            <a:srgbClr val="FFFFFF">
              <a:alpha val="58819"/>
            </a:srgbClr>
          </a:solidFill>
          <a:ln cap="flat" cmpd="sng" w="762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84" name="Google Shape;1084;p15"/>
          <p:cNvGrpSpPr/>
          <p:nvPr/>
        </p:nvGrpSpPr>
        <p:grpSpPr>
          <a:xfrm>
            <a:off x="89409" y="4337441"/>
            <a:ext cx="2311930" cy="1941933"/>
            <a:chOff x="2076453" y="1626619"/>
            <a:chExt cx="3249831" cy="2729734"/>
          </a:xfrm>
        </p:grpSpPr>
        <p:grpSp>
          <p:nvGrpSpPr>
            <p:cNvPr id="1085" name="Google Shape;1085;p15"/>
            <p:cNvGrpSpPr/>
            <p:nvPr/>
          </p:nvGrpSpPr>
          <p:grpSpPr>
            <a:xfrm>
              <a:off x="2076453" y="2309959"/>
              <a:ext cx="833410" cy="861198"/>
              <a:chOff x="2076453" y="2309959"/>
              <a:chExt cx="833410" cy="861198"/>
            </a:xfrm>
          </p:grpSpPr>
          <p:sp>
            <p:nvSpPr>
              <p:cNvPr id="1086" name="Google Shape;1086;p15"/>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87" name="Google Shape;1087;p15"/>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088" name="Google Shape;1088;p15"/>
            <p:cNvGrpSpPr/>
            <p:nvPr/>
          </p:nvGrpSpPr>
          <p:grpSpPr>
            <a:xfrm>
              <a:off x="2450412" y="1626619"/>
              <a:ext cx="1134652" cy="1350990"/>
              <a:chOff x="2450412" y="1626619"/>
              <a:chExt cx="1134652" cy="1350990"/>
            </a:xfrm>
          </p:grpSpPr>
          <p:sp>
            <p:nvSpPr>
              <p:cNvPr id="1089" name="Google Shape;1089;p15"/>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0" name="Google Shape;1090;p15"/>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091" name="Google Shape;1091;p15"/>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2" name="Google Shape;1092;p15"/>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3" name="Google Shape;1093;p15"/>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4" name="Google Shape;1094;p15"/>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5" name="Google Shape;1095;p15"/>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6" name="Google Shape;1096;p15"/>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097" name="Google Shape;1097;p15"/>
            <p:cNvGrpSpPr/>
            <p:nvPr/>
          </p:nvGrpSpPr>
          <p:grpSpPr>
            <a:xfrm>
              <a:off x="3468909" y="2291619"/>
              <a:ext cx="809625" cy="809625"/>
              <a:chOff x="3468909" y="2291619"/>
              <a:chExt cx="809625" cy="809625"/>
            </a:xfrm>
          </p:grpSpPr>
          <p:sp>
            <p:nvSpPr>
              <p:cNvPr id="1098" name="Google Shape;1098;p15"/>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9" name="Google Shape;1099;p15"/>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00" name="Google Shape;1100;p15"/>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1" name="Google Shape;1101;p15"/>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2" name="Google Shape;1102;p15"/>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3" name="Google Shape;1103;p15"/>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4" name="Google Shape;1104;p15"/>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5" name="Google Shape;1105;p15"/>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6" name="Google Shape;1106;p15"/>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07" name="Google Shape;1107;p15"/>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108" name="Google Shape;1108;p15"/>
            <p:cNvGrpSpPr/>
            <p:nvPr/>
          </p:nvGrpSpPr>
          <p:grpSpPr>
            <a:xfrm>
              <a:off x="4516659" y="2291619"/>
              <a:ext cx="809625" cy="809625"/>
              <a:chOff x="4516659" y="2291619"/>
              <a:chExt cx="809625" cy="809625"/>
            </a:xfrm>
          </p:grpSpPr>
          <p:sp>
            <p:nvSpPr>
              <p:cNvPr id="1109" name="Google Shape;1109;p15"/>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10" name="Google Shape;1110;p15"/>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11" name="Google Shape;1111;p15"/>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12" name="Google Shape;1112;p15"/>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113" name="Google Shape;1113;p15"/>
          <p:cNvGrpSpPr/>
          <p:nvPr/>
        </p:nvGrpSpPr>
        <p:grpSpPr>
          <a:xfrm flipH="1">
            <a:off x="9758423" y="515108"/>
            <a:ext cx="2109140" cy="1771597"/>
            <a:chOff x="2076453" y="1626619"/>
            <a:chExt cx="3249831" cy="2729734"/>
          </a:xfrm>
        </p:grpSpPr>
        <p:grpSp>
          <p:nvGrpSpPr>
            <p:cNvPr id="1114" name="Google Shape;1114;p15"/>
            <p:cNvGrpSpPr/>
            <p:nvPr/>
          </p:nvGrpSpPr>
          <p:grpSpPr>
            <a:xfrm>
              <a:off x="2076453" y="2309959"/>
              <a:ext cx="833410" cy="861198"/>
              <a:chOff x="2076453" y="2309959"/>
              <a:chExt cx="833410" cy="861198"/>
            </a:xfrm>
          </p:grpSpPr>
          <p:sp>
            <p:nvSpPr>
              <p:cNvPr id="1115" name="Google Shape;1115;p15"/>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16" name="Google Shape;1116;p15"/>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117" name="Google Shape;1117;p15"/>
            <p:cNvGrpSpPr/>
            <p:nvPr/>
          </p:nvGrpSpPr>
          <p:grpSpPr>
            <a:xfrm>
              <a:off x="2450412" y="1626619"/>
              <a:ext cx="1134652" cy="1350990"/>
              <a:chOff x="2450412" y="1626619"/>
              <a:chExt cx="1134652" cy="1350990"/>
            </a:xfrm>
          </p:grpSpPr>
          <p:sp>
            <p:nvSpPr>
              <p:cNvPr id="1118" name="Google Shape;1118;p15"/>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19" name="Google Shape;1119;p15"/>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20" name="Google Shape;1120;p15"/>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1" name="Google Shape;1121;p15"/>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2" name="Google Shape;1122;p15"/>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3" name="Google Shape;1123;p15"/>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4" name="Google Shape;1124;p15"/>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5" name="Google Shape;1125;p15"/>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126" name="Google Shape;1126;p15"/>
            <p:cNvGrpSpPr/>
            <p:nvPr/>
          </p:nvGrpSpPr>
          <p:grpSpPr>
            <a:xfrm>
              <a:off x="3468909" y="2291619"/>
              <a:ext cx="809625" cy="809625"/>
              <a:chOff x="3468909" y="2291619"/>
              <a:chExt cx="809625" cy="809625"/>
            </a:xfrm>
          </p:grpSpPr>
          <p:sp>
            <p:nvSpPr>
              <p:cNvPr id="1127" name="Google Shape;1127;p15"/>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28" name="Google Shape;1128;p15"/>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29" name="Google Shape;1129;p15"/>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0" name="Google Shape;1130;p15"/>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1" name="Google Shape;1131;p15"/>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2" name="Google Shape;1132;p15"/>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3" name="Google Shape;1133;p15"/>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4" name="Google Shape;1134;p15"/>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5" name="Google Shape;1135;p15"/>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6" name="Google Shape;1136;p15"/>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137" name="Google Shape;1137;p15"/>
            <p:cNvGrpSpPr/>
            <p:nvPr/>
          </p:nvGrpSpPr>
          <p:grpSpPr>
            <a:xfrm>
              <a:off x="4516659" y="2291619"/>
              <a:ext cx="809625" cy="809625"/>
              <a:chOff x="4516659" y="2291619"/>
              <a:chExt cx="809625" cy="809625"/>
            </a:xfrm>
          </p:grpSpPr>
          <p:sp>
            <p:nvSpPr>
              <p:cNvPr id="1138" name="Google Shape;1138;p15"/>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39" name="Google Shape;1139;p15"/>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40" name="Google Shape;1140;p15"/>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41" name="Google Shape;1141;p15"/>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42" name="Google Shape;1142;p15">
            <a:hlinkClick action="ppaction://hlinksldjump" r:id="rId2"/>
          </p:cNvPr>
          <p:cNvSpPr/>
          <p:nvPr/>
        </p:nvSpPr>
        <p:spPr>
          <a:xfrm>
            <a:off x="658131"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3" name="Google Shape;1143;p15">
            <a:hlinkClick action="ppaction://hlinksldjump" r:id="rId3"/>
          </p:cNvPr>
          <p:cNvSpPr/>
          <p:nvPr/>
        </p:nvSpPr>
        <p:spPr>
          <a:xfrm>
            <a:off x="2869703"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4" name="Google Shape;1144;p15">
            <a:hlinkClick action="ppaction://hlinksldjump" r:id="rId4"/>
          </p:cNvPr>
          <p:cNvSpPr/>
          <p:nvPr/>
        </p:nvSpPr>
        <p:spPr>
          <a:xfrm>
            <a:off x="5081276"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5" name="Google Shape;1145;p15">
            <a:hlinkClick action="ppaction://hlinksldjump" r:id="rId5"/>
          </p:cNvPr>
          <p:cNvSpPr/>
          <p:nvPr/>
        </p:nvSpPr>
        <p:spPr>
          <a:xfrm>
            <a:off x="7292849"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6" name="Google Shape;1146;p15">
            <a:hlinkClick action="ppaction://hlinksldjump" r:id="rId6"/>
          </p:cNvPr>
          <p:cNvSpPr/>
          <p:nvPr/>
        </p:nvSpPr>
        <p:spPr>
          <a:xfrm>
            <a:off x="1763917"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7" name="Google Shape;1147;p15">
            <a:hlinkClick action="ppaction://hlinksldjump" r:id="rId7"/>
          </p:cNvPr>
          <p:cNvSpPr/>
          <p:nvPr/>
        </p:nvSpPr>
        <p:spPr>
          <a:xfrm>
            <a:off x="3975490"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8" name="Google Shape;1148;p15">
            <a:hlinkClick action="ppaction://hlinksldjump" r:id="rId8"/>
          </p:cNvPr>
          <p:cNvSpPr/>
          <p:nvPr/>
        </p:nvSpPr>
        <p:spPr>
          <a:xfrm>
            <a:off x="6187062"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49" name="Google Shape;1149;p15">
            <a:hlinkClick action="ppaction://hlinksldjump" r:id="rId9"/>
          </p:cNvPr>
          <p:cNvSpPr/>
          <p:nvPr/>
        </p:nvSpPr>
        <p:spPr>
          <a:xfrm>
            <a:off x="8398635"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50" name="Google Shape;1150;p15">
            <a:hlinkClick action="ppaction://hlinksldjump" r:id="rId10"/>
          </p:cNvPr>
          <p:cNvSpPr/>
          <p:nvPr/>
        </p:nvSpPr>
        <p:spPr>
          <a:xfrm>
            <a:off x="2869703"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51" name="Google Shape;1151;p15">
            <a:hlinkClick action="ppaction://hlinksldjump" r:id="rId11"/>
          </p:cNvPr>
          <p:cNvSpPr/>
          <p:nvPr/>
        </p:nvSpPr>
        <p:spPr>
          <a:xfrm>
            <a:off x="5081276"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52" name="Google Shape;1152;p15">
            <a:hlinkClick action="ppaction://hlinksldjump" r:id="rId12"/>
          </p:cNvPr>
          <p:cNvSpPr/>
          <p:nvPr/>
        </p:nvSpPr>
        <p:spPr>
          <a:xfrm>
            <a:off x="7292849"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
        <p:nvSpPr>
          <p:cNvPr id="1153" name="Google Shape;1153;p15">
            <a:hlinkClick action="ppaction://hlinksldjump" r:id="rId13"/>
          </p:cNvPr>
          <p:cNvSpPr/>
          <p:nvPr/>
        </p:nvSpPr>
        <p:spPr>
          <a:xfrm>
            <a:off x="9504421"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helsea Market"/>
              <a:ea typeface="Chelsea Market"/>
              <a:cs typeface="Chelsea Market"/>
              <a:sym typeface="Chelsea Market"/>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0 DO NOT REMOVE · SlidesMania">
  <p:cSld name="CUSTOM_20">
    <p:spTree>
      <p:nvGrpSpPr>
        <p:cNvPr id="1154" name="Shape 1154"/>
        <p:cNvGrpSpPr/>
        <p:nvPr/>
      </p:nvGrpSpPr>
      <p:grpSpPr>
        <a:xfrm>
          <a:off x="0" y="0"/>
          <a:ext cx="0" cy="0"/>
          <a:chOff x="0" y="0"/>
          <a:chExt cx="0" cy="0"/>
        </a:xfrm>
      </p:grpSpPr>
      <p:grpSp>
        <p:nvGrpSpPr>
          <p:cNvPr id="1155" name="Google Shape;1155;p16"/>
          <p:cNvGrpSpPr/>
          <p:nvPr/>
        </p:nvGrpSpPr>
        <p:grpSpPr>
          <a:xfrm>
            <a:off x="0" y="0"/>
            <a:ext cx="12192000" cy="6858000"/>
            <a:chOff x="0" y="0"/>
            <a:chExt cx="12192000" cy="6858000"/>
          </a:xfrm>
        </p:grpSpPr>
        <p:sp>
          <p:nvSpPr>
            <p:cNvPr id="1156" name="Google Shape;1156;p16"/>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7" name="Google Shape;1157;p16"/>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1158" name="Google Shape;1158;p16"/>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159" name="Google Shape;1159;p16">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1160" name="Google Shape;1160;p16">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1161" name="Google Shape;1161;p16">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1162" name="Google Shape;1162;p16">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1163" name="Google Shape;1163;p16"/>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1164" name="Google Shape;1164;p16"/>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ust title">
  <p:cSld name="CUSTOM_18">
    <p:spTree>
      <p:nvGrpSpPr>
        <p:cNvPr id="211" name="Shape 211"/>
        <p:cNvGrpSpPr/>
        <p:nvPr/>
      </p:nvGrpSpPr>
      <p:grpSpPr>
        <a:xfrm>
          <a:off x="0" y="0"/>
          <a:ext cx="0" cy="0"/>
          <a:chOff x="0" y="0"/>
          <a:chExt cx="0" cy="0"/>
        </a:xfrm>
      </p:grpSpPr>
      <p:sp>
        <p:nvSpPr>
          <p:cNvPr id="212" name="Google Shape;212;p3"/>
          <p:cNvSpPr txBox="1"/>
          <p:nvPr>
            <p:ph type="title"/>
          </p:nvPr>
        </p:nvSpPr>
        <p:spPr>
          <a:xfrm>
            <a:off x="415650" y="421105"/>
            <a:ext cx="11360700" cy="1230600"/>
          </a:xfrm>
          <a:prstGeom prst="rect">
            <a:avLst/>
          </a:prstGeom>
        </p:spPr>
        <p:txBody>
          <a:bodyPr anchorCtr="0" anchor="t" bIns="121900" lIns="121900" spcFirstLastPara="1" rIns="121900" wrap="square" tIns="121900">
            <a:noAutofit/>
          </a:bodyPr>
          <a:lstStyle>
            <a:lvl1pPr lvl="0" rtl="0" algn="ctr">
              <a:spcBef>
                <a:spcPts val="0"/>
              </a:spcBef>
              <a:spcAft>
                <a:spcPts val="0"/>
              </a:spcAft>
              <a:buSzPts val="5000"/>
              <a:buNone/>
              <a:defRPr sz="5000"/>
            </a:lvl1pPr>
            <a:lvl2pPr lvl="1" rtl="0" algn="ctr">
              <a:spcBef>
                <a:spcPts val="0"/>
              </a:spcBef>
              <a:spcAft>
                <a:spcPts val="0"/>
              </a:spcAft>
              <a:buSzPts val="7000"/>
              <a:buNone/>
              <a:defRPr sz="7000"/>
            </a:lvl2pPr>
            <a:lvl3pPr lvl="2" rtl="0" algn="ctr">
              <a:spcBef>
                <a:spcPts val="0"/>
              </a:spcBef>
              <a:spcAft>
                <a:spcPts val="0"/>
              </a:spcAft>
              <a:buSzPts val="7000"/>
              <a:buNone/>
              <a:defRPr sz="7000"/>
            </a:lvl3pPr>
            <a:lvl4pPr lvl="3" rtl="0" algn="ctr">
              <a:spcBef>
                <a:spcPts val="0"/>
              </a:spcBef>
              <a:spcAft>
                <a:spcPts val="0"/>
              </a:spcAft>
              <a:buSzPts val="7000"/>
              <a:buNone/>
              <a:defRPr sz="7000"/>
            </a:lvl4pPr>
            <a:lvl5pPr lvl="4" rtl="0" algn="ctr">
              <a:spcBef>
                <a:spcPts val="0"/>
              </a:spcBef>
              <a:spcAft>
                <a:spcPts val="0"/>
              </a:spcAft>
              <a:buSzPts val="7000"/>
              <a:buNone/>
              <a:defRPr sz="7000"/>
            </a:lvl5pPr>
            <a:lvl6pPr lvl="5" rtl="0" algn="ctr">
              <a:spcBef>
                <a:spcPts val="0"/>
              </a:spcBef>
              <a:spcAft>
                <a:spcPts val="0"/>
              </a:spcAft>
              <a:buSzPts val="7000"/>
              <a:buNone/>
              <a:defRPr sz="7000"/>
            </a:lvl6pPr>
            <a:lvl7pPr lvl="6" rtl="0" algn="ctr">
              <a:spcBef>
                <a:spcPts val="0"/>
              </a:spcBef>
              <a:spcAft>
                <a:spcPts val="0"/>
              </a:spcAft>
              <a:buSzPts val="7000"/>
              <a:buNone/>
              <a:defRPr sz="7000"/>
            </a:lvl7pPr>
            <a:lvl8pPr lvl="7" rtl="0" algn="ctr">
              <a:spcBef>
                <a:spcPts val="0"/>
              </a:spcBef>
              <a:spcAft>
                <a:spcPts val="0"/>
              </a:spcAft>
              <a:buSzPts val="7000"/>
              <a:buNone/>
              <a:defRPr sz="7000"/>
            </a:lvl8pPr>
            <a:lvl9pPr lvl="8" rtl="0" algn="ctr">
              <a:spcBef>
                <a:spcPts val="0"/>
              </a:spcBef>
              <a:spcAft>
                <a:spcPts val="0"/>
              </a:spcAft>
              <a:buSzPts val="7000"/>
              <a:buNone/>
              <a:defRPr sz="70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Intro">
  <p:cSld name="CUSTOM_1">
    <p:spTree>
      <p:nvGrpSpPr>
        <p:cNvPr id="213" name="Shape 213"/>
        <p:cNvGrpSpPr/>
        <p:nvPr/>
      </p:nvGrpSpPr>
      <p:grpSpPr>
        <a:xfrm>
          <a:off x="0" y="0"/>
          <a:ext cx="0" cy="0"/>
          <a:chOff x="0" y="0"/>
          <a:chExt cx="0" cy="0"/>
        </a:xfrm>
      </p:grpSpPr>
      <p:grpSp>
        <p:nvGrpSpPr>
          <p:cNvPr id="214" name="Google Shape;214;p4"/>
          <p:cNvGrpSpPr/>
          <p:nvPr/>
        </p:nvGrpSpPr>
        <p:grpSpPr>
          <a:xfrm>
            <a:off x="0" y="0"/>
            <a:ext cx="12192000" cy="6858000"/>
            <a:chOff x="0" y="0"/>
            <a:chExt cx="12192000" cy="6858000"/>
          </a:xfrm>
        </p:grpSpPr>
        <p:sp>
          <p:nvSpPr>
            <p:cNvPr id="215" name="Google Shape;215;p4"/>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6" name="Google Shape;216;p4"/>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7" name="Google Shape;217;p4"/>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8" name="Google Shape;218;p4"/>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9" name="Google Shape;219;p4"/>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0" name="Google Shape;220;p4"/>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1" name="Google Shape;221;p4"/>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2" name="Google Shape;222;p4"/>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3" name="Google Shape;223;p4"/>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4" name="Google Shape;224;p4"/>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5" name="Google Shape;225;p4"/>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6" name="Google Shape;226;p4"/>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7" name="Google Shape;227;p4"/>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8" name="Google Shape;228;p4"/>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9" name="Google Shape;229;p4"/>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230" name="Google Shape;230;p4"/>
          <p:cNvGrpSpPr/>
          <p:nvPr/>
        </p:nvGrpSpPr>
        <p:grpSpPr>
          <a:xfrm>
            <a:off x="-1177" y="0"/>
            <a:ext cx="12192000" cy="6163564"/>
            <a:chOff x="-1177" y="0"/>
            <a:chExt cx="12192000" cy="6163564"/>
          </a:xfrm>
        </p:grpSpPr>
        <p:sp>
          <p:nvSpPr>
            <p:cNvPr id="231" name="Google Shape;231;p4"/>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2" name="Google Shape;232;p4"/>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3" name="Google Shape;233;p4"/>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4" name="Google Shape;234;p4"/>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5" name="Google Shape;235;p4"/>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6" name="Google Shape;236;p4"/>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7" name="Google Shape;237;p4"/>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8" name="Google Shape;238;p4"/>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9" name="Google Shape;239;p4"/>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0" name="Google Shape;240;p4"/>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1" name="Google Shape;241;p4"/>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2" name="Google Shape;242;p4"/>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3" name="Google Shape;243;p4"/>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4" name="Google Shape;244;p4"/>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5" name="Google Shape;245;p4"/>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6" name="Google Shape;246;p4"/>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247" name="Google Shape;247;p4"/>
          <p:cNvSpPr/>
          <p:nvPr/>
        </p:nvSpPr>
        <p:spPr>
          <a:xfrm>
            <a:off x="4197100" y="332700"/>
            <a:ext cx="7524900" cy="61926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sp>
        <p:nvSpPr>
          <p:cNvPr id="248" name="Google Shape;248;p4"/>
          <p:cNvSpPr txBox="1"/>
          <p:nvPr>
            <p:ph type="title"/>
          </p:nvPr>
        </p:nvSpPr>
        <p:spPr>
          <a:xfrm>
            <a:off x="5539325" y="1583975"/>
            <a:ext cx="5322600" cy="1324800"/>
          </a:xfrm>
          <a:prstGeom prst="rect">
            <a:avLst/>
          </a:prstGeom>
        </p:spPr>
        <p:txBody>
          <a:bodyPr anchorCtr="0" anchor="t" bIns="121900" lIns="121900" spcFirstLastPara="1" rIns="121900" wrap="square" tIns="121900">
            <a:noAutofit/>
          </a:bodyPr>
          <a:lstStyle>
            <a:lvl1pPr indent="0" lvl="0" marL="0" marR="0" rtl="0" algn="r">
              <a:lnSpc>
                <a:spcPct val="100000"/>
              </a:lnSpc>
              <a:spcBef>
                <a:spcPts val="0"/>
              </a:spcBef>
              <a:spcAft>
                <a:spcPts val="0"/>
              </a:spcAft>
              <a:buClr>
                <a:schemeClr val="dk1"/>
              </a:buClr>
              <a:buSzPts val="7000"/>
              <a:buFont typeface="Aldrich"/>
              <a:buNone/>
              <a:defRPr sz="7000"/>
            </a:lvl1pPr>
            <a:lvl2pPr lvl="1"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lgn="r">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sp>
        <p:nvSpPr>
          <p:cNvPr id="249" name="Google Shape;249;p4"/>
          <p:cNvSpPr txBox="1"/>
          <p:nvPr>
            <p:ph idx="1" type="body"/>
          </p:nvPr>
        </p:nvSpPr>
        <p:spPr>
          <a:xfrm>
            <a:off x="5539300" y="2988275"/>
            <a:ext cx="5322600" cy="2235900"/>
          </a:xfrm>
          <a:prstGeom prst="rect">
            <a:avLst/>
          </a:prstGeom>
        </p:spPr>
        <p:txBody>
          <a:bodyPr anchorCtr="0" anchor="t" bIns="121900" lIns="121900" spcFirstLastPara="1" rIns="121900" wrap="square" tIns="121900">
            <a:noAutofit/>
          </a:bodyPr>
          <a:lstStyle>
            <a:lvl1pPr indent="-349250" lvl="0" marL="457200" algn="r">
              <a:spcBef>
                <a:spcPts val="0"/>
              </a:spcBef>
              <a:spcAft>
                <a:spcPts val="0"/>
              </a:spcAft>
              <a:buSzPts val="1900"/>
              <a:buChar char="●"/>
              <a:defRPr/>
            </a:lvl1pPr>
            <a:lvl2pPr indent="-349250" lvl="1" marL="914400" algn="r">
              <a:spcBef>
                <a:spcPts val="2100"/>
              </a:spcBef>
              <a:spcAft>
                <a:spcPts val="0"/>
              </a:spcAft>
              <a:buSzPts val="1900"/>
              <a:buChar char="○"/>
              <a:defRPr/>
            </a:lvl2pPr>
            <a:lvl3pPr indent="-349250" lvl="2" marL="1371600" algn="r">
              <a:spcBef>
                <a:spcPts val="2100"/>
              </a:spcBef>
              <a:spcAft>
                <a:spcPts val="0"/>
              </a:spcAft>
              <a:buSzPts val="1900"/>
              <a:buChar char="■"/>
              <a:defRPr/>
            </a:lvl3pPr>
            <a:lvl4pPr indent="-349250" lvl="3" marL="1828800" algn="r">
              <a:spcBef>
                <a:spcPts val="2100"/>
              </a:spcBef>
              <a:spcAft>
                <a:spcPts val="0"/>
              </a:spcAft>
              <a:buSzPts val="1900"/>
              <a:buChar char="●"/>
              <a:defRPr/>
            </a:lvl4pPr>
            <a:lvl5pPr indent="-349250" lvl="4" marL="2286000" algn="r">
              <a:spcBef>
                <a:spcPts val="2100"/>
              </a:spcBef>
              <a:spcAft>
                <a:spcPts val="0"/>
              </a:spcAft>
              <a:buSzPts val="1900"/>
              <a:buChar char="○"/>
              <a:defRPr/>
            </a:lvl5pPr>
            <a:lvl6pPr indent="-349250" lvl="5" marL="2743200" algn="r">
              <a:spcBef>
                <a:spcPts val="2100"/>
              </a:spcBef>
              <a:spcAft>
                <a:spcPts val="0"/>
              </a:spcAft>
              <a:buSzPts val="1900"/>
              <a:buChar char="■"/>
              <a:defRPr/>
            </a:lvl6pPr>
            <a:lvl7pPr indent="-349250" lvl="6" marL="3200400" algn="r">
              <a:spcBef>
                <a:spcPts val="2100"/>
              </a:spcBef>
              <a:spcAft>
                <a:spcPts val="0"/>
              </a:spcAft>
              <a:buSzPts val="1900"/>
              <a:buChar char="●"/>
              <a:defRPr/>
            </a:lvl7pPr>
            <a:lvl8pPr indent="-349250" lvl="7" marL="3657600" algn="r">
              <a:spcBef>
                <a:spcPts val="2100"/>
              </a:spcBef>
              <a:spcAft>
                <a:spcPts val="0"/>
              </a:spcAft>
              <a:buSzPts val="1900"/>
              <a:buChar char="○"/>
              <a:defRPr/>
            </a:lvl8pPr>
            <a:lvl9pPr indent="-349250" lvl="8" marL="4114800" algn="r">
              <a:spcBef>
                <a:spcPts val="2100"/>
              </a:spcBef>
              <a:spcAft>
                <a:spcPts val="2100"/>
              </a:spcAft>
              <a:buSzPts val="1900"/>
              <a:buChar char="■"/>
              <a:defRPr/>
            </a:lvl9pPr>
          </a:lstStyle>
          <a:p/>
        </p:txBody>
      </p:sp>
      <p:sp>
        <p:nvSpPr>
          <p:cNvPr id="250" name="Google Shape;250;p4"/>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 Talking Points">
  <p:cSld name="CUSTOM_2">
    <p:spTree>
      <p:nvGrpSpPr>
        <p:cNvPr id="251" name="Shape 251"/>
        <p:cNvGrpSpPr/>
        <p:nvPr/>
      </p:nvGrpSpPr>
      <p:grpSpPr>
        <a:xfrm>
          <a:off x="0" y="0"/>
          <a:ext cx="0" cy="0"/>
          <a:chOff x="0" y="0"/>
          <a:chExt cx="0" cy="0"/>
        </a:xfrm>
      </p:grpSpPr>
      <p:grpSp>
        <p:nvGrpSpPr>
          <p:cNvPr id="252" name="Google Shape;252;p5"/>
          <p:cNvGrpSpPr/>
          <p:nvPr/>
        </p:nvGrpSpPr>
        <p:grpSpPr>
          <a:xfrm>
            <a:off x="0" y="0"/>
            <a:ext cx="12192000" cy="6858000"/>
            <a:chOff x="0" y="0"/>
            <a:chExt cx="12192000" cy="6858000"/>
          </a:xfrm>
        </p:grpSpPr>
        <p:sp>
          <p:nvSpPr>
            <p:cNvPr id="253" name="Google Shape;253;p5"/>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4" name="Google Shape;254;p5"/>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5" name="Google Shape;255;p5"/>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6" name="Google Shape;256;p5"/>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7" name="Google Shape;257;p5"/>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8" name="Google Shape;258;p5"/>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9" name="Google Shape;259;p5"/>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0" name="Google Shape;260;p5"/>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1" name="Google Shape;261;p5"/>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2" name="Google Shape;262;p5"/>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3" name="Google Shape;263;p5"/>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4" name="Google Shape;264;p5"/>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5" name="Google Shape;265;p5"/>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6" name="Google Shape;266;p5"/>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7" name="Google Shape;267;p5"/>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268" name="Google Shape;268;p5"/>
          <p:cNvGrpSpPr/>
          <p:nvPr/>
        </p:nvGrpSpPr>
        <p:grpSpPr>
          <a:xfrm>
            <a:off x="-1177" y="0"/>
            <a:ext cx="12192000" cy="6163564"/>
            <a:chOff x="-1177" y="0"/>
            <a:chExt cx="12192000" cy="6163564"/>
          </a:xfrm>
        </p:grpSpPr>
        <p:sp>
          <p:nvSpPr>
            <p:cNvPr id="269" name="Google Shape;269;p5"/>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0" name="Google Shape;270;p5"/>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1" name="Google Shape;271;p5"/>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2" name="Google Shape;272;p5"/>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3" name="Google Shape;273;p5"/>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4" name="Google Shape;274;p5"/>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5" name="Google Shape;275;p5"/>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6" name="Google Shape;276;p5"/>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7" name="Google Shape;277;p5"/>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8" name="Google Shape;278;p5"/>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9" name="Google Shape;279;p5"/>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0" name="Google Shape;280;p5"/>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1" name="Google Shape;281;p5"/>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2" name="Google Shape;282;p5"/>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3" name="Google Shape;283;p5"/>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4" name="Google Shape;284;p5"/>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285" name="Google Shape;285;p5"/>
          <p:cNvSpPr/>
          <p:nvPr/>
        </p:nvSpPr>
        <p:spPr>
          <a:xfrm>
            <a:off x="470100" y="332700"/>
            <a:ext cx="11251800" cy="61926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5"/>
          <p:cNvSpPr txBox="1"/>
          <p:nvPr>
            <p:ph type="title"/>
          </p:nvPr>
        </p:nvSpPr>
        <p:spPr>
          <a:xfrm>
            <a:off x="957325" y="751875"/>
            <a:ext cx="103737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287" name="Google Shape;287;p5"/>
          <p:cNvSpPr txBox="1"/>
          <p:nvPr>
            <p:ph idx="1" type="body"/>
          </p:nvPr>
        </p:nvSpPr>
        <p:spPr>
          <a:xfrm>
            <a:off x="490775" y="2742370"/>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88" name="Google Shape;288;p5"/>
          <p:cNvSpPr txBox="1"/>
          <p:nvPr>
            <p:ph idx="2" type="body"/>
          </p:nvPr>
        </p:nvSpPr>
        <p:spPr>
          <a:xfrm>
            <a:off x="4448700" y="2742370"/>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89" name="Google Shape;289;p5"/>
          <p:cNvSpPr txBox="1"/>
          <p:nvPr>
            <p:ph idx="3" type="body"/>
          </p:nvPr>
        </p:nvSpPr>
        <p:spPr>
          <a:xfrm>
            <a:off x="490775" y="4783429"/>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90" name="Google Shape;290;p5"/>
          <p:cNvSpPr txBox="1"/>
          <p:nvPr>
            <p:ph idx="4" type="body"/>
          </p:nvPr>
        </p:nvSpPr>
        <p:spPr>
          <a:xfrm>
            <a:off x="4448700" y="4783429"/>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91" name="Google Shape;291;p5"/>
          <p:cNvSpPr txBox="1"/>
          <p:nvPr>
            <p:ph idx="5" type="title"/>
          </p:nvPr>
        </p:nvSpPr>
        <p:spPr>
          <a:xfrm>
            <a:off x="957325" y="2046599"/>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2" name="Google Shape;292;p5"/>
          <p:cNvSpPr txBox="1"/>
          <p:nvPr>
            <p:ph idx="6" type="title"/>
          </p:nvPr>
        </p:nvSpPr>
        <p:spPr>
          <a:xfrm>
            <a:off x="4619812" y="2046599"/>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3" name="Google Shape;293;p5"/>
          <p:cNvSpPr txBox="1"/>
          <p:nvPr>
            <p:ph idx="7" type="title"/>
          </p:nvPr>
        </p:nvSpPr>
        <p:spPr>
          <a:xfrm>
            <a:off x="957325" y="4087656"/>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4" name="Google Shape;294;p5"/>
          <p:cNvSpPr txBox="1"/>
          <p:nvPr>
            <p:ph idx="8" type="title"/>
          </p:nvPr>
        </p:nvSpPr>
        <p:spPr>
          <a:xfrm>
            <a:off x="4619812" y="4087656"/>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5" name="Google Shape;295;p5"/>
          <p:cNvSpPr txBox="1"/>
          <p:nvPr>
            <p:ph idx="9" type="body"/>
          </p:nvPr>
        </p:nvSpPr>
        <p:spPr>
          <a:xfrm>
            <a:off x="8406625" y="2742370"/>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96" name="Google Shape;296;p5"/>
          <p:cNvSpPr txBox="1"/>
          <p:nvPr>
            <p:ph idx="13" type="body"/>
          </p:nvPr>
        </p:nvSpPr>
        <p:spPr>
          <a:xfrm>
            <a:off x="8406625" y="4783429"/>
            <a:ext cx="3294600" cy="1322700"/>
          </a:xfrm>
          <a:prstGeom prst="rect">
            <a:avLst/>
          </a:prstGeom>
        </p:spPr>
        <p:txBody>
          <a:bodyPr anchorCtr="0" anchor="t" bIns="121900" lIns="121900" spcFirstLastPara="1" rIns="121900" wrap="square" tIns="121900">
            <a:noAutofit/>
          </a:bodyPr>
          <a:lstStyle>
            <a:lvl1pPr indent="-349250" lvl="0" marL="457200" rtl="0">
              <a:lnSpc>
                <a:spcPct val="100000"/>
              </a:lnSpc>
              <a:spcBef>
                <a:spcPts val="0"/>
              </a:spcBef>
              <a:spcAft>
                <a:spcPts val="0"/>
              </a:spcAft>
              <a:buSzPts val="1900"/>
              <a:buChar char="●"/>
              <a:defRPr/>
            </a:lvl1pPr>
            <a:lvl2pPr indent="-349250" lvl="1" marL="914400" rtl="0">
              <a:lnSpc>
                <a:spcPct val="100000"/>
              </a:lnSpc>
              <a:spcBef>
                <a:spcPts val="2100"/>
              </a:spcBef>
              <a:spcAft>
                <a:spcPts val="0"/>
              </a:spcAft>
              <a:buSzPts val="1900"/>
              <a:buChar char="○"/>
              <a:defRPr/>
            </a:lvl2pPr>
            <a:lvl3pPr indent="-349250" lvl="2" marL="1371600" rtl="0">
              <a:lnSpc>
                <a:spcPct val="100000"/>
              </a:lnSpc>
              <a:spcBef>
                <a:spcPts val="2100"/>
              </a:spcBef>
              <a:spcAft>
                <a:spcPts val="0"/>
              </a:spcAft>
              <a:buSzPts val="1900"/>
              <a:buChar char="■"/>
              <a:defRPr/>
            </a:lvl3pPr>
            <a:lvl4pPr indent="-349250" lvl="3" marL="1828800" rtl="0">
              <a:lnSpc>
                <a:spcPct val="100000"/>
              </a:lnSpc>
              <a:spcBef>
                <a:spcPts val="2100"/>
              </a:spcBef>
              <a:spcAft>
                <a:spcPts val="0"/>
              </a:spcAft>
              <a:buSzPts val="1900"/>
              <a:buChar char="●"/>
              <a:defRPr/>
            </a:lvl4pPr>
            <a:lvl5pPr indent="-349250" lvl="4" marL="2286000" rtl="0">
              <a:lnSpc>
                <a:spcPct val="100000"/>
              </a:lnSpc>
              <a:spcBef>
                <a:spcPts val="2100"/>
              </a:spcBef>
              <a:spcAft>
                <a:spcPts val="0"/>
              </a:spcAft>
              <a:buSzPts val="1900"/>
              <a:buChar char="○"/>
              <a:defRPr/>
            </a:lvl5pPr>
            <a:lvl6pPr indent="-349250" lvl="5" marL="2743200" rtl="0">
              <a:lnSpc>
                <a:spcPct val="100000"/>
              </a:lnSpc>
              <a:spcBef>
                <a:spcPts val="2100"/>
              </a:spcBef>
              <a:spcAft>
                <a:spcPts val="0"/>
              </a:spcAft>
              <a:buSzPts val="1900"/>
              <a:buChar char="■"/>
              <a:defRPr/>
            </a:lvl6pPr>
            <a:lvl7pPr indent="-349250" lvl="6" marL="3200400" rtl="0">
              <a:lnSpc>
                <a:spcPct val="100000"/>
              </a:lnSpc>
              <a:spcBef>
                <a:spcPts val="2100"/>
              </a:spcBef>
              <a:spcAft>
                <a:spcPts val="0"/>
              </a:spcAft>
              <a:buSzPts val="1900"/>
              <a:buChar char="●"/>
              <a:defRPr/>
            </a:lvl7pPr>
            <a:lvl8pPr indent="-349250" lvl="7" marL="3657600" rtl="0">
              <a:lnSpc>
                <a:spcPct val="100000"/>
              </a:lnSpc>
              <a:spcBef>
                <a:spcPts val="2100"/>
              </a:spcBef>
              <a:spcAft>
                <a:spcPts val="0"/>
              </a:spcAft>
              <a:buSzPts val="1900"/>
              <a:buChar char="○"/>
              <a:defRPr/>
            </a:lvl8pPr>
            <a:lvl9pPr indent="-349250" lvl="8" marL="4114800" rtl="0">
              <a:lnSpc>
                <a:spcPct val="100000"/>
              </a:lnSpc>
              <a:spcBef>
                <a:spcPts val="2100"/>
              </a:spcBef>
              <a:spcAft>
                <a:spcPts val="2100"/>
              </a:spcAft>
              <a:buSzPts val="1900"/>
              <a:buChar char="■"/>
              <a:defRPr/>
            </a:lvl9pPr>
          </a:lstStyle>
          <a:p/>
        </p:txBody>
      </p:sp>
      <p:sp>
        <p:nvSpPr>
          <p:cNvPr id="297" name="Google Shape;297;p5"/>
          <p:cNvSpPr txBox="1"/>
          <p:nvPr>
            <p:ph idx="14" type="title"/>
          </p:nvPr>
        </p:nvSpPr>
        <p:spPr>
          <a:xfrm>
            <a:off x="8282299" y="2046599"/>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8" name="Google Shape;298;p5"/>
          <p:cNvSpPr txBox="1"/>
          <p:nvPr>
            <p:ph idx="15" type="title"/>
          </p:nvPr>
        </p:nvSpPr>
        <p:spPr>
          <a:xfrm>
            <a:off x="8282299" y="4087656"/>
            <a:ext cx="3048600" cy="695700"/>
          </a:xfrm>
          <a:prstGeom prst="rect">
            <a:avLst/>
          </a:prstGeom>
        </p:spPr>
        <p:txBody>
          <a:bodyPr anchorCtr="0" anchor="t"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sz="2400">
                <a:highlight>
                  <a:schemeClr val="accent1"/>
                </a:high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299" name="Google Shape;299;p5"/>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 Section Title">
  <p:cSld name="CUSTOM_3">
    <p:spTree>
      <p:nvGrpSpPr>
        <p:cNvPr id="300" name="Shape 300"/>
        <p:cNvGrpSpPr/>
        <p:nvPr/>
      </p:nvGrpSpPr>
      <p:grpSpPr>
        <a:xfrm>
          <a:off x="0" y="0"/>
          <a:ext cx="0" cy="0"/>
          <a:chOff x="0" y="0"/>
          <a:chExt cx="0" cy="0"/>
        </a:xfrm>
      </p:grpSpPr>
      <p:grpSp>
        <p:nvGrpSpPr>
          <p:cNvPr id="301" name="Google Shape;301;p6"/>
          <p:cNvGrpSpPr/>
          <p:nvPr/>
        </p:nvGrpSpPr>
        <p:grpSpPr>
          <a:xfrm>
            <a:off x="0" y="0"/>
            <a:ext cx="12192000" cy="6858000"/>
            <a:chOff x="0" y="0"/>
            <a:chExt cx="12192000" cy="6858000"/>
          </a:xfrm>
        </p:grpSpPr>
        <p:sp>
          <p:nvSpPr>
            <p:cNvPr id="302" name="Google Shape;302;p6"/>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3" name="Google Shape;303;p6"/>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4" name="Google Shape;304;p6"/>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5" name="Google Shape;305;p6"/>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6" name="Google Shape;306;p6"/>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7" name="Google Shape;307;p6"/>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8" name="Google Shape;308;p6"/>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9" name="Google Shape;309;p6"/>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0" name="Google Shape;310;p6"/>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1" name="Google Shape;311;p6"/>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2" name="Google Shape;312;p6"/>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3" name="Google Shape;313;p6"/>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4" name="Google Shape;314;p6"/>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5" name="Google Shape;315;p6"/>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6" name="Google Shape;316;p6"/>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17" name="Google Shape;317;p6"/>
          <p:cNvGrpSpPr/>
          <p:nvPr/>
        </p:nvGrpSpPr>
        <p:grpSpPr>
          <a:xfrm>
            <a:off x="-1177" y="0"/>
            <a:ext cx="12192000" cy="6163564"/>
            <a:chOff x="-1177" y="0"/>
            <a:chExt cx="12192000" cy="6163564"/>
          </a:xfrm>
        </p:grpSpPr>
        <p:sp>
          <p:nvSpPr>
            <p:cNvPr id="318" name="Google Shape;318;p6"/>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9" name="Google Shape;319;p6"/>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0" name="Google Shape;320;p6"/>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1" name="Google Shape;321;p6"/>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2" name="Google Shape;322;p6"/>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3" name="Google Shape;323;p6"/>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4" name="Google Shape;324;p6"/>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5" name="Google Shape;325;p6"/>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6" name="Google Shape;326;p6"/>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7" name="Google Shape;327;p6"/>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8" name="Google Shape;328;p6"/>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9" name="Google Shape;329;p6"/>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0" name="Google Shape;330;p6"/>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1" name="Google Shape;331;p6"/>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2" name="Google Shape;332;p6"/>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3" name="Google Shape;333;p6"/>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334" name="Google Shape;334;p6"/>
          <p:cNvSpPr/>
          <p:nvPr/>
        </p:nvSpPr>
        <p:spPr>
          <a:xfrm>
            <a:off x="470100" y="332700"/>
            <a:ext cx="11251800" cy="61926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6"/>
          <p:cNvSpPr/>
          <p:nvPr/>
        </p:nvSpPr>
        <p:spPr>
          <a:xfrm>
            <a:off x="879624" y="6454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6" name="Google Shape;336;p6"/>
          <p:cNvSpPr/>
          <p:nvPr/>
        </p:nvSpPr>
        <p:spPr>
          <a:xfrm>
            <a:off x="3093620" y="6454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7" name="Google Shape;337;p6"/>
          <p:cNvSpPr/>
          <p:nvPr/>
        </p:nvSpPr>
        <p:spPr>
          <a:xfrm>
            <a:off x="1973927" y="25342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8" name="Google Shape;338;p6"/>
          <p:cNvSpPr/>
          <p:nvPr/>
        </p:nvSpPr>
        <p:spPr>
          <a:xfrm>
            <a:off x="1030559" y="20902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9" name="Google Shape;339;p6"/>
          <p:cNvSpPr/>
          <p:nvPr/>
        </p:nvSpPr>
        <p:spPr>
          <a:xfrm>
            <a:off x="3244555" y="20902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0" name="Google Shape;340;p6"/>
          <p:cNvSpPr/>
          <p:nvPr/>
        </p:nvSpPr>
        <p:spPr>
          <a:xfrm>
            <a:off x="2124862" y="39790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1" name="Google Shape;341;p6"/>
          <p:cNvSpPr txBox="1"/>
          <p:nvPr>
            <p:ph type="title"/>
          </p:nvPr>
        </p:nvSpPr>
        <p:spPr>
          <a:xfrm>
            <a:off x="3207950" y="2005425"/>
            <a:ext cx="7389300" cy="2066100"/>
          </a:xfrm>
          <a:prstGeom prst="rect">
            <a:avLst/>
          </a:prstGeom>
        </p:spPr>
        <p:txBody>
          <a:bodyPr anchorCtr="0" anchor="t" bIns="121900" lIns="121900" spcFirstLastPara="1" rIns="121900" wrap="square" tIns="121900">
            <a:noAutofit/>
          </a:bodyPr>
          <a:lstStyle>
            <a:lvl1pPr indent="0" lvl="0" marL="0" marR="0" rtl="0" algn="l">
              <a:lnSpc>
                <a:spcPct val="100000"/>
              </a:lnSpc>
              <a:spcBef>
                <a:spcPts val="0"/>
              </a:spcBef>
              <a:spcAft>
                <a:spcPts val="0"/>
              </a:spcAft>
              <a:buClr>
                <a:schemeClr val="dk1"/>
              </a:buClr>
              <a:buSzPts val="6000"/>
              <a:buFont typeface="Aldrich"/>
              <a:buNone/>
              <a:defRPr sz="6000"/>
            </a:lvl1pPr>
            <a:lvl2pPr lvl="1"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9pPr>
          </a:lstStyle>
          <a:p/>
        </p:txBody>
      </p:sp>
      <p:sp>
        <p:nvSpPr>
          <p:cNvPr id="342" name="Google Shape;342;p6"/>
          <p:cNvSpPr txBox="1"/>
          <p:nvPr>
            <p:ph idx="1" type="body"/>
          </p:nvPr>
        </p:nvSpPr>
        <p:spPr>
          <a:xfrm>
            <a:off x="3207950" y="4089075"/>
            <a:ext cx="7389300" cy="7635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grpSp>
        <p:nvGrpSpPr>
          <p:cNvPr id="343" name="Google Shape;343;p6"/>
          <p:cNvGrpSpPr/>
          <p:nvPr/>
        </p:nvGrpSpPr>
        <p:grpSpPr>
          <a:xfrm>
            <a:off x="662948" y="4767367"/>
            <a:ext cx="1809831" cy="1520189"/>
            <a:chOff x="2076453" y="1626619"/>
            <a:chExt cx="3249831" cy="2729734"/>
          </a:xfrm>
        </p:grpSpPr>
        <p:grpSp>
          <p:nvGrpSpPr>
            <p:cNvPr id="344" name="Google Shape;344;p6"/>
            <p:cNvGrpSpPr/>
            <p:nvPr/>
          </p:nvGrpSpPr>
          <p:grpSpPr>
            <a:xfrm>
              <a:off x="2076453" y="2309959"/>
              <a:ext cx="833410" cy="861198"/>
              <a:chOff x="2076453" y="2309959"/>
              <a:chExt cx="833410" cy="861198"/>
            </a:xfrm>
          </p:grpSpPr>
          <p:sp>
            <p:nvSpPr>
              <p:cNvPr id="345" name="Google Shape;345;p6"/>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6" name="Google Shape;346;p6"/>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47" name="Google Shape;347;p6"/>
            <p:cNvGrpSpPr/>
            <p:nvPr/>
          </p:nvGrpSpPr>
          <p:grpSpPr>
            <a:xfrm>
              <a:off x="2450412" y="1626619"/>
              <a:ext cx="1134652" cy="1350990"/>
              <a:chOff x="2450412" y="1626619"/>
              <a:chExt cx="1134652" cy="1350990"/>
            </a:xfrm>
          </p:grpSpPr>
          <p:sp>
            <p:nvSpPr>
              <p:cNvPr id="348" name="Google Shape;348;p6"/>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9" name="Google Shape;349;p6"/>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350" name="Google Shape;350;p6"/>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1" name="Google Shape;351;p6"/>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2" name="Google Shape;352;p6"/>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3" name="Google Shape;353;p6"/>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4" name="Google Shape;354;p6"/>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5" name="Google Shape;355;p6"/>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356" name="Google Shape;356;p6"/>
            <p:cNvGrpSpPr/>
            <p:nvPr/>
          </p:nvGrpSpPr>
          <p:grpSpPr>
            <a:xfrm>
              <a:off x="3468909" y="2291619"/>
              <a:ext cx="809625" cy="809625"/>
              <a:chOff x="3468909" y="2291619"/>
              <a:chExt cx="809625" cy="809625"/>
            </a:xfrm>
          </p:grpSpPr>
          <p:sp>
            <p:nvSpPr>
              <p:cNvPr id="357" name="Google Shape;357;p6"/>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8" name="Google Shape;358;p6"/>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359" name="Google Shape;359;p6"/>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0" name="Google Shape;360;p6"/>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1" name="Google Shape;361;p6"/>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2" name="Google Shape;362;p6"/>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3" name="Google Shape;363;p6"/>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4" name="Google Shape;364;p6"/>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5" name="Google Shape;365;p6"/>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6" name="Google Shape;366;p6"/>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367" name="Google Shape;367;p6"/>
            <p:cNvGrpSpPr/>
            <p:nvPr/>
          </p:nvGrpSpPr>
          <p:grpSpPr>
            <a:xfrm>
              <a:off x="4516659" y="2291619"/>
              <a:ext cx="809625" cy="809625"/>
              <a:chOff x="4516659" y="2291619"/>
              <a:chExt cx="809625" cy="809625"/>
            </a:xfrm>
          </p:grpSpPr>
          <p:sp>
            <p:nvSpPr>
              <p:cNvPr id="368" name="Google Shape;368;p6"/>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9" name="Google Shape;369;p6"/>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370" name="Google Shape;370;p6"/>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1" name="Google Shape;371;p6"/>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72" name="Google Shape;372;p6"/>
          <p:cNvGrpSpPr/>
          <p:nvPr/>
        </p:nvGrpSpPr>
        <p:grpSpPr>
          <a:xfrm>
            <a:off x="9457905" y="485772"/>
            <a:ext cx="2057596" cy="1798588"/>
            <a:chOff x="5916127" y="1590589"/>
            <a:chExt cx="4201749" cy="3672836"/>
          </a:xfrm>
        </p:grpSpPr>
        <p:grpSp>
          <p:nvGrpSpPr>
            <p:cNvPr id="373" name="Google Shape;373;p6"/>
            <p:cNvGrpSpPr/>
            <p:nvPr/>
          </p:nvGrpSpPr>
          <p:grpSpPr>
            <a:xfrm>
              <a:off x="5916127" y="2814232"/>
              <a:ext cx="1535513" cy="2166104"/>
              <a:chOff x="5916127" y="2814232"/>
              <a:chExt cx="1535513" cy="2166104"/>
            </a:xfrm>
          </p:grpSpPr>
          <p:grpSp>
            <p:nvGrpSpPr>
              <p:cNvPr id="374" name="Google Shape;374;p6"/>
              <p:cNvGrpSpPr/>
              <p:nvPr/>
            </p:nvGrpSpPr>
            <p:grpSpPr>
              <a:xfrm>
                <a:off x="6331772" y="4075467"/>
                <a:ext cx="1082944" cy="904869"/>
                <a:chOff x="6331772" y="4075467"/>
                <a:chExt cx="1082944" cy="904869"/>
              </a:xfrm>
            </p:grpSpPr>
            <p:sp>
              <p:nvSpPr>
                <p:cNvPr id="375" name="Google Shape;375;p6"/>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6" name="Google Shape;376;p6"/>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77" name="Google Shape;377;p6"/>
              <p:cNvGrpSpPr/>
              <p:nvPr/>
            </p:nvGrpSpPr>
            <p:grpSpPr>
              <a:xfrm>
                <a:off x="5916127" y="2814232"/>
                <a:ext cx="1535513" cy="1411057"/>
                <a:chOff x="5916127" y="2814232"/>
                <a:chExt cx="1535513" cy="1411057"/>
              </a:xfrm>
            </p:grpSpPr>
            <p:sp>
              <p:nvSpPr>
                <p:cNvPr id="378" name="Google Shape;378;p6"/>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9" name="Google Shape;379;p6"/>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380" name="Google Shape;380;p6"/>
            <p:cNvGrpSpPr/>
            <p:nvPr/>
          </p:nvGrpSpPr>
          <p:grpSpPr>
            <a:xfrm>
              <a:off x="6040232" y="3501675"/>
              <a:ext cx="1171621" cy="1354244"/>
              <a:chOff x="6040232" y="3501675"/>
              <a:chExt cx="1171621" cy="1354244"/>
            </a:xfrm>
          </p:grpSpPr>
          <p:sp>
            <p:nvSpPr>
              <p:cNvPr id="381" name="Google Shape;381;p6"/>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2" name="Google Shape;382;p6"/>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83" name="Google Shape;383;p6"/>
            <p:cNvGrpSpPr/>
            <p:nvPr/>
          </p:nvGrpSpPr>
          <p:grpSpPr>
            <a:xfrm>
              <a:off x="8582268" y="2814463"/>
              <a:ext cx="1535608" cy="2165872"/>
              <a:chOff x="8582268" y="2814463"/>
              <a:chExt cx="1535608" cy="2165872"/>
            </a:xfrm>
          </p:grpSpPr>
          <p:grpSp>
            <p:nvGrpSpPr>
              <p:cNvPr id="384" name="Google Shape;384;p6"/>
              <p:cNvGrpSpPr/>
              <p:nvPr/>
            </p:nvGrpSpPr>
            <p:grpSpPr>
              <a:xfrm>
                <a:off x="8619191" y="4075403"/>
                <a:ext cx="1082950" cy="904932"/>
                <a:chOff x="8619191" y="4075403"/>
                <a:chExt cx="1082950" cy="904932"/>
              </a:xfrm>
            </p:grpSpPr>
            <p:sp>
              <p:nvSpPr>
                <p:cNvPr id="385" name="Google Shape;385;p6"/>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6" name="Google Shape;386;p6"/>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87" name="Google Shape;387;p6"/>
              <p:cNvGrpSpPr/>
              <p:nvPr/>
            </p:nvGrpSpPr>
            <p:grpSpPr>
              <a:xfrm>
                <a:off x="8582268" y="2814463"/>
                <a:ext cx="1535608" cy="1410826"/>
                <a:chOff x="8582268" y="2814463"/>
                <a:chExt cx="1535608" cy="1410826"/>
              </a:xfrm>
            </p:grpSpPr>
            <p:sp>
              <p:nvSpPr>
                <p:cNvPr id="388" name="Google Shape;388;p6"/>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9" name="Google Shape;389;p6"/>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390" name="Google Shape;390;p6"/>
            <p:cNvGrpSpPr/>
            <p:nvPr/>
          </p:nvGrpSpPr>
          <p:grpSpPr>
            <a:xfrm>
              <a:off x="8812053" y="3501675"/>
              <a:ext cx="1171620" cy="1354244"/>
              <a:chOff x="8812053" y="3501675"/>
              <a:chExt cx="1171620" cy="1354244"/>
            </a:xfrm>
          </p:grpSpPr>
          <p:sp>
            <p:nvSpPr>
              <p:cNvPr id="391" name="Google Shape;391;p6"/>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2" name="Google Shape;392;p6"/>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393" name="Google Shape;393;p6"/>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4" name="Google Shape;394;p6"/>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5" name="Google Shape;395;p6"/>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6" name="Google Shape;396;p6"/>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397" name="Google Shape;397;p6"/>
            <p:cNvGrpSpPr/>
            <p:nvPr/>
          </p:nvGrpSpPr>
          <p:grpSpPr>
            <a:xfrm>
              <a:off x="7116984" y="2129694"/>
              <a:ext cx="809625" cy="809624"/>
              <a:chOff x="7116984" y="2129694"/>
              <a:chExt cx="809625" cy="809624"/>
            </a:xfrm>
          </p:grpSpPr>
          <p:sp>
            <p:nvSpPr>
              <p:cNvPr id="398" name="Google Shape;398;p6"/>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9" name="Google Shape;399;p6"/>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00" name="Google Shape;400;p6"/>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1" name="Google Shape;401;p6"/>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2" name="Google Shape;402;p6"/>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3" name="Google Shape;403;p6"/>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4" name="Google Shape;404;p6"/>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5" name="Google Shape;405;p6"/>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6" name="Google Shape;406;p6"/>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407" name="Google Shape;407;p6"/>
            <p:cNvGrpSpPr/>
            <p:nvPr/>
          </p:nvGrpSpPr>
          <p:grpSpPr>
            <a:xfrm>
              <a:off x="8164734" y="2129694"/>
              <a:ext cx="809625" cy="809624"/>
              <a:chOff x="8164734" y="2129694"/>
              <a:chExt cx="809625" cy="809624"/>
            </a:xfrm>
          </p:grpSpPr>
          <p:sp>
            <p:nvSpPr>
              <p:cNvPr id="408" name="Google Shape;408;p6"/>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09" name="Google Shape;409;p6"/>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10" name="Google Shape;410;p6"/>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11" name="Google Shape;411;p6"/>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 Two columns">
  <p:cSld name="CUSTOM_4">
    <p:spTree>
      <p:nvGrpSpPr>
        <p:cNvPr id="412" name="Shape 412"/>
        <p:cNvGrpSpPr/>
        <p:nvPr/>
      </p:nvGrpSpPr>
      <p:grpSpPr>
        <a:xfrm>
          <a:off x="0" y="0"/>
          <a:ext cx="0" cy="0"/>
          <a:chOff x="0" y="0"/>
          <a:chExt cx="0" cy="0"/>
        </a:xfrm>
      </p:grpSpPr>
      <p:grpSp>
        <p:nvGrpSpPr>
          <p:cNvPr id="413" name="Google Shape;413;p7"/>
          <p:cNvGrpSpPr/>
          <p:nvPr/>
        </p:nvGrpSpPr>
        <p:grpSpPr>
          <a:xfrm>
            <a:off x="0" y="0"/>
            <a:ext cx="12192000" cy="6858000"/>
            <a:chOff x="0" y="0"/>
            <a:chExt cx="12192000" cy="6858000"/>
          </a:xfrm>
        </p:grpSpPr>
        <p:sp>
          <p:nvSpPr>
            <p:cNvPr id="414" name="Google Shape;414;p7"/>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5" name="Google Shape;415;p7"/>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6" name="Google Shape;416;p7"/>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7" name="Google Shape;417;p7"/>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8" name="Google Shape;418;p7"/>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19" name="Google Shape;419;p7"/>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0" name="Google Shape;420;p7"/>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1" name="Google Shape;421;p7"/>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2" name="Google Shape;422;p7"/>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3" name="Google Shape;423;p7"/>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4" name="Google Shape;424;p7"/>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5" name="Google Shape;425;p7"/>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6" name="Google Shape;426;p7"/>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7" name="Google Shape;427;p7"/>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8" name="Google Shape;428;p7"/>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429" name="Google Shape;429;p7"/>
          <p:cNvGrpSpPr/>
          <p:nvPr/>
        </p:nvGrpSpPr>
        <p:grpSpPr>
          <a:xfrm>
            <a:off x="-1177" y="0"/>
            <a:ext cx="12192000" cy="6163564"/>
            <a:chOff x="-1177" y="0"/>
            <a:chExt cx="12192000" cy="6163564"/>
          </a:xfrm>
        </p:grpSpPr>
        <p:sp>
          <p:nvSpPr>
            <p:cNvPr id="430" name="Google Shape;430;p7"/>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1" name="Google Shape;431;p7"/>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2" name="Google Shape;432;p7"/>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3" name="Google Shape;433;p7"/>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4" name="Google Shape;434;p7"/>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5" name="Google Shape;435;p7"/>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6" name="Google Shape;436;p7"/>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7" name="Google Shape;437;p7"/>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8" name="Google Shape;438;p7"/>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9" name="Google Shape;439;p7"/>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0" name="Google Shape;440;p7"/>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1" name="Google Shape;441;p7"/>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2" name="Google Shape;442;p7"/>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3" name="Google Shape;443;p7"/>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4" name="Google Shape;444;p7"/>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5" name="Google Shape;445;p7"/>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46" name="Google Shape;446;p7"/>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47" name="Google Shape;447;p7"/>
          <p:cNvSpPr/>
          <p:nvPr/>
        </p:nvSpPr>
        <p:spPr>
          <a:xfrm>
            <a:off x="470100" y="332700"/>
            <a:ext cx="11251800" cy="61926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grpSp>
        <p:nvGrpSpPr>
          <p:cNvPr id="448" name="Google Shape;448;p7"/>
          <p:cNvGrpSpPr/>
          <p:nvPr/>
        </p:nvGrpSpPr>
        <p:grpSpPr>
          <a:xfrm flipH="1">
            <a:off x="9993748" y="4857796"/>
            <a:ext cx="2109140" cy="1771597"/>
            <a:chOff x="2076453" y="1626619"/>
            <a:chExt cx="3249831" cy="2729734"/>
          </a:xfrm>
        </p:grpSpPr>
        <p:grpSp>
          <p:nvGrpSpPr>
            <p:cNvPr id="449" name="Google Shape;449;p7"/>
            <p:cNvGrpSpPr/>
            <p:nvPr/>
          </p:nvGrpSpPr>
          <p:grpSpPr>
            <a:xfrm>
              <a:off x="2076453" y="2309959"/>
              <a:ext cx="833410" cy="861198"/>
              <a:chOff x="2076453" y="2309959"/>
              <a:chExt cx="833410" cy="861198"/>
            </a:xfrm>
          </p:grpSpPr>
          <p:sp>
            <p:nvSpPr>
              <p:cNvPr id="450" name="Google Shape;450;p7"/>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1" name="Google Shape;451;p7"/>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452" name="Google Shape;452;p7"/>
            <p:cNvGrpSpPr/>
            <p:nvPr/>
          </p:nvGrpSpPr>
          <p:grpSpPr>
            <a:xfrm>
              <a:off x="2450412" y="1626619"/>
              <a:ext cx="1134652" cy="1350990"/>
              <a:chOff x="2450412" y="1626619"/>
              <a:chExt cx="1134652" cy="1350990"/>
            </a:xfrm>
          </p:grpSpPr>
          <p:sp>
            <p:nvSpPr>
              <p:cNvPr id="453" name="Google Shape;453;p7"/>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4" name="Google Shape;454;p7"/>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55" name="Google Shape;455;p7"/>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6" name="Google Shape;456;p7"/>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7" name="Google Shape;457;p7"/>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8" name="Google Shape;458;p7"/>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9" name="Google Shape;459;p7"/>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0" name="Google Shape;460;p7"/>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461" name="Google Shape;461;p7"/>
            <p:cNvGrpSpPr/>
            <p:nvPr/>
          </p:nvGrpSpPr>
          <p:grpSpPr>
            <a:xfrm>
              <a:off x="3468909" y="2291619"/>
              <a:ext cx="809625" cy="809625"/>
              <a:chOff x="3468909" y="2291619"/>
              <a:chExt cx="809625" cy="809625"/>
            </a:xfrm>
          </p:grpSpPr>
          <p:sp>
            <p:nvSpPr>
              <p:cNvPr id="462" name="Google Shape;462;p7"/>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3" name="Google Shape;463;p7"/>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64" name="Google Shape;464;p7"/>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5" name="Google Shape;465;p7"/>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6" name="Google Shape;466;p7"/>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7" name="Google Shape;467;p7"/>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8" name="Google Shape;468;p7"/>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9" name="Google Shape;469;p7"/>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0" name="Google Shape;470;p7"/>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1" name="Google Shape;471;p7"/>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472" name="Google Shape;472;p7"/>
            <p:cNvGrpSpPr/>
            <p:nvPr/>
          </p:nvGrpSpPr>
          <p:grpSpPr>
            <a:xfrm>
              <a:off x="4516659" y="2291619"/>
              <a:ext cx="809625" cy="809625"/>
              <a:chOff x="4516659" y="2291619"/>
              <a:chExt cx="809625" cy="809625"/>
            </a:xfrm>
          </p:grpSpPr>
          <p:sp>
            <p:nvSpPr>
              <p:cNvPr id="473" name="Google Shape;473;p7"/>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4" name="Google Shape;474;p7"/>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75" name="Google Shape;475;p7"/>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6" name="Google Shape;476;p7"/>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77" name="Google Shape;477;p7"/>
          <p:cNvSpPr txBox="1"/>
          <p:nvPr>
            <p:ph idx="1" type="subTitle"/>
          </p:nvPr>
        </p:nvSpPr>
        <p:spPr>
          <a:xfrm>
            <a:off x="873360" y="1813775"/>
            <a:ext cx="4961100" cy="717900"/>
          </a:xfrm>
          <a:prstGeom prst="rect">
            <a:avLst/>
          </a:prstGeom>
        </p:spPr>
        <p:txBody>
          <a:bodyPr anchorCtr="0" anchor="t" bIns="121900" lIns="121900" spcFirstLastPara="1" rIns="121900" wrap="square" tIns="121900">
            <a:noAutofit/>
          </a:bodyPr>
          <a:lstStyle>
            <a:lvl1pPr lvl="0" rtl="0">
              <a:spcBef>
                <a:spcPts val="0"/>
              </a:spcBef>
              <a:spcAft>
                <a:spcPts val="0"/>
              </a:spcAft>
              <a:buSzPts val="2100"/>
              <a:buNone/>
              <a:defRPr b="1" sz="2100">
                <a:highlight>
                  <a:schemeClr val="accent1"/>
                </a:highlight>
              </a:defRPr>
            </a:lvl1pPr>
            <a:lvl2pPr lvl="1" rtl="0">
              <a:spcBef>
                <a:spcPts val="2100"/>
              </a:spcBef>
              <a:spcAft>
                <a:spcPts val="0"/>
              </a:spcAft>
              <a:buSzPts val="2100"/>
              <a:buNone/>
              <a:defRPr b="1" sz="2100"/>
            </a:lvl2pPr>
            <a:lvl3pPr lvl="2" rtl="0">
              <a:spcBef>
                <a:spcPts val="2100"/>
              </a:spcBef>
              <a:spcAft>
                <a:spcPts val="0"/>
              </a:spcAft>
              <a:buSzPts val="2100"/>
              <a:buNone/>
              <a:defRPr b="1" sz="2100"/>
            </a:lvl3pPr>
            <a:lvl4pPr lvl="3" rtl="0">
              <a:spcBef>
                <a:spcPts val="2100"/>
              </a:spcBef>
              <a:spcAft>
                <a:spcPts val="0"/>
              </a:spcAft>
              <a:buSzPts val="2100"/>
              <a:buNone/>
              <a:defRPr b="1" sz="2100"/>
            </a:lvl4pPr>
            <a:lvl5pPr lvl="4" rtl="0">
              <a:spcBef>
                <a:spcPts val="2100"/>
              </a:spcBef>
              <a:spcAft>
                <a:spcPts val="0"/>
              </a:spcAft>
              <a:buSzPts val="2100"/>
              <a:buNone/>
              <a:defRPr b="1" sz="2100"/>
            </a:lvl5pPr>
            <a:lvl6pPr lvl="5" rtl="0">
              <a:spcBef>
                <a:spcPts val="2100"/>
              </a:spcBef>
              <a:spcAft>
                <a:spcPts val="0"/>
              </a:spcAft>
              <a:buSzPts val="2100"/>
              <a:buNone/>
              <a:defRPr b="1" sz="2100"/>
            </a:lvl6pPr>
            <a:lvl7pPr lvl="6" rtl="0">
              <a:spcBef>
                <a:spcPts val="2100"/>
              </a:spcBef>
              <a:spcAft>
                <a:spcPts val="0"/>
              </a:spcAft>
              <a:buSzPts val="2100"/>
              <a:buNone/>
              <a:defRPr b="1" sz="2100"/>
            </a:lvl7pPr>
            <a:lvl8pPr lvl="7" rtl="0">
              <a:spcBef>
                <a:spcPts val="2100"/>
              </a:spcBef>
              <a:spcAft>
                <a:spcPts val="0"/>
              </a:spcAft>
              <a:buSzPts val="2100"/>
              <a:buNone/>
              <a:defRPr b="1" sz="2100"/>
            </a:lvl8pPr>
            <a:lvl9pPr lvl="8" rtl="0">
              <a:spcBef>
                <a:spcPts val="2100"/>
              </a:spcBef>
              <a:spcAft>
                <a:spcPts val="2100"/>
              </a:spcAft>
              <a:buSzPts val="2100"/>
              <a:buNone/>
              <a:defRPr b="1" sz="2100"/>
            </a:lvl9pPr>
          </a:lstStyle>
          <a:p/>
        </p:txBody>
      </p:sp>
      <p:sp>
        <p:nvSpPr>
          <p:cNvPr id="478" name="Google Shape;478;p7"/>
          <p:cNvSpPr txBox="1"/>
          <p:nvPr>
            <p:ph idx="2" type="subTitle"/>
          </p:nvPr>
        </p:nvSpPr>
        <p:spPr>
          <a:xfrm>
            <a:off x="6464155" y="1813775"/>
            <a:ext cx="4960800" cy="717900"/>
          </a:xfrm>
          <a:prstGeom prst="rect">
            <a:avLst/>
          </a:prstGeom>
        </p:spPr>
        <p:txBody>
          <a:bodyPr anchorCtr="0" anchor="t" bIns="121900" lIns="121900" spcFirstLastPara="1" rIns="121900" wrap="square" tIns="121900">
            <a:noAutofit/>
          </a:bodyPr>
          <a:lstStyle>
            <a:lvl1pPr lvl="0" rtl="0">
              <a:spcBef>
                <a:spcPts val="0"/>
              </a:spcBef>
              <a:spcAft>
                <a:spcPts val="0"/>
              </a:spcAft>
              <a:buSzPts val="2100"/>
              <a:buNone/>
              <a:defRPr b="1" sz="2100">
                <a:highlight>
                  <a:schemeClr val="accent1"/>
                </a:highlight>
              </a:defRPr>
            </a:lvl1pPr>
            <a:lvl2pPr lvl="1" rtl="0">
              <a:spcBef>
                <a:spcPts val="2100"/>
              </a:spcBef>
              <a:spcAft>
                <a:spcPts val="0"/>
              </a:spcAft>
              <a:buSzPts val="2100"/>
              <a:buNone/>
              <a:defRPr b="1" sz="2100"/>
            </a:lvl2pPr>
            <a:lvl3pPr lvl="2" rtl="0">
              <a:spcBef>
                <a:spcPts val="2100"/>
              </a:spcBef>
              <a:spcAft>
                <a:spcPts val="0"/>
              </a:spcAft>
              <a:buSzPts val="2100"/>
              <a:buNone/>
              <a:defRPr b="1" sz="2100"/>
            </a:lvl3pPr>
            <a:lvl4pPr lvl="3" rtl="0">
              <a:spcBef>
                <a:spcPts val="2100"/>
              </a:spcBef>
              <a:spcAft>
                <a:spcPts val="0"/>
              </a:spcAft>
              <a:buSzPts val="2100"/>
              <a:buNone/>
              <a:defRPr b="1" sz="2100"/>
            </a:lvl4pPr>
            <a:lvl5pPr lvl="4" rtl="0">
              <a:spcBef>
                <a:spcPts val="2100"/>
              </a:spcBef>
              <a:spcAft>
                <a:spcPts val="0"/>
              </a:spcAft>
              <a:buSzPts val="2100"/>
              <a:buNone/>
              <a:defRPr b="1" sz="2100"/>
            </a:lvl5pPr>
            <a:lvl6pPr lvl="5" rtl="0">
              <a:spcBef>
                <a:spcPts val="2100"/>
              </a:spcBef>
              <a:spcAft>
                <a:spcPts val="0"/>
              </a:spcAft>
              <a:buSzPts val="2100"/>
              <a:buNone/>
              <a:defRPr b="1" sz="2100"/>
            </a:lvl6pPr>
            <a:lvl7pPr lvl="6" rtl="0">
              <a:spcBef>
                <a:spcPts val="2100"/>
              </a:spcBef>
              <a:spcAft>
                <a:spcPts val="0"/>
              </a:spcAft>
              <a:buSzPts val="2100"/>
              <a:buNone/>
              <a:defRPr b="1" sz="2100"/>
            </a:lvl7pPr>
            <a:lvl8pPr lvl="7" rtl="0">
              <a:spcBef>
                <a:spcPts val="2100"/>
              </a:spcBef>
              <a:spcAft>
                <a:spcPts val="0"/>
              </a:spcAft>
              <a:buSzPts val="2100"/>
              <a:buNone/>
              <a:defRPr b="1" sz="2100"/>
            </a:lvl8pPr>
            <a:lvl9pPr lvl="8" rtl="0">
              <a:spcBef>
                <a:spcPts val="2100"/>
              </a:spcBef>
              <a:spcAft>
                <a:spcPts val="2100"/>
              </a:spcAft>
              <a:buSzPts val="2100"/>
              <a:buNone/>
              <a:defRPr b="1" sz="2100"/>
            </a:lvl9pPr>
          </a:lstStyle>
          <a:p/>
        </p:txBody>
      </p:sp>
      <p:sp>
        <p:nvSpPr>
          <p:cNvPr id="479" name="Google Shape;479;p7"/>
          <p:cNvSpPr txBox="1"/>
          <p:nvPr>
            <p:ph type="title"/>
          </p:nvPr>
        </p:nvSpPr>
        <p:spPr>
          <a:xfrm>
            <a:off x="873350" y="836300"/>
            <a:ext cx="10551900" cy="763500"/>
          </a:xfrm>
          <a:prstGeom prst="rect">
            <a:avLst/>
          </a:prstGeom>
        </p:spPr>
        <p:txBody>
          <a:bodyPr anchorCtr="0" anchor="t" bIns="121900" lIns="121900" spcFirstLastPara="1" rIns="121900" wrap="square" tIns="121900">
            <a:noAutofit/>
          </a:bodyPr>
          <a:lstStyle>
            <a:lvl1pPr indent="0" lvl="0" marL="0" marR="0" rtl="0" algn="l">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480" name="Google Shape;480;p7"/>
          <p:cNvSpPr txBox="1"/>
          <p:nvPr>
            <p:ph idx="3" type="body"/>
          </p:nvPr>
        </p:nvSpPr>
        <p:spPr>
          <a:xfrm>
            <a:off x="873350" y="2750800"/>
            <a:ext cx="4960800" cy="31185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481" name="Google Shape;481;p7"/>
          <p:cNvSpPr txBox="1"/>
          <p:nvPr>
            <p:ph idx="4" type="body"/>
          </p:nvPr>
        </p:nvSpPr>
        <p:spPr>
          <a:xfrm>
            <a:off x="6464146" y="2739050"/>
            <a:ext cx="4961100" cy="31185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 One column">
  <p:cSld name="CUSTOM_5">
    <p:spTree>
      <p:nvGrpSpPr>
        <p:cNvPr id="482" name="Shape 482"/>
        <p:cNvGrpSpPr/>
        <p:nvPr/>
      </p:nvGrpSpPr>
      <p:grpSpPr>
        <a:xfrm>
          <a:off x="0" y="0"/>
          <a:ext cx="0" cy="0"/>
          <a:chOff x="0" y="0"/>
          <a:chExt cx="0" cy="0"/>
        </a:xfrm>
      </p:grpSpPr>
      <p:grpSp>
        <p:nvGrpSpPr>
          <p:cNvPr id="483" name="Google Shape;483;p8"/>
          <p:cNvGrpSpPr/>
          <p:nvPr/>
        </p:nvGrpSpPr>
        <p:grpSpPr>
          <a:xfrm>
            <a:off x="0" y="0"/>
            <a:ext cx="12192000" cy="6858000"/>
            <a:chOff x="0" y="0"/>
            <a:chExt cx="12192000" cy="6858000"/>
          </a:xfrm>
        </p:grpSpPr>
        <p:sp>
          <p:nvSpPr>
            <p:cNvPr id="484" name="Google Shape;484;p8"/>
            <p:cNvSpPr/>
            <p:nvPr/>
          </p:nvSpPr>
          <p:spPr>
            <a:xfrm>
              <a:off x="0" y="0"/>
              <a:ext cx="12192000" cy="6858000"/>
            </a:xfrm>
            <a:custGeom>
              <a:rect b="b" l="l" r="r" t="t"/>
              <a:pathLst>
                <a:path extrusionOk="0" h="6858000" w="12192000">
                  <a:moveTo>
                    <a:pt x="11649239" y="5996639"/>
                  </a:moveTo>
                  <a:cubicBezTo>
                    <a:pt x="11670477" y="5996820"/>
                    <a:pt x="11691716" y="6002447"/>
                    <a:pt x="11710958" y="6013339"/>
                  </a:cubicBezTo>
                  <a:lnTo>
                    <a:pt x="12192000" y="6285022"/>
                  </a:lnTo>
                  <a:lnTo>
                    <a:pt x="12192000" y="6858000"/>
                  </a:lnTo>
                  <a:lnTo>
                    <a:pt x="10670454" y="6858000"/>
                  </a:lnTo>
                  <a:lnTo>
                    <a:pt x="10670454" y="6600029"/>
                  </a:lnTo>
                  <a:cubicBezTo>
                    <a:pt x="10670454" y="6554285"/>
                    <a:pt x="10695141" y="6512171"/>
                    <a:pt x="10735077" y="6489661"/>
                  </a:cubicBezTo>
                  <a:lnTo>
                    <a:pt x="11587520" y="6012613"/>
                  </a:lnTo>
                  <a:cubicBezTo>
                    <a:pt x="11606762" y="6001722"/>
                    <a:pt x="11628001" y="5996457"/>
                    <a:pt x="11649239" y="5996639"/>
                  </a:cubicBezTo>
                  <a:close/>
                  <a:moveTo>
                    <a:pt x="9366100" y="5996639"/>
                  </a:moveTo>
                  <a:cubicBezTo>
                    <a:pt x="9387338" y="5996820"/>
                    <a:pt x="9408577" y="6002447"/>
                    <a:pt x="9427819" y="6013339"/>
                  </a:cubicBezTo>
                  <a:lnTo>
                    <a:pt x="10363763" y="6541941"/>
                  </a:lnTo>
                  <a:cubicBezTo>
                    <a:pt x="10402972" y="6564450"/>
                    <a:pt x="10427660" y="6606564"/>
                    <a:pt x="10427660" y="6652309"/>
                  </a:cubicBezTo>
                  <a:lnTo>
                    <a:pt x="10427660" y="6858000"/>
                  </a:lnTo>
                  <a:lnTo>
                    <a:pt x="8387315" y="6858000"/>
                  </a:lnTo>
                  <a:lnTo>
                    <a:pt x="8387315" y="6600029"/>
                  </a:lnTo>
                  <a:cubicBezTo>
                    <a:pt x="8387315" y="6554285"/>
                    <a:pt x="8412002" y="6512171"/>
                    <a:pt x="8451938" y="6489661"/>
                  </a:cubicBezTo>
                  <a:lnTo>
                    <a:pt x="9304382" y="6012613"/>
                  </a:lnTo>
                  <a:cubicBezTo>
                    <a:pt x="9323623" y="6001722"/>
                    <a:pt x="9344861" y="5996457"/>
                    <a:pt x="9366100" y="5996639"/>
                  </a:cubicBezTo>
                  <a:close/>
                  <a:moveTo>
                    <a:pt x="7152104" y="5996639"/>
                  </a:moveTo>
                  <a:cubicBezTo>
                    <a:pt x="7173343" y="5996820"/>
                    <a:pt x="7194581" y="6002447"/>
                    <a:pt x="7213823" y="6013339"/>
                  </a:cubicBezTo>
                  <a:lnTo>
                    <a:pt x="8149767" y="6541941"/>
                  </a:lnTo>
                  <a:cubicBezTo>
                    <a:pt x="8188977" y="6564450"/>
                    <a:pt x="8213664" y="6606564"/>
                    <a:pt x="8213664" y="6652309"/>
                  </a:cubicBezTo>
                  <a:lnTo>
                    <a:pt x="8213664" y="6858000"/>
                  </a:lnTo>
                  <a:lnTo>
                    <a:pt x="6173320" y="6858000"/>
                  </a:lnTo>
                  <a:lnTo>
                    <a:pt x="6173320" y="6600029"/>
                  </a:lnTo>
                  <a:cubicBezTo>
                    <a:pt x="6173320" y="6554285"/>
                    <a:pt x="6198008" y="6512171"/>
                    <a:pt x="6237944" y="6489661"/>
                  </a:cubicBezTo>
                  <a:lnTo>
                    <a:pt x="7090386" y="6012613"/>
                  </a:lnTo>
                  <a:cubicBezTo>
                    <a:pt x="7109627" y="6001722"/>
                    <a:pt x="7130866" y="5996457"/>
                    <a:pt x="7152104" y="5996639"/>
                  </a:cubicBezTo>
                  <a:close/>
                  <a:moveTo>
                    <a:pt x="4938110" y="5996639"/>
                  </a:moveTo>
                  <a:cubicBezTo>
                    <a:pt x="4959350" y="5996820"/>
                    <a:pt x="4980587" y="6002447"/>
                    <a:pt x="4999831" y="6013339"/>
                  </a:cubicBezTo>
                  <a:lnTo>
                    <a:pt x="5935773" y="6541941"/>
                  </a:lnTo>
                  <a:cubicBezTo>
                    <a:pt x="5974982" y="6564450"/>
                    <a:pt x="5999672" y="6606564"/>
                    <a:pt x="5999672" y="6652309"/>
                  </a:cubicBezTo>
                  <a:lnTo>
                    <a:pt x="5999672" y="6858000"/>
                  </a:lnTo>
                  <a:lnTo>
                    <a:pt x="3959326" y="6858000"/>
                  </a:lnTo>
                  <a:lnTo>
                    <a:pt x="3959326" y="6600029"/>
                  </a:lnTo>
                  <a:cubicBezTo>
                    <a:pt x="3959326" y="6554285"/>
                    <a:pt x="3984013" y="6512171"/>
                    <a:pt x="4023949" y="6489661"/>
                  </a:cubicBezTo>
                  <a:lnTo>
                    <a:pt x="4876392" y="6012613"/>
                  </a:lnTo>
                  <a:cubicBezTo>
                    <a:pt x="4895634" y="6001722"/>
                    <a:pt x="4916871" y="5996457"/>
                    <a:pt x="4938110" y="5996639"/>
                  </a:cubicBezTo>
                  <a:close/>
                  <a:moveTo>
                    <a:pt x="2724113" y="5996639"/>
                  </a:moveTo>
                  <a:cubicBezTo>
                    <a:pt x="2745352" y="5996820"/>
                    <a:pt x="2766590" y="6002447"/>
                    <a:pt x="2785832" y="6013339"/>
                  </a:cubicBezTo>
                  <a:lnTo>
                    <a:pt x="3721776" y="6541941"/>
                  </a:lnTo>
                  <a:cubicBezTo>
                    <a:pt x="3760986" y="6564450"/>
                    <a:pt x="3785673" y="6606564"/>
                    <a:pt x="3785673" y="6652309"/>
                  </a:cubicBezTo>
                  <a:lnTo>
                    <a:pt x="3785673" y="6858000"/>
                  </a:lnTo>
                  <a:lnTo>
                    <a:pt x="1745328" y="6858000"/>
                  </a:lnTo>
                  <a:lnTo>
                    <a:pt x="1745328" y="6600029"/>
                  </a:lnTo>
                  <a:cubicBezTo>
                    <a:pt x="1745328" y="6554285"/>
                    <a:pt x="1770016" y="6512171"/>
                    <a:pt x="1809952" y="6489661"/>
                  </a:cubicBezTo>
                  <a:lnTo>
                    <a:pt x="2662395" y="6012613"/>
                  </a:lnTo>
                  <a:cubicBezTo>
                    <a:pt x="2681636" y="6001722"/>
                    <a:pt x="2702875" y="5996457"/>
                    <a:pt x="2724113" y="5996639"/>
                  </a:cubicBezTo>
                  <a:close/>
                  <a:moveTo>
                    <a:pt x="510117" y="5996639"/>
                  </a:moveTo>
                  <a:cubicBezTo>
                    <a:pt x="531355" y="5996820"/>
                    <a:pt x="552594" y="6002447"/>
                    <a:pt x="571836" y="6013339"/>
                  </a:cubicBezTo>
                  <a:lnTo>
                    <a:pt x="1507780" y="6541941"/>
                  </a:lnTo>
                  <a:cubicBezTo>
                    <a:pt x="1546989" y="6564450"/>
                    <a:pt x="1571677" y="6606564"/>
                    <a:pt x="1571677" y="6652309"/>
                  </a:cubicBezTo>
                  <a:lnTo>
                    <a:pt x="1571677" y="6858000"/>
                  </a:lnTo>
                  <a:lnTo>
                    <a:pt x="0" y="6858000"/>
                  </a:lnTo>
                  <a:lnTo>
                    <a:pt x="0" y="6263548"/>
                  </a:lnTo>
                  <a:lnTo>
                    <a:pt x="448398" y="6012613"/>
                  </a:lnTo>
                  <a:cubicBezTo>
                    <a:pt x="467640" y="6001722"/>
                    <a:pt x="488878" y="5996457"/>
                    <a:pt x="510117" y="5996639"/>
                  </a:cubicBezTo>
                  <a:close/>
                  <a:moveTo>
                    <a:pt x="12192000" y="4430901"/>
                  </a:moveTo>
                  <a:lnTo>
                    <a:pt x="12192000" y="6014775"/>
                  </a:lnTo>
                  <a:lnTo>
                    <a:pt x="11866857" y="5819468"/>
                  </a:lnTo>
                  <a:cubicBezTo>
                    <a:pt x="11828373" y="5796959"/>
                    <a:pt x="11805138" y="5755571"/>
                    <a:pt x="11805138" y="5711279"/>
                  </a:cubicBezTo>
                  <a:lnTo>
                    <a:pt x="11805138" y="4721602"/>
                  </a:lnTo>
                  <a:cubicBezTo>
                    <a:pt x="11805138" y="4675858"/>
                    <a:pt x="11829825" y="4633744"/>
                    <a:pt x="11869761" y="4611234"/>
                  </a:cubicBezTo>
                  <a:close/>
                  <a:moveTo>
                    <a:pt x="0" y="4429991"/>
                  </a:moveTo>
                  <a:lnTo>
                    <a:pt x="413477" y="4663514"/>
                  </a:lnTo>
                  <a:cubicBezTo>
                    <a:pt x="452686" y="4686023"/>
                    <a:pt x="477374" y="4728137"/>
                    <a:pt x="477374" y="4773882"/>
                  </a:cubicBezTo>
                  <a:lnTo>
                    <a:pt x="477374" y="5709101"/>
                  </a:lnTo>
                  <a:cubicBezTo>
                    <a:pt x="477374" y="5754845"/>
                    <a:pt x="451961" y="5796959"/>
                    <a:pt x="412025" y="5819468"/>
                  </a:cubicBezTo>
                  <a:lnTo>
                    <a:pt x="0" y="6047301"/>
                  </a:lnTo>
                  <a:close/>
                  <a:moveTo>
                    <a:pt x="11649239" y="2229416"/>
                  </a:moveTo>
                  <a:cubicBezTo>
                    <a:pt x="11670478" y="2229598"/>
                    <a:pt x="11691716" y="2235225"/>
                    <a:pt x="11710958" y="2246117"/>
                  </a:cubicBezTo>
                  <a:lnTo>
                    <a:pt x="12192000" y="2517799"/>
                  </a:lnTo>
                  <a:lnTo>
                    <a:pt x="12192000" y="4181411"/>
                  </a:lnTo>
                  <a:lnTo>
                    <a:pt x="11713136" y="4446203"/>
                  </a:lnTo>
                  <a:cubicBezTo>
                    <a:pt x="11673926" y="4467986"/>
                    <a:pt x="11625278" y="4467260"/>
                    <a:pt x="11586794" y="4444025"/>
                  </a:cubicBezTo>
                  <a:lnTo>
                    <a:pt x="10732173" y="3930671"/>
                  </a:lnTo>
                  <a:cubicBezTo>
                    <a:pt x="10693689" y="3908162"/>
                    <a:pt x="10670454" y="3866774"/>
                    <a:pt x="10670454" y="3822482"/>
                  </a:cubicBezTo>
                  <a:lnTo>
                    <a:pt x="10670454" y="2832807"/>
                  </a:lnTo>
                  <a:cubicBezTo>
                    <a:pt x="10670454" y="2787062"/>
                    <a:pt x="10695141" y="2744949"/>
                    <a:pt x="10735077" y="2722439"/>
                  </a:cubicBezTo>
                  <a:lnTo>
                    <a:pt x="11587520" y="2245391"/>
                  </a:lnTo>
                  <a:cubicBezTo>
                    <a:pt x="11606762" y="2234500"/>
                    <a:pt x="11628000" y="2229235"/>
                    <a:pt x="11649239" y="2229416"/>
                  </a:cubicBezTo>
                  <a:close/>
                  <a:moveTo>
                    <a:pt x="510116" y="2229415"/>
                  </a:moveTo>
                  <a:cubicBezTo>
                    <a:pt x="531355" y="2229596"/>
                    <a:pt x="552593" y="2235223"/>
                    <a:pt x="571835" y="2246115"/>
                  </a:cubicBezTo>
                  <a:lnTo>
                    <a:pt x="1507780" y="2774717"/>
                  </a:lnTo>
                  <a:cubicBezTo>
                    <a:pt x="1546989" y="2797227"/>
                    <a:pt x="1571676" y="2839341"/>
                    <a:pt x="1571676" y="2885085"/>
                  </a:cubicBezTo>
                  <a:lnTo>
                    <a:pt x="1571676" y="3820304"/>
                  </a:lnTo>
                  <a:cubicBezTo>
                    <a:pt x="1571676" y="3866048"/>
                    <a:pt x="1546263" y="3908162"/>
                    <a:pt x="1506328" y="3930671"/>
                  </a:cubicBezTo>
                  <a:lnTo>
                    <a:pt x="574013" y="4446203"/>
                  </a:lnTo>
                  <a:cubicBezTo>
                    <a:pt x="534804" y="4467986"/>
                    <a:pt x="486155" y="4467260"/>
                    <a:pt x="447672" y="4444025"/>
                  </a:cubicBezTo>
                  <a:lnTo>
                    <a:pt x="0" y="4175117"/>
                  </a:lnTo>
                  <a:lnTo>
                    <a:pt x="0" y="2496324"/>
                  </a:lnTo>
                  <a:lnTo>
                    <a:pt x="448398" y="2245389"/>
                  </a:lnTo>
                  <a:cubicBezTo>
                    <a:pt x="467640" y="2234498"/>
                    <a:pt x="488878" y="2229234"/>
                    <a:pt x="510116" y="2229415"/>
                  </a:cubicBezTo>
                  <a:close/>
                  <a:moveTo>
                    <a:pt x="0" y="652397"/>
                  </a:moveTo>
                  <a:lnTo>
                    <a:pt x="413476" y="885920"/>
                  </a:lnTo>
                  <a:cubicBezTo>
                    <a:pt x="452686" y="908429"/>
                    <a:pt x="477373" y="950543"/>
                    <a:pt x="477373" y="996288"/>
                  </a:cubicBezTo>
                  <a:lnTo>
                    <a:pt x="477373" y="1931507"/>
                  </a:lnTo>
                  <a:cubicBezTo>
                    <a:pt x="477373" y="1977251"/>
                    <a:pt x="451960" y="2019365"/>
                    <a:pt x="412024" y="2041874"/>
                  </a:cubicBezTo>
                  <a:lnTo>
                    <a:pt x="0" y="2269707"/>
                  </a:lnTo>
                  <a:close/>
                  <a:moveTo>
                    <a:pt x="12192000" y="649734"/>
                  </a:moveTo>
                  <a:lnTo>
                    <a:pt x="12192000" y="2303182"/>
                  </a:lnTo>
                  <a:lnTo>
                    <a:pt x="11806895" y="2071857"/>
                  </a:lnTo>
                  <a:cubicBezTo>
                    <a:pt x="11768411" y="2049347"/>
                    <a:pt x="11745176" y="2007960"/>
                    <a:pt x="11745176" y="1963667"/>
                  </a:cubicBezTo>
                  <a:lnTo>
                    <a:pt x="11745176" y="973990"/>
                  </a:lnTo>
                  <a:cubicBezTo>
                    <a:pt x="11745176" y="928246"/>
                    <a:pt x="11769863" y="886132"/>
                    <a:pt x="11809799" y="863623"/>
                  </a:cubicBezTo>
                  <a:close/>
                  <a:moveTo>
                    <a:pt x="10608962" y="0"/>
                  </a:moveTo>
                  <a:lnTo>
                    <a:pt x="12192000" y="0"/>
                  </a:lnTo>
                  <a:lnTo>
                    <a:pt x="12192000" y="369816"/>
                  </a:lnTo>
                  <a:lnTo>
                    <a:pt x="11651644" y="668610"/>
                  </a:lnTo>
                  <a:cubicBezTo>
                    <a:pt x="11612434" y="690393"/>
                    <a:pt x="11563786" y="689667"/>
                    <a:pt x="11525302" y="666432"/>
                  </a:cubicBezTo>
                  <a:lnTo>
                    <a:pt x="10670681" y="153079"/>
                  </a:lnTo>
                  <a:cubicBezTo>
                    <a:pt x="10632197" y="130569"/>
                    <a:pt x="10608962" y="89182"/>
                    <a:pt x="10608962" y="44889"/>
                  </a:cubicBezTo>
                  <a:close/>
                  <a:moveTo>
                    <a:pt x="8393435" y="0"/>
                  </a:moveTo>
                  <a:lnTo>
                    <a:pt x="10433780" y="0"/>
                  </a:lnTo>
                  <a:lnTo>
                    <a:pt x="10433780" y="42711"/>
                  </a:lnTo>
                  <a:cubicBezTo>
                    <a:pt x="10433780" y="88455"/>
                    <a:pt x="10408367" y="130569"/>
                    <a:pt x="10368431" y="153079"/>
                  </a:cubicBezTo>
                  <a:lnTo>
                    <a:pt x="9436117" y="668610"/>
                  </a:lnTo>
                  <a:cubicBezTo>
                    <a:pt x="9396907" y="690393"/>
                    <a:pt x="9348259" y="689667"/>
                    <a:pt x="9309775" y="666432"/>
                  </a:cubicBezTo>
                  <a:lnTo>
                    <a:pt x="8455154" y="153079"/>
                  </a:lnTo>
                  <a:cubicBezTo>
                    <a:pt x="8416670" y="130569"/>
                    <a:pt x="8393435" y="89182"/>
                    <a:pt x="8393435" y="44889"/>
                  </a:cubicBezTo>
                  <a:close/>
                  <a:moveTo>
                    <a:pt x="6177911" y="0"/>
                  </a:moveTo>
                  <a:lnTo>
                    <a:pt x="8218254" y="0"/>
                  </a:lnTo>
                  <a:lnTo>
                    <a:pt x="8218254" y="42711"/>
                  </a:lnTo>
                  <a:cubicBezTo>
                    <a:pt x="8218254" y="88455"/>
                    <a:pt x="8192841" y="130569"/>
                    <a:pt x="8152905" y="153079"/>
                  </a:cubicBezTo>
                  <a:lnTo>
                    <a:pt x="7220591" y="668610"/>
                  </a:lnTo>
                  <a:cubicBezTo>
                    <a:pt x="7181381" y="690393"/>
                    <a:pt x="7132733" y="689667"/>
                    <a:pt x="7094249" y="666432"/>
                  </a:cubicBezTo>
                  <a:lnTo>
                    <a:pt x="6239630" y="153079"/>
                  </a:lnTo>
                  <a:cubicBezTo>
                    <a:pt x="6201147" y="130569"/>
                    <a:pt x="6177911" y="89182"/>
                    <a:pt x="6177911" y="44889"/>
                  </a:cubicBezTo>
                  <a:close/>
                  <a:moveTo>
                    <a:pt x="3962386" y="0"/>
                  </a:moveTo>
                  <a:lnTo>
                    <a:pt x="6002731" y="0"/>
                  </a:lnTo>
                  <a:lnTo>
                    <a:pt x="6002731" y="42711"/>
                  </a:lnTo>
                  <a:cubicBezTo>
                    <a:pt x="6002731" y="88455"/>
                    <a:pt x="5977318" y="130569"/>
                    <a:pt x="5937383" y="153079"/>
                  </a:cubicBezTo>
                  <a:lnTo>
                    <a:pt x="5005068" y="668610"/>
                  </a:lnTo>
                  <a:cubicBezTo>
                    <a:pt x="4965859" y="690393"/>
                    <a:pt x="4917211" y="689667"/>
                    <a:pt x="4878725" y="666432"/>
                  </a:cubicBezTo>
                  <a:lnTo>
                    <a:pt x="4024105" y="153079"/>
                  </a:lnTo>
                  <a:cubicBezTo>
                    <a:pt x="3985622" y="130569"/>
                    <a:pt x="3962386" y="89182"/>
                    <a:pt x="3962386" y="44889"/>
                  </a:cubicBezTo>
                  <a:close/>
                  <a:moveTo>
                    <a:pt x="1746859" y="0"/>
                  </a:moveTo>
                  <a:lnTo>
                    <a:pt x="3787204" y="0"/>
                  </a:lnTo>
                  <a:lnTo>
                    <a:pt x="3787204" y="42711"/>
                  </a:lnTo>
                  <a:cubicBezTo>
                    <a:pt x="3787204" y="88455"/>
                    <a:pt x="3761791" y="130569"/>
                    <a:pt x="3721856" y="153079"/>
                  </a:cubicBezTo>
                  <a:lnTo>
                    <a:pt x="2789541" y="668610"/>
                  </a:lnTo>
                  <a:cubicBezTo>
                    <a:pt x="2750331" y="690393"/>
                    <a:pt x="2701683" y="689667"/>
                    <a:pt x="2663200" y="666432"/>
                  </a:cubicBezTo>
                  <a:lnTo>
                    <a:pt x="1808578" y="153079"/>
                  </a:lnTo>
                  <a:cubicBezTo>
                    <a:pt x="1770094" y="130569"/>
                    <a:pt x="1746859" y="89182"/>
                    <a:pt x="1746859" y="44889"/>
                  </a:cubicBezTo>
                  <a:close/>
                  <a:moveTo>
                    <a:pt x="0" y="0"/>
                  </a:moveTo>
                  <a:lnTo>
                    <a:pt x="1571679" y="0"/>
                  </a:lnTo>
                  <a:lnTo>
                    <a:pt x="1571679" y="42711"/>
                  </a:lnTo>
                  <a:cubicBezTo>
                    <a:pt x="1571679" y="88455"/>
                    <a:pt x="1546266" y="130569"/>
                    <a:pt x="1506330" y="153079"/>
                  </a:cubicBezTo>
                  <a:lnTo>
                    <a:pt x="574016" y="668610"/>
                  </a:lnTo>
                  <a:cubicBezTo>
                    <a:pt x="534806" y="690393"/>
                    <a:pt x="486158" y="689667"/>
                    <a:pt x="447674" y="666432"/>
                  </a:cubicBezTo>
                  <a:lnTo>
                    <a:pt x="0" y="39752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5" name="Google Shape;485;p8"/>
            <p:cNvSpPr/>
            <p:nvPr/>
          </p:nvSpPr>
          <p:spPr>
            <a:xfrm>
              <a:off x="651024"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6" name="Google Shape;486;p8"/>
            <p:cNvSpPr/>
            <p:nvPr/>
          </p:nvSpPr>
          <p:spPr>
            <a:xfrm>
              <a:off x="2865020"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7" name="Google Shape;487;p8"/>
            <p:cNvSpPr/>
            <p:nvPr/>
          </p:nvSpPr>
          <p:spPr>
            <a:xfrm>
              <a:off x="5079016"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8" name="Google Shape;488;p8"/>
            <p:cNvSpPr/>
            <p:nvPr/>
          </p:nvSpPr>
          <p:spPr>
            <a:xfrm>
              <a:off x="7293013" y="340614"/>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89" name="Google Shape;489;p8"/>
            <p:cNvSpPr/>
            <p:nvPr/>
          </p:nvSpPr>
          <p:spPr>
            <a:xfrm>
              <a:off x="1745327"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0" name="Google Shape;490;p8"/>
            <p:cNvSpPr/>
            <p:nvPr/>
          </p:nvSpPr>
          <p:spPr>
            <a:xfrm>
              <a:off x="3959324"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1" name="Google Shape;491;p8"/>
            <p:cNvSpPr/>
            <p:nvPr/>
          </p:nvSpPr>
          <p:spPr>
            <a:xfrm>
              <a:off x="6173319"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2" name="Google Shape;492;p8"/>
            <p:cNvSpPr/>
            <p:nvPr/>
          </p:nvSpPr>
          <p:spPr>
            <a:xfrm>
              <a:off x="8387315" y="222941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3" name="Google Shape;493;p8"/>
            <p:cNvSpPr/>
            <p:nvPr/>
          </p:nvSpPr>
          <p:spPr>
            <a:xfrm>
              <a:off x="651024"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4" name="Google Shape;494;p8"/>
            <p:cNvSpPr/>
            <p:nvPr/>
          </p:nvSpPr>
          <p:spPr>
            <a:xfrm>
              <a:off x="2865020"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5" name="Google Shape;495;p8"/>
            <p:cNvSpPr/>
            <p:nvPr/>
          </p:nvSpPr>
          <p:spPr>
            <a:xfrm>
              <a:off x="5079016"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6" name="Google Shape;496;p8"/>
            <p:cNvSpPr/>
            <p:nvPr/>
          </p:nvSpPr>
          <p:spPr>
            <a:xfrm>
              <a:off x="7293013"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7" name="Google Shape;497;p8"/>
            <p:cNvSpPr/>
            <p:nvPr/>
          </p:nvSpPr>
          <p:spPr>
            <a:xfrm>
              <a:off x="9531180" y="370595"/>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98" name="Google Shape;498;p8"/>
            <p:cNvSpPr/>
            <p:nvPr/>
          </p:nvSpPr>
          <p:spPr>
            <a:xfrm>
              <a:off x="9517425" y="411820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499" name="Google Shape;499;p8"/>
          <p:cNvGrpSpPr/>
          <p:nvPr/>
        </p:nvGrpSpPr>
        <p:grpSpPr>
          <a:xfrm>
            <a:off x="-1177" y="0"/>
            <a:ext cx="12192000" cy="6163564"/>
            <a:chOff x="-1177" y="0"/>
            <a:chExt cx="12192000" cy="6163564"/>
          </a:xfrm>
        </p:grpSpPr>
        <p:sp>
          <p:nvSpPr>
            <p:cNvPr id="500" name="Google Shape;500;p8"/>
            <p:cNvSpPr/>
            <p:nvPr/>
          </p:nvSpPr>
          <p:spPr>
            <a:xfrm>
              <a:off x="801959"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1" name="Google Shape;501;p8"/>
            <p:cNvSpPr/>
            <p:nvPr/>
          </p:nvSpPr>
          <p:spPr>
            <a:xfrm>
              <a:off x="3015955"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2" name="Google Shape;502;p8"/>
            <p:cNvSpPr/>
            <p:nvPr/>
          </p:nvSpPr>
          <p:spPr>
            <a:xfrm>
              <a:off x="5229951"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3" name="Google Shape;503;p8"/>
            <p:cNvSpPr/>
            <p:nvPr/>
          </p:nvSpPr>
          <p:spPr>
            <a:xfrm>
              <a:off x="7443948" y="1785475"/>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4" name="Google Shape;504;p8"/>
            <p:cNvSpPr/>
            <p:nvPr/>
          </p:nvSpPr>
          <p:spPr>
            <a:xfrm>
              <a:off x="1896262"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5" name="Google Shape;505;p8"/>
            <p:cNvSpPr/>
            <p:nvPr/>
          </p:nvSpPr>
          <p:spPr>
            <a:xfrm>
              <a:off x="411025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6" name="Google Shape;506;p8"/>
            <p:cNvSpPr/>
            <p:nvPr/>
          </p:nvSpPr>
          <p:spPr>
            <a:xfrm>
              <a:off x="6324254"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7" name="Google Shape;507;p8"/>
            <p:cNvSpPr/>
            <p:nvPr/>
          </p:nvSpPr>
          <p:spPr>
            <a:xfrm>
              <a:off x="8538250"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8" name="Google Shape;508;p8"/>
            <p:cNvSpPr/>
            <p:nvPr/>
          </p:nvSpPr>
          <p:spPr>
            <a:xfrm>
              <a:off x="801959"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9" name="Google Shape;509;p8"/>
            <p:cNvSpPr/>
            <p:nvPr/>
          </p:nvSpPr>
          <p:spPr>
            <a:xfrm>
              <a:off x="3015955"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0" name="Google Shape;510;p8"/>
            <p:cNvSpPr/>
            <p:nvPr/>
          </p:nvSpPr>
          <p:spPr>
            <a:xfrm>
              <a:off x="5229951"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1" name="Google Shape;511;p8"/>
            <p:cNvSpPr/>
            <p:nvPr/>
          </p:nvSpPr>
          <p:spPr>
            <a:xfrm>
              <a:off x="7443948"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2" name="Google Shape;512;p8"/>
            <p:cNvSpPr/>
            <p:nvPr/>
          </p:nvSpPr>
          <p:spPr>
            <a:xfrm>
              <a:off x="9682115" y="1815456"/>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3" name="Google Shape;513;p8"/>
            <p:cNvSpPr/>
            <p:nvPr/>
          </p:nvSpPr>
          <p:spPr>
            <a:xfrm>
              <a:off x="10821389" y="3674272"/>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4" name="Google Shape;514;p8"/>
            <p:cNvSpPr/>
            <p:nvPr/>
          </p:nvSpPr>
          <p:spPr>
            <a:xfrm>
              <a:off x="9668360" y="5563069"/>
              <a:ext cx="887931" cy="600495"/>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5" name="Google Shape;515;p8"/>
            <p:cNvSpPr/>
            <p:nvPr/>
          </p:nvSpPr>
          <p:spPr>
            <a:xfrm>
              <a:off x="-1177" y="0"/>
              <a:ext cx="12192000" cy="5809648"/>
            </a:xfrm>
            <a:custGeom>
              <a:rect b="b" l="l" r="r" t="t"/>
              <a:pathLst>
                <a:path extrusionOk="0" h="5809648" w="12192000">
                  <a:moveTo>
                    <a:pt x="12111791" y="5563151"/>
                  </a:moveTo>
                  <a:lnTo>
                    <a:pt x="12192000" y="5566621"/>
                  </a:lnTo>
                  <a:lnTo>
                    <a:pt x="12192000" y="5809648"/>
                  </a:lnTo>
                  <a:lnTo>
                    <a:pt x="12124067" y="5762352"/>
                  </a:lnTo>
                  <a:cubicBezTo>
                    <a:pt x="12058604" y="5714815"/>
                    <a:pt x="12004601" y="5671249"/>
                    <a:pt x="11970111" y="5636759"/>
                  </a:cubicBezTo>
                  <a:cubicBezTo>
                    <a:pt x="11926545" y="5593556"/>
                    <a:pt x="11998611" y="5564875"/>
                    <a:pt x="12111791" y="5563151"/>
                  </a:cubicBezTo>
                  <a:close/>
                  <a:moveTo>
                    <a:pt x="0" y="3689073"/>
                  </a:moveTo>
                  <a:lnTo>
                    <a:pt x="29278" y="3693539"/>
                  </a:lnTo>
                  <a:cubicBezTo>
                    <a:pt x="97112" y="3707709"/>
                    <a:pt x="165910" y="3730173"/>
                    <a:pt x="226358" y="3762484"/>
                  </a:cubicBezTo>
                  <a:cubicBezTo>
                    <a:pt x="498645" y="3907704"/>
                    <a:pt x="647496" y="4318678"/>
                    <a:pt x="531320" y="4270755"/>
                  </a:cubicBezTo>
                  <a:cubicBezTo>
                    <a:pt x="407883" y="4219928"/>
                    <a:pt x="233619" y="4123720"/>
                    <a:pt x="72969" y="4022973"/>
                  </a:cubicBezTo>
                  <a:lnTo>
                    <a:pt x="0" y="3975687"/>
                  </a:lnTo>
                  <a:close/>
                  <a:moveTo>
                    <a:pt x="12051829" y="1815538"/>
                  </a:moveTo>
                  <a:cubicBezTo>
                    <a:pt x="12080124" y="1815107"/>
                    <a:pt x="12110989" y="1816360"/>
                    <a:pt x="12143260" y="1819493"/>
                  </a:cubicBezTo>
                  <a:lnTo>
                    <a:pt x="12192000" y="1826926"/>
                  </a:lnTo>
                  <a:lnTo>
                    <a:pt x="12192000" y="2102715"/>
                  </a:lnTo>
                  <a:lnTo>
                    <a:pt x="12169886" y="2088385"/>
                  </a:lnTo>
                  <a:cubicBezTo>
                    <a:pt x="12057525" y="2013038"/>
                    <a:pt x="11961884" y="1940881"/>
                    <a:pt x="11910149" y="1889146"/>
                  </a:cubicBezTo>
                  <a:cubicBezTo>
                    <a:pt x="11866583" y="1845943"/>
                    <a:pt x="11938649" y="1817262"/>
                    <a:pt x="12051829" y="1815538"/>
                  </a:cubicBezTo>
                  <a:close/>
                  <a:moveTo>
                    <a:pt x="10807384" y="0"/>
                  </a:moveTo>
                  <a:lnTo>
                    <a:pt x="11326145" y="0"/>
                  </a:lnTo>
                  <a:lnTo>
                    <a:pt x="11400034" y="50390"/>
                  </a:lnTo>
                  <a:cubicBezTo>
                    <a:pt x="11609348" y="225684"/>
                    <a:pt x="11710605" y="535094"/>
                    <a:pt x="11608951" y="493162"/>
                  </a:cubicBezTo>
                  <a:cubicBezTo>
                    <a:pt x="11392936" y="404214"/>
                    <a:pt x="11021263" y="176287"/>
                    <a:pt x="10839298" y="28272"/>
                  </a:cubicBezTo>
                  <a:close/>
                  <a:moveTo>
                    <a:pt x="8591856" y="0"/>
                  </a:moveTo>
                  <a:lnTo>
                    <a:pt x="9110618" y="0"/>
                  </a:lnTo>
                  <a:lnTo>
                    <a:pt x="9184507" y="50390"/>
                  </a:lnTo>
                  <a:cubicBezTo>
                    <a:pt x="9393821" y="225684"/>
                    <a:pt x="9495078" y="535094"/>
                    <a:pt x="9393424" y="493162"/>
                  </a:cubicBezTo>
                  <a:cubicBezTo>
                    <a:pt x="9177409" y="404214"/>
                    <a:pt x="8805736" y="176287"/>
                    <a:pt x="8623771" y="28273"/>
                  </a:cubicBezTo>
                  <a:close/>
                  <a:moveTo>
                    <a:pt x="6376330" y="0"/>
                  </a:moveTo>
                  <a:lnTo>
                    <a:pt x="6895091" y="0"/>
                  </a:lnTo>
                  <a:lnTo>
                    <a:pt x="6968981" y="50391"/>
                  </a:lnTo>
                  <a:cubicBezTo>
                    <a:pt x="7178295" y="225684"/>
                    <a:pt x="7279552" y="535094"/>
                    <a:pt x="7177898" y="493162"/>
                  </a:cubicBezTo>
                  <a:cubicBezTo>
                    <a:pt x="6961884" y="404215"/>
                    <a:pt x="6590210" y="176287"/>
                    <a:pt x="6408246" y="28273"/>
                  </a:cubicBezTo>
                  <a:close/>
                  <a:moveTo>
                    <a:pt x="4160805" y="0"/>
                  </a:moveTo>
                  <a:lnTo>
                    <a:pt x="4679566" y="0"/>
                  </a:lnTo>
                  <a:lnTo>
                    <a:pt x="4753456" y="50391"/>
                  </a:lnTo>
                  <a:cubicBezTo>
                    <a:pt x="4962770" y="225684"/>
                    <a:pt x="5064028" y="535095"/>
                    <a:pt x="4962373" y="493162"/>
                  </a:cubicBezTo>
                  <a:cubicBezTo>
                    <a:pt x="4746359" y="404215"/>
                    <a:pt x="4374685" y="176287"/>
                    <a:pt x="4192720" y="28273"/>
                  </a:cubicBezTo>
                  <a:close/>
                  <a:moveTo>
                    <a:pt x="1945279" y="0"/>
                  </a:moveTo>
                  <a:lnTo>
                    <a:pt x="2464039" y="0"/>
                  </a:lnTo>
                  <a:lnTo>
                    <a:pt x="2537930" y="50391"/>
                  </a:lnTo>
                  <a:cubicBezTo>
                    <a:pt x="2747244" y="225684"/>
                    <a:pt x="2848501" y="535095"/>
                    <a:pt x="2746847" y="493162"/>
                  </a:cubicBezTo>
                  <a:cubicBezTo>
                    <a:pt x="2530832" y="404215"/>
                    <a:pt x="2159158" y="176287"/>
                    <a:pt x="1977194" y="28273"/>
                  </a:cubicBezTo>
                  <a:close/>
                  <a:moveTo>
                    <a:pt x="0" y="0"/>
                  </a:moveTo>
                  <a:lnTo>
                    <a:pt x="248514" y="0"/>
                  </a:lnTo>
                  <a:lnTo>
                    <a:pt x="322405" y="50391"/>
                  </a:lnTo>
                  <a:cubicBezTo>
                    <a:pt x="531719" y="225684"/>
                    <a:pt x="632976" y="535095"/>
                    <a:pt x="531322" y="493162"/>
                  </a:cubicBezTo>
                  <a:cubicBezTo>
                    <a:pt x="407885" y="442335"/>
                    <a:pt x="233620" y="346127"/>
                    <a:pt x="72971" y="245380"/>
                  </a:cubicBezTo>
                  <a:lnTo>
                    <a:pt x="0" y="19809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16" name="Google Shape;516;p8"/>
          <p:cNvSpPr/>
          <p:nvPr/>
        </p:nvSpPr>
        <p:spPr>
          <a:xfrm>
            <a:off x="470100" y="332700"/>
            <a:ext cx="11251800" cy="61926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sp>
        <p:nvSpPr>
          <p:cNvPr id="517" name="Google Shape;517;p8"/>
          <p:cNvSpPr txBox="1"/>
          <p:nvPr>
            <p:ph idx="1" type="subTitle"/>
          </p:nvPr>
        </p:nvSpPr>
        <p:spPr>
          <a:xfrm>
            <a:off x="2199000" y="1666700"/>
            <a:ext cx="7794000" cy="578100"/>
          </a:xfrm>
          <a:prstGeom prst="rect">
            <a:avLst/>
          </a:prstGeom>
        </p:spPr>
        <p:txBody>
          <a:bodyPr anchorCtr="0" anchor="t" bIns="121900" lIns="121900" spcFirstLastPara="1" rIns="121900" wrap="square" tIns="121900">
            <a:noAutofit/>
          </a:bodyPr>
          <a:lstStyle>
            <a:lvl1pPr lvl="0" rtl="0" algn="ctr">
              <a:spcBef>
                <a:spcPts val="0"/>
              </a:spcBef>
              <a:spcAft>
                <a:spcPts val="0"/>
              </a:spcAft>
              <a:buSzPts val="2100"/>
              <a:buNone/>
              <a:defRPr b="1" sz="2100">
                <a:highlight>
                  <a:schemeClr val="accent1"/>
                </a:highlight>
              </a:defRPr>
            </a:lvl1pPr>
            <a:lvl2pPr lvl="1" rtl="0" algn="ctr">
              <a:spcBef>
                <a:spcPts val="2100"/>
              </a:spcBef>
              <a:spcAft>
                <a:spcPts val="0"/>
              </a:spcAft>
              <a:buSzPts val="2100"/>
              <a:buNone/>
              <a:defRPr b="1" sz="2100"/>
            </a:lvl2pPr>
            <a:lvl3pPr lvl="2" rtl="0" algn="ctr">
              <a:spcBef>
                <a:spcPts val="2100"/>
              </a:spcBef>
              <a:spcAft>
                <a:spcPts val="0"/>
              </a:spcAft>
              <a:buSzPts val="2100"/>
              <a:buNone/>
              <a:defRPr b="1" sz="2100"/>
            </a:lvl3pPr>
            <a:lvl4pPr lvl="3" rtl="0" algn="ctr">
              <a:spcBef>
                <a:spcPts val="2100"/>
              </a:spcBef>
              <a:spcAft>
                <a:spcPts val="0"/>
              </a:spcAft>
              <a:buSzPts val="2100"/>
              <a:buNone/>
              <a:defRPr b="1" sz="2100"/>
            </a:lvl4pPr>
            <a:lvl5pPr lvl="4" rtl="0" algn="ctr">
              <a:spcBef>
                <a:spcPts val="2100"/>
              </a:spcBef>
              <a:spcAft>
                <a:spcPts val="0"/>
              </a:spcAft>
              <a:buSzPts val="2100"/>
              <a:buNone/>
              <a:defRPr b="1" sz="2100"/>
            </a:lvl5pPr>
            <a:lvl6pPr lvl="5" rtl="0" algn="ctr">
              <a:spcBef>
                <a:spcPts val="2100"/>
              </a:spcBef>
              <a:spcAft>
                <a:spcPts val="0"/>
              </a:spcAft>
              <a:buSzPts val="2100"/>
              <a:buNone/>
              <a:defRPr b="1" sz="2100"/>
            </a:lvl6pPr>
            <a:lvl7pPr lvl="6" rtl="0" algn="ctr">
              <a:spcBef>
                <a:spcPts val="2100"/>
              </a:spcBef>
              <a:spcAft>
                <a:spcPts val="0"/>
              </a:spcAft>
              <a:buSzPts val="2100"/>
              <a:buNone/>
              <a:defRPr b="1" sz="2100"/>
            </a:lvl7pPr>
            <a:lvl8pPr lvl="7" rtl="0" algn="ctr">
              <a:spcBef>
                <a:spcPts val="2100"/>
              </a:spcBef>
              <a:spcAft>
                <a:spcPts val="0"/>
              </a:spcAft>
              <a:buSzPts val="2100"/>
              <a:buNone/>
              <a:defRPr b="1" sz="2100"/>
            </a:lvl8pPr>
            <a:lvl9pPr lvl="8" rtl="0" algn="ctr">
              <a:spcBef>
                <a:spcPts val="2100"/>
              </a:spcBef>
              <a:spcAft>
                <a:spcPts val="2100"/>
              </a:spcAft>
              <a:buSzPts val="2100"/>
              <a:buNone/>
              <a:defRPr b="1" sz="2100"/>
            </a:lvl9pPr>
          </a:lstStyle>
          <a:p/>
        </p:txBody>
      </p:sp>
      <p:sp>
        <p:nvSpPr>
          <p:cNvPr id="518" name="Google Shape;518;p8"/>
          <p:cNvSpPr txBox="1"/>
          <p:nvPr>
            <p:ph type="title"/>
          </p:nvPr>
        </p:nvSpPr>
        <p:spPr>
          <a:xfrm>
            <a:off x="2199000" y="845500"/>
            <a:ext cx="7794000" cy="763500"/>
          </a:xfrm>
          <a:prstGeom prst="rect">
            <a:avLst/>
          </a:prstGeom>
        </p:spPr>
        <p:txBody>
          <a:bodyPr anchorCtr="0" anchor="t" bIns="121900" lIns="121900" spcFirstLastPara="1" rIns="121900" wrap="square" tIns="121900">
            <a:noAutofit/>
          </a:bodyPr>
          <a:lstStyle>
            <a:lvl1pPr indent="0" lvl="0" marL="0" marR="0" rtl="0" algn="ctr">
              <a:lnSpc>
                <a:spcPct val="100000"/>
              </a:lnSpc>
              <a:spcBef>
                <a:spcPts val="0"/>
              </a:spcBef>
              <a:spcAft>
                <a:spcPts val="0"/>
              </a:spcAft>
              <a:buClr>
                <a:schemeClr val="dk1"/>
              </a:buClr>
              <a:buSzPts val="4000"/>
              <a:buFont typeface="Aldrich"/>
              <a:buNone/>
              <a:defRPr/>
            </a:lvl1pPr>
            <a:lvl2pPr lvl="1"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lgn="ctr">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p:txBody>
      </p:sp>
      <p:sp>
        <p:nvSpPr>
          <p:cNvPr id="519" name="Google Shape;519;p8"/>
          <p:cNvSpPr txBox="1"/>
          <p:nvPr>
            <p:ph idx="2" type="body"/>
          </p:nvPr>
        </p:nvSpPr>
        <p:spPr>
          <a:xfrm>
            <a:off x="2199000" y="2434550"/>
            <a:ext cx="7794000" cy="3557400"/>
          </a:xfrm>
          <a:prstGeom prst="rect">
            <a:avLst/>
          </a:prstGeom>
        </p:spPr>
        <p:txBody>
          <a:bodyPr anchorCtr="0" anchor="t" bIns="121900" lIns="121900" spcFirstLastPara="1" rIns="121900" wrap="square" tIns="121900">
            <a:noAutofit/>
          </a:bodyPr>
          <a:lstStyle>
            <a:lvl1pPr indent="-349250" lvl="0" marL="457200" algn="ctr">
              <a:spcBef>
                <a:spcPts val="0"/>
              </a:spcBef>
              <a:spcAft>
                <a:spcPts val="0"/>
              </a:spcAft>
              <a:buSzPts val="19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grpSp>
        <p:nvGrpSpPr>
          <p:cNvPr id="520" name="Google Shape;520;p8"/>
          <p:cNvGrpSpPr/>
          <p:nvPr/>
        </p:nvGrpSpPr>
        <p:grpSpPr>
          <a:xfrm flipH="1">
            <a:off x="9758423" y="515108"/>
            <a:ext cx="2109140" cy="1771597"/>
            <a:chOff x="2076453" y="1626619"/>
            <a:chExt cx="3249831" cy="2729734"/>
          </a:xfrm>
        </p:grpSpPr>
        <p:grpSp>
          <p:nvGrpSpPr>
            <p:cNvPr id="521" name="Google Shape;521;p8"/>
            <p:cNvGrpSpPr/>
            <p:nvPr/>
          </p:nvGrpSpPr>
          <p:grpSpPr>
            <a:xfrm>
              <a:off x="2076453" y="2309959"/>
              <a:ext cx="833410" cy="861198"/>
              <a:chOff x="2076453" y="2309959"/>
              <a:chExt cx="833410" cy="861198"/>
            </a:xfrm>
          </p:grpSpPr>
          <p:sp>
            <p:nvSpPr>
              <p:cNvPr id="522" name="Google Shape;522;p8"/>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3" name="Google Shape;523;p8"/>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524" name="Google Shape;524;p8"/>
            <p:cNvGrpSpPr/>
            <p:nvPr/>
          </p:nvGrpSpPr>
          <p:grpSpPr>
            <a:xfrm>
              <a:off x="2450412" y="1626619"/>
              <a:ext cx="1134652" cy="1350990"/>
              <a:chOff x="2450412" y="1626619"/>
              <a:chExt cx="1134652" cy="1350990"/>
            </a:xfrm>
          </p:grpSpPr>
          <p:sp>
            <p:nvSpPr>
              <p:cNvPr id="525" name="Google Shape;525;p8"/>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6" name="Google Shape;526;p8"/>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27" name="Google Shape;527;p8"/>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8" name="Google Shape;528;p8"/>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9" name="Google Shape;529;p8"/>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0" name="Google Shape;530;p8"/>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1" name="Google Shape;531;p8"/>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2" name="Google Shape;532;p8"/>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533" name="Google Shape;533;p8"/>
            <p:cNvGrpSpPr/>
            <p:nvPr/>
          </p:nvGrpSpPr>
          <p:grpSpPr>
            <a:xfrm>
              <a:off x="3468909" y="2291619"/>
              <a:ext cx="809625" cy="809625"/>
              <a:chOff x="3468909" y="2291619"/>
              <a:chExt cx="809625" cy="809625"/>
            </a:xfrm>
          </p:grpSpPr>
          <p:sp>
            <p:nvSpPr>
              <p:cNvPr id="534" name="Google Shape;534;p8"/>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5" name="Google Shape;535;p8"/>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36" name="Google Shape;536;p8"/>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7" name="Google Shape;537;p8"/>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8" name="Google Shape;538;p8"/>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9" name="Google Shape;539;p8"/>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0" name="Google Shape;540;p8"/>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1" name="Google Shape;541;p8"/>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2" name="Google Shape;542;p8"/>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3" name="Google Shape;543;p8"/>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544" name="Google Shape;544;p8"/>
            <p:cNvGrpSpPr/>
            <p:nvPr/>
          </p:nvGrpSpPr>
          <p:grpSpPr>
            <a:xfrm>
              <a:off x="4516659" y="2291619"/>
              <a:ext cx="809625" cy="809625"/>
              <a:chOff x="4516659" y="2291619"/>
              <a:chExt cx="809625" cy="809625"/>
            </a:xfrm>
          </p:grpSpPr>
          <p:sp>
            <p:nvSpPr>
              <p:cNvPr id="545" name="Google Shape;545;p8"/>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6" name="Google Shape;546;p8"/>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47" name="Google Shape;547;p8"/>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8" name="Google Shape;548;p8"/>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549" name="Google Shape;549;p8"/>
          <p:cNvGrpSpPr/>
          <p:nvPr/>
        </p:nvGrpSpPr>
        <p:grpSpPr>
          <a:xfrm>
            <a:off x="89409" y="4337441"/>
            <a:ext cx="2311930" cy="1941933"/>
            <a:chOff x="2076453" y="1626619"/>
            <a:chExt cx="3249831" cy="2729734"/>
          </a:xfrm>
        </p:grpSpPr>
        <p:grpSp>
          <p:nvGrpSpPr>
            <p:cNvPr id="550" name="Google Shape;550;p8"/>
            <p:cNvGrpSpPr/>
            <p:nvPr/>
          </p:nvGrpSpPr>
          <p:grpSpPr>
            <a:xfrm>
              <a:off x="2076453" y="2309959"/>
              <a:ext cx="833410" cy="861198"/>
              <a:chOff x="2076453" y="2309959"/>
              <a:chExt cx="833410" cy="861198"/>
            </a:xfrm>
          </p:grpSpPr>
          <p:sp>
            <p:nvSpPr>
              <p:cNvPr id="551" name="Google Shape;551;p8"/>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2" name="Google Shape;552;p8"/>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553" name="Google Shape;553;p8"/>
            <p:cNvGrpSpPr/>
            <p:nvPr/>
          </p:nvGrpSpPr>
          <p:grpSpPr>
            <a:xfrm>
              <a:off x="2450412" y="1626619"/>
              <a:ext cx="1134652" cy="1350990"/>
              <a:chOff x="2450412" y="1626619"/>
              <a:chExt cx="1134652" cy="1350990"/>
            </a:xfrm>
          </p:grpSpPr>
          <p:sp>
            <p:nvSpPr>
              <p:cNvPr id="554" name="Google Shape;554;p8"/>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5" name="Google Shape;555;p8"/>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56" name="Google Shape;556;p8"/>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7" name="Google Shape;557;p8"/>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8" name="Google Shape;558;p8"/>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9" name="Google Shape;559;p8"/>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0" name="Google Shape;560;p8"/>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1" name="Google Shape;561;p8"/>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562" name="Google Shape;562;p8"/>
            <p:cNvGrpSpPr/>
            <p:nvPr/>
          </p:nvGrpSpPr>
          <p:grpSpPr>
            <a:xfrm>
              <a:off x="3468909" y="2291619"/>
              <a:ext cx="809625" cy="809625"/>
              <a:chOff x="3468909" y="2291619"/>
              <a:chExt cx="809625" cy="809625"/>
            </a:xfrm>
          </p:grpSpPr>
          <p:sp>
            <p:nvSpPr>
              <p:cNvPr id="563" name="Google Shape;563;p8"/>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4" name="Google Shape;564;p8"/>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65" name="Google Shape;565;p8"/>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6" name="Google Shape;566;p8"/>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7" name="Google Shape;567;p8"/>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8" name="Google Shape;568;p8"/>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69" name="Google Shape;569;p8"/>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0" name="Google Shape;570;p8"/>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1" name="Google Shape;571;p8"/>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2" name="Google Shape;572;p8"/>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573" name="Google Shape;573;p8"/>
            <p:cNvGrpSpPr/>
            <p:nvPr/>
          </p:nvGrpSpPr>
          <p:grpSpPr>
            <a:xfrm>
              <a:off x="4516659" y="2291619"/>
              <a:ext cx="809625" cy="809625"/>
              <a:chOff x="4516659" y="2291619"/>
              <a:chExt cx="809625" cy="809625"/>
            </a:xfrm>
          </p:grpSpPr>
          <p:sp>
            <p:nvSpPr>
              <p:cNvPr id="574" name="Google Shape;574;p8"/>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5" name="Google Shape;575;p8"/>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76" name="Google Shape;576;p8"/>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77" name="Google Shape;577;p8"/>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78" name="Google Shape;578;p8"/>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7 Quote">
  <p:cSld name="CUSTOM_6">
    <p:spTree>
      <p:nvGrpSpPr>
        <p:cNvPr id="579" name="Shape 579"/>
        <p:cNvGrpSpPr/>
        <p:nvPr/>
      </p:nvGrpSpPr>
      <p:grpSpPr>
        <a:xfrm>
          <a:off x="0" y="0"/>
          <a:ext cx="0" cy="0"/>
          <a:chOff x="0" y="0"/>
          <a:chExt cx="0" cy="0"/>
        </a:xfrm>
      </p:grpSpPr>
      <p:grpSp>
        <p:nvGrpSpPr>
          <p:cNvPr id="580" name="Google Shape;580;p9"/>
          <p:cNvGrpSpPr/>
          <p:nvPr/>
        </p:nvGrpSpPr>
        <p:grpSpPr>
          <a:xfrm>
            <a:off x="0" y="0"/>
            <a:ext cx="9912394" cy="6858000"/>
            <a:chOff x="0" y="0"/>
            <a:chExt cx="9912394" cy="6858000"/>
          </a:xfrm>
        </p:grpSpPr>
        <p:sp>
          <p:nvSpPr>
            <p:cNvPr id="581" name="Google Shape;581;p9"/>
            <p:cNvSpPr/>
            <p:nvPr/>
          </p:nvSpPr>
          <p:spPr>
            <a:xfrm>
              <a:off x="57022" y="0"/>
              <a:ext cx="9243631" cy="749551"/>
            </a:xfrm>
            <a:custGeom>
              <a:rect b="b" l="l" r="r" t="t"/>
              <a:pathLst>
                <a:path extrusionOk="0" h="749551" w="9243631">
                  <a:moveTo>
                    <a:pt x="8262149" y="0"/>
                  </a:moveTo>
                  <a:lnTo>
                    <a:pt x="9243631" y="0"/>
                  </a:lnTo>
                  <a:lnTo>
                    <a:pt x="9243631" y="440865"/>
                  </a:lnTo>
                  <a:cubicBezTo>
                    <a:pt x="9243631" y="462870"/>
                    <a:pt x="9231406" y="483128"/>
                    <a:pt x="9212196" y="493956"/>
                  </a:cubicBezTo>
                  <a:lnTo>
                    <a:pt x="8763718" y="741946"/>
                  </a:lnTo>
                  <a:cubicBezTo>
                    <a:pt x="8744857" y="752424"/>
                    <a:pt x="8721455" y="752075"/>
                    <a:pt x="8702943" y="740898"/>
                  </a:cubicBezTo>
                  <a:lnTo>
                    <a:pt x="8291838" y="493956"/>
                  </a:lnTo>
                  <a:cubicBezTo>
                    <a:pt x="8273326" y="483128"/>
                    <a:pt x="8262149" y="463219"/>
                    <a:pt x="8262149" y="441913"/>
                  </a:cubicBezTo>
                  <a:close/>
                  <a:moveTo>
                    <a:pt x="7081842" y="0"/>
                  </a:moveTo>
                  <a:lnTo>
                    <a:pt x="8063324" y="0"/>
                  </a:lnTo>
                  <a:lnTo>
                    <a:pt x="8063324" y="440865"/>
                  </a:lnTo>
                  <a:cubicBezTo>
                    <a:pt x="8063324" y="462870"/>
                    <a:pt x="8051099" y="483128"/>
                    <a:pt x="8031888" y="493956"/>
                  </a:cubicBezTo>
                  <a:lnTo>
                    <a:pt x="7583411" y="741946"/>
                  </a:lnTo>
                  <a:cubicBezTo>
                    <a:pt x="7564549" y="752424"/>
                    <a:pt x="7541148" y="752075"/>
                    <a:pt x="7522635" y="740898"/>
                  </a:cubicBezTo>
                  <a:lnTo>
                    <a:pt x="7111531" y="493956"/>
                  </a:lnTo>
                  <a:cubicBezTo>
                    <a:pt x="7093019" y="483128"/>
                    <a:pt x="7081842" y="463219"/>
                    <a:pt x="7081842" y="441913"/>
                  </a:cubicBezTo>
                  <a:close/>
                  <a:moveTo>
                    <a:pt x="5901536" y="0"/>
                  </a:moveTo>
                  <a:lnTo>
                    <a:pt x="6883017" y="0"/>
                  </a:lnTo>
                  <a:lnTo>
                    <a:pt x="6883017" y="440865"/>
                  </a:lnTo>
                  <a:cubicBezTo>
                    <a:pt x="6883017" y="462870"/>
                    <a:pt x="6870792" y="483128"/>
                    <a:pt x="6851581" y="493956"/>
                  </a:cubicBezTo>
                  <a:lnTo>
                    <a:pt x="6403104" y="741946"/>
                  </a:lnTo>
                  <a:cubicBezTo>
                    <a:pt x="6384242" y="752424"/>
                    <a:pt x="6360841" y="752075"/>
                    <a:pt x="6342328" y="740898"/>
                  </a:cubicBezTo>
                  <a:lnTo>
                    <a:pt x="5931224" y="493956"/>
                  </a:lnTo>
                  <a:cubicBezTo>
                    <a:pt x="5912713" y="483128"/>
                    <a:pt x="5901536" y="463219"/>
                    <a:pt x="5901536" y="441913"/>
                  </a:cubicBezTo>
                  <a:close/>
                  <a:moveTo>
                    <a:pt x="4721228" y="0"/>
                  </a:moveTo>
                  <a:lnTo>
                    <a:pt x="5702710" y="0"/>
                  </a:lnTo>
                  <a:lnTo>
                    <a:pt x="5702710" y="440865"/>
                  </a:lnTo>
                  <a:cubicBezTo>
                    <a:pt x="5702710" y="462870"/>
                    <a:pt x="5690485" y="483128"/>
                    <a:pt x="5671274" y="493956"/>
                  </a:cubicBezTo>
                  <a:lnTo>
                    <a:pt x="5222798" y="741946"/>
                  </a:lnTo>
                  <a:cubicBezTo>
                    <a:pt x="5203935" y="752424"/>
                    <a:pt x="5180534" y="752075"/>
                    <a:pt x="5162021" y="740898"/>
                  </a:cubicBezTo>
                  <a:lnTo>
                    <a:pt x="4750918" y="493956"/>
                  </a:lnTo>
                  <a:cubicBezTo>
                    <a:pt x="4732405" y="483128"/>
                    <a:pt x="4721228" y="463219"/>
                    <a:pt x="4721228" y="441913"/>
                  </a:cubicBezTo>
                  <a:close/>
                  <a:moveTo>
                    <a:pt x="3540921" y="0"/>
                  </a:moveTo>
                  <a:lnTo>
                    <a:pt x="4522403" y="0"/>
                  </a:lnTo>
                  <a:lnTo>
                    <a:pt x="4522403" y="440865"/>
                  </a:lnTo>
                  <a:cubicBezTo>
                    <a:pt x="4522403" y="462870"/>
                    <a:pt x="4510178" y="483128"/>
                    <a:pt x="4490967" y="493956"/>
                  </a:cubicBezTo>
                  <a:lnTo>
                    <a:pt x="4042490" y="741946"/>
                  </a:lnTo>
                  <a:cubicBezTo>
                    <a:pt x="4023628" y="752424"/>
                    <a:pt x="4000227" y="752075"/>
                    <a:pt x="3981715" y="740898"/>
                  </a:cubicBezTo>
                  <a:lnTo>
                    <a:pt x="3570610" y="493956"/>
                  </a:lnTo>
                  <a:cubicBezTo>
                    <a:pt x="3552098" y="483128"/>
                    <a:pt x="3540921" y="463219"/>
                    <a:pt x="3540921" y="441913"/>
                  </a:cubicBezTo>
                  <a:close/>
                  <a:moveTo>
                    <a:pt x="2360615" y="0"/>
                  </a:moveTo>
                  <a:lnTo>
                    <a:pt x="3342097" y="0"/>
                  </a:lnTo>
                  <a:lnTo>
                    <a:pt x="3342097" y="440865"/>
                  </a:lnTo>
                  <a:cubicBezTo>
                    <a:pt x="3342097" y="462870"/>
                    <a:pt x="3329872" y="483128"/>
                    <a:pt x="3310661" y="493956"/>
                  </a:cubicBezTo>
                  <a:lnTo>
                    <a:pt x="2862184" y="741946"/>
                  </a:lnTo>
                  <a:cubicBezTo>
                    <a:pt x="2843322" y="752424"/>
                    <a:pt x="2819920" y="752075"/>
                    <a:pt x="2801408" y="740898"/>
                  </a:cubicBezTo>
                  <a:lnTo>
                    <a:pt x="2390304" y="493956"/>
                  </a:lnTo>
                  <a:cubicBezTo>
                    <a:pt x="2371792" y="483128"/>
                    <a:pt x="2360615" y="463219"/>
                    <a:pt x="2360615" y="441913"/>
                  </a:cubicBezTo>
                  <a:close/>
                  <a:moveTo>
                    <a:pt x="1180307" y="0"/>
                  </a:moveTo>
                  <a:lnTo>
                    <a:pt x="2161789" y="0"/>
                  </a:lnTo>
                  <a:lnTo>
                    <a:pt x="2161789" y="440865"/>
                  </a:lnTo>
                  <a:cubicBezTo>
                    <a:pt x="2161789" y="462870"/>
                    <a:pt x="2149564" y="483128"/>
                    <a:pt x="2130354" y="493956"/>
                  </a:cubicBezTo>
                  <a:lnTo>
                    <a:pt x="1681876" y="741946"/>
                  </a:lnTo>
                  <a:cubicBezTo>
                    <a:pt x="1663014" y="752424"/>
                    <a:pt x="1639612" y="752075"/>
                    <a:pt x="1621101" y="740898"/>
                  </a:cubicBezTo>
                  <a:lnTo>
                    <a:pt x="1209996" y="493956"/>
                  </a:lnTo>
                  <a:cubicBezTo>
                    <a:pt x="1191484" y="483128"/>
                    <a:pt x="1180307" y="463219"/>
                    <a:pt x="1180307" y="441913"/>
                  </a:cubicBezTo>
                  <a:close/>
                  <a:moveTo>
                    <a:pt x="0" y="0"/>
                  </a:moveTo>
                  <a:lnTo>
                    <a:pt x="981482" y="0"/>
                  </a:lnTo>
                  <a:lnTo>
                    <a:pt x="981482" y="440865"/>
                  </a:lnTo>
                  <a:cubicBezTo>
                    <a:pt x="981482" y="462870"/>
                    <a:pt x="969257" y="483128"/>
                    <a:pt x="950046" y="493956"/>
                  </a:cubicBezTo>
                  <a:lnTo>
                    <a:pt x="501569" y="741946"/>
                  </a:lnTo>
                  <a:cubicBezTo>
                    <a:pt x="482707" y="752424"/>
                    <a:pt x="459306" y="752075"/>
                    <a:pt x="440794" y="740898"/>
                  </a:cubicBezTo>
                  <a:lnTo>
                    <a:pt x="29689" y="493956"/>
                  </a:lnTo>
                  <a:cubicBezTo>
                    <a:pt x="11177" y="483128"/>
                    <a:pt x="0" y="463219"/>
                    <a:pt x="0" y="44191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2" name="Google Shape;582;p9"/>
            <p:cNvSpPr/>
            <p:nvPr/>
          </p:nvSpPr>
          <p:spPr>
            <a:xfrm>
              <a:off x="170528"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3" name="Google Shape;583;p9"/>
            <p:cNvSpPr/>
            <p:nvPr/>
          </p:nvSpPr>
          <p:spPr>
            <a:xfrm>
              <a:off x="1350836"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4" name="Google Shape;584;p9"/>
            <p:cNvSpPr/>
            <p:nvPr/>
          </p:nvSpPr>
          <p:spPr>
            <a:xfrm>
              <a:off x="2531143"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5" name="Google Shape;585;p9"/>
            <p:cNvSpPr/>
            <p:nvPr/>
          </p:nvSpPr>
          <p:spPr>
            <a:xfrm>
              <a:off x="3711450"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6" name="Google Shape;586;p9"/>
            <p:cNvSpPr/>
            <p:nvPr/>
          </p:nvSpPr>
          <p:spPr>
            <a:xfrm>
              <a:off x="4891757"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7" name="Google Shape;587;p9"/>
            <p:cNvSpPr/>
            <p:nvPr/>
          </p:nvSpPr>
          <p:spPr>
            <a:xfrm>
              <a:off x="6072064"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8" name="Google Shape;588;p9"/>
            <p:cNvSpPr/>
            <p:nvPr/>
          </p:nvSpPr>
          <p:spPr>
            <a:xfrm>
              <a:off x="7252371" y="5619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9" name="Google Shape;589;p9"/>
            <p:cNvSpPr/>
            <p:nvPr/>
          </p:nvSpPr>
          <p:spPr>
            <a:xfrm>
              <a:off x="0" y="6609786"/>
              <a:ext cx="8787752" cy="248214"/>
            </a:xfrm>
            <a:custGeom>
              <a:rect b="b" l="l" r="r" t="t"/>
              <a:pathLst>
                <a:path extrusionOk="0" h="248214" w="8787752">
                  <a:moveTo>
                    <a:pt x="8332803" y="2"/>
                  </a:moveTo>
                  <a:cubicBezTo>
                    <a:pt x="8343020" y="90"/>
                    <a:pt x="8353236" y="2797"/>
                    <a:pt x="8362492" y="8036"/>
                  </a:cubicBezTo>
                  <a:lnTo>
                    <a:pt x="8787752" y="248214"/>
                  </a:lnTo>
                  <a:lnTo>
                    <a:pt x="7881815" y="248214"/>
                  </a:lnTo>
                  <a:lnTo>
                    <a:pt x="7893058" y="237165"/>
                  </a:lnTo>
                  <a:lnTo>
                    <a:pt x="8303114" y="7687"/>
                  </a:lnTo>
                  <a:cubicBezTo>
                    <a:pt x="8312370" y="2448"/>
                    <a:pt x="8322587" y="-85"/>
                    <a:pt x="8332803" y="2"/>
                  </a:cubicBezTo>
                  <a:close/>
                  <a:moveTo>
                    <a:pt x="7152496" y="2"/>
                  </a:moveTo>
                  <a:cubicBezTo>
                    <a:pt x="7162713" y="90"/>
                    <a:pt x="7172929" y="2797"/>
                    <a:pt x="7182185" y="8036"/>
                  </a:cubicBezTo>
                  <a:lnTo>
                    <a:pt x="7607446" y="248214"/>
                  </a:lnTo>
                  <a:lnTo>
                    <a:pt x="6701508" y="248214"/>
                  </a:lnTo>
                  <a:lnTo>
                    <a:pt x="6712751" y="237165"/>
                  </a:lnTo>
                  <a:lnTo>
                    <a:pt x="7122807" y="7687"/>
                  </a:lnTo>
                  <a:cubicBezTo>
                    <a:pt x="7132063" y="2448"/>
                    <a:pt x="7142280" y="-85"/>
                    <a:pt x="7152496" y="2"/>
                  </a:cubicBezTo>
                  <a:close/>
                  <a:moveTo>
                    <a:pt x="5972189" y="2"/>
                  </a:moveTo>
                  <a:cubicBezTo>
                    <a:pt x="5982406" y="90"/>
                    <a:pt x="5992622" y="2797"/>
                    <a:pt x="6001878" y="8036"/>
                  </a:cubicBezTo>
                  <a:lnTo>
                    <a:pt x="6427139" y="248214"/>
                  </a:lnTo>
                  <a:lnTo>
                    <a:pt x="5521201" y="248214"/>
                  </a:lnTo>
                  <a:lnTo>
                    <a:pt x="5532445" y="237165"/>
                  </a:lnTo>
                  <a:lnTo>
                    <a:pt x="5942500" y="7687"/>
                  </a:lnTo>
                  <a:cubicBezTo>
                    <a:pt x="5951756" y="2448"/>
                    <a:pt x="5961973" y="-85"/>
                    <a:pt x="5972189" y="2"/>
                  </a:cubicBezTo>
                  <a:close/>
                  <a:moveTo>
                    <a:pt x="4791882" y="2"/>
                  </a:moveTo>
                  <a:cubicBezTo>
                    <a:pt x="4802100" y="90"/>
                    <a:pt x="4812315" y="2797"/>
                    <a:pt x="4821571" y="8036"/>
                  </a:cubicBezTo>
                  <a:lnTo>
                    <a:pt x="5246832" y="248214"/>
                  </a:lnTo>
                  <a:lnTo>
                    <a:pt x="4340894" y="248214"/>
                  </a:lnTo>
                  <a:lnTo>
                    <a:pt x="4352137" y="237165"/>
                  </a:lnTo>
                  <a:lnTo>
                    <a:pt x="4762193" y="7687"/>
                  </a:lnTo>
                  <a:cubicBezTo>
                    <a:pt x="4771449" y="2448"/>
                    <a:pt x="4781666" y="-85"/>
                    <a:pt x="4791882" y="2"/>
                  </a:cubicBezTo>
                  <a:close/>
                  <a:moveTo>
                    <a:pt x="3611576" y="2"/>
                  </a:moveTo>
                  <a:cubicBezTo>
                    <a:pt x="3621792" y="90"/>
                    <a:pt x="3632008" y="2797"/>
                    <a:pt x="3641264" y="8036"/>
                  </a:cubicBezTo>
                  <a:lnTo>
                    <a:pt x="4066525" y="248214"/>
                  </a:lnTo>
                  <a:lnTo>
                    <a:pt x="3160586" y="248214"/>
                  </a:lnTo>
                  <a:lnTo>
                    <a:pt x="3171829" y="237165"/>
                  </a:lnTo>
                  <a:lnTo>
                    <a:pt x="3581886" y="7687"/>
                  </a:lnTo>
                  <a:cubicBezTo>
                    <a:pt x="3591143" y="2448"/>
                    <a:pt x="3601359" y="-85"/>
                    <a:pt x="3611576" y="2"/>
                  </a:cubicBezTo>
                  <a:close/>
                  <a:moveTo>
                    <a:pt x="2431268" y="2"/>
                  </a:moveTo>
                  <a:cubicBezTo>
                    <a:pt x="2441485" y="90"/>
                    <a:pt x="2451701" y="2797"/>
                    <a:pt x="2460958" y="8036"/>
                  </a:cubicBezTo>
                  <a:lnTo>
                    <a:pt x="2886219" y="248214"/>
                  </a:lnTo>
                  <a:lnTo>
                    <a:pt x="1980280" y="248214"/>
                  </a:lnTo>
                  <a:lnTo>
                    <a:pt x="1991523" y="237165"/>
                  </a:lnTo>
                  <a:lnTo>
                    <a:pt x="2401580" y="7687"/>
                  </a:lnTo>
                  <a:cubicBezTo>
                    <a:pt x="2410836" y="2448"/>
                    <a:pt x="2421052" y="-85"/>
                    <a:pt x="2431268" y="2"/>
                  </a:cubicBezTo>
                  <a:close/>
                  <a:moveTo>
                    <a:pt x="1250961" y="2"/>
                  </a:moveTo>
                  <a:cubicBezTo>
                    <a:pt x="1261177" y="90"/>
                    <a:pt x="1271394" y="2797"/>
                    <a:pt x="1280650" y="8036"/>
                  </a:cubicBezTo>
                  <a:lnTo>
                    <a:pt x="1705911" y="248214"/>
                  </a:lnTo>
                  <a:lnTo>
                    <a:pt x="799972" y="248214"/>
                  </a:lnTo>
                  <a:lnTo>
                    <a:pt x="811215" y="237165"/>
                  </a:lnTo>
                  <a:lnTo>
                    <a:pt x="1221272" y="7687"/>
                  </a:lnTo>
                  <a:cubicBezTo>
                    <a:pt x="1230527" y="2448"/>
                    <a:pt x="1240744" y="-85"/>
                    <a:pt x="1250961" y="2"/>
                  </a:cubicBezTo>
                  <a:close/>
                  <a:moveTo>
                    <a:pt x="70653" y="2"/>
                  </a:moveTo>
                  <a:cubicBezTo>
                    <a:pt x="80870" y="90"/>
                    <a:pt x="91087" y="2797"/>
                    <a:pt x="100343" y="8036"/>
                  </a:cubicBezTo>
                  <a:lnTo>
                    <a:pt x="525604" y="248214"/>
                  </a:lnTo>
                  <a:lnTo>
                    <a:pt x="0" y="248214"/>
                  </a:lnTo>
                  <a:lnTo>
                    <a:pt x="0" y="30612"/>
                  </a:lnTo>
                  <a:lnTo>
                    <a:pt x="40965" y="7687"/>
                  </a:lnTo>
                  <a:cubicBezTo>
                    <a:pt x="50221" y="2448"/>
                    <a:pt x="60437" y="-85"/>
                    <a:pt x="70653"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0" name="Google Shape;590;p9"/>
            <p:cNvSpPr/>
            <p:nvPr/>
          </p:nvSpPr>
          <p:spPr>
            <a:xfrm>
              <a:off x="1" y="667689"/>
              <a:ext cx="505103" cy="1071127"/>
            </a:xfrm>
            <a:custGeom>
              <a:rect b="b" l="l" r="r" t="t"/>
              <a:pathLst>
                <a:path extrusionOk="0" h="1071127" w="505103">
                  <a:moveTo>
                    <a:pt x="0" y="0"/>
                  </a:moveTo>
                  <a:lnTo>
                    <a:pt x="24142" y="6533"/>
                  </a:lnTo>
                  <a:lnTo>
                    <a:pt x="474366" y="260810"/>
                  </a:lnTo>
                  <a:cubicBezTo>
                    <a:pt x="493228" y="271638"/>
                    <a:pt x="505103" y="291896"/>
                    <a:pt x="505103" y="313901"/>
                  </a:cubicBezTo>
                  <a:lnTo>
                    <a:pt x="505103" y="763776"/>
                  </a:lnTo>
                  <a:cubicBezTo>
                    <a:pt x="505103" y="785781"/>
                    <a:pt x="492879" y="806039"/>
                    <a:pt x="473668" y="816867"/>
                  </a:cubicBezTo>
                  <a:lnTo>
                    <a:pt x="25190" y="1064857"/>
                  </a:lnTo>
                  <a:lnTo>
                    <a:pt x="0" y="107112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1" name="Google Shape;591;p9"/>
            <p:cNvSpPr/>
            <p:nvPr/>
          </p:nvSpPr>
          <p:spPr>
            <a:xfrm>
              <a:off x="703928"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2" name="Google Shape;592;p9"/>
            <p:cNvSpPr/>
            <p:nvPr/>
          </p:nvSpPr>
          <p:spPr>
            <a:xfrm>
              <a:off x="1884236"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3" name="Google Shape;593;p9"/>
            <p:cNvSpPr/>
            <p:nvPr/>
          </p:nvSpPr>
          <p:spPr>
            <a:xfrm>
              <a:off x="3064543"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4" name="Google Shape;594;p9"/>
            <p:cNvSpPr/>
            <p:nvPr/>
          </p:nvSpPr>
          <p:spPr>
            <a:xfrm>
              <a:off x="4244850"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5" name="Google Shape;595;p9"/>
            <p:cNvSpPr/>
            <p:nvPr/>
          </p:nvSpPr>
          <p:spPr>
            <a:xfrm>
              <a:off x="5425157"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6" name="Google Shape;596;p9"/>
            <p:cNvSpPr/>
            <p:nvPr/>
          </p:nvSpPr>
          <p:spPr>
            <a:xfrm>
              <a:off x="6605464"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7" name="Google Shape;597;p9"/>
            <p:cNvSpPr/>
            <p:nvPr/>
          </p:nvSpPr>
          <p:spPr>
            <a:xfrm>
              <a:off x="7785771" y="6661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8" name="Google Shape;598;p9"/>
            <p:cNvSpPr/>
            <p:nvPr/>
          </p:nvSpPr>
          <p:spPr>
            <a:xfrm>
              <a:off x="94328"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9" name="Google Shape;599;p9"/>
            <p:cNvSpPr/>
            <p:nvPr/>
          </p:nvSpPr>
          <p:spPr>
            <a:xfrm>
              <a:off x="1274636"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0" name="Google Shape;600;p9"/>
            <p:cNvSpPr/>
            <p:nvPr/>
          </p:nvSpPr>
          <p:spPr>
            <a:xfrm>
              <a:off x="2454943"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1" name="Google Shape;601;p9"/>
            <p:cNvSpPr/>
            <p:nvPr/>
          </p:nvSpPr>
          <p:spPr>
            <a:xfrm>
              <a:off x="3635250"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2" name="Google Shape;602;p9"/>
            <p:cNvSpPr/>
            <p:nvPr/>
          </p:nvSpPr>
          <p:spPr>
            <a:xfrm>
              <a:off x="4815557"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3" name="Google Shape;603;p9"/>
            <p:cNvSpPr/>
            <p:nvPr/>
          </p:nvSpPr>
          <p:spPr>
            <a:xfrm>
              <a:off x="5995864"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4" name="Google Shape;604;p9"/>
            <p:cNvSpPr/>
            <p:nvPr/>
          </p:nvSpPr>
          <p:spPr>
            <a:xfrm>
              <a:off x="7176171" y="16567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5" name="Google Shape;605;p9"/>
            <p:cNvSpPr/>
            <p:nvPr/>
          </p:nvSpPr>
          <p:spPr>
            <a:xfrm>
              <a:off x="0" y="2647386"/>
              <a:ext cx="542410" cy="107396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6" name="Google Shape;606;p9"/>
            <p:cNvSpPr/>
            <p:nvPr/>
          </p:nvSpPr>
          <p:spPr>
            <a:xfrm>
              <a:off x="741236"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7" name="Google Shape;607;p9"/>
            <p:cNvSpPr/>
            <p:nvPr/>
          </p:nvSpPr>
          <p:spPr>
            <a:xfrm>
              <a:off x="1921543"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8" name="Google Shape;608;p9"/>
            <p:cNvSpPr/>
            <p:nvPr/>
          </p:nvSpPr>
          <p:spPr>
            <a:xfrm>
              <a:off x="3101850"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9" name="Google Shape;609;p9"/>
            <p:cNvSpPr/>
            <p:nvPr/>
          </p:nvSpPr>
          <p:spPr>
            <a:xfrm>
              <a:off x="4282157"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0" name="Google Shape;610;p9"/>
            <p:cNvSpPr/>
            <p:nvPr/>
          </p:nvSpPr>
          <p:spPr>
            <a:xfrm>
              <a:off x="5462464"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1" name="Google Shape;611;p9"/>
            <p:cNvSpPr/>
            <p:nvPr/>
          </p:nvSpPr>
          <p:spPr>
            <a:xfrm>
              <a:off x="6642771" y="26473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2" name="Google Shape;612;p9"/>
            <p:cNvSpPr/>
            <p:nvPr/>
          </p:nvSpPr>
          <p:spPr>
            <a:xfrm>
              <a:off x="170528"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3" name="Google Shape;613;p9"/>
            <p:cNvSpPr/>
            <p:nvPr/>
          </p:nvSpPr>
          <p:spPr>
            <a:xfrm>
              <a:off x="1350836"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4" name="Google Shape;614;p9"/>
            <p:cNvSpPr/>
            <p:nvPr/>
          </p:nvSpPr>
          <p:spPr>
            <a:xfrm>
              <a:off x="2531143"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5" name="Google Shape;615;p9"/>
            <p:cNvSpPr/>
            <p:nvPr/>
          </p:nvSpPr>
          <p:spPr>
            <a:xfrm>
              <a:off x="3711450"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6" name="Google Shape;616;p9"/>
            <p:cNvSpPr/>
            <p:nvPr/>
          </p:nvSpPr>
          <p:spPr>
            <a:xfrm>
              <a:off x="4891757"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7" name="Google Shape;617;p9"/>
            <p:cNvSpPr/>
            <p:nvPr/>
          </p:nvSpPr>
          <p:spPr>
            <a:xfrm>
              <a:off x="6072064"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8" name="Google Shape;618;p9"/>
            <p:cNvSpPr/>
            <p:nvPr/>
          </p:nvSpPr>
          <p:spPr>
            <a:xfrm>
              <a:off x="7252371" y="36379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9" name="Google Shape;619;p9"/>
            <p:cNvSpPr/>
            <p:nvPr/>
          </p:nvSpPr>
          <p:spPr>
            <a:xfrm>
              <a:off x="742821"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0" name="Google Shape;620;p9"/>
            <p:cNvSpPr/>
            <p:nvPr/>
          </p:nvSpPr>
          <p:spPr>
            <a:xfrm>
              <a:off x="1923128"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1" name="Google Shape;621;p9"/>
            <p:cNvSpPr/>
            <p:nvPr/>
          </p:nvSpPr>
          <p:spPr>
            <a:xfrm>
              <a:off x="3103436"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2" name="Google Shape;622;p9"/>
            <p:cNvSpPr/>
            <p:nvPr/>
          </p:nvSpPr>
          <p:spPr>
            <a:xfrm>
              <a:off x="4283743"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3" name="Google Shape;623;p9"/>
            <p:cNvSpPr/>
            <p:nvPr/>
          </p:nvSpPr>
          <p:spPr>
            <a:xfrm>
              <a:off x="5464050"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4" name="Google Shape;624;p9"/>
            <p:cNvSpPr/>
            <p:nvPr/>
          </p:nvSpPr>
          <p:spPr>
            <a:xfrm>
              <a:off x="6644357"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5" name="Google Shape;625;p9"/>
            <p:cNvSpPr/>
            <p:nvPr/>
          </p:nvSpPr>
          <p:spPr>
            <a:xfrm>
              <a:off x="7824664"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6" name="Google Shape;626;p9"/>
            <p:cNvSpPr/>
            <p:nvPr/>
          </p:nvSpPr>
          <p:spPr>
            <a:xfrm>
              <a:off x="8928771" y="4628586"/>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7" name="Google Shape;627;p9"/>
            <p:cNvSpPr/>
            <p:nvPr/>
          </p:nvSpPr>
          <p:spPr>
            <a:xfrm>
              <a:off x="1600" y="4628586"/>
              <a:ext cx="542410" cy="107396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628" name="Google Shape;628;p9"/>
          <p:cNvGrpSpPr/>
          <p:nvPr/>
        </p:nvGrpSpPr>
        <p:grpSpPr>
          <a:xfrm>
            <a:off x="129627" y="370618"/>
            <a:ext cx="9299703" cy="6233019"/>
            <a:chOff x="129627" y="370618"/>
            <a:chExt cx="9299703" cy="6233019"/>
          </a:xfrm>
        </p:grpSpPr>
        <p:sp>
          <p:nvSpPr>
            <p:cNvPr id="629" name="Google Shape;629;p9"/>
            <p:cNvSpPr/>
            <p:nvPr/>
          </p:nvSpPr>
          <p:spPr>
            <a:xfrm>
              <a:off x="243133"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0" name="Google Shape;630;p9"/>
            <p:cNvSpPr/>
            <p:nvPr/>
          </p:nvSpPr>
          <p:spPr>
            <a:xfrm>
              <a:off x="1423441"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1" name="Google Shape;631;p9"/>
            <p:cNvSpPr/>
            <p:nvPr/>
          </p:nvSpPr>
          <p:spPr>
            <a:xfrm>
              <a:off x="2603748"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2" name="Google Shape;632;p9"/>
            <p:cNvSpPr/>
            <p:nvPr/>
          </p:nvSpPr>
          <p:spPr>
            <a:xfrm>
              <a:off x="3784055"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3" name="Google Shape;633;p9"/>
            <p:cNvSpPr/>
            <p:nvPr/>
          </p:nvSpPr>
          <p:spPr>
            <a:xfrm>
              <a:off x="4964362"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4" name="Google Shape;634;p9"/>
            <p:cNvSpPr/>
            <p:nvPr/>
          </p:nvSpPr>
          <p:spPr>
            <a:xfrm>
              <a:off x="6144669"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5" name="Google Shape;635;p9"/>
            <p:cNvSpPr/>
            <p:nvPr/>
          </p:nvSpPr>
          <p:spPr>
            <a:xfrm>
              <a:off x="7324976" y="6314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6" name="Google Shape;636;p9"/>
            <p:cNvSpPr/>
            <p:nvPr/>
          </p:nvSpPr>
          <p:spPr>
            <a:xfrm>
              <a:off x="129627"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7" name="Google Shape;637;p9"/>
            <p:cNvSpPr/>
            <p:nvPr/>
          </p:nvSpPr>
          <p:spPr>
            <a:xfrm>
              <a:off x="1309934"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8" name="Google Shape;638;p9"/>
            <p:cNvSpPr/>
            <p:nvPr/>
          </p:nvSpPr>
          <p:spPr>
            <a:xfrm>
              <a:off x="2490242"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39" name="Google Shape;639;p9"/>
            <p:cNvSpPr/>
            <p:nvPr/>
          </p:nvSpPr>
          <p:spPr>
            <a:xfrm>
              <a:off x="3670549"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0" name="Google Shape;640;p9"/>
            <p:cNvSpPr/>
            <p:nvPr/>
          </p:nvSpPr>
          <p:spPr>
            <a:xfrm>
              <a:off x="4850856"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1" name="Google Shape;641;p9"/>
            <p:cNvSpPr/>
            <p:nvPr/>
          </p:nvSpPr>
          <p:spPr>
            <a:xfrm>
              <a:off x="6031163"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2" name="Google Shape;642;p9"/>
            <p:cNvSpPr/>
            <p:nvPr/>
          </p:nvSpPr>
          <p:spPr>
            <a:xfrm>
              <a:off x="7211470"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3" name="Google Shape;643;p9"/>
            <p:cNvSpPr/>
            <p:nvPr/>
          </p:nvSpPr>
          <p:spPr>
            <a:xfrm>
              <a:off x="8391777" y="370618"/>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4" name="Google Shape;644;p9"/>
            <p:cNvSpPr/>
            <p:nvPr/>
          </p:nvSpPr>
          <p:spPr>
            <a:xfrm>
              <a:off x="776533"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5" name="Google Shape;645;p9"/>
            <p:cNvSpPr/>
            <p:nvPr/>
          </p:nvSpPr>
          <p:spPr>
            <a:xfrm>
              <a:off x="1956841"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6" name="Google Shape;646;p9"/>
            <p:cNvSpPr/>
            <p:nvPr/>
          </p:nvSpPr>
          <p:spPr>
            <a:xfrm>
              <a:off x="3137148"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7" name="Google Shape;647;p9"/>
            <p:cNvSpPr/>
            <p:nvPr/>
          </p:nvSpPr>
          <p:spPr>
            <a:xfrm>
              <a:off x="4317455"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8" name="Google Shape;648;p9"/>
            <p:cNvSpPr/>
            <p:nvPr/>
          </p:nvSpPr>
          <p:spPr>
            <a:xfrm>
              <a:off x="5497762"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49" name="Google Shape;649;p9"/>
            <p:cNvSpPr/>
            <p:nvPr/>
          </p:nvSpPr>
          <p:spPr>
            <a:xfrm>
              <a:off x="6678069"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0" name="Google Shape;650;p9"/>
            <p:cNvSpPr/>
            <p:nvPr/>
          </p:nvSpPr>
          <p:spPr>
            <a:xfrm>
              <a:off x="7858376" y="13612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1" name="Google Shape;651;p9"/>
            <p:cNvSpPr/>
            <p:nvPr/>
          </p:nvSpPr>
          <p:spPr>
            <a:xfrm>
              <a:off x="166933"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2" name="Google Shape;652;p9"/>
            <p:cNvSpPr/>
            <p:nvPr/>
          </p:nvSpPr>
          <p:spPr>
            <a:xfrm>
              <a:off x="1347241"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3" name="Google Shape;653;p9"/>
            <p:cNvSpPr/>
            <p:nvPr/>
          </p:nvSpPr>
          <p:spPr>
            <a:xfrm>
              <a:off x="2527548"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4" name="Google Shape;654;p9"/>
            <p:cNvSpPr/>
            <p:nvPr/>
          </p:nvSpPr>
          <p:spPr>
            <a:xfrm>
              <a:off x="3707855"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5" name="Google Shape;655;p9"/>
            <p:cNvSpPr/>
            <p:nvPr/>
          </p:nvSpPr>
          <p:spPr>
            <a:xfrm>
              <a:off x="4888162"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6" name="Google Shape;656;p9"/>
            <p:cNvSpPr/>
            <p:nvPr/>
          </p:nvSpPr>
          <p:spPr>
            <a:xfrm>
              <a:off x="6068469"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7" name="Google Shape;657;p9"/>
            <p:cNvSpPr/>
            <p:nvPr/>
          </p:nvSpPr>
          <p:spPr>
            <a:xfrm>
              <a:off x="7248776" y="23518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8" name="Google Shape;658;p9"/>
            <p:cNvSpPr/>
            <p:nvPr/>
          </p:nvSpPr>
          <p:spPr>
            <a:xfrm>
              <a:off x="813841"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59" name="Google Shape;659;p9"/>
            <p:cNvSpPr/>
            <p:nvPr/>
          </p:nvSpPr>
          <p:spPr>
            <a:xfrm>
              <a:off x="1994148"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0" name="Google Shape;660;p9"/>
            <p:cNvSpPr/>
            <p:nvPr/>
          </p:nvSpPr>
          <p:spPr>
            <a:xfrm>
              <a:off x="3174455"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1" name="Google Shape;661;p9"/>
            <p:cNvSpPr/>
            <p:nvPr/>
          </p:nvSpPr>
          <p:spPr>
            <a:xfrm>
              <a:off x="4354762"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2" name="Google Shape;662;p9"/>
            <p:cNvSpPr/>
            <p:nvPr/>
          </p:nvSpPr>
          <p:spPr>
            <a:xfrm>
              <a:off x="5535069"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3" name="Google Shape;663;p9"/>
            <p:cNvSpPr/>
            <p:nvPr/>
          </p:nvSpPr>
          <p:spPr>
            <a:xfrm>
              <a:off x="6715376" y="33424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4" name="Google Shape;664;p9"/>
            <p:cNvSpPr/>
            <p:nvPr/>
          </p:nvSpPr>
          <p:spPr>
            <a:xfrm>
              <a:off x="243133"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5" name="Google Shape;665;p9"/>
            <p:cNvSpPr/>
            <p:nvPr/>
          </p:nvSpPr>
          <p:spPr>
            <a:xfrm>
              <a:off x="1423441"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6" name="Google Shape;666;p9"/>
            <p:cNvSpPr/>
            <p:nvPr/>
          </p:nvSpPr>
          <p:spPr>
            <a:xfrm>
              <a:off x="2603748"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7" name="Google Shape;667;p9"/>
            <p:cNvSpPr/>
            <p:nvPr/>
          </p:nvSpPr>
          <p:spPr>
            <a:xfrm>
              <a:off x="3784055"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8" name="Google Shape;668;p9"/>
            <p:cNvSpPr/>
            <p:nvPr/>
          </p:nvSpPr>
          <p:spPr>
            <a:xfrm>
              <a:off x="4964362"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9" name="Google Shape;669;p9"/>
            <p:cNvSpPr/>
            <p:nvPr/>
          </p:nvSpPr>
          <p:spPr>
            <a:xfrm>
              <a:off x="6144669"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0" name="Google Shape;670;p9"/>
            <p:cNvSpPr/>
            <p:nvPr/>
          </p:nvSpPr>
          <p:spPr>
            <a:xfrm>
              <a:off x="7324976" y="43330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1" name="Google Shape;671;p9"/>
            <p:cNvSpPr/>
            <p:nvPr/>
          </p:nvSpPr>
          <p:spPr>
            <a:xfrm>
              <a:off x="815426"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2" name="Google Shape;672;p9"/>
            <p:cNvSpPr/>
            <p:nvPr/>
          </p:nvSpPr>
          <p:spPr>
            <a:xfrm>
              <a:off x="1995733"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3" name="Google Shape;673;p9"/>
            <p:cNvSpPr/>
            <p:nvPr/>
          </p:nvSpPr>
          <p:spPr>
            <a:xfrm>
              <a:off x="3176041"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4" name="Google Shape;674;p9"/>
            <p:cNvSpPr/>
            <p:nvPr/>
          </p:nvSpPr>
          <p:spPr>
            <a:xfrm>
              <a:off x="4356348"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5" name="Google Shape;675;p9"/>
            <p:cNvSpPr/>
            <p:nvPr/>
          </p:nvSpPr>
          <p:spPr>
            <a:xfrm>
              <a:off x="5536655"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6" name="Google Shape;676;p9"/>
            <p:cNvSpPr/>
            <p:nvPr/>
          </p:nvSpPr>
          <p:spPr>
            <a:xfrm>
              <a:off x="6716962"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7" name="Google Shape;677;p9"/>
            <p:cNvSpPr/>
            <p:nvPr/>
          </p:nvSpPr>
          <p:spPr>
            <a:xfrm>
              <a:off x="7897269"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8" name="Google Shape;678;p9"/>
            <p:cNvSpPr/>
            <p:nvPr/>
          </p:nvSpPr>
          <p:spPr>
            <a:xfrm>
              <a:off x="9001376" y="5323617"/>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679" name="Google Shape;679;p9"/>
          <p:cNvSpPr/>
          <p:nvPr/>
        </p:nvSpPr>
        <p:spPr>
          <a:xfrm>
            <a:off x="1474200" y="950100"/>
            <a:ext cx="9243600" cy="4957800"/>
          </a:xfrm>
          <a:prstGeom prst="roundRect">
            <a:avLst>
              <a:gd fmla="val 4504" name="adj"/>
            </a:avLst>
          </a:prstGeom>
          <a:solidFill>
            <a:srgbClr val="FFFFFF">
              <a:alpha val="58819"/>
            </a:srgbClr>
          </a:solidFill>
          <a:ln cap="flat" cmpd="sng" w="762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680" name="Google Shape;680;p9"/>
          <p:cNvGrpSpPr/>
          <p:nvPr/>
        </p:nvGrpSpPr>
        <p:grpSpPr>
          <a:xfrm>
            <a:off x="331309" y="4446016"/>
            <a:ext cx="2311930" cy="1941933"/>
            <a:chOff x="2076453" y="1626619"/>
            <a:chExt cx="3249831" cy="2729734"/>
          </a:xfrm>
        </p:grpSpPr>
        <p:grpSp>
          <p:nvGrpSpPr>
            <p:cNvPr id="681" name="Google Shape;681;p9"/>
            <p:cNvGrpSpPr/>
            <p:nvPr/>
          </p:nvGrpSpPr>
          <p:grpSpPr>
            <a:xfrm>
              <a:off x="2076453" y="2309959"/>
              <a:ext cx="833410" cy="861198"/>
              <a:chOff x="2076453" y="2309959"/>
              <a:chExt cx="833410" cy="861198"/>
            </a:xfrm>
          </p:grpSpPr>
          <p:sp>
            <p:nvSpPr>
              <p:cNvPr id="682" name="Google Shape;682;p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3" name="Google Shape;683;p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684" name="Google Shape;684;p9"/>
            <p:cNvGrpSpPr/>
            <p:nvPr/>
          </p:nvGrpSpPr>
          <p:grpSpPr>
            <a:xfrm>
              <a:off x="2450412" y="1626619"/>
              <a:ext cx="1134652" cy="1350990"/>
              <a:chOff x="2450412" y="1626619"/>
              <a:chExt cx="1134652" cy="1350990"/>
            </a:xfrm>
          </p:grpSpPr>
          <p:sp>
            <p:nvSpPr>
              <p:cNvPr id="685" name="Google Shape;685;p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6" name="Google Shape;686;p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687" name="Google Shape;687;p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8" name="Google Shape;688;p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9" name="Google Shape;689;p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0" name="Google Shape;690;p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1" name="Google Shape;691;p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2" name="Google Shape;692;p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693" name="Google Shape;693;p9"/>
            <p:cNvGrpSpPr/>
            <p:nvPr/>
          </p:nvGrpSpPr>
          <p:grpSpPr>
            <a:xfrm>
              <a:off x="3468909" y="2291619"/>
              <a:ext cx="809625" cy="809625"/>
              <a:chOff x="3468909" y="2291619"/>
              <a:chExt cx="809625" cy="809625"/>
            </a:xfrm>
          </p:grpSpPr>
          <p:sp>
            <p:nvSpPr>
              <p:cNvPr id="694" name="Google Shape;694;p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5" name="Google Shape;695;p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696" name="Google Shape;696;p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7" name="Google Shape;697;p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8" name="Google Shape;698;p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9" name="Google Shape;699;p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0" name="Google Shape;700;p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1" name="Google Shape;701;p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2" name="Google Shape;702;p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3" name="Google Shape;703;p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04" name="Google Shape;704;p9"/>
            <p:cNvGrpSpPr/>
            <p:nvPr/>
          </p:nvGrpSpPr>
          <p:grpSpPr>
            <a:xfrm>
              <a:off x="4516659" y="2291619"/>
              <a:ext cx="809625" cy="809625"/>
              <a:chOff x="4516659" y="2291619"/>
              <a:chExt cx="809625" cy="809625"/>
            </a:xfrm>
          </p:grpSpPr>
          <p:sp>
            <p:nvSpPr>
              <p:cNvPr id="705" name="Google Shape;705;p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6" name="Google Shape;706;p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07" name="Google Shape;707;p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8" name="Google Shape;708;p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709" name="Google Shape;709;p9"/>
          <p:cNvGrpSpPr/>
          <p:nvPr/>
        </p:nvGrpSpPr>
        <p:grpSpPr>
          <a:xfrm flipH="1">
            <a:off x="9650884" y="134541"/>
            <a:ext cx="2311930" cy="1941933"/>
            <a:chOff x="2076453" y="1626619"/>
            <a:chExt cx="3249831" cy="2729734"/>
          </a:xfrm>
        </p:grpSpPr>
        <p:grpSp>
          <p:nvGrpSpPr>
            <p:cNvPr id="710" name="Google Shape;710;p9"/>
            <p:cNvGrpSpPr/>
            <p:nvPr/>
          </p:nvGrpSpPr>
          <p:grpSpPr>
            <a:xfrm>
              <a:off x="2076453" y="2309959"/>
              <a:ext cx="833410" cy="861198"/>
              <a:chOff x="2076453" y="2309959"/>
              <a:chExt cx="833410" cy="861198"/>
            </a:xfrm>
          </p:grpSpPr>
          <p:sp>
            <p:nvSpPr>
              <p:cNvPr id="711" name="Google Shape;711;p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2" name="Google Shape;712;p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713" name="Google Shape;713;p9"/>
            <p:cNvGrpSpPr/>
            <p:nvPr/>
          </p:nvGrpSpPr>
          <p:grpSpPr>
            <a:xfrm>
              <a:off x="2450412" y="1626619"/>
              <a:ext cx="1134652" cy="1350990"/>
              <a:chOff x="2450412" y="1626619"/>
              <a:chExt cx="1134652" cy="1350990"/>
            </a:xfrm>
          </p:grpSpPr>
          <p:sp>
            <p:nvSpPr>
              <p:cNvPr id="714" name="Google Shape;714;p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5" name="Google Shape;715;p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16" name="Google Shape;716;p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7" name="Google Shape;717;p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8" name="Google Shape;718;p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9" name="Google Shape;719;p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0" name="Google Shape;720;p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1" name="Google Shape;721;p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22" name="Google Shape;722;p9"/>
            <p:cNvGrpSpPr/>
            <p:nvPr/>
          </p:nvGrpSpPr>
          <p:grpSpPr>
            <a:xfrm>
              <a:off x="3468909" y="2291619"/>
              <a:ext cx="809625" cy="809625"/>
              <a:chOff x="3468909" y="2291619"/>
              <a:chExt cx="809625" cy="809625"/>
            </a:xfrm>
          </p:grpSpPr>
          <p:sp>
            <p:nvSpPr>
              <p:cNvPr id="723" name="Google Shape;723;p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4" name="Google Shape;724;p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25" name="Google Shape;725;p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6" name="Google Shape;726;p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7" name="Google Shape;727;p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8" name="Google Shape;728;p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9" name="Google Shape;729;p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0" name="Google Shape;730;p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1" name="Google Shape;731;p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2" name="Google Shape;732;p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33" name="Google Shape;733;p9"/>
            <p:cNvGrpSpPr/>
            <p:nvPr/>
          </p:nvGrpSpPr>
          <p:grpSpPr>
            <a:xfrm>
              <a:off x="4516659" y="2291619"/>
              <a:ext cx="809625" cy="809625"/>
              <a:chOff x="4516659" y="2291619"/>
              <a:chExt cx="809625" cy="809625"/>
            </a:xfrm>
          </p:grpSpPr>
          <p:sp>
            <p:nvSpPr>
              <p:cNvPr id="734" name="Google Shape;734;p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5" name="Google Shape;735;p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36" name="Google Shape;736;p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7" name="Google Shape;737;p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38" name="Google Shape;738;p9"/>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39" name="Google Shape;739;p9"/>
          <p:cNvSpPr txBox="1"/>
          <p:nvPr>
            <p:ph type="title"/>
          </p:nvPr>
        </p:nvSpPr>
        <p:spPr>
          <a:xfrm>
            <a:off x="1920125" y="2102125"/>
            <a:ext cx="8411100" cy="3160800"/>
          </a:xfrm>
          <a:prstGeom prst="rect">
            <a:avLst/>
          </a:prstGeom>
        </p:spPr>
        <p:txBody>
          <a:bodyPr anchorCtr="0" anchor="ctr" bIns="121900" lIns="121900" spcFirstLastPara="1" rIns="121900" wrap="square" tIns="121900">
            <a:noAutofit/>
          </a:bodyPr>
          <a:lstStyle>
            <a:lvl1pPr lvl="0" rtl="0" algn="ctr">
              <a:spcBef>
                <a:spcPts val="0"/>
              </a:spcBef>
              <a:spcAft>
                <a:spcPts val="0"/>
              </a:spcAft>
              <a:buSzPts val="5000"/>
              <a:buNone/>
              <a:defRPr/>
            </a:lvl1pPr>
            <a:lvl2pPr lvl="1" rtl="0" algn="ctr">
              <a:spcBef>
                <a:spcPts val="0"/>
              </a:spcBef>
              <a:spcAft>
                <a:spcPts val="0"/>
              </a:spcAft>
              <a:buSzPts val="5000"/>
              <a:buNone/>
              <a:defRPr sz="5000"/>
            </a:lvl2pPr>
            <a:lvl3pPr lvl="2" rtl="0" algn="ctr">
              <a:spcBef>
                <a:spcPts val="0"/>
              </a:spcBef>
              <a:spcAft>
                <a:spcPts val="0"/>
              </a:spcAft>
              <a:buSzPts val="5000"/>
              <a:buNone/>
              <a:defRPr sz="5000"/>
            </a:lvl3pPr>
            <a:lvl4pPr lvl="3" rtl="0" algn="ctr">
              <a:spcBef>
                <a:spcPts val="0"/>
              </a:spcBef>
              <a:spcAft>
                <a:spcPts val="0"/>
              </a:spcAft>
              <a:buSzPts val="5000"/>
              <a:buNone/>
              <a:defRPr sz="5000"/>
            </a:lvl4pPr>
            <a:lvl5pPr lvl="4" rtl="0" algn="ctr">
              <a:spcBef>
                <a:spcPts val="0"/>
              </a:spcBef>
              <a:spcAft>
                <a:spcPts val="0"/>
              </a:spcAft>
              <a:buSzPts val="5000"/>
              <a:buNone/>
              <a:defRPr sz="5000"/>
            </a:lvl5pPr>
            <a:lvl6pPr lvl="5" rtl="0" algn="ctr">
              <a:spcBef>
                <a:spcPts val="0"/>
              </a:spcBef>
              <a:spcAft>
                <a:spcPts val="0"/>
              </a:spcAft>
              <a:buSzPts val="5000"/>
              <a:buNone/>
              <a:defRPr sz="5000"/>
            </a:lvl6pPr>
            <a:lvl7pPr lvl="6" rtl="0" algn="ctr">
              <a:spcBef>
                <a:spcPts val="0"/>
              </a:spcBef>
              <a:spcAft>
                <a:spcPts val="0"/>
              </a:spcAft>
              <a:buSzPts val="5000"/>
              <a:buNone/>
              <a:defRPr sz="5000"/>
            </a:lvl7pPr>
            <a:lvl8pPr lvl="7" rtl="0" algn="ctr">
              <a:spcBef>
                <a:spcPts val="0"/>
              </a:spcBef>
              <a:spcAft>
                <a:spcPts val="0"/>
              </a:spcAft>
              <a:buSzPts val="5000"/>
              <a:buNone/>
              <a:defRPr sz="5000"/>
            </a:lvl8pPr>
            <a:lvl9pPr lvl="8" rtl="0" algn="ctr">
              <a:spcBef>
                <a:spcPts val="0"/>
              </a:spcBef>
              <a:spcAft>
                <a:spcPts val="0"/>
              </a:spcAft>
              <a:buSzPts val="5000"/>
              <a:buNone/>
              <a:defRPr sz="5000"/>
            </a:lvl9pPr>
          </a:lstStyle>
          <a:p/>
        </p:txBody>
      </p:sp>
      <p:sp>
        <p:nvSpPr>
          <p:cNvPr id="740" name="Google Shape;740;p9"/>
          <p:cNvSpPr txBox="1"/>
          <p:nvPr>
            <p:ph idx="1" type="subTitle"/>
          </p:nvPr>
        </p:nvSpPr>
        <p:spPr>
          <a:xfrm>
            <a:off x="1520825" y="5309875"/>
            <a:ext cx="9197100" cy="468600"/>
          </a:xfrm>
          <a:prstGeom prst="rect">
            <a:avLst/>
          </a:prstGeom>
        </p:spPr>
        <p:txBody>
          <a:bodyPr anchorCtr="0" anchor="b" bIns="121900" lIns="121900" spcFirstLastPara="1" rIns="121900" wrap="square" tIns="121900">
            <a:noAutofit/>
          </a:bodyPr>
          <a:lstStyle>
            <a:lvl1pPr lvl="0" rtl="0" algn="ctr">
              <a:lnSpc>
                <a:spcPct val="100000"/>
              </a:lnSpc>
              <a:spcBef>
                <a:spcPts val="0"/>
              </a:spcBef>
              <a:spcAft>
                <a:spcPts val="0"/>
              </a:spcAft>
              <a:buSzPts val="1900"/>
              <a:buNone/>
              <a:defRPr/>
            </a:lvl1pPr>
            <a:lvl2pPr lvl="1" rtl="0" algn="r">
              <a:lnSpc>
                <a:spcPct val="100000"/>
              </a:lnSpc>
              <a:spcBef>
                <a:spcPts val="0"/>
              </a:spcBef>
              <a:spcAft>
                <a:spcPts val="0"/>
              </a:spcAft>
              <a:buSzPts val="1900"/>
              <a:buNone/>
              <a:defRPr/>
            </a:lvl2pPr>
            <a:lvl3pPr lvl="2" rtl="0" algn="r">
              <a:lnSpc>
                <a:spcPct val="100000"/>
              </a:lnSpc>
              <a:spcBef>
                <a:spcPts val="0"/>
              </a:spcBef>
              <a:spcAft>
                <a:spcPts val="0"/>
              </a:spcAft>
              <a:buSzPts val="1900"/>
              <a:buNone/>
              <a:defRPr/>
            </a:lvl3pPr>
            <a:lvl4pPr lvl="3" rtl="0" algn="r">
              <a:lnSpc>
                <a:spcPct val="100000"/>
              </a:lnSpc>
              <a:spcBef>
                <a:spcPts val="0"/>
              </a:spcBef>
              <a:spcAft>
                <a:spcPts val="0"/>
              </a:spcAft>
              <a:buSzPts val="1900"/>
              <a:buNone/>
              <a:defRPr/>
            </a:lvl4pPr>
            <a:lvl5pPr lvl="4" rtl="0" algn="r">
              <a:lnSpc>
                <a:spcPct val="100000"/>
              </a:lnSpc>
              <a:spcBef>
                <a:spcPts val="0"/>
              </a:spcBef>
              <a:spcAft>
                <a:spcPts val="0"/>
              </a:spcAft>
              <a:buSzPts val="1900"/>
              <a:buNone/>
              <a:defRPr/>
            </a:lvl5pPr>
            <a:lvl6pPr lvl="5" rtl="0" algn="r">
              <a:lnSpc>
                <a:spcPct val="100000"/>
              </a:lnSpc>
              <a:spcBef>
                <a:spcPts val="0"/>
              </a:spcBef>
              <a:spcAft>
                <a:spcPts val="0"/>
              </a:spcAft>
              <a:buSzPts val="1900"/>
              <a:buNone/>
              <a:defRPr/>
            </a:lvl6pPr>
            <a:lvl7pPr lvl="6" rtl="0" algn="r">
              <a:lnSpc>
                <a:spcPct val="100000"/>
              </a:lnSpc>
              <a:spcBef>
                <a:spcPts val="0"/>
              </a:spcBef>
              <a:spcAft>
                <a:spcPts val="0"/>
              </a:spcAft>
              <a:buSzPts val="1900"/>
              <a:buNone/>
              <a:defRPr/>
            </a:lvl7pPr>
            <a:lvl8pPr lvl="7" rtl="0" algn="r">
              <a:lnSpc>
                <a:spcPct val="100000"/>
              </a:lnSpc>
              <a:spcBef>
                <a:spcPts val="0"/>
              </a:spcBef>
              <a:spcAft>
                <a:spcPts val="0"/>
              </a:spcAft>
              <a:buSzPts val="1900"/>
              <a:buNone/>
              <a:defRPr/>
            </a:lvl8pPr>
            <a:lvl9pPr lvl="8" rtl="0" algn="r">
              <a:lnSpc>
                <a:spcPct val="100000"/>
              </a:lnSpc>
              <a:spcBef>
                <a:spcPts val="0"/>
              </a:spcBef>
              <a:spcAft>
                <a:spcPts val="0"/>
              </a:spcAft>
              <a:buSzPts val="19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rning Meeting">
  <p:cSld name="CUSTOM_6_1">
    <p:spTree>
      <p:nvGrpSpPr>
        <p:cNvPr id="741" name="Shape 741"/>
        <p:cNvGrpSpPr/>
        <p:nvPr/>
      </p:nvGrpSpPr>
      <p:grpSpPr>
        <a:xfrm>
          <a:off x="0" y="0"/>
          <a:ext cx="0" cy="0"/>
          <a:chOff x="0" y="0"/>
          <a:chExt cx="0" cy="0"/>
        </a:xfrm>
      </p:grpSpPr>
      <p:sp>
        <p:nvSpPr>
          <p:cNvPr id="742" name="Google Shape;742;p10"/>
          <p:cNvSpPr txBox="1"/>
          <p:nvPr>
            <p:ph type="title"/>
          </p:nvPr>
        </p:nvSpPr>
        <p:spPr>
          <a:xfrm>
            <a:off x="371375" y="197125"/>
            <a:ext cx="11413500" cy="925200"/>
          </a:xfrm>
          <a:prstGeom prst="rect">
            <a:avLst/>
          </a:prstGeom>
        </p:spPr>
        <p:txBody>
          <a:bodyPr anchorCtr="0" anchor="ctr" bIns="121900" lIns="121900" spcFirstLastPara="1" rIns="121900" wrap="square" tIns="121900">
            <a:noAutofit/>
          </a:bodyPr>
          <a:lstStyle>
            <a:lvl1pPr lvl="0" rtl="0" algn="ctr">
              <a:spcBef>
                <a:spcPts val="0"/>
              </a:spcBef>
              <a:spcAft>
                <a:spcPts val="0"/>
              </a:spcAft>
              <a:buSzPts val="5000"/>
              <a:buNone/>
              <a:defRPr/>
            </a:lvl1pPr>
            <a:lvl2pPr lvl="1" rtl="0">
              <a:spcBef>
                <a:spcPts val="0"/>
              </a:spcBef>
              <a:spcAft>
                <a:spcPts val="0"/>
              </a:spcAft>
              <a:buSzPts val="5000"/>
              <a:buNone/>
              <a:defRPr sz="5000"/>
            </a:lvl2pPr>
            <a:lvl3pPr lvl="2" rtl="0">
              <a:spcBef>
                <a:spcPts val="0"/>
              </a:spcBef>
              <a:spcAft>
                <a:spcPts val="0"/>
              </a:spcAft>
              <a:buSzPts val="5000"/>
              <a:buNone/>
              <a:defRPr sz="5000"/>
            </a:lvl3pPr>
            <a:lvl4pPr lvl="3" rtl="0">
              <a:spcBef>
                <a:spcPts val="0"/>
              </a:spcBef>
              <a:spcAft>
                <a:spcPts val="0"/>
              </a:spcAft>
              <a:buSzPts val="5000"/>
              <a:buNone/>
              <a:defRPr sz="5000"/>
            </a:lvl4pPr>
            <a:lvl5pPr lvl="4" rtl="0">
              <a:spcBef>
                <a:spcPts val="0"/>
              </a:spcBef>
              <a:spcAft>
                <a:spcPts val="0"/>
              </a:spcAft>
              <a:buSzPts val="5000"/>
              <a:buNone/>
              <a:defRPr sz="5000"/>
            </a:lvl5pPr>
            <a:lvl6pPr lvl="5" rtl="0">
              <a:spcBef>
                <a:spcPts val="0"/>
              </a:spcBef>
              <a:spcAft>
                <a:spcPts val="0"/>
              </a:spcAft>
              <a:buSzPts val="5000"/>
              <a:buNone/>
              <a:defRPr sz="5000"/>
            </a:lvl6pPr>
            <a:lvl7pPr lvl="6" rtl="0">
              <a:spcBef>
                <a:spcPts val="0"/>
              </a:spcBef>
              <a:spcAft>
                <a:spcPts val="0"/>
              </a:spcAft>
              <a:buSzPts val="5000"/>
              <a:buNone/>
              <a:defRPr sz="5000"/>
            </a:lvl7pPr>
            <a:lvl8pPr lvl="7" rtl="0">
              <a:spcBef>
                <a:spcPts val="0"/>
              </a:spcBef>
              <a:spcAft>
                <a:spcPts val="0"/>
              </a:spcAft>
              <a:buSzPts val="5000"/>
              <a:buNone/>
              <a:defRPr sz="5000"/>
            </a:lvl8pPr>
            <a:lvl9pPr lvl="8" rtl="0">
              <a:spcBef>
                <a:spcPts val="0"/>
              </a:spcBef>
              <a:spcAft>
                <a:spcPts val="0"/>
              </a:spcAft>
              <a:buSzPts val="5000"/>
              <a:buNone/>
              <a:defRPr sz="5000"/>
            </a:lvl9pPr>
          </a:lstStyle>
          <a:p/>
        </p:txBody>
      </p:sp>
      <p:sp>
        <p:nvSpPr>
          <p:cNvPr id="743" name="Google Shape;743;p10"/>
          <p:cNvSpPr/>
          <p:nvPr/>
        </p:nvSpPr>
        <p:spPr>
          <a:xfrm>
            <a:off x="380025" y="1430150"/>
            <a:ext cx="3164700" cy="49578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grpSp>
        <p:nvGrpSpPr>
          <p:cNvPr id="744" name="Google Shape;744;p10"/>
          <p:cNvGrpSpPr/>
          <p:nvPr/>
        </p:nvGrpSpPr>
        <p:grpSpPr>
          <a:xfrm>
            <a:off x="245861" y="5309879"/>
            <a:ext cx="1617116" cy="1358316"/>
            <a:chOff x="2076453" y="1626619"/>
            <a:chExt cx="3249831" cy="2729734"/>
          </a:xfrm>
        </p:grpSpPr>
        <p:grpSp>
          <p:nvGrpSpPr>
            <p:cNvPr id="745" name="Google Shape;745;p10"/>
            <p:cNvGrpSpPr/>
            <p:nvPr/>
          </p:nvGrpSpPr>
          <p:grpSpPr>
            <a:xfrm>
              <a:off x="2076453" y="2309959"/>
              <a:ext cx="833410" cy="861198"/>
              <a:chOff x="2076453" y="2309959"/>
              <a:chExt cx="833410" cy="861198"/>
            </a:xfrm>
          </p:grpSpPr>
          <p:sp>
            <p:nvSpPr>
              <p:cNvPr id="746" name="Google Shape;746;p10"/>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47" name="Google Shape;747;p10"/>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748" name="Google Shape;748;p10"/>
            <p:cNvGrpSpPr/>
            <p:nvPr/>
          </p:nvGrpSpPr>
          <p:grpSpPr>
            <a:xfrm>
              <a:off x="2450412" y="1626619"/>
              <a:ext cx="1134652" cy="1350990"/>
              <a:chOff x="2450412" y="1626619"/>
              <a:chExt cx="1134652" cy="1350990"/>
            </a:xfrm>
          </p:grpSpPr>
          <p:sp>
            <p:nvSpPr>
              <p:cNvPr id="749" name="Google Shape;749;p10"/>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0" name="Google Shape;750;p10"/>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51" name="Google Shape;751;p10"/>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2" name="Google Shape;752;p10"/>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3" name="Google Shape;753;p10"/>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4" name="Google Shape;754;p10"/>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5" name="Google Shape;755;p10"/>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6" name="Google Shape;756;p10"/>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57" name="Google Shape;757;p10"/>
            <p:cNvGrpSpPr/>
            <p:nvPr/>
          </p:nvGrpSpPr>
          <p:grpSpPr>
            <a:xfrm>
              <a:off x="3468909" y="2291619"/>
              <a:ext cx="809625" cy="809625"/>
              <a:chOff x="3468909" y="2291619"/>
              <a:chExt cx="809625" cy="809625"/>
            </a:xfrm>
          </p:grpSpPr>
          <p:sp>
            <p:nvSpPr>
              <p:cNvPr id="758" name="Google Shape;758;p10"/>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9" name="Google Shape;759;p10"/>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60" name="Google Shape;760;p10"/>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1" name="Google Shape;761;p10"/>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2" name="Google Shape;762;p10"/>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3" name="Google Shape;763;p10"/>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4" name="Google Shape;764;p10"/>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5" name="Google Shape;765;p10"/>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6" name="Google Shape;766;p10"/>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7" name="Google Shape;767;p10"/>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68" name="Google Shape;768;p10"/>
            <p:cNvGrpSpPr/>
            <p:nvPr/>
          </p:nvGrpSpPr>
          <p:grpSpPr>
            <a:xfrm>
              <a:off x="4516659" y="2291619"/>
              <a:ext cx="809625" cy="809625"/>
              <a:chOff x="4516659" y="2291619"/>
              <a:chExt cx="809625" cy="809625"/>
            </a:xfrm>
          </p:grpSpPr>
          <p:sp>
            <p:nvSpPr>
              <p:cNvPr id="769" name="Google Shape;769;p10"/>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70" name="Google Shape;770;p10"/>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71" name="Google Shape;771;p10"/>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72" name="Google Shape;772;p10"/>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73" name="Google Shape;773;p10"/>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774" name="Google Shape;774;p10"/>
          <p:cNvSpPr/>
          <p:nvPr/>
        </p:nvSpPr>
        <p:spPr>
          <a:xfrm>
            <a:off x="8647275" y="1430150"/>
            <a:ext cx="3164700" cy="49578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grpSp>
        <p:nvGrpSpPr>
          <p:cNvPr id="775" name="Google Shape;775;p10"/>
          <p:cNvGrpSpPr/>
          <p:nvPr/>
        </p:nvGrpSpPr>
        <p:grpSpPr>
          <a:xfrm flipH="1">
            <a:off x="10529811" y="684929"/>
            <a:ext cx="1617116" cy="1358316"/>
            <a:chOff x="2076453" y="1626619"/>
            <a:chExt cx="3249831" cy="2729734"/>
          </a:xfrm>
        </p:grpSpPr>
        <p:grpSp>
          <p:nvGrpSpPr>
            <p:cNvPr id="776" name="Google Shape;776;p10"/>
            <p:cNvGrpSpPr/>
            <p:nvPr/>
          </p:nvGrpSpPr>
          <p:grpSpPr>
            <a:xfrm>
              <a:off x="2076453" y="2309959"/>
              <a:ext cx="833410" cy="861198"/>
              <a:chOff x="2076453" y="2309959"/>
              <a:chExt cx="833410" cy="861198"/>
            </a:xfrm>
          </p:grpSpPr>
          <p:sp>
            <p:nvSpPr>
              <p:cNvPr id="777" name="Google Shape;777;p10"/>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78" name="Google Shape;778;p10"/>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779" name="Google Shape;779;p10"/>
            <p:cNvGrpSpPr/>
            <p:nvPr/>
          </p:nvGrpSpPr>
          <p:grpSpPr>
            <a:xfrm>
              <a:off x="2450412" y="1626619"/>
              <a:ext cx="1134652" cy="1350990"/>
              <a:chOff x="2450412" y="1626619"/>
              <a:chExt cx="1134652" cy="1350990"/>
            </a:xfrm>
          </p:grpSpPr>
          <p:sp>
            <p:nvSpPr>
              <p:cNvPr id="780" name="Google Shape;780;p10"/>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1" name="Google Shape;781;p10"/>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82" name="Google Shape;782;p10"/>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3" name="Google Shape;783;p10"/>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4" name="Google Shape;784;p10"/>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5" name="Google Shape;785;p10"/>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6" name="Google Shape;786;p10"/>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7" name="Google Shape;787;p10"/>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88" name="Google Shape;788;p10"/>
            <p:cNvGrpSpPr/>
            <p:nvPr/>
          </p:nvGrpSpPr>
          <p:grpSpPr>
            <a:xfrm>
              <a:off x="3468909" y="2291619"/>
              <a:ext cx="809625" cy="809625"/>
              <a:chOff x="3468909" y="2291619"/>
              <a:chExt cx="809625" cy="809625"/>
            </a:xfrm>
          </p:grpSpPr>
          <p:sp>
            <p:nvSpPr>
              <p:cNvPr id="789" name="Google Shape;789;p10"/>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0" name="Google Shape;790;p10"/>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791" name="Google Shape;791;p10"/>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2" name="Google Shape;792;p10"/>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3" name="Google Shape;793;p10"/>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4" name="Google Shape;794;p10"/>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5" name="Google Shape;795;p10"/>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6" name="Google Shape;796;p10"/>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7" name="Google Shape;797;p10"/>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8" name="Google Shape;798;p10"/>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799" name="Google Shape;799;p10"/>
            <p:cNvGrpSpPr/>
            <p:nvPr/>
          </p:nvGrpSpPr>
          <p:grpSpPr>
            <a:xfrm>
              <a:off x="4516659" y="2291619"/>
              <a:ext cx="809625" cy="809625"/>
              <a:chOff x="4516659" y="2291619"/>
              <a:chExt cx="809625" cy="809625"/>
            </a:xfrm>
          </p:grpSpPr>
          <p:sp>
            <p:nvSpPr>
              <p:cNvPr id="800" name="Google Shape;800;p10"/>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01" name="Google Shape;801;p10"/>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02" name="Google Shape;802;p10"/>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03" name="Google Shape;803;p10"/>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04" name="Google Shape;804;p10"/>
          <p:cNvGrpSpPr/>
          <p:nvPr/>
        </p:nvGrpSpPr>
        <p:grpSpPr>
          <a:xfrm>
            <a:off x="434649" y="1472251"/>
            <a:ext cx="1092653" cy="1222232"/>
            <a:chOff x="587049" y="1548451"/>
            <a:chExt cx="1092653" cy="1222232"/>
          </a:xfrm>
        </p:grpSpPr>
        <p:sp>
          <p:nvSpPr>
            <p:cNvPr id="805" name="Google Shape;805;p10"/>
            <p:cNvSpPr/>
            <p:nvPr/>
          </p:nvSpPr>
          <p:spPr>
            <a:xfrm>
              <a:off x="587049" y="1549073"/>
              <a:ext cx="209618" cy="444518"/>
            </a:xfrm>
            <a:custGeom>
              <a:rect b="b" l="l" r="r" t="t"/>
              <a:pathLst>
                <a:path extrusionOk="0" h="1071127" w="505103">
                  <a:moveTo>
                    <a:pt x="0" y="0"/>
                  </a:moveTo>
                  <a:lnTo>
                    <a:pt x="24142" y="6533"/>
                  </a:lnTo>
                  <a:lnTo>
                    <a:pt x="474366" y="260810"/>
                  </a:lnTo>
                  <a:cubicBezTo>
                    <a:pt x="493228" y="271638"/>
                    <a:pt x="505103" y="291896"/>
                    <a:pt x="505103" y="313901"/>
                  </a:cubicBezTo>
                  <a:lnTo>
                    <a:pt x="505103" y="763776"/>
                  </a:lnTo>
                  <a:cubicBezTo>
                    <a:pt x="505103" y="785781"/>
                    <a:pt x="492879" y="806039"/>
                    <a:pt x="473668" y="816867"/>
                  </a:cubicBezTo>
                  <a:lnTo>
                    <a:pt x="25190" y="1064857"/>
                  </a:lnTo>
                  <a:lnTo>
                    <a:pt x="0" y="107112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06" name="Google Shape;806;p10"/>
            <p:cNvGrpSpPr/>
            <p:nvPr/>
          </p:nvGrpSpPr>
          <p:grpSpPr>
            <a:xfrm>
              <a:off x="1272482" y="1548451"/>
              <a:ext cx="407220" cy="445591"/>
              <a:chOff x="2471261" y="1700811"/>
              <a:chExt cx="983623" cy="1076308"/>
            </a:xfrm>
          </p:grpSpPr>
          <p:sp>
            <p:nvSpPr>
              <p:cNvPr id="807" name="Google Shape;807;p10"/>
              <p:cNvSpPr/>
              <p:nvPr/>
            </p:nvSpPr>
            <p:spPr>
              <a:xfrm>
                <a:off x="2471261"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08" name="Google Shape;808;p10"/>
              <p:cNvSpPr/>
              <p:nvPr/>
            </p:nvSpPr>
            <p:spPr>
              <a:xfrm>
                <a:off x="2534184" y="2395843"/>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09" name="Google Shape;809;p10"/>
            <p:cNvGrpSpPr/>
            <p:nvPr/>
          </p:nvGrpSpPr>
          <p:grpSpPr>
            <a:xfrm>
              <a:off x="830712" y="1548451"/>
              <a:ext cx="407220" cy="445591"/>
              <a:chOff x="1443353" y="1700811"/>
              <a:chExt cx="983623" cy="1076308"/>
            </a:xfrm>
          </p:grpSpPr>
          <p:sp>
            <p:nvSpPr>
              <p:cNvPr id="810" name="Google Shape;810;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1" name="Google Shape;811;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12" name="Google Shape;812;p10"/>
            <p:cNvGrpSpPr/>
            <p:nvPr/>
          </p:nvGrpSpPr>
          <p:grpSpPr>
            <a:xfrm>
              <a:off x="1051560" y="1927013"/>
              <a:ext cx="407220" cy="445591"/>
              <a:chOff x="2471261" y="1700811"/>
              <a:chExt cx="983623" cy="1076308"/>
            </a:xfrm>
          </p:grpSpPr>
          <p:sp>
            <p:nvSpPr>
              <p:cNvPr id="813" name="Google Shape;813;p10"/>
              <p:cNvSpPr/>
              <p:nvPr/>
            </p:nvSpPr>
            <p:spPr>
              <a:xfrm>
                <a:off x="2471261"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4" name="Google Shape;814;p10"/>
              <p:cNvSpPr/>
              <p:nvPr/>
            </p:nvSpPr>
            <p:spPr>
              <a:xfrm>
                <a:off x="2534184" y="2395843"/>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15" name="Google Shape;815;p10"/>
            <p:cNvGrpSpPr/>
            <p:nvPr/>
          </p:nvGrpSpPr>
          <p:grpSpPr>
            <a:xfrm>
              <a:off x="587049" y="1927013"/>
              <a:ext cx="407220" cy="445591"/>
              <a:chOff x="1443353" y="1700811"/>
              <a:chExt cx="983623" cy="1076308"/>
            </a:xfrm>
          </p:grpSpPr>
          <p:sp>
            <p:nvSpPr>
              <p:cNvPr id="816" name="Google Shape;816;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7" name="Google Shape;817;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18" name="Google Shape;818;p10"/>
            <p:cNvSpPr/>
            <p:nvPr/>
          </p:nvSpPr>
          <p:spPr>
            <a:xfrm>
              <a:off x="587049" y="2305574"/>
              <a:ext cx="225100" cy="44569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9" name="Google Shape;819;p10"/>
            <p:cNvSpPr/>
            <p:nvPr/>
          </p:nvSpPr>
          <p:spPr>
            <a:xfrm>
              <a:off x="921893" y="2650584"/>
              <a:ext cx="177586" cy="12009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20" name="Google Shape;820;p10"/>
            <p:cNvGrpSpPr/>
            <p:nvPr/>
          </p:nvGrpSpPr>
          <p:grpSpPr>
            <a:xfrm>
              <a:off x="855079" y="2305574"/>
              <a:ext cx="407220" cy="445591"/>
              <a:chOff x="1443353" y="1700811"/>
              <a:chExt cx="983623" cy="1076308"/>
            </a:xfrm>
          </p:grpSpPr>
          <p:sp>
            <p:nvSpPr>
              <p:cNvPr id="821" name="Google Shape;821;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22" name="Google Shape;822;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823" name="Google Shape;823;p10"/>
          <p:cNvGrpSpPr/>
          <p:nvPr/>
        </p:nvGrpSpPr>
        <p:grpSpPr>
          <a:xfrm flipH="1" rot="10800000">
            <a:off x="8718149" y="5108626"/>
            <a:ext cx="1092653" cy="1222232"/>
            <a:chOff x="587049" y="1548451"/>
            <a:chExt cx="1092653" cy="1222232"/>
          </a:xfrm>
        </p:grpSpPr>
        <p:sp>
          <p:nvSpPr>
            <p:cNvPr id="824" name="Google Shape;824;p10"/>
            <p:cNvSpPr/>
            <p:nvPr/>
          </p:nvSpPr>
          <p:spPr>
            <a:xfrm>
              <a:off x="587049" y="1549073"/>
              <a:ext cx="209618" cy="444518"/>
            </a:xfrm>
            <a:custGeom>
              <a:rect b="b" l="l" r="r" t="t"/>
              <a:pathLst>
                <a:path extrusionOk="0" h="1071127" w="505103">
                  <a:moveTo>
                    <a:pt x="0" y="0"/>
                  </a:moveTo>
                  <a:lnTo>
                    <a:pt x="24142" y="6533"/>
                  </a:lnTo>
                  <a:lnTo>
                    <a:pt x="474366" y="260810"/>
                  </a:lnTo>
                  <a:cubicBezTo>
                    <a:pt x="493228" y="271638"/>
                    <a:pt x="505103" y="291896"/>
                    <a:pt x="505103" y="313901"/>
                  </a:cubicBezTo>
                  <a:lnTo>
                    <a:pt x="505103" y="763776"/>
                  </a:lnTo>
                  <a:cubicBezTo>
                    <a:pt x="505103" y="785781"/>
                    <a:pt x="492879" y="806039"/>
                    <a:pt x="473668" y="816867"/>
                  </a:cubicBezTo>
                  <a:lnTo>
                    <a:pt x="25190" y="1064857"/>
                  </a:lnTo>
                  <a:lnTo>
                    <a:pt x="0" y="107112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25" name="Google Shape;825;p10"/>
            <p:cNvGrpSpPr/>
            <p:nvPr/>
          </p:nvGrpSpPr>
          <p:grpSpPr>
            <a:xfrm>
              <a:off x="1272482" y="1548451"/>
              <a:ext cx="407220" cy="445591"/>
              <a:chOff x="2471261" y="1700811"/>
              <a:chExt cx="983623" cy="1076308"/>
            </a:xfrm>
          </p:grpSpPr>
          <p:sp>
            <p:nvSpPr>
              <p:cNvPr id="826" name="Google Shape;826;p10"/>
              <p:cNvSpPr/>
              <p:nvPr/>
            </p:nvSpPr>
            <p:spPr>
              <a:xfrm>
                <a:off x="2471261"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27" name="Google Shape;827;p10"/>
              <p:cNvSpPr/>
              <p:nvPr/>
            </p:nvSpPr>
            <p:spPr>
              <a:xfrm>
                <a:off x="2534184" y="2395843"/>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28" name="Google Shape;828;p10"/>
            <p:cNvGrpSpPr/>
            <p:nvPr/>
          </p:nvGrpSpPr>
          <p:grpSpPr>
            <a:xfrm>
              <a:off x="830712" y="1548451"/>
              <a:ext cx="407220" cy="445591"/>
              <a:chOff x="1443353" y="1700811"/>
              <a:chExt cx="983623" cy="1076308"/>
            </a:xfrm>
          </p:grpSpPr>
          <p:sp>
            <p:nvSpPr>
              <p:cNvPr id="829" name="Google Shape;829;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0" name="Google Shape;830;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31" name="Google Shape;831;p10"/>
            <p:cNvGrpSpPr/>
            <p:nvPr/>
          </p:nvGrpSpPr>
          <p:grpSpPr>
            <a:xfrm>
              <a:off x="1051560" y="1927013"/>
              <a:ext cx="407220" cy="445591"/>
              <a:chOff x="2471261" y="1700811"/>
              <a:chExt cx="983623" cy="1076308"/>
            </a:xfrm>
          </p:grpSpPr>
          <p:sp>
            <p:nvSpPr>
              <p:cNvPr id="832" name="Google Shape;832;p10"/>
              <p:cNvSpPr/>
              <p:nvPr/>
            </p:nvSpPr>
            <p:spPr>
              <a:xfrm>
                <a:off x="2471261"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3" name="Google Shape;833;p10"/>
              <p:cNvSpPr/>
              <p:nvPr/>
            </p:nvSpPr>
            <p:spPr>
              <a:xfrm>
                <a:off x="2534184" y="2395843"/>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34" name="Google Shape;834;p10"/>
            <p:cNvGrpSpPr/>
            <p:nvPr/>
          </p:nvGrpSpPr>
          <p:grpSpPr>
            <a:xfrm>
              <a:off x="587049" y="1927013"/>
              <a:ext cx="407220" cy="445591"/>
              <a:chOff x="1443353" y="1700811"/>
              <a:chExt cx="983623" cy="1076308"/>
            </a:xfrm>
          </p:grpSpPr>
          <p:sp>
            <p:nvSpPr>
              <p:cNvPr id="835" name="Google Shape;835;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6" name="Google Shape;836;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37" name="Google Shape;837;p10"/>
            <p:cNvSpPr/>
            <p:nvPr/>
          </p:nvSpPr>
          <p:spPr>
            <a:xfrm>
              <a:off x="587049" y="2305574"/>
              <a:ext cx="225100" cy="445695"/>
            </a:xfrm>
            <a:custGeom>
              <a:rect b="b" l="l" r="r" t="t"/>
              <a:pathLst>
                <a:path extrusionOk="0" h="1073965" w="542410">
                  <a:moveTo>
                    <a:pt x="31760" y="2"/>
                  </a:moveTo>
                  <a:cubicBezTo>
                    <a:pt x="41977" y="90"/>
                    <a:pt x="52193" y="2796"/>
                    <a:pt x="61449" y="8036"/>
                  </a:cubicBezTo>
                  <a:lnTo>
                    <a:pt x="511673" y="262313"/>
                  </a:lnTo>
                  <a:cubicBezTo>
                    <a:pt x="530535" y="273141"/>
                    <a:pt x="542410" y="293399"/>
                    <a:pt x="542410" y="315404"/>
                  </a:cubicBezTo>
                  <a:lnTo>
                    <a:pt x="542410" y="765279"/>
                  </a:lnTo>
                  <a:cubicBezTo>
                    <a:pt x="542410" y="787284"/>
                    <a:pt x="530186" y="807542"/>
                    <a:pt x="510975" y="818370"/>
                  </a:cubicBezTo>
                  <a:lnTo>
                    <a:pt x="62497" y="1066360"/>
                  </a:lnTo>
                  <a:cubicBezTo>
                    <a:pt x="43636" y="1076838"/>
                    <a:pt x="20234" y="1076489"/>
                    <a:pt x="1722" y="1065312"/>
                  </a:cubicBezTo>
                  <a:lnTo>
                    <a:pt x="0" y="1064278"/>
                  </a:lnTo>
                  <a:lnTo>
                    <a:pt x="0" y="8846"/>
                  </a:lnTo>
                  <a:lnTo>
                    <a:pt x="2071" y="7687"/>
                  </a:lnTo>
                  <a:cubicBezTo>
                    <a:pt x="11327" y="2447"/>
                    <a:pt x="21544" y="-85"/>
                    <a:pt x="31760" y="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8" name="Google Shape;838;p10"/>
            <p:cNvSpPr/>
            <p:nvPr/>
          </p:nvSpPr>
          <p:spPr>
            <a:xfrm>
              <a:off x="921893" y="2650584"/>
              <a:ext cx="177586" cy="12009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39" name="Google Shape;839;p10"/>
            <p:cNvGrpSpPr/>
            <p:nvPr/>
          </p:nvGrpSpPr>
          <p:grpSpPr>
            <a:xfrm>
              <a:off x="855079" y="2305574"/>
              <a:ext cx="407220" cy="445591"/>
              <a:chOff x="1443353" y="1700811"/>
              <a:chExt cx="983623" cy="1076308"/>
            </a:xfrm>
          </p:grpSpPr>
          <p:sp>
            <p:nvSpPr>
              <p:cNvPr id="840" name="Google Shape;840;p10"/>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41" name="Google Shape;841;p10"/>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842" name="Google Shape;842;p10"/>
          <p:cNvGrpSpPr/>
          <p:nvPr/>
        </p:nvGrpSpPr>
        <p:grpSpPr>
          <a:xfrm>
            <a:off x="3801150" y="1430104"/>
            <a:ext cx="4589700" cy="4957897"/>
            <a:chOff x="3991300" y="1472250"/>
            <a:chExt cx="4589700" cy="4915623"/>
          </a:xfrm>
        </p:grpSpPr>
        <p:sp>
          <p:nvSpPr>
            <p:cNvPr id="843" name="Google Shape;843;p10"/>
            <p:cNvSpPr/>
            <p:nvPr/>
          </p:nvSpPr>
          <p:spPr>
            <a:xfrm>
              <a:off x="3991300" y="1472250"/>
              <a:ext cx="4589700" cy="22800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sp>
          <p:nvSpPr>
            <p:cNvPr id="844" name="Google Shape;844;p10"/>
            <p:cNvSpPr/>
            <p:nvPr/>
          </p:nvSpPr>
          <p:spPr>
            <a:xfrm>
              <a:off x="3991300" y="4107873"/>
              <a:ext cx="4589700" cy="2280000"/>
            </a:xfrm>
            <a:prstGeom prst="roundRect">
              <a:avLst>
                <a:gd fmla="val 4504" name="adj"/>
              </a:avLst>
            </a:prstGeom>
            <a:solidFill>
              <a:srgbClr val="FFFFFF">
                <a:alpha val="74400"/>
              </a:srgbClr>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a:p>
          </p:txBody>
        </p:sp>
      </p:grpSp>
      <p:grpSp>
        <p:nvGrpSpPr>
          <p:cNvPr id="845" name="Google Shape;845;p10"/>
          <p:cNvGrpSpPr/>
          <p:nvPr/>
        </p:nvGrpSpPr>
        <p:grpSpPr>
          <a:xfrm>
            <a:off x="245711" y="168480"/>
            <a:ext cx="1717675" cy="1501455"/>
            <a:chOff x="5916127" y="1590589"/>
            <a:chExt cx="4201749" cy="3672836"/>
          </a:xfrm>
        </p:grpSpPr>
        <p:grpSp>
          <p:nvGrpSpPr>
            <p:cNvPr id="846" name="Google Shape;846;p10"/>
            <p:cNvGrpSpPr/>
            <p:nvPr/>
          </p:nvGrpSpPr>
          <p:grpSpPr>
            <a:xfrm>
              <a:off x="5916127" y="2814232"/>
              <a:ext cx="1535513" cy="2166104"/>
              <a:chOff x="5916127" y="2814232"/>
              <a:chExt cx="1535513" cy="2166104"/>
            </a:xfrm>
          </p:grpSpPr>
          <p:grpSp>
            <p:nvGrpSpPr>
              <p:cNvPr id="847" name="Google Shape;847;p10"/>
              <p:cNvGrpSpPr/>
              <p:nvPr/>
            </p:nvGrpSpPr>
            <p:grpSpPr>
              <a:xfrm>
                <a:off x="6331772" y="4075467"/>
                <a:ext cx="1082944" cy="904869"/>
                <a:chOff x="6331772" y="4075467"/>
                <a:chExt cx="1082944" cy="904869"/>
              </a:xfrm>
            </p:grpSpPr>
            <p:sp>
              <p:nvSpPr>
                <p:cNvPr id="848" name="Google Shape;848;p10"/>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49" name="Google Shape;849;p10"/>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50" name="Google Shape;850;p10"/>
              <p:cNvGrpSpPr/>
              <p:nvPr/>
            </p:nvGrpSpPr>
            <p:grpSpPr>
              <a:xfrm>
                <a:off x="5916127" y="2814232"/>
                <a:ext cx="1535513" cy="1411057"/>
                <a:chOff x="5916127" y="2814232"/>
                <a:chExt cx="1535513" cy="1411057"/>
              </a:xfrm>
            </p:grpSpPr>
            <p:sp>
              <p:nvSpPr>
                <p:cNvPr id="851" name="Google Shape;851;p10"/>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52" name="Google Shape;852;p10"/>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853" name="Google Shape;853;p10"/>
            <p:cNvGrpSpPr/>
            <p:nvPr/>
          </p:nvGrpSpPr>
          <p:grpSpPr>
            <a:xfrm>
              <a:off x="6040232" y="3501675"/>
              <a:ext cx="1171621" cy="1354244"/>
              <a:chOff x="6040232" y="3501675"/>
              <a:chExt cx="1171621" cy="1354244"/>
            </a:xfrm>
          </p:grpSpPr>
          <p:sp>
            <p:nvSpPr>
              <p:cNvPr id="854" name="Google Shape;854;p10"/>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55" name="Google Shape;855;p10"/>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56" name="Google Shape;856;p10"/>
            <p:cNvGrpSpPr/>
            <p:nvPr/>
          </p:nvGrpSpPr>
          <p:grpSpPr>
            <a:xfrm>
              <a:off x="8582268" y="2814463"/>
              <a:ext cx="1535608" cy="2165872"/>
              <a:chOff x="8582268" y="2814463"/>
              <a:chExt cx="1535608" cy="2165872"/>
            </a:xfrm>
          </p:grpSpPr>
          <p:grpSp>
            <p:nvGrpSpPr>
              <p:cNvPr id="857" name="Google Shape;857;p10"/>
              <p:cNvGrpSpPr/>
              <p:nvPr/>
            </p:nvGrpSpPr>
            <p:grpSpPr>
              <a:xfrm>
                <a:off x="8619191" y="4075403"/>
                <a:ext cx="1082950" cy="904932"/>
                <a:chOff x="8619191" y="4075403"/>
                <a:chExt cx="1082950" cy="904932"/>
              </a:xfrm>
            </p:grpSpPr>
            <p:sp>
              <p:nvSpPr>
                <p:cNvPr id="858" name="Google Shape;858;p10"/>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59" name="Google Shape;859;p10"/>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860" name="Google Shape;860;p10"/>
              <p:cNvGrpSpPr/>
              <p:nvPr/>
            </p:nvGrpSpPr>
            <p:grpSpPr>
              <a:xfrm>
                <a:off x="8582268" y="2814463"/>
                <a:ext cx="1535608" cy="1410826"/>
                <a:chOff x="8582268" y="2814463"/>
                <a:chExt cx="1535608" cy="1410826"/>
              </a:xfrm>
            </p:grpSpPr>
            <p:sp>
              <p:nvSpPr>
                <p:cNvPr id="861" name="Google Shape;861;p10"/>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2" name="Google Shape;862;p10"/>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863" name="Google Shape;863;p10"/>
            <p:cNvGrpSpPr/>
            <p:nvPr/>
          </p:nvGrpSpPr>
          <p:grpSpPr>
            <a:xfrm>
              <a:off x="8812053" y="3501675"/>
              <a:ext cx="1171620" cy="1354244"/>
              <a:chOff x="8812053" y="3501675"/>
              <a:chExt cx="1171620" cy="1354244"/>
            </a:xfrm>
          </p:grpSpPr>
          <p:sp>
            <p:nvSpPr>
              <p:cNvPr id="864" name="Google Shape;864;p10"/>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5" name="Google Shape;865;p10"/>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66" name="Google Shape;866;p10"/>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7" name="Google Shape;867;p10"/>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8" name="Google Shape;868;p10"/>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9" name="Google Shape;869;p10"/>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70" name="Google Shape;870;p10"/>
            <p:cNvGrpSpPr/>
            <p:nvPr/>
          </p:nvGrpSpPr>
          <p:grpSpPr>
            <a:xfrm>
              <a:off x="7116984" y="2129694"/>
              <a:ext cx="809625" cy="809624"/>
              <a:chOff x="7116984" y="2129694"/>
              <a:chExt cx="809625" cy="809624"/>
            </a:xfrm>
          </p:grpSpPr>
          <p:sp>
            <p:nvSpPr>
              <p:cNvPr id="871" name="Google Shape;871;p10"/>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2" name="Google Shape;872;p10"/>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73" name="Google Shape;873;p10"/>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4" name="Google Shape;874;p10"/>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5" name="Google Shape;875;p10"/>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6" name="Google Shape;876;p10"/>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7" name="Google Shape;877;p10"/>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8" name="Google Shape;878;p10"/>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9" name="Google Shape;879;p10"/>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880" name="Google Shape;880;p10"/>
            <p:cNvGrpSpPr/>
            <p:nvPr/>
          </p:nvGrpSpPr>
          <p:grpSpPr>
            <a:xfrm>
              <a:off x="8164734" y="2129694"/>
              <a:ext cx="809625" cy="809624"/>
              <a:chOff x="8164734" y="2129694"/>
              <a:chExt cx="809625" cy="809624"/>
            </a:xfrm>
          </p:grpSpPr>
          <p:sp>
            <p:nvSpPr>
              <p:cNvPr id="881" name="Google Shape;881;p10"/>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82" name="Google Shape;882;p10"/>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883" name="Google Shape;883;p10"/>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1pPr>
            <a:lvl2pPr lvl="1">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2pPr>
            <a:lvl3pPr lvl="2">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3pPr>
            <a:lvl4pPr lvl="3">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4pPr>
            <a:lvl5pPr lvl="4">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5pPr>
            <a:lvl6pPr lvl="5">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6pPr>
            <a:lvl7pPr lvl="6">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7pPr>
            <a:lvl8pPr lvl="7">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8pPr>
            <a:lvl9pPr lvl="8">
              <a:spcBef>
                <a:spcPts val="0"/>
              </a:spcBef>
              <a:spcAft>
                <a:spcPts val="0"/>
              </a:spcAft>
              <a:buClr>
                <a:schemeClr val="dk1"/>
              </a:buClr>
              <a:buSzPts val="4000"/>
              <a:buFont typeface="Chelsea Market"/>
              <a:buNone/>
              <a:defRPr b="1" sz="4000">
                <a:solidFill>
                  <a:schemeClr val="dk1"/>
                </a:solidFill>
                <a:latin typeface="Chelsea Market"/>
                <a:ea typeface="Chelsea Market"/>
                <a:cs typeface="Chelsea Market"/>
                <a:sym typeface="Chelsea Market"/>
              </a:defRPr>
            </a:lvl9pPr>
          </a:lstStyle>
          <a:p/>
        </p:txBody>
      </p:sp>
      <p:sp>
        <p:nvSpPr>
          <p:cNvPr id="7" name="Google Shape;7;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49250" lvl="0" marL="457200">
              <a:lnSpc>
                <a:spcPct val="115000"/>
              </a:lnSpc>
              <a:spcBef>
                <a:spcPts val="0"/>
              </a:spcBef>
              <a:spcAft>
                <a:spcPts val="0"/>
              </a:spcAft>
              <a:buClr>
                <a:schemeClr val="dk2"/>
              </a:buClr>
              <a:buSzPts val="1900"/>
              <a:buFont typeface="Baloo 2"/>
              <a:buChar char="●"/>
              <a:defRPr sz="1900">
                <a:solidFill>
                  <a:schemeClr val="dk2"/>
                </a:solidFill>
                <a:latin typeface="Baloo 2"/>
                <a:ea typeface="Baloo 2"/>
                <a:cs typeface="Baloo 2"/>
                <a:sym typeface="Baloo 2"/>
              </a:defRPr>
            </a:lvl1pPr>
            <a:lvl2pPr indent="-349250" lvl="1" marL="9144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2pPr>
            <a:lvl3pPr indent="-349250" lvl="2" marL="13716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3pPr>
            <a:lvl4pPr indent="-349250" lvl="3" marL="18288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4pPr>
            <a:lvl5pPr indent="-349250" lvl="4" marL="22860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5pPr>
            <a:lvl6pPr indent="-349250" lvl="5" marL="27432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6pPr>
            <a:lvl7pPr indent="-349250" lvl="6" marL="32004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7pPr>
            <a:lvl8pPr indent="-349250" lvl="7" marL="3657600">
              <a:lnSpc>
                <a:spcPct val="115000"/>
              </a:lnSpc>
              <a:spcBef>
                <a:spcPts val="2100"/>
              </a:spcBef>
              <a:spcAft>
                <a:spcPts val="0"/>
              </a:spcAft>
              <a:buClr>
                <a:schemeClr val="dk2"/>
              </a:buClr>
              <a:buSzPts val="1900"/>
              <a:buFont typeface="Baloo 2"/>
              <a:buChar char="○"/>
              <a:defRPr sz="1900">
                <a:solidFill>
                  <a:schemeClr val="dk2"/>
                </a:solidFill>
                <a:latin typeface="Baloo 2"/>
                <a:ea typeface="Baloo 2"/>
                <a:cs typeface="Baloo 2"/>
                <a:sym typeface="Baloo 2"/>
              </a:defRPr>
            </a:lvl8pPr>
            <a:lvl9pPr indent="-349250" lvl="8" marL="4114800">
              <a:lnSpc>
                <a:spcPct val="115000"/>
              </a:lnSpc>
              <a:spcBef>
                <a:spcPts val="2100"/>
              </a:spcBef>
              <a:spcAft>
                <a:spcPts val="2100"/>
              </a:spcAft>
              <a:buClr>
                <a:schemeClr val="dk2"/>
              </a:buClr>
              <a:buSzPts val="1900"/>
              <a:buFont typeface="Baloo 2"/>
              <a:buChar char="■"/>
              <a:defRPr sz="1900">
                <a:solidFill>
                  <a:schemeClr val="dk2"/>
                </a:solidFill>
                <a:latin typeface="Baloo 2"/>
                <a:ea typeface="Baloo 2"/>
                <a:cs typeface="Baloo 2"/>
                <a:sym typeface="Baloo 2"/>
              </a:defRPr>
            </a:lvl9pPr>
          </a:lstStyle>
          <a:p/>
        </p:txBody>
      </p:sp>
      <p:sp>
        <p:nvSpPr>
          <p:cNvPr id="8" name="Google Shape;8;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8.xml"/><Relationship Id="rId13" Type="http://schemas.openxmlformats.org/officeDocument/2006/relationships/slide" Target="/ppt/slides/slide21.xml"/><Relationship Id="rId12" Type="http://schemas.openxmlformats.org/officeDocument/2006/relationships/slide" Target="/ppt/slides/slide20.xml"/><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slide" Target="/ppt/slides/slide11.xml"/><Relationship Id="rId4" Type="http://schemas.openxmlformats.org/officeDocument/2006/relationships/slide" Target="/ppt/slides/slide12.xml"/><Relationship Id="rId9" Type="http://schemas.openxmlformats.org/officeDocument/2006/relationships/slide" Target="/ppt/slides/slide17.xml"/><Relationship Id="rId14" Type="http://schemas.openxmlformats.org/officeDocument/2006/relationships/slide" Target="/ppt/slides/slide22.xml"/><Relationship Id="rId5" Type="http://schemas.openxmlformats.org/officeDocument/2006/relationships/slide" Target="/ppt/slides/slide13.xml"/><Relationship Id="rId6" Type="http://schemas.openxmlformats.org/officeDocument/2006/relationships/slide" Target="/ppt/slides/slide14.xml"/><Relationship Id="rId7" Type="http://schemas.openxmlformats.org/officeDocument/2006/relationships/slide" Target="/ppt/slides/slide15.xml"/><Relationship Id="rId8" Type="http://schemas.openxmlformats.org/officeDocument/2006/relationships/slide" Target="/ppt/slides/slide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slide" Target="/ppt/slid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 Id="rId3" Type="http://schemas.openxmlformats.org/officeDocument/2006/relationships/slide" Target="/ppt/slid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slide" Target="/ppt/slid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slide" Target="/ppt/slid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 Id="rId3" Type="http://schemas.openxmlformats.org/officeDocument/2006/relationships/slide" Target="/ppt/slid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 Id="rId3" Type="http://schemas.openxmlformats.org/officeDocument/2006/relationships/slide" Target="/ppt/slid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slide" Target="/ppt/slid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slide" Target="/ppt/slid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 Id="rId3" Type="http://schemas.openxmlformats.org/officeDocument/2006/relationships/slide" Target="/ppt/slid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0.xml"/><Relationship Id="rId3" Type="http://schemas.openxmlformats.org/officeDocument/2006/relationships/slide" Target="/ppt/slid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slide" Target="/ppt/slid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slide" Target="/ppt/slid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hyperlink" Target="https://slidesmania.com/" TargetMode="External"/><Relationship Id="rId4" Type="http://schemas.openxmlformats.org/officeDocument/2006/relationships/hyperlink" Target="https://unsplash.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8" name="Shape 1168"/>
        <p:cNvGrpSpPr/>
        <p:nvPr/>
      </p:nvGrpSpPr>
      <p:grpSpPr>
        <a:xfrm>
          <a:off x="0" y="0"/>
          <a:ext cx="0" cy="0"/>
          <a:chOff x="0" y="0"/>
          <a:chExt cx="0" cy="0"/>
        </a:xfrm>
      </p:grpSpPr>
      <p:sp>
        <p:nvSpPr>
          <p:cNvPr id="1169" name="Google Shape;1169;p17"/>
          <p:cNvSpPr txBox="1"/>
          <p:nvPr>
            <p:ph type="title"/>
          </p:nvPr>
        </p:nvSpPr>
        <p:spPr>
          <a:xfrm>
            <a:off x="1767150" y="1943850"/>
            <a:ext cx="8657700" cy="2665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sz="9000"/>
              <a:t>BEES ARE AWESOME</a:t>
            </a:r>
            <a:endParaRPr sz="9000"/>
          </a:p>
        </p:txBody>
      </p:sp>
      <p:sp>
        <p:nvSpPr>
          <p:cNvPr id="1170" name="Google Shape;1170;p17"/>
          <p:cNvSpPr txBox="1"/>
          <p:nvPr>
            <p:ph idx="1" type="subTitle"/>
          </p:nvPr>
        </p:nvSpPr>
        <p:spPr>
          <a:xfrm>
            <a:off x="1498250" y="4800900"/>
            <a:ext cx="9174900" cy="5301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 sz="1700"/>
              <a:t>Choice board </a:t>
            </a:r>
            <a:r>
              <a:rPr lang="en" sz="1700"/>
              <a:t>and mini theme + morning meeting / daily agenda slide</a:t>
            </a:r>
            <a:endParaRPr sz="17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7" name="Shape 1537"/>
        <p:cNvGrpSpPr/>
        <p:nvPr/>
      </p:nvGrpSpPr>
      <p:grpSpPr>
        <a:xfrm>
          <a:off x="0" y="0"/>
          <a:ext cx="0" cy="0"/>
          <a:chOff x="0" y="0"/>
          <a:chExt cx="0" cy="0"/>
        </a:xfrm>
      </p:grpSpPr>
      <p:sp>
        <p:nvSpPr>
          <p:cNvPr id="1538" name="Google Shape;1538;p26">
            <a:hlinkClick action="ppaction://hlinksldjump" r:id="rId3"/>
          </p:cNvPr>
          <p:cNvSpPr/>
          <p:nvPr/>
        </p:nvSpPr>
        <p:spPr>
          <a:xfrm>
            <a:off x="658131"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One</a:t>
            </a:r>
            <a:endParaRPr b="0" i="0" sz="1800" u="none" cap="none" strike="noStrike">
              <a:solidFill>
                <a:srgbClr val="000000"/>
              </a:solidFill>
              <a:latin typeface="Chelsea Market"/>
              <a:ea typeface="Chelsea Market"/>
              <a:cs typeface="Chelsea Market"/>
              <a:sym typeface="Chelsea Market"/>
            </a:endParaRPr>
          </a:p>
        </p:txBody>
      </p:sp>
      <p:sp>
        <p:nvSpPr>
          <p:cNvPr id="1539" name="Google Shape;1539;p26">
            <a:hlinkClick action="ppaction://hlinksldjump" r:id="rId4"/>
          </p:cNvPr>
          <p:cNvSpPr/>
          <p:nvPr/>
        </p:nvSpPr>
        <p:spPr>
          <a:xfrm>
            <a:off x="2869703"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Two</a:t>
            </a:r>
            <a:endParaRPr b="0" i="0" sz="1800" u="none" cap="none" strike="noStrike">
              <a:solidFill>
                <a:srgbClr val="000000"/>
              </a:solidFill>
              <a:latin typeface="Chelsea Market"/>
              <a:ea typeface="Chelsea Market"/>
              <a:cs typeface="Chelsea Market"/>
              <a:sym typeface="Chelsea Market"/>
            </a:endParaRPr>
          </a:p>
        </p:txBody>
      </p:sp>
      <p:sp>
        <p:nvSpPr>
          <p:cNvPr id="1540" name="Google Shape;1540;p26">
            <a:hlinkClick action="ppaction://hlinksldjump" r:id="rId5"/>
          </p:cNvPr>
          <p:cNvSpPr/>
          <p:nvPr/>
        </p:nvSpPr>
        <p:spPr>
          <a:xfrm>
            <a:off x="5081276"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Three</a:t>
            </a:r>
            <a:endParaRPr b="0" i="0" sz="1800" u="none" cap="none" strike="noStrike">
              <a:solidFill>
                <a:srgbClr val="000000"/>
              </a:solidFill>
              <a:latin typeface="Chelsea Market"/>
              <a:ea typeface="Chelsea Market"/>
              <a:cs typeface="Chelsea Market"/>
              <a:sym typeface="Chelsea Market"/>
            </a:endParaRPr>
          </a:p>
        </p:txBody>
      </p:sp>
      <p:sp>
        <p:nvSpPr>
          <p:cNvPr id="1541" name="Google Shape;1541;p26">
            <a:hlinkClick action="ppaction://hlinksldjump" r:id="rId6"/>
          </p:cNvPr>
          <p:cNvSpPr/>
          <p:nvPr/>
        </p:nvSpPr>
        <p:spPr>
          <a:xfrm>
            <a:off x="7292849" y="381241"/>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Four</a:t>
            </a:r>
            <a:endParaRPr b="0" i="0" sz="1800" u="none" cap="none" strike="noStrike">
              <a:solidFill>
                <a:srgbClr val="000000"/>
              </a:solidFill>
              <a:latin typeface="Chelsea Market"/>
              <a:ea typeface="Chelsea Market"/>
              <a:cs typeface="Chelsea Market"/>
              <a:sym typeface="Chelsea Market"/>
            </a:endParaRPr>
          </a:p>
        </p:txBody>
      </p:sp>
      <p:sp>
        <p:nvSpPr>
          <p:cNvPr id="1542" name="Google Shape;1542;p26">
            <a:hlinkClick action="ppaction://hlinksldjump" r:id="rId7"/>
          </p:cNvPr>
          <p:cNvSpPr/>
          <p:nvPr/>
        </p:nvSpPr>
        <p:spPr>
          <a:xfrm>
            <a:off x="1763917"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Five</a:t>
            </a:r>
            <a:endParaRPr b="0" i="0" sz="1800" u="none" cap="none" strike="noStrike">
              <a:solidFill>
                <a:srgbClr val="000000"/>
              </a:solidFill>
              <a:latin typeface="Chelsea Market"/>
              <a:ea typeface="Chelsea Market"/>
              <a:cs typeface="Chelsea Market"/>
              <a:sym typeface="Chelsea Market"/>
            </a:endParaRPr>
          </a:p>
        </p:txBody>
      </p:sp>
      <p:sp>
        <p:nvSpPr>
          <p:cNvPr id="1543" name="Google Shape;1543;p26">
            <a:hlinkClick action="ppaction://hlinksldjump" r:id="rId8"/>
          </p:cNvPr>
          <p:cNvSpPr/>
          <p:nvPr/>
        </p:nvSpPr>
        <p:spPr>
          <a:xfrm>
            <a:off x="3975490"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Six</a:t>
            </a:r>
            <a:endParaRPr b="0" i="0" sz="1800" u="none" cap="none" strike="noStrike">
              <a:solidFill>
                <a:srgbClr val="000000"/>
              </a:solidFill>
              <a:latin typeface="Chelsea Market"/>
              <a:ea typeface="Chelsea Market"/>
              <a:cs typeface="Chelsea Market"/>
              <a:sym typeface="Chelsea Market"/>
            </a:endParaRPr>
          </a:p>
        </p:txBody>
      </p:sp>
      <p:sp>
        <p:nvSpPr>
          <p:cNvPr id="1544" name="Google Shape;1544;p26">
            <a:hlinkClick action="ppaction://hlinksldjump" r:id="rId9"/>
          </p:cNvPr>
          <p:cNvSpPr/>
          <p:nvPr/>
        </p:nvSpPr>
        <p:spPr>
          <a:xfrm>
            <a:off x="6187062"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Seven</a:t>
            </a:r>
            <a:endParaRPr b="0" i="0" sz="1800" u="none" cap="none" strike="noStrike">
              <a:solidFill>
                <a:srgbClr val="000000"/>
              </a:solidFill>
              <a:latin typeface="Chelsea Market"/>
              <a:ea typeface="Chelsea Market"/>
              <a:cs typeface="Chelsea Market"/>
              <a:sym typeface="Chelsea Market"/>
            </a:endParaRPr>
          </a:p>
        </p:txBody>
      </p:sp>
      <p:sp>
        <p:nvSpPr>
          <p:cNvPr id="1545" name="Google Shape;1545;p26">
            <a:hlinkClick action="ppaction://hlinksldjump" r:id="rId10"/>
          </p:cNvPr>
          <p:cNvSpPr/>
          <p:nvPr/>
        </p:nvSpPr>
        <p:spPr>
          <a:xfrm>
            <a:off x="8398635" y="2297938"/>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Eight</a:t>
            </a:r>
            <a:endParaRPr b="0" i="0" sz="1800" u="none" cap="none" strike="noStrike">
              <a:solidFill>
                <a:srgbClr val="000000"/>
              </a:solidFill>
              <a:latin typeface="Chelsea Market"/>
              <a:ea typeface="Chelsea Market"/>
              <a:cs typeface="Chelsea Market"/>
              <a:sym typeface="Chelsea Market"/>
            </a:endParaRPr>
          </a:p>
        </p:txBody>
      </p:sp>
      <p:sp>
        <p:nvSpPr>
          <p:cNvPr id="1546" name="Google Shape;1546;p26">
            <a:hlinkClick action="ppaction://hlinksldjump" r:id="rId11"/>
          </p:cNvPr>
          <p:cNvSpPr/>
          <p:nvPr/>
        </p:nvSpPr>
        <p:spPr>
          <a:xfrm>
            <a:off x="2869703"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Nine</a:t>
            </a:r>
            <a:endParaRPr b="0" i="0" sz="1800" u="none" cap="none" strike="noStrike">
              <a:solidFill>
                <a:srgbClr val="000000"/>
              </a:solidFill>
              <a:latin typeface="Chelsea Market"/>
              <a:ea typeface="Chelsea Market"/>
              <a:cs typeface="Chelsea Market"/>
              <a:sym typeface="Chelsea Market"/>
            </a:endParaRPr>
          </a:p>
        </p:txBody>
      </p:sp>
      <p:sp>
        <p:nvSpPr>
          <p:cNvPr id="1547" name="Google Shape;1547;p26">
            <a:hlinkClick action="ppaction://hlinksldjump" r:id="rId12"/>
          </p:cNvPr>
          <p:cNvSpPr/>
          <p:nvPr/>
        </p:nvSpPr>
        <p:spPr>
          <a:xfrm>
            <a:off x="5081276"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Ten</a:t>
            </a:r>
            <a:endParaRPr b="0" i="0" sz="1800" u="none" cap="none" strike="noStrike">
              <a:solidFill>
                <a:srgbClr val="000000"/>
              </a:solidFill>
              <a:latin typeface="Chelsea Market"/>
              <a:ea typeface="Chelsea Market"/>
              <a:cs typeface="Chelsea Market"/>
              <a:sym typeface="Chelsea Market"/>
            </a:endParaRPr>
          </a:p>
        </p:txBody>
      </p:sp>
      <p:sp>
        <p:nvSpPr>
          <p:cNvPr id="1548" name="Google Shape;1548;p26">
            <a:hlinkClick action="ppaction://hlinksldjump" r:id="rId13"/>
          </p:cNvPr>
          <p:cNvSpPr/>
          <p:nvPr/>
        </p:nvSpPr>
        <p:spPr>
          <a:xfrm>
            <a:off x="7292849"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Eleven</a:t>
            </a:r>
            <a:endParaRPr b="0" i="0" sz="1800" u="none" cap="none" strike="noStrike">
              <a:solidFill>
                <a:srgbClr val="000000"/>
              </a:solidFill>
              <a:latin typeface="Chelsea Market"/>
              <a:ea typeface="Chelsea Market"/>
              <a:cs typeface="Chelsea Market"/>
              <a:sym typeface="Chelsea Market"/>
            </a:endParaRPr>
          </a:p>
        </p:txBody>
      </p:sp>
      <p:sp>
        <p:nvSpPr>
          <p:cNvPr id="1549" name="Google Shape;1549;p26">
            <a:hlinkClick action="ppaction://hlinksldjump" r:id="rId14"/>
          </p:cNvPr>
          <p:cNvSpPr/>
          <p:nvPr/>
        </p:nvSpPr>
        <p:spPr>
          <a:xfrm>
            <a:off x="9504421" y="4140916"/>
            <a:ext cx="2040850" cy="2233155"/>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Chelsea Market"/>
                <a:ea typeface="Chelsea Market"/>
                <a:cs typeface="Chelsea Market"/>
                <a:sym typeface="Chelsea Market"/>
              </a:rPr>
              <a:t>This is the title for choice number Twelve</a:t>
            </a:r>
            <a:endParaRPr b="0" i="0" sz="1800" u="none" cap="none" strike="noStrike">
              <a:solidFill>
                <a:srgbClr val="000000"/>
              </a:solidFill>
              <a:latin typeface="Chelsea Market"/>
              <a:ea typeface="Chelsea Market"/>
              <a:cs typeface="Chelsea Market"/>
              <a:sym typeface="Chelsea Marke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3" name="Shape 1553"/>
        <p:cNvGrpSpPr/>
        <p:nvPr/>
      </p:nvGrpSpPr>
      <p:grpSpPr>
        <a:xfrm>
          <a:off x="0" y="0"/>
          <a:ext cx="0" cy="0"/>
          <a:chOff x="0" y="0"/>
          <a:chExt cx="0" cy="0"/>
        </a:xfrm>
      </p:grpSpPr>
      <p:sp>
        <p:nvSpPr>
          <p:cNvPr id="1554" name="Google Shape;1554;p27"/>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One.</a:t>
            </a:r>
            <a:endParaRPr/>
          </a:p>
        </p:txBody>
      </p:sp>
      <p:sp>
        <p:nvSpPr>
          <p:cNvPr id="1555" name="Google Shape;1555;p27"/>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
        <p:nvSpPr>
          <p:cNvPr id="1556" name="Google Shape;1556;p27">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0" name="Shape 1560"/>
        <p:cNvGrpSpPr/>
        <p:nvPr/>
      </p:nvGrpSpPr>
      <p:grpSpPr>
        <a:xfrm>
          <a:off x="0" y="0"/>
          <a:ext cx="0" cy="0"/>
          <a:chOff x="0" y="0"/>
          <a:chExt cx="0" cy="0"/>
        </a:xfrm>
      </p:grpSpPr>
      <p:sp>
        <p:nvSpPr>
          <p:cNvPr id="1561" name="Google Shape;1561;p28">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562" name="Google Shape;1562;p28"/>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Two.</a:t>
            </a:r>
            <a:endParaRPr/>
          </a:p>
        </p:txBody>
      </p:sp>
      <p:sp>
        <p:nvSpPr>
          <p:cNvPr id="1563" name="Google Shape;1563;p28"/>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7" name="Shape 1567"/>
        <p:cNvGrpSpPr/>
        <p:nvPr/>
      </p:nvGrpSpPr>
      <p:grpSpPr>
        <a:xfrm>
          <a:off x="0" y="0"/>
          <a:ext cx="0" cy="0"/>
          <a:chOff x="0" y="0"/>
          <a:chExt cx="0" cy="0"/>
        </a:xfrm>
      </p:grpSpPr>
      <p:sp>
        <p:nvSpPr>
          <p:cNvPr id="1568" name="Google Shape;1568;p29">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569" name="Google Shape;1569;p29"/>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Three.</a:t>
            </a:r>
            <a:endParaRPr/>
          </a:p>
        </p:txBody>
      </p:sp>
      <p:sp>
        <p:nvSpPr>
          <p:cNvPr id="1570" name="Google Shape;1570;p29"/>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4" name="Shape 1574"/>
        <p:cNvGrpSpPr/>
        <p:nvPr/>
      </p:nvGrpSpPr>
      <p:grpSpPr>
        <a:xfrm>
          <a:off x="0" y="0"/>
          <a:ext cx="0" cy="0"/>
          <a:chOff x="0" y="0"/>
          <a:chExt cx="0" cy="0"/>
        </a:xfrm>
      </p:grpSpPr>
      <p:sp>
        <p:nvSpPr>
          <p:cNvPr id="1575" name="Google Shape;1575;p30">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576" name="Google Shape;1576;p30"/>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Four.</a:t>
            </a:r>
            <a:endParaRPr/>
          </a:p>
        </p:txBody>
      </p:sp>
      <p:sp>
        <p:nvSpPr>
          <p:cNvPr id="1577" name="Google Shape;1577;p30"/>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1" name="Shape 1581"/>
        <p:cNvGrpSpPr/>
        <p:nvPr/>
      </p:nvGrpSpPr>
      <p:grpSpPr>
        <a:xfrm>
          <a:off x="0" y="0"/>
          <a:ext cx="0" cy="0"/>
          <a:chOff x="0" y="0"/>
          <a:chExt cx="0" cy="0"/>
        </a:xfrm>
      </p:grpSpPr>
      <p:sp>
        <p:nvSpPr>
          <p:cNvPr id="1582" name="Google Shape;1582;p31"/>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highlight>
                  <a:schemeClr val="accent1"/>
                </a:highlight>
              </a:rPr>
              <a:t>Number Five.</a:t>
            </a:r>
            <a:endParaRPr>
              <a:highlight>
                <a:schemeClr val="accent1"/>
              </a:highlight>
            </a:endParaRPr>
          </a:p>
        </p:txBody>
      </p:sp>
      <p:sp>
        <p:nvSpPr>
          <p:cNvPr id="1583" name="Google Shape;1583;p31"/>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
        <p:nvSpPr>
          <p:cNvPr id="1584" name="Google Shape;1584;p31">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8" name="Shape 1588"/>
        <p:cNvGrpSpPr/>
        <p:nvPr/>
      </p:nvGrpSpPr>
      <p:grpSpPr>
        <a:xfrm>
          <a:off x="0" y="0"/>
          <a:ext cx="0" cy="0"/>
          <a:chOff x="0" y="0"/>
          <a:chExt cx="0" cy="0"/>
        </a:xfrm>
      </p:grpSpPr>
      <p:sp>
        <p:nvSpPr>
          <p:cNvPr id="1589" name="Google Shape;1589;p32">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590" name="Google Shape;1590;p32"/>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Six</a:t>
            </a:r>
            <a:endParaRPr/>
          </a:p>
        </p:txBody>
      </p:sp>
      <p:sp>
        <p:nvSpPr>
          <p:cNvPr id="1591" name="Google Shape;1591;p32"/>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5" name="Shape 1595"/>
        <p:cNvGrpSpPr/>
        <p:nvPr/>
      </p:nvGrpSpPr>
      <p:grpSpPr>
        <a:xfrm>
          <a:off x="0" y="0"/>
          <a:ext cx="0" cy="0"/>
          <a:chOff x="0" y="0"/>
          <a:chExt cx="0" cy="0"/>
        </a:xfrm>
      </p:grpSpPr>
      <p:sp>
        <p:nvSpPr>
          <p:cNvPr id="1596" name="Google Shape;1596;p33">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597" name="Google Shape;1597;p33"/>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Seven.</a:t>
            </a:r>
            <a:endParaRPr/>
          </a:p>
        </p:txBody>
      </p:sp>
      <p:sp>
        <p:nvSpPr>
          <p:cNvPr id="1598" name="Google Shape;1598;p33"/>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2" name="Shape 1602"/>
        <p:cNvGrpSpPr/>
        <p:nvPr/>
      </p:nvGrpSpPr>
      <p:grpSpPr>
        <a:xfrm>
          <a:off x="0" y="0"/>
          <a:ext cx="0" cy="0"/>
          <a:chOff x="0" y="0"/>
          <a:chExt cx="0" cy="0"/>
        </a:xfrm>
      </p:grpSpPr>
      <p:sp>
        <p:nvSpPr>
          <p:cNvPr id="1603" name="Google Shape;1603;p34">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604" name="Google Shape;1604;p34"/>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Eight.</a:t>
            </a:r>
            <a:endParaRPr/>
          </a:p>
        </p:txBody>
      </p:sp>
      <p:sp>
        <p:nvSpPr>
          <p:cNvPr id="1605" name="Google Shape;1605;p34"/>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9" name="Shape 1609"/>
        <p:cNvGrpSpPr/>
        <p:nvPr/>
      </p:nvGrpSpPr>
      <p:grpSpPr>
        <a:xfrm>
          <a:off x="0" y="0"/>
          <a:ext cx="0" cy="0"/>
          <a:chOff x="0" y="0"/>
          <a:chExt cx="0" cy="0"/>
        </a:xfrm>
      </p:grpSpPr>
      <p:sp>
        <p:nvSpPr>
          <p:cNvPr id="1610" name="Google Shape;1610;p35"/>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highlight>
                  <a:schemeClr val="accent1"/>
                </a:highlight>
              </a:rPr>
              <a:t>Number Nine.</a:t>
            </a:r>
            <a:endParaRPr>
              <a:highlight>
                <a:schemeClr val="accent1"/>
              </a:highlight>
            </a:endParaRPr>
          </a:p>
        </p:txBody>
      </p:sp>
      <p:sp>
        <p:nvSpPr>
          <p:cNvPr id="1611" name="Google Shape;1611;p35"/>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
        <p:nvSpPr>
          <p:cNvPr id="1612" name="Google Shape;1612;p35">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4" name="Shape 1174"/>
        <p:cNvGrpSpPr/>
        <p:nvPr/>
      </p:nvGrpSpPr>
      <p:grpSpPr>
        <a:xfrm>
          <a:off x="0" y="0"/>
          <a:ext cx="0" cy="0"/>
          <a:chOff x="0" y="0"/>
          <a:chExt cx="0" cy="0"/>
        </a:xfrm>
      </p:grpSpPr>
      <p:sp>
        <p:nvSpPr>
          <p:cNvPr id="1175" name="Google Shape;1175;p18"/>
          <p:cNvSpPr/>
          <p:nvPr/>
        </p:nvSpPr>
        <p:spPr>
          <a:xfrm rot="1740954">
            <a:off x="1314924" y="1323271"/>
            <a:ext cx="3848814" cy="4211479"/>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rgbClr val="FFCB25"/>
          </a:solidFill>
          <a:ln cap="flat" cmpd="sng" w="762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pic>
        <p:nvPicPr>
          <p:cNvPr id="1176" name="Google Shape;1176;p18"/>
          <p:cNvPicPr preferRelativeResize="0"/>
          <p:nvPr/>
        </p:nvPicPr>
        <p:blipFill rotWithShape="1">
          <a:blip r:embed="rId3">
            <a:alphaModFix/>
          </a:blip>
          <a:srcRect b="36925" l="-1491" r="0" t="4378"/>
          <a:stretch/>
        </p:blipFill>
        <p:spPr>
          <a:xfrm flipH="1">
            <a:off x="1050175" y="1545725"/>
            <a:ext cx="4351500" cy="3678600"/>
          </a:xfrm>
          <a:prstGeom prst="hexagon">
            <a:avLst>
              <a:gd fmla="val 27373" name="adj"/>
              <a:gd fmla="val 115470" name="vf"/>
            </a:avLst>
          </a:prstGeom>
          <a:noFill/>
          <a:ln>
            <a:noFill/>
          </a:ln>
        </p:spPr>
      </p:pic>
      <p:sp>
        <p:nvSpPr>
          <p:cNvPr id="1177" name="Google Shape;1177;p18"/>
          <p:cNvSpPr txBox="1"/>
          <p:nvPr>
            <p:ph type="title"/>
          </p:nvPr>
        </p:nvSpPr>
        <p:spPr>
          <a:xfrm>
            <a:off x="5539325" y="1583975"/>
            <a:ext cx="5322600" cy="1324800"/>
          </a:xfrm>
          <a:prstGeom prst="rect">
            <a:avLst/>
          </a:prstGeom>
        </p:spPr>
        <p:txBody>
          <a:bodyPr anchorCtr="0" anchor="t" bIns="121900" lIns="121900" spcFirstLastPara="1" rIns="121900" wrap="square" tIns="121900">
            <a:noAutofit/>
          </a:bodyPr>
          <a:lstStyle/>
          <a:p>
            <a:pPr indent="0" lvl="0" marL="0" rtl="0" algn="r">
              <a:spcBef>
                <a:spcPts val="0"/>
              </a:spcBef>
              <a:spcAft>
                <a:spcPts val="0"/>
              </a:spcAft>
              <a:buNone/>
            </a:pPr>
            <a:r>
              <a:rPr lang="en"/>
              <a:t>Hello! I’m...</a:t>
            </a:r>
            <a:endParaRPr/>
          </a:p>
        </p:txBody>
      </p:sp>
      <p:sp>
        <p:nvSpPr>
          <p:cNvPr id="1178" name="Google Shape;1178;p18"/>
          <p:cNvSpPr txBox="1"/>
          <p:nvPr>
            <p:ph idx="1" type="body"/>
          </p:nvPr>
        </p:nvSpPr>
        <p:spPr>
          <a:xfrm>
            <a:off x="5539300" y="2988275"/>
            <a:ext cx="5322600" cy="2235900"/>
          </a:xfrm>
          <a:prstGeom prst="rect">
            <a:avLst/>
          </a:prstGeom>
        </p:spPr>
        <p:txBody>
          <a:bodyPr anchorCtr="0" anchor="t" bIns="121900" lIns="121900" spcFirstLastPara="1" rIns="121900" wrap="square" tIns="121900">
            <a:noAutofit/>
          </a:bodyPr>
          <a:lstStyle/>
          <a:p>
            <a:pPr indent="0" lvl="0" marL="0" rtl="0" algn="r">
              <a:spcBef>
                <a:spcPts val="0"/>
              </a:spcBef>
              <a:spcAft>
                <a:spcPts val="0"/>
              </a:spcAft>
              <a:buNone/>
            </a:pPr>
            <a:r>
              <a:rPr b="1" lang="en">
                <a:highlight>
                  <a:schemeClr val="accent1"/>
                </a:highlight>
              </a:rPr>
              <a:t>Here is where you introduce yourself.</a:t>
            </a:r>
            <a:endParaRPr b="1">
              <a:highlight>
                <a:schemeClr val="accent1"/>
              </a:highlight>
            </a:endParaRPr>
          </a:p>
          <a:p>
            <a:pPr indent="0" lvl="0" marL="0" rtl="0" algn="r">
              <a:spcBef>
                <a:spcPts val="2100"/>
              </a:spcBef>
              <a:spcAft>
                <a:spcPts val="2100"/>
              </a:spcAft>
              <a:buNone/>
            </a:pPr>
            <a:r>
              <a:rPr lang="en"/>
              <a:t>You can add your name, title and a little background. Right click the image and replace it with your own.</a:t>
            </a:r>
            <a:endParaRPr/>
          </a:p>
        </p:txBody>
      </p:sp>
      <p:grpSp>
        <p:nvGrpSpPr>
          <p:cNvPr id="1179" name="Google Shape;1179;p18"/>
          <p:cNvGrpSpPr/>
          <p:nvPr/>
        </p:nvGrpSpPr>
        <p:grpSpPr>
          <a:xfrm>
            <a:off x="636665" y="4440020"/>
            <a:ext cx="1688937" cy="1418643"/>
            <a:chOff x="2076453" y="1626619"/>
            <a:chExt cx="3249831" cy="2729734"/>
          </a:xfrm>
        </p:grpSpPr>
        <p:grpSp>
          <p:nvGrpSpPr>
            <p:cNvPr id="1180" name="Google Shape;1180;p18"/>
            <p:cNvGrpSpPr/>
            <p:nvPr/>
          </p:nvGrpSpPr>
          <p:grpSpPr>
            <a:xfrm>
              <a:off x="2076453" y="2309959"/>
              <a:ext cx="833410" cy="861198"/>
              <a:chOff x="2076453" y="2309959"/>
              <a:chExt cx="833410" cy="861198"/>
            </a:xfrm>
          </p:grpSpPr>
          <p:sp>
            <p:nvSpPr>
              <p:cNvPr id="1181" name="Google Shape;1181;p18"/>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82" name="Google Shape;1182;p18"/>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183" name="Google Shape;1183;p18"/>
            <p:cNvGrpSpPr/>
            <p:nvPr/>
          </p:nvGrpSpPr>
          <p:grpSpPr>
            <a:xfrm>
              <a:off x="2450412" y="1626619"/>
              <a:ext cx="1134652" cy="1350990"/>
              <a:chOff x="2450412" y="1626619"/>
              <a:chExt cx="1134652" cy="1350990"/>
            </a:xfrm>
          </p:grpSpPr>
          <p:sp>
            <p:nvSpPr>
              <p:cNvPr id="1184" name="Google Shape;1184;p18"/>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85" name="Google Shape;1185;p18"/>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86" name="Google Shape;1186;p18"/>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87" name="Google Shape;1187;p18"/>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88" name="Google Shape;1188;p18"/>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89" name="Google Shape;1189;p18"/>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0" name="Google Shape;1190;p18"/>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1" name="Google Shape;1191;p18"/>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192" name="Google Shape;1192;p18"/>
            <p:cNvGrpSpPr/>
            <p:nvPr/>
          </p:nvGrpSpPr>
          <p:grpSpPr>
            <a:xfrm>
              <a:off x="3468909" y="2291619"/>
              <a:ext cx="809625" cy="809625"/>
              <a:chOff x="3468909" y="2291619"/>
              <a:chExt cx="809625" cy="809625"/>
            </a:xfrm>
          </p:grpSpPr>
          <p:sp>
            <p:nvSpPr>
              <p:cNvPr id="1193" name="Google Shape;1193;p18"/>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4" name="Google Shape;1194;p18"/>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95" name="Google Shape;1195;p18"/>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6" name="Google Shape;1196;p18"/>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7" name="Google Shape;1197;p18"/>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8" name="Google Shape;1198;p18"/>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199" name="Google Shape;1199;p18"/>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0" name="Google Shape;1200;p18"/>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1" name="Google Shape;1201;p18"/>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2" name="Google Shape;1202;p18"/>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03" name="Google Shape;1203;p18"/>
            <p:cNvGrpSpPr/>
            <p:nvPr/>
          </p:nvGrpSpPr>
          <p:grpSpPr>
            <a:xfrm>
              <a:off x="4516659" y="2291619"/>
              <a:ext cx="809625" cy="809625"/>
              <a:chOff x="4516659" y="2291619"/>
              <a:chExt cx="809625" cy="809625"/>
            </a:xfrm>
          </p:grpSpPr>
          <p:sp>
            <p:nvSpPr>
              <p:cNvPr id="1204" name="Google Shape;1204;p18"/>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5" name="Google Shape;1205;p18"/>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06" name="Google Shape;1206;p18"/>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07" name="Google Shape;1207;p18"/>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08" name="Google Shape;1208;p18"/>
          <p:cNvGrpSpPr/>
          <p:nvPr/>
        </p:nvGrpSpPr>
        <p:grpSpPr>
          <a:xfrm>
            <a:off x="9904228" y="4836049"/>
            <a:ext cx="2143312" cy="1873514"/>
            <a:chOff x="5916127" y="1590589"/>
            <a:chExt cx="4201749" cy="3672836"/>
          </a:xfrm>
        </p:grpSpPr>
        <p:grpSp>
          <p:nvGrpSpPr>
            <p:cNvPr id="1209" name="Google Shape;1209;p18"/>
            <p:cNvGrpSpPr/>
            <p:nvPr/>
          </p:nvGrpSpPr>
          <p:grpSpPr>
            <a:xfrm>
              <a:off x="5916127" y="2814232"/>
              <a:ext cx="1535513" cy="2166104"/>
              <a:chOff x="5916127" y="2814232"/>
              <a:chExt cx="1535513" cy="2166104"/>
            </a:xfrm>
          </p:grpSpPr>
          <p:grpSp>
            <p:nvGrpSpPr>
              <p:cNvPr id="1210" name="Google Shape;1210;p18"/>
              <p:cNvGrpSpPr/>
              <p:nvPr/>
            </p:nvGrpSpPr>
            <p:grpSpPr>
              <a:xfrm>
                <a:off x="6331772" y="4075467"/>
                <a:ext cx="1082944" cy="904869"/>
                <a:chOff x="6331772" y="4075467"/>
                <a:chExt cx="1082944" cy="904869"/>
              </a:xfrm>
            </p:grpSpPr>
            <p:sp>
              <p:nvSpPr>
                <p:cNvPr id="1211" name="Google Shape;1211;p18"/>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12" name="Google Shape;1212;p18"/>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13" name="Google Shape;1213;p18"/>
              <p:cNvGrpSpPr/>
              <p:nvPr/>
            </p:nvGrpSpPr>
            <p:grpSpPr>
              <a:xfrm>
                <a:off x="5916127" y="2814232"/>
                <a:ext cx="1535513" cy="1411057"/>
                <a:chOff x="5916127" y="2814232"/>
                <a:chExt cx="1535513" cy="1411057"/>
              </a:xfrm>
            </p:grpSpPr>
            <p:sp>
              <p:nvSpPr>
                <p:cNvPr id="1214" name="Google Shape;1214;p18"/>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15" name="Google Shape;1215;p18"/>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216" name="Google Shape;1216;p18"/>
            <p:cNvGrpSpPr/>
            <p:nvPr/>
          </p:nvGrpSpPr>
          <p:grpSpPr>
            <a:xfrm>
              <a:off x="6040232" y="3501675"/>
              <a:ext cx="1171621" cy="1354244"/>
              <a:chOff x="6040232" y="3501675"/>
              <a:chExt cx="1171621" cy="1354244"/>
            </a:xfrm>
          </p:grpSpPr>
          <p:sp>
            <p:nvSpPr>
              <p:cNvPr id="1217" name="Google Shape;1217;p18"/>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18" name="Google Shape;1218;p18"/>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19" name="Google Shape;1219;p18"/>
            <p:cNvGrpSpPr/>
            <p:nvPr/>
          </p:nvGrpSpPr>
          <p:grpSpPr>
            <a:xfrm>
              <a:off x="8582268" y="2814463"/>
              <a:ext cx="1535608" cy="2165872"/>
              <a:chOff x="8582268" y="2814463"/>
              <a:chExt cx="1535608" cy="2165872"/>
            </a:xfrm>
          </p:grpSpPr>
          <p:grpSp>
            <p:nvGrpSpPr>
              <p:cNvPr id="1220" name="Google Shape;1220;p18"/>
              <p:cNvGrpSpPr/>
              <p:nvPr/>
            </p:nvGrpSpPr>
            <p:grpSpPr>
              <a:xfrm>
                <a:off x="8619191" y="4075403"/>
                <a:ext cx="1082950" cy="904932"/>
                <a:chOff x="8619191" y="4075403"/>
                <a:chExt cx="1082950" cy="904932"/>
              </a:xfrm>
            </p:grpSpPr>
            <p:sp>
              <p:nvSpPr>
                <p:cNvPr id="1221" name="Google Shape;1221;p18"/>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22" name="Google Shape;1222;p18"/>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23" name="Google Shape;1223;p18"/>
              <p:cNvGrpSpPr/>
              <p:nvPr/>
            </p:nvGrpSpPr>
            <p:grpSpPr>
              <a:xfrm>
                <a:off x="8582268" y="2814463"/>
                <a:ext cx="1535608" cy="1410826"/>
                <a:chOff x="8582268" y="2814463"/>
                <a:chExt cx="1535608" cy="1410826"/>
              </a:xfrm>
            </p:grpSpPr>
            <p:sp>
              <p:nvSpPr>
                <p:cNvPr id="1224" name="Google Shape;1224;p18"/>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25" name="Google Shape;1225;p18"/>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226" name="Google Shape;1226;p18"/>
            <p:cNvGrpSpPr/>
            <p:nvPr/>
          </p:nvGrpSpPr>
          <p:grpSpPr>
            <a:xfrm>
              <a:off x="8812053" y="3501675"/>
              <a:ext cx="1171620" cy="1354244"/>
              <a:chOff x="8812053" y="3501675"/>
              <a:chExt cx="1171620" cy="1354244"/>
            </a:xfrm>
          </p:grpSpPr>
          <p:sp>
            <p:nvSpPr>
              <p:cNvPr id="1227" name="Google Shape;1227;p18"/>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28" name="Google Shape;1228;p18"/>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29" name="Google Shape;1229;p18"/>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0" name="Google Shape;1230;p18"/>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1" name="Google Shape;1231;p18"/>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2" name="Google Shape;1232;p18"/>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33" name="Google Shape;1233;p18"/>
            <p:cNvGrpSpPr/>
            <p:nvPr/>
          </p:nvGrpSpPr>
          <p:grpSpPr>
            <a:xfrm>
              <a:off x="7116984" y="2129694"/>
              <a:ext cx="809625" cy="809624"/>
              <a:chOff x="7116984" y="2129694"/>
              <a:chExt cx="809625" cy="809624"/>
            </a:xfrm>
          </p:grpSpPr>
          <p:sp>
            <p:nvSpPr>
              <p:cNvPr id="1234" name="Google Shape;1234;p18"/>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5" name="Google Shape;1235;p18"/>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36" name="Google Shape;1236;p18"/>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7" name="Google Shape;1237;p18"/>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8" name="Google Shape;1238;p18"/>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39" name="Google Shape;1239;p18"/>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40" name="Google Shape;1240;p18"/>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41" name="Google Shape;1241;p18"/>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42" name="Google Shape;1242;p18"/>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43" name="Google Shape;1243;p18"/>
            <p:cNvGrpSpPr/>
            <p:nvPr/>
          </p:nvGrpSpPr>
          <p:grpSpPr>
            <a:xfrm>
              <a:off x="8164734" y="2129694"/>
              <a:ext cx="809625" cy="809624"/>
              <a:chOff x="8164734" y="2129694"/>
              <a:chExt cx="809625" cy="809624"/>
            </a:xfrm>
          </p:grpSpPr>
          <p:sp>
            <p:nvSpPr>
              <p:cNvPr id="1244" name="Google Shape;1244;p18"/>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45" name="Google Shape;1245;p18"/>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46" name="Google Shape;1246;p18"/>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6" name="Shape 1616"/>
        <p:cNvGrpSpPr/>
        <p:nvPr/>
      </p:nvGrpSpPr>
      <p:grpSpPr>
        <a:xfrm>
          <a:off x="0" y="0"/>
          <a:ext cx="0" cy="0"/>
          <a:chOff x="0" y="0"/>
          <a:chExt cx="0" cy="0"/>
        </a:xfrm>
      </p:grpSpPr>
      <p:sp>
        <p:nvSpPr>
          <p:cNvPr id="1617" name="Google Shape;1617;p36">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618" name="Google Shape;1618;p36"/>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Ten.</a:t>
            </a:r>
            <a:endParaRPr/>
          </a:p>
        </p:txBody>
      </p:sp>
      <p:sp>
        <p:nvSpPr>
          <p:cNvPr id="1619" name="Google Shape;1619;p36"/>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3" name="Shape 1623"/>
        <p:cNvGrpSpPr/>
        <p:nvPr/>
      </p:nvGrpSpPr>
      <p:grpSpPr>
        <a:xfrm>
          <a:off x="0" y="0"/>
          <a:ext cx="0" cy="0"/>
          <a:chOff x="0" y="0"/>
          <a:chExt cx="0" cy="0"/>
        </a:xfrm>
      </p:grpSpPr>
      <p:sp>
        <p:nvSpPr>
          <p:cNvPr id="1624" name="Google Shape;1624;p37">
            <a:hlinkClick action="ppaction://hlinksldjump" r:id="rId3"/>
          </p:cNvPr>
          <p:cNvSpPr/>
          <p:nvPr/>
        </p:nvSpPr>
        <p:spPr>
          <a:xfrm>
            <a:off x="113557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625" name="Google Shape;1625;p37"/>
          <p:cNvSpPr txBox="1"/>
          <p:nvPr>
            <p:ph type="title"/>
          </p:nvPr>
        </p:nvSpPr>
        <p:spPr>
          <a:xfrm>
            <a:off x="5172425" y="1337100"/>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Eleven.</a:t>
            </a:r>
            <a:endParaRPr/>
          </a:p>
        </p:txBody>
      </p:sp>
      <p:sp>
        <p:nvSpPr>
          <p:cNvPr id="1626" name="Google Shape;1626;p37"/>
          <p:cNvSpPr txBox="1"/>
          <p:nvPr>
            <p:ph idx="1" type="body"/>
          </p:nvPr>
        </p:nvSpPr>
        <p:spPr>
          <a:xfrm>
            <a:off x="5172525" y="2189450"/>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0" name="Shape 1630"/>
        <p:cNvGrpSpPr/>
        <p:nvPr/>
      </p:nvGrpSpPr>
      <p:grpSpPr>
        <a:xfrm>
          <a:off x="0" y="0"/>
          <a:ext cx="0" cy="0"/>
          <a:chOff x="0" y="0"/>
          <a:chExt cx="0" cy="0"/>
        </a:xfrm>
      </p:grpSpPr>
      <p:sp>
        <p:nvSpPr>
          <p:cNvPr id="1631" name="Google Shape;1631;p38">
            <a:hlinkClick action="ppaction://hlinksldjump" r:id="rId3"/>
          </p:cNvPr>
          <p:cNvSpPr/>
          <p:nvPr/>
        </p:nvSpPr>
        <p:spPr>
          <a:xfrm>
            <a:off x="382925" y="1072875"/>
            <a:ext cx="415975" cy="384075"/>
          </a:xfrm>
          <a:prstGeom prst="rect">
            <a:avLst/>
          </a:prstGeom>
        </p:spPr>
        <p:txBody>
          <a:bodyPr>
            <a:prstTxWarp prst="textPlain"/>
          </a:bodyPr>
          <a:lstStyle/>
          <a:p>
            <a:pPr lvl="0" algn="ctr"/>
            <a:r>
              <a:rPr b="0" i="0">
                <a:ln>
                  <a:noFill/>
                </a:ln>
                <a:solidFill>
                  <a:schemeClr val="dk1"/>
                </a:solidFill>
                <a:latin typeface="Chelsea Market"/>
              </a:rPr>
              <a:t>x</a:t>
            </a:r>
          </a:p>
        </p:txBody>
      </p:sp>
      <p:sp>
        <p:nvSpPr>
          <p:cNvPr id="1632" name="Google Shape;1632;p38"/>
          <p:cNvSpPr txBox="1"/>
          <p:nvPr>
            <p:ph type="title"/>
          </p:nvPr>
        </p:nvSpPr>
        <p:spPr>
          <a:xfrm>
            <a:off x="1223625" y="1337075"/>
            <a:ext cx="5834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Number Twelve.</a:t>
            </a:r>
            <a:endParaRPr/>
          </a:p>
        </p:txBody>
      </p:sp>
      <p:sp>
        <p:nvSpPr>
          <p:cNvPr id="1633" name="Google Shape;1633;p38"/>
          <p:cNvSpPr txBox="1"/>
          <p:nvPr>
            <p:ph idx="1" type="body"/>
          </p:nvPr>
        </p:nvSpPr>
        <p:spPr>
          <a:xfrm>
            <a:off x="1223725" y="2189425"/>
            <a:ext cx="5834700" cy="3331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
              <a:t>Lorem ipsum dolor sit amet, consectetuer adipiscing elit. Aenean commodo ligula eget dolor. Aenean massa. Cum sociis natoque penatibus et magnis dis parturient montes, nascetur ridiculus mus.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7" name="Shape 1637"/>
        <p:cNvGrpSpPr/>
        <p:nvPr/>
      </p:nvGrpSpPr>
      <p:grpSpPr>
        <a:xfrm>
          <a:off x="0" y="0"/>
          <a:ext cx="0" cy="0"/>
          <a:chOff x="0" y="0"/>
          <a:chExt cx="0" cy="0"/>
        </a:xfrm>
      </p:grpSpPr>
      <p:sp>
        <p:nvSpPr>
          <p:cNvPr id="1638" name="Google Shape;1638;p39"/>
          <p:cNvSpPr txBox="1"/>
          <p:nvPr>
            <p:ph type="title"/>
          </p:nvPr>
        </p:nvSpPr>
        <p:spPr>
          <a:xfrm>
            <a:off x="2199000" y="1683700"/>
            <a:ext cx="77940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sz="5100"/>
              <a:t>Credits.</a:t>
            </a:r>
            <a:endParaRPr sz="5100"/>
          </a:p>
        </p:txBody>
      </p:sp>
      <p:sp>
        <p:nvSpPr>
          <p:cNvPr id="1639" name="Google Shape;1639;p39"/>
          <p:cNvSpPr txBox="1"/>
          <p:nvPr>
            <p:ph idx="2" type="body"/>
          </p:nvPr>
        </p:nvSpPr>
        <p:spPr>
          <a:xfrm>
            <a:off x="2199000" y="2815550"/>
            <a:ext cx="7794000" cy="21690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sz="2400"/>
              <a:t>Presentation Template: </a:t>
            </a:r>
            <a:r>
              <a:rPr lang="en" sz="2400" u="sng">
                <a:solidFill>
                  <a:schemeClr val="dk1"/>
                </a:solidFill>
                <a:highlight>
                  <a:schemeClr val="accent1"/>
                </a:highlight>
                <a:hlinkClick r:id="rId3">
                  <a:extLst>
                    <a:ext uri="{A12FA001-AC4F-418D-AE19-62706E023703}">
                      <ahyp:hlinkClr val="tx"/>
                    </a:ext>
                  </a:extLst>
                </a:hlinkClick>
              </a:rPr>
              <a:t>SlidesMania</a:t>
            </a:r>
            <a:endParaRPr sz="2400">
              <a:solidFill>
                <a:schemeClr val="dk1"/>
              </a:solidFill>
              <a:highlight>
                <a:schemeClr val="accent1"/>
              </a:highlight>
            </a:endParaRPr>
          </a:p>
          <a:p>
            <a:pPr indent="0" lvl="0" marL="0" rtl="0" algn="ctr">
              <a:spcBef>
                <a:spcPts val="2100"/>
              </a:spcBef>
              <a:spcAft>
                <a:spcPts val="0"/>
              </a:spcAft>
              <a:buNone/>
            </a:pPr>
            <a:r>
              <a:rPr lang="en" sz="2400"/>
              <a:t>Sample Images: </a:t>
            </a:r>
            <a:r>
              <a:rPr lang="en" sz="2400" u="sng">
                <a:solidFill>
                  <a:schemeClr val="dk1"/>
                </a:solidFill>
                <a:highlight>
                  <a:schemeClr val="accent1"/>
                </a:highlight>
                <a:hlinkClick r:id="rId4">
                  <a:extLst>
                    <a:ext uri="{A12FA001-AC4F-418D-AE19-62706E023703}">
                      <ahyp:hlinkClr val="tx"/>
                    </a:ext>
                  </a:extLst>
                </a:hlinkClick>
              </a:rPr>
              <a:t>Unsplash</a:t>
            </a:r>
            <a:endParaRPr sz="2400">
              <a:solidFill>
                <a:schemeClr val="dk1"/>
              </a:solidFill>
              <a:highlight>
                <a:schemeClr val="accent1"/>
              </a:highlight>
            </a:endParaRPr>
          </a:p>
          <a:p>
            <a:pPr indent="0" lvl="0" marL="0" rtl="0" algn="ctr">
              <a:spcBef>
                <a:spcPts val="2100"/>
              </a:spcBef>
              <a:spcAft>
                <a:spcPts val="2100"/>
              </a:spcAft>
              <a:buNone/>
            </a:pPr>
            <a:r>
              <a:rPr lang="en"/>
              <a:t>Fonts used in this presentation: Baloo 2 and </a:t>
            </a:r>
            <a:r>
              <a:rPr lang="en">
                <a:latin typeface="Chelsea Market"/>
                <a:ea typeface="Chelsea Market"/>
                <a:cs typeface="Chelsea Market"/>
                <a:sym typeface="Chelsea Market"/>
              </a:rPr>
              <a:t>Chelsea Market.</a:t>
            </a:r>
            <a:endParaRPr>
              <a:latin typeface="Chelsea Market"/>
              <a:ea typeface="Chelsea Market"/>
              <a:cs typeface="Chelsea Market"/>
              <a:sym typeface="Chelsea Marke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3" name="Shape 1643"/>
        <p:cNvGrpSpPr/>
        <p:nvPr/>
      </p:nvGrpSpPr>
      <p:grpSpPr>
        <a:xfrm>
          <a:off x="0" y="0"/>
          <a:ext cx="0" cy="0"/>
          <a:chOff x="0" y="0"/>
          <a:chExt cx="0" cy="0"/>
        </a:xfrm>
      </p:grpSpPr>
      <p:sp>
        <p:nvSpPr>
          <p:cNvPr id="1644" name="Google Shape;1644;p40"/>
          <p:cNvSpPr txBox="1"/>
          <p:nvPr>
            <p:ph type="title"/>
          </p:nvPr>
        </p:nvSpPr>
        <p:spPr>
          <a:xfrm>
            <a:off x="873350" y="531500"/>
            <a:ext cx="105519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Editable </a:t>
            </a:r>
            <a:r>
              <a:rPr lang="en">
                <a:highlight>
                  <a:schemeClr val="accent1"/>
                </a:highlight>
              </a:rPr>
              <a:t>Icons</a:t>
            </a:r>
            <a:endParaRPr>
              <a:highlight>
                <a:schemeClr val="accent1"/>
              </a:highlight>
            </a:endParaRPr>
          </a:p>
        </p:txBody>
      </p:sp>
      <p:grpSp>
        <p:nvGrpSpPr>
          <p:cNvPr id="1645" name="Google Shape;1645;p40"/>
          <p:cNvGrpSpPr/>
          <p:nvPr/>
        </p:nvGrpSpPr>
        <p:grpSpPr>
          <a:xfrm>
            <a:off x="3646964" y="1621352"/>
            <a:ext cx="405160" cy="253589"/>
            <a:chOff x="4797800" y="1994125"/>
            <a:chExt cx="306475" cy="186025"/>
          </a:xfrm>
        </p:grpSpPr>
        <p:sp>
          <p:nvSpPr>
            <p:cNvPr id="1646" name="Google Shape;1646;p40"/>
            <p:cNvSpPr/>
            <p:nvPr/>
          </p:nvSpPr>
          <p:spPr>
            <a:xfrm>
              <a:off x="4837950" y="1994125"/>
              <a:ext cx="226175" cy="152575"/>
            </a:xfrm>
            <a:custGeom>
              <a:rect b="b" l="l" r="r" t="t"/>
              <a:pathLst>
                <a:path extrusionOk="0" h="6103" w="9047">
                  <a:moveTo>
                    <a:pt x="8244" y="786"/>
                  </a:moveTo>
                  <a:lnTo>
                    <a:pt x="8244" y="5318"/>
                  </a:lnTo>
                  <a:lnTo>
                    <a:pt x="803" y="5318"/>
                  </a:lnTo>
                  <a:lnTo>
                    <a:pt x="803" y="786"/>
                  </a:lnTo>
                  <a:close/>
                  <a:moveTo>
                    <a:pt x="536" y="1"/>
                  </a:moveTo>
                  <a:cubicBezTo>
                    <a:pt x="232" y="1"/>
                    <a:pt x="0" y="233"/>
                    <a:pt x="0" y="518"/>
                  </a:cubicBezTo>
                  <a:lnTo>
                    <a:pt x="0" y="6103"/>
                  </a:lnTo>
                  <a:lnTo>
                    <a:pt x="9047" y="6103"/>
                  </a:lnTo>
                  <a:lnTo>
                    <a:pt x="9047" y="518"/>
                  </a:lnTo>
                  <a:cubicBezTo>
                    <a:pt x="9047" y="233"/>
                    <a:pt x="8815" y="1"/>
                    <a:pt x="851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47" name="Google Shape;1647;p40"/>
            <p:cNvSpPr/>
            <p:nvPr/>
          </p:nvSpPr>
          <p:spPr>
            <a:xfrm>
              <a:off x="4797800" y="2160075"/>
              <a:ext cx="306475" cy="20075"/>
            </a:xfrm>
            <a:custGeom>
              <a:rect b="b" l="l" r="r" t="t"/>
              <a:pathLst>
                <a:path extrusionOk="0" h="803" w="12259">
                  <a:moveTo>
                    <a:pt x="1" y="0"/>
                  </a:moveTo>
                  <a:lnTo>
                    <a:pt x="1" y="268"/>
                  </a:lnTo>
                  <a:cubicBezTo>
                    <a:pt x="1" y="571"/>
                    <a:pt x="250" y="803"/>
                    <a:pt x="536" y="803"/>
                  </a:cubicBezTo>
                  <a:lnTo>
                    <a:pt x="11723" y="803"/>
                  </a:lnTo>
                  <a:cubicBezTo>
                    <a:pt x="12026" y="803"/>
                    <a:pt x="12258" y="571"/>
                    <a:pt x="12258" y="268"/>
                  </a:cubicBezTo>
                  <a:lnTo>
                    <a:pt x="12258" y="0"/>
                  </a:lnTo>
                  <a:lnTo>
                    <a:pt x="6923" y="0"/>
                  </a:lnTo>
                  <a:lnTo>
                    <a:pt x="6923" y="125"/>
                  </a:lnTo>
                  <a:cubicBezTo>
                    <a:pt x="6923" y="214"/>
                    <a:pt x="6870" y="268"/>
                    <a:pt x="6799" y="268"/>
                  </a:cubicBezTo>
                  <a:lnTo>
                    <a:pt x="5460" y="268"/>
                  </a:lnTo>
                  <a:cubicBezTo>
                    <a:pt x="5389" y="268"/>
                    <a:pt x="5336" y="214"/>
                    <a:pt x="5336" y="125"/>
                  </a:cubicBezTo>
                  <a:lnTo>
                    <a:pt x="533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648" name="Google Shape;1648;p40"/>
          <p:cNvSpPr/>
          <p:nvPr/>
        </p:nvSpPr>
        <p:spPr>
          <a:xfrm>
            <a:off x="3089772" y="1637250"/>
            <a:ext cx="351487" cy="308322"/>
          </a:xfrm>
          <a:custGeom>
            <a:rect b="b" l="l" r="r" t="t"/>
            <a:pathLst>
              <a:path extrusionOk="0" h="9047" w="10635">
                <a:moveTo>
                  <a:pt x="9850" y="803"/>
                </a:moveTo>
                <a:lnTo>
                  <a:pt x="9850" y="6656"/>
                </a:lnTo>
                <a:lnTo>
                  <a:pt x="804" y="6656"/>
                </a:lnTo>
                <a:lnTo>
                  <a:pt x="804" y="803"/>
                </a:lnTo>
                <a:close/>
                <a:moveTo>
                  <a:pt x="536" y="0"/>
                </a:moveTo>
                <a:cubicBezTo>
                  <a:pt x="250" y="0"/>
                  <a:pt x="1" y="250"/>
                  <a:pt x="1" y="536"/>
                </a:cubicBezTo>
                <a:lnTo>
                  <a:pt x="1" y="6923"/>
                </a:lnTo>
                <a:cubicBezTo>
                  <a:pt x="1" y="7227"/>
                  <a:pt x="250" y="7459"/>
                  <a:pt x="536" y="7459"/>
                </a:cubicBezTo>
                <a:lnTo>
                  <a:pt x="4265" y="7459"/>
                </a:lnTo>
                <a:lnTo>
                  <a:pt x="4265" y="8261"/>
                </a:lnTo>
                <a:lnTo>
                  <a:pt x="2927" y="8261"/>
                </a:lnTo>
                <a:lnTo>
                  <a:pt x="2927" y="9047"/>
                </a:lnTo>
                <a:lnTo>
                  <a:pt x="7709" y="9047"/>
                </a:lnTo>
                <a:lnTo>
                  <a:pt x="7709" y="8261"/>
                </a:lnTo>
                <a:lnTo>
                  <a:pt x="6388" y="8261"/>
                </a:lnTo>
                <a:lnTo>
                  <a:pt x="6388" y="7459"/>
                </a:lnTo>
                <a:lnTo>
                  <a:pt x="10100" y="7459"/>
                </a:lnTo>
                <a:cubicBezTo>
                  <a:pt x="10403" y="7459"/>
                  <a:pt x="10635" y="7227"/>
                  <a:pt x="10635" y="6923"/>
                </a:cubicBezTo>
                <a:lnTo>
                  <a:pt x="10635" y="536"/>
                </a:lnTo>
                <a:cubicBezTo>
                  <a:pt x="10635" y="250"/>
                  <a:pt x="10403" y="0"/>
                  <a:pt x="1010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49" name="Google Shape;1649;p40"/>
          <p:cNvSpPr/>
          <p:nvPr/>
        </p:nvSpPr>
        <p:spPr>
          <a:xfrm>
            <a:off x="2674683" y="1553844"/>
            <a:ext cx="211156" cy="398327"/>
          </a:xfrm>
          <a:custGeom>
            <a:rect b="b" l="l" r="r" t="t"/>
            <a:pathLst>
              <a:path extrusionOk="0" h="11688" w="6389">
                <a:moveTo>
                  <a:pt x="3730" y="518"/>
                </a:moveTo>
                <a:cubicBezTo>
                  <a:pt x="3873" y="518"/>
                  <a:pt x="3998" y="643"/>
                  <a:pt x="3998" y="785"/>
                </a:cubicBezTo>
                <a:cubicBezTo>
                  <a:pt x="3998" y="946"/>
                  <a:pt x="3873" y="1053"/>
                  <a:pt x="3730" y="1053"/>
                </a:cubicBezTo>
                <a:lnTo>
                  <a:pt x="2659" y="1053"/>
                </a:lnTo>
                <a:cubicBezTo>
                  <a:pt x="2517" y="1053"/>
                  <a:pt x="2392" y="946"/>
                  <a:pt x="2392" y="785"/>
                </a:cubicBezTo>
                <a:cubicBezTo>
                  <a:pt x="2392" y="643"/>
                  <a:pt x="2517" y="518"/>
                  <a:pt x="2659" y="518"/>
                </a:cubicBezTo>
                <a:close/>
                <a:moveTo>
                  <a:pt x="5586" y="1588"/>
                </a:moveTo>
                <a:lnTo>
                  <a:pt x="5586" y="10099"/>
                </a:lnTo>
                <a:lnTo>
                  <a:pt x="804" y="10099"/>
                </a:lnTo>
                <a:lnTo>
                  <a:pt x="804" y="1588"/>
                </a:lnTo>
                <a:close/>
                <a:moveTo>
                  <a:pt x="268" y="0"/>
                </a:moveTo>
                <a:cubicBezTo>
                  <a:pt x="126" y="0"/>
                  <a:pt x="1" y="125"/>
                  <a:pt x="1" y="250"/>
                </a:cubicBezTo>
                <a:lnTo>
                  <a:pt x="1" y="11420"/>
                </a:lnTo>
                <a:cubicBezTo>
                  <a:pt x="1" y="11562"/>
                  <a:pt x="126" y="11687"/>
                  <a:pt x="268" y="11687"/>
                </a:cubicBezTo>
                <a:lnTo>
                  <a:pt x="6121" y="11687"/>
                </a:lnTo>
                <a:cubicBezTo>
                  <a:pt x="6264" y="11687"/>
                  <a:pt x="6388" y="11562"/>
                  <a:pt x="6388" y="11420"/>
                </a:cubicBezTo>
                <a:lnTo>
                  <a:pt x="6388" y="250"/>
                </a:lnTo>
                <a:cubicBezTo>
                  <a:pt x="6388" y="125"/>
                  <a:pt x="6264" y="0"/>
                  <a:pt x="612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0" name="Google Shape;1650;p40"/>
          <p:cNvSpPr/>
          <p:nvPr/>
        </p:nvSpPr>
        <p:spPr>
          <a:xfrm>
            <a:off x="4201719" y="1621724"/>
            <a:ext cx="352082" cy="253589"/>
          </a:xfrm>
          <a:custGeom>
            <a:rect b="b" l="l" r="r" t="t"/>
            <a:pathLst>
              <a:path extrusionOk="0" h="7441" w="10653">
                <a:moveTo>
                  <a:pt x="5317" y="268"/>
                </a:moveTo>
                <a:cubicBezTo>
                  <a:pt x="5406" y="268"/>
                  <a:pt x="5460" y="322"/>
                  <a:pt x="5460" y="393"/>
                </a:cubicBezTo>
                <a:cubicBezTo>
                  <a:pt x="5460" y="482"/>
                  <a:pt x="5406" y="518"/>
                  <a:pt x="5317" y="518"/>
                </a:cubicBezTo>
                <a:cubicBezTo>
                  <a:pt x="5246" y="518"/>
                  <a:pt x="5192" y="482"/>
                  <a:pt x="5192" y="393"/>
                </a:cubicBezTo>
                <a:cubicBezTo>
                  <a:pt x="5192" y="322"/>
                  <a:pt x="5246" y="268"/>
                  <a:pt x="5317" y="268"/>
                </a:cubicBezTo>
                <a:close/>
                <a:moveTo>
                  <a:pt x="9849" y="786"/>
                </a:moveTo>
                <a:lnTo>
                  <a:pt x="9849" y="6638"/>
                </a:lnTo>
                <a:lnTo>
                  <a:pt x="785" y="6638"/>
                </a:lnTo>
                <a:lnTo>
                  <a:pt x="785" y="786"/>
                </a:lnTo>
                <a:close/>
                <a:moveTo>
                  <a:pt x="5977" y="6906"/>
                </a:moveTo>
                <a:cubicBezTo>
                  <a:pt x="6067" y="6906"/>
                  <a:pt x="6120" y="6959"/>
                  <a:pt x="6120" y="7031"/>
                </a:cubicBezTo>
                <a:cubicBezTo>
                  <a:pt x="6120" y="7120"/>
                  <a:pt x="6067" y="7173"/>
                  <a:pt x="5977" y="7173"/>
                </a:cubicBezTo>
                <a:lnTo>
                  <a:pt x="4657" y="7173"/>
                </a:lnTo>
                <a:cubicBezTo>
                  <a:pt x="4586" y="7173"/>
                  <a:pt x="4514" y="7120"/>
                  <a:pt x="4514" y="7031"/>
                </a:cubicBezTo>
                <a:cubicBezTo>
                  <a:pt x="4514" y="6959"/>
                  <a:pt x="4586" y="6906"/>
                  <a:pt x="4657" y="6906"/>
                </a:cubicBezTo>
                <a:close/>
                <a:moveTo>
                  <a:pt x="535" y="1"/>
                </a:moveTo>
                <a:cubicBezTo>
                  <a:pt x="232" y="1"/>
                  <a:pt x="0" y="233"/>
                  <a:pt x="0" y="518"/>
                </a:cubicBezTo>
                <a:lnTo>
                  <a:pt x="0" y="6906"/>
                </a:lnTo>
                <a:cubicBezTo>
                  <a:pt x="0" y="7209"/>
                  <a:pt x="232" y="7441"/>
                  <a:pt x="535" y="7441"/>
                </a:cubicBezTo>
                <a:lnTo>
                  <a:pt x="10117" y="7441"/>
                </a:lnTo>
                <a:cubicBezTo>
                  <a:pt x="10402" y="7441"/>
                  <a:pt x="10652" y="7209"/>
                  <a:pt x="10652" y="6906"/>
                </a:cubicBezTo>
                <a:lnTo>
                  <a:pt x="10652" y="518"/>
                </a:lnTo>
                <a:cubicBezTo>
                  <a:pt x="10652" y="233"/>
                  <a:pt x="10402" y="1"/>
                  <a:pt x="1011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1" name="Google Shape;1651;p40"/>
          <p:cNvSpPr/>
          <p:nvPr/>
        </p:nvSpPr>
        <p:spPr>
          <a:xfrm>
            <a:off x="4705224" y="1578862"/>
            <a:ext cx="333805" cy="339335"/>
          </a:xfrm>
          <a:custGeom>
            <a:rect b="b" l="l" r="r" t="t"/>
            <a:pathLst>
              <a:path extrusionOk="0" h="9957" w="10100">
                <a:moveTo>
                  <a:pt x="8762" y="1464"/>
                </a:moveTo>
                <a:lnTo>
                  <a:pt x="8762" y="6245"/>
                </a:lnTo>
                <a:lnTo>
                  <a:pt x="1321" y="6245"/>
                </a:lnTo>
                <a:lnTo>
                  <a:pt x="1321" y="1464"/>
                </a:lnTo>
                <a:close/>
                <a:moveTo>
                  <a:pt x="5050" y="0"/>
                </a:moveTo>
                <a:cubicBezTo>
                  <a:pt x="4907" y="0"/>
                  <a:pt x="4783" y="125"/>
                  <a:pt x="4783" y="268"/>
                </a:cubicBezTo>
                <a:lnTo>
                  <a:pt x="4783" y="536"/>
                </a:lnTo>
                <a:lnTo>
                  <a:pt x="251" y="536"/>
                </a:lnTo>
                <a:cubicBezTo>
                  <a:pt x="126" y="536"/>
                  <a:pt x="1" y="661"/>
                  <a:pt x="1" y="803"/>
                </a:cubicBezTo>
                <a:cubicBezTo>
                  <a:pt x="1" y="946"/>
                  <a:pt x="126" y="1053"/>
                  <a:pt x="251" y="1053"/>
                </a:cubicBezTo>
                <a:lnTo>
                  <a:pt x="518" y="1053"/>
                </a:lnTo>
                <a:lnTo>
                  <a:pt x="518" y="6513"/>
                </a:lnTo>
                <a:lnTo>
                  <a:pt x="251" y="6513"/>
                </a:lnTo>
                <a:cubicBezTo>
                  <a:pt x="126" y="6513"/>
                  <a:pt x="1" y="6638"/>
                  <a:pt x="1" y="6781"/>
                </a:cubicBezTo>
                <a:cubicBezTo>
                  <a:pt x="1" y="6923"/>
                  <a:pt x="126" y="7048"/>
                  <a:pt x="251" y="7048"/>
                </a:cubicBezTo>
                <a:lnTo>
                  <a:pt x="4319" y="7048"/>
                </a:lnTo>
                <a:lnTo>
                  <a:pt x="2285" y="9100"/>
                </a:lnTo>
                <a:cubicBezTo>
                  <a:pt x="2178" y="9207"/>
                  <a:pt x="2178" y="9368"/>
                  <a:pt x="2285" y="9475"/>
                </a:cubicBezTo>
                <a:cubicBezTo>
                  <a:pt x="2338" y="9528"/>
                  <a:pt x="2405" y="9555"/>
                  <a:pt x="2472" y="9555"/>
                </a:cubicBezTo>
                <a:cubicBezTo>
                  <a:pt x="2539" y="9555"/>
                  <a:pt x="2606" y="9528"/>
                  <a:pt x="2659" y="9475"/>
                </a:cubicBezTo>
                <a:lnTo>
                  <a:pt x="4783" y="7334"/>
                </a:lnTo>
                <a:lnTo>
                  <a:pt x="4783" y="9707"/>
                </a:lnTo>
                <a:cubicBezTo>
                  <a:pt x="4783" y="9850"/>
                  <a:pt x="4907" y="9957"/>
                  <a:pt x="5050" y="9957"/>
                </a:cubicBezTo>
                <a:cubicBezTo>
                  <a:pt x="5193" y="9957"/>
                  <a:pt x="5318" y="9850"/>
                  <a:pt x="5318" y="9707"/>
                </a:cubicBezTo>
                <a:lnTo>
                  <a:pt x="5318" y="7334"/>
                </a:lnTo>
                <a:lnTo>
                  <a:pt x="7441" y="9475"/>
                </a:lnTo>
                <a:cubicBezTo>
                  <a:pt x="7495" y="9520"/>
                  <a:pt x="7562" y="9542"/>
                  <a:pt x="7628" y="9542"/>
                </a:cubicBezTo>
                <a:cubicBezTo>
                  <a:pt x="7695" y="9542"/>
                  <a:pt x="7762" y="9520"/>
                  <a:pt x="7816" y="9475"/>
                </a:cubicBezTo>
                <a:cubicBezTo>
                  <a:pt x="7923" y="9350"/>
                  <a:pt x="7923" y="9189"/>
                  <a:pt x="7816" y="9082"/>
                </a:cubicBezTo>
                <a:lnTo>
                  <a:pt x="5782" y="7048"/>
                </a:lnTo>
                <a:lnTo>
                  <a:pt x="9832" y="7048"/>
                </a:lnTo>
                <a:cubicBezTo>
                  <a:pt x="9975" y="7048"/>
                  <a:pt x="10100" y="6923"/>
                  <a:pt x="10100" y="6781"/>
                </a:cubicBezTo>
                <a:cubicBezTo>
                  <a:pt x="10100" y="6638"/>
                  <a:pt x="9975" y="6513"/>
                  <a:pt x="9832" y="6513"/>
                </a:cubicBezTo>
                <a:lnTo>
                  <a:pt x="9564" y="6513"/>
                </a:lnTo>
                <a:lnTo>
                  <a:pt x="9564" y="1053"/>
                </a:lnTo>
                <a:lnTo>
                  <a:pt x="9832" y="1053"/>
                </a:lnTo>
                <a:cubicBezTo>
                  <a:pt x="9975" y="1053"/>
                  <a:pt x="10100" y="946"/>
                  <a:pt x="10100" y="803"/>
                </a:cubicBezTo>
                <a:cubicBezTo>
                  <a:pt x="10100" y="661"/>
                  <a:pt x="9975" y="536"/>
                  <a:pt x="9832" y="536"/>
                </a:cubicBezTo>
                <a:lnTo>
                  <a:pt x="5318" y="536"/>
                </a:lnTo>
                <a:lnTo>
                  <a:pt x="5318" y="268"/>
                </a:lnTo>
                <a:cubicBezTo>
                  <a:pt x="5318" y="125"/>
                  <a:pt x="5193" y="0"/>
                  <a:pt x="505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2" name="Google Shape;1652;p40"/>
          <p:cNvSpPr/>
          <p:nvPr/>
        </p:nvSpPr>
        <p:spPr>
          <a:xfrm>
            <a:off x="5694540" y="1612538"/>
            <a:ext cx="299003" cy="280956"/>
          </a:xfrm>
          <a:custGeom>
            <a:rect b="b" l="l" r="r" t="t"/>
            <a:pathLst>
              <a:path extrusionOk="0" h="8244" w="9047">
                <a:moveTo>
                  <a:pt x="464" y="1"/>
                </a:moveTo>
                <a:cubicBezTo>
                  <a:pt x="196" y="1"/>
                  <a:pt x="0" y="215"/>
                  <a:pt x="0" y="464"/>
                </a:cubicBezTo>
                <a:lnTo>
                  <a:pt x="0" y="5960"/>
                </a:lnTo>
                <a:cubicBezTo>
                  <a:pt x="0" y="6210"/>
                  <a:pt x="196" y="6406"/>
                  <a:pt x="464" y="6406"/>
                </a:cubicBezTo>
                <a:lnTo>
                  <a:pt x="5424" y="6406"/>
                </a:lnTo>
                <a:lnTo>
                  <a:pt x="7244" y="8244"/>
                </a:lnTo>
                <a:lnTo>
                  <a:pt x="7244" y="6424"/>
                </a:lnTo>
                <a:lnTo>
                  <a:pt x="8600" y="6424"/>
                </a:lnTo>
                <a:cubicBezTo>
                  <a:pt x="8850" y="6424"/>
                  <a:pt x="9046" y="6210"/>
                  <a:pt x="9046" y="5960"/>
                </a:cubicBezTo>
                <a:lnTo>
                  <a:pt x="9046" y="464"/>
                </a:lnTo>
                <a:cubicBezTo>
                  <a:pt x="9046" y="215"/>
                  <a:pt x="8850" y="1"/>
                  <a:pt x="860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653" name="Google Shape;1653;p40"/>
          <p:cNvGrpSpPr/>
          <p:nvPr/>
        </p:nvGrpSpPr>
        <p:grpSpPr>
          <a:xfrm>
            <a:off x="6240258" y="1625377"/>
            <a:ext cx="352082" cy="254203"/>
            <a:chOff x="4250025" y="2848800"/>
            <a:chExt cx="266325" cy="186475"/>
          </a:xfrm>
        </p:grpSpPr>
        <p:sp>
          <p:nvSpPr>
            <p:cNvPr id="1654" name="Google Shape;1654;p40"/>
            <p:cNvSpPr/>
            <p:nvPr/>
          </p:nvSpPr>
          <p:spPr>
            <a:xfrm>
              <a:off x="4250025" y="2848800"/>
              <a:ext cx="166425" cy="149900"/>
            </a:xfrm>
            <a:custGeom>
              <a:rect b="b" l="l" r="r" t="t"/>
              <a:pathLst>
                <a:path extrusionOk="0" h="5996" w="6657">
                  <a:moveTo>
                    <a:pt x="536" y="0"/>
                  </a:moveTo>
                  <a:cubicBezTo>
                    <a:pt x="233" y="0"/>
                    <a:pt x="1" y="250"/>
                    <a:pt x="1" y="535"/>
                  </a:cubicBezTo>
                  <a:lnTo>
                    <a:pt x="1" y="4122"/>
                  </a:lnTo>
                  <a:cubicBezTo>
                    <a:pt x="1" y="4425"/>
                    <a:pt x="233" y="4657"/>
                    <a:pt x="536" y="4657"/>
                  </a:cubicBezTo>
                  <a:lnTo>
                    <a:pt x="1321" y="4657"/>
                  </a:lnTo>
                  <a:lnTo>
                    <a:pt x="1321" y="5995"/>
                  </a:lnTo>
                  <a:lnTo>
                    <a:pt x="2659" y="4657"/>
                  </a:lnTo>
                  <a:lnTo>
                    <a:pt x="3462" y="4657"/>
                  </a:lnTo>
                  <a:lnTo>
                    <a:pt x="3462" y="1998"/>
                  </a:lnTo>
                  <a:cubicBezTo>
                    <a:pt x="3462" y="1427"/>
                    <a:pt x="3944" y="928"/>
                    <a:pt x="4515" y="928"/>
                  </a:cubicBezTo>
                  <a:lnTo>
                    <a:pt x="6656" y="928"/>
                  </a:lnTo>
                  <a:lnTo>
                    <a:pt x="6656" y="535"/>
                  </a:lnTo>
                  <a:cubicBezTo>
                    <a:pt x="6656" y="250"/>
                    <a:pt x="6424" y="0"/>
                    <a:pt x="612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5" name="Google Shape;1655;p40"/>
            <p:cNvSpPr/>
            <p:nvPr/>
          </p:nvSpPr>
          <p:spPr>
            <a:xfrm>
              <a:off x="4349950" y="2885375"/>
              <a:ext cx="166400" cy="149900"/>
            </a:xfrm>
            <a:custGeom>
              <a:rect b="b" l="l" r="r" t="t"/>
              <a:pathLst>
                <a:path extrusionOk="0" h="5996" w="6656">
                  <a:moveTo>
                    <a:pt x="518" y="0"/>
                  </a:moveTo>
                  <a:cubicBezTo>
                    <a:pt x="232" y="0"/>
                    <a:pt x="1" y="250"/>
                    <a:pt x="1" y="535"/>
                  </a:cubicBezTo>
                  <a:lnTo>
                    <a:pt x="1" y="4122"/>
                  </a:lnTo>
                  <a:cubicBezTo>
                    <a:pt x="1" y="4425"/>
                    <a:pt x="232" y="4657"/>
                    <a:pt x="518" y="4657"/>
                  </a:cubicBezTo>
                  <a:lnTo>
                    <a:pt x="3979" y="4657"/>
                  </a:lnTo>
                  <a:lnTo>
                    <a:pt x="5318" y="5995"/>
                  </a:lnTo>
                  <a:lnTo>
                    <a:pt x="5318" y="4657"/>
                  </a:lnTo>
                  <a:lnTo>
                    <a:pt x="6121" y="4657"/>
                  </a:lnTo>
                  <a:cubicBezTo>
                    <a:pt x="6424" y="4657"/>
                    <a:pt x="6656" y="4425"/>
                    <a:pt x="6656" y="4122"/>
                  </a:cubicBezTo>
                  <a:lnTo>
                    <a:pt x="6656" y="535"/>
                  </a:lnTo>
                  <a:cubicBezTo>
                    <a:pt x="6656" y="250"/>
                    <a:pt x="6424" y="0"/>
                    <a:pt x="612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56" name="Google Shape;1656;p40"/>
          <p:cNvGrpSpPr/>
          <p:nvPr/>
        </p:nvGrpSpPr>
        <p:grpSpPr>
          <a:xfrm>
            <a:off x="6837606" y="1589491"/>
            <a:ext cx="343224" cy="326555"/>
            <a:chOff x="4707700" y="2822475"/>
            <a:chExt cx="259625" cy="239550"/>
          </a:xfrm>
        </p:grpSpPr>
        <p:sp>
          <p:nvSpPr>
            <p:cNvPr id="1657" name="Google Shape;1657;p40"/>
            <p:cNvSpPr/>
            <p:nvPr/>
          </p:nvSpPr>
          <p:spPr>
            <a:xfrm>
              <a:off x="4707700" y="2822475"/>
              <a:ext cx="259625" cy="176225"/>
            </a:xfrm>
            <a:custGeom>
              <a:rect b="b" l="l" r="r" t="t"/>
              <a:pathLst>
                <a:path extrusionOk="0" h="7049" w="10385">
                  <a:moveTo>
                    <a:pt x="5335" y="0"/>
                  </a:moveTo>
                  <a:cubicBezTo>
                    <a:pt x="4729" y="0"/>
                    <a:pt x="4193" y="429"/>
                    <a:pt x="4051" y="1000"/>
                  </a:cubicBezTo>
                  <a:cubicBezTo>
                    <a:pt x="3801" y="643"/>
                    <a:pt x="3408" y="393"/>
                    <a:pt x="2944" y="393"/>
                  </a:cubicBezTo>
                  <a:cubicBezTo>
                    <a:pt x="2195" y="393"/>
                    <a:pt x="1606" y="1000"/>
                    <a:pt x="1606" y="1731"/>
                  </a:cubicBezTo>
                  <a:cubicBezTo>
                    <a:pt x="1606" y="1838"/>
                    <a:pt x="1624" y="1927"/>
                    <a:pt x="1642" y="2034"/>
                  </a:cubicBezTo>
                  <a:cubicBezTo>
                    <a:pt x="1535" y="1999"/>
                    <a:pt x="1446" y="1981"/>
                    <a:pt x="1339" y="1981"/>
                  </a:cubicBezTo>
                  <a:cubicBezTo>
                    <a:pt x="607" y="1981"/>
                    <a:pt x="0" y="2588"/>
                    <a:pt x="0" y="3319"/>
                  </a:cubicBezTo>
                  <a:cubicBezTo>
                    <a:pt x="0" y="4051"/>
                    <a:pt x="607" y="4657"/>
                    <a:pt x="1339" y="4657"/>
                  </a:cubicBezTo>
                  <a:lnTo>
                    <a:pt x="1356" y="4657"/>
                  </a:lnTo>
                  <a:cubicBezTo>
                    <a:pt x="1428" y="5335"/>
                    <a:pt x="1999" y="5853"/>
                    <a:pt x="2677" y="5853"/>
                  </a:cubicBezTo>
                  <a:cubicBezTo>
                    <a:pt x="2980" y="5853"/>
                    <a:pt x="3266" y="5746"/>
                    <a:pt x="3480" y="5567"/>
                  </a:cubicBezTo>
                  <a:lnTo>
                    <a:pt x="3480" y="5567"/>
                  </a:lnTo>
                  <a:cubicBezTo>
                    <a:pt x="3480" y="5621"/>
                    <a:pt x="3462" y="5656"/>
                    <a:pt x="3462" y="5710"/>
                  </a:cubicBezTo>
                  <a:cubicBezTo>
                    <a:pt x="3462" y="6442"/>
                    <a:pt x="4068" y="7048"/>
                    <a:pt x="4800" y="7048"/>
                  </a:cubicBezTo>
                  <a:cubicBezTo>
                    <a:pt x="5496" y="7048"/>
                    <a:pt x="6067" y="6513"/>
                    <a:pt x="6138" y="5835"/>
                  </a:cubicBezTo>
                  <a:cubicBezTo>
                    <a:pt x="6370" y="6174"/>
                    <a:pt x="6763" y="6388"/>
                    <a:pt x="7191" y="6388"/>
                  </a:cubicBezTo>
                  <a:cubicBezTo>
                    <a:pt x="7922" y="6388"/>
                    <a:pt x="8529" y="5781"/>
                    <a:pt x="8529" y="5050"/>
                  </a:cubicBezTo>
                  <a:lnTo>
                    <a:pt x="8529" y="4925"/>
                  </a:lnTo>
                  <a:cubicBezTo>
                    <a:pt x="8690" y="4996"/>
                    <a:pt x="8868" y="5050"/>
                    <a:pt x="9064" y="5050"/>
                  </a:cubicBezTo>
                  <a:cubicBezTo>
                    <a:pt x="9796" y="5050"/>
                    <a:pt x="10385" y="4443"/>
                    <a:pt x="10385" y="3712"/>
                  </a:cubicBezTo>
                  <a:cubicBezTo>
                    <a:pt x="10385" y="2980"/>
                    <a:pt x="9796" y="2391"/>
                    <a:pt x="9064" y="2391"/>
                  </a:cubicBezTo>
                  <a:cubicBezTo>
                    <a:pt x="8957" y="2391"/>
                    <a:pt x="8868" y="2409"/>
                    <a:pt x="8761" y="2427"/>
                  </a:cubicBezTo>
                  <a:cubicBezTo>
                    <a:pt x="8779" y="2338"/>
                    <a:pt x="8797" y="2231"/>
                    <a:pt x="8797" y="2124"/>
                  </a:cubicBezTo>
                  <a:cubicBezTo>
                    <a:pt x="8797" y="1392"/>
                    <a:pt x="8190" y="785"/>
                    <a:pt x="7459" y="785"/>
                  </a:cubicBezTo>
                  <a:cubicBezTo>
                    <a:pt x="7155" y="785"/>
                    <a:pt x="6870" y="892"/>
                    <a:pt x="6638" y="1071"/>
                  </a:cubicBezTo>
                  <a:cubicBezTo>
                    <a:pt x="6531" y="464"/>
                    <a:pt x="5995" y="0"/>
                    <a:pt x="533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8" name="Google Shape;1658;p40"/>
            <p:cNvSpPr/>
            <p:nvPr/>
          </p:nvSpPr>
          <p:spPr>
            <a:xfrm>
              <a:off x="4754525" y="2991975"/>
              <a:ext cx="39725" cy="39725"/>
            </a:xfrm>
            <a:custGeom>
              <a:rect b="b" l="l" r="r" t="t"/>
              <a:pathLst>
                <a:path extrusionOk="0" h="1589" w="1589">
                  <a:moveTo>
                    <a:pt x="804" y="1"/>
                  </a:moveTo>
                  <a:cubicBezTo>
                    <a:pt x="358" y="1"/>
                    <a:pt x="1" y="357"/>
                    <a:pt x="1" y="803"/>
                  </a:cubicBezTo>
                  <a:cubicBezTo>
                    <a:pt x="1" y="1232"/>
                    <a:pt x="358" y="1589"/>
                    <a:pt x="804" y="1589"/>
                  </a:cubicBezTo>
                  <a:cubicBezTo>
                    <a:pt x="1232" y="1589"/>
                    <a:pt x="1589" y="1232"/>
                    <a:pt x="1589" y="803"/>
                  </a:cubicBezTo>
                  <a:cubicBezTo>
                    <a:pt x="1589" y="357"/>
                    <a:pt x="1232" y="1"/>
                    <a:pt x="80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9" name="Google Shape;1659;p40"/>
            <p:cNvSpPr/>
            <p:nvPr/>
          </p:nvSpPr>
          <p:spPr>
            <a:xfrm>
              <a:off x="4719750" y="3031675"/>
              <a:ext cx="29900" cy="30350"/>
            </a:xfrm>
            <a:custGeom>
              <a:rect b="b" l="l" r="r" t="t"/>
              <a:pathLst>
                <a:path extrusionOk="0" h="1214" w="1196">
                  <a:moveTo>
                    <a:pt x="589" y="1"/>
                  </a:moveTo>
                  <a:cubicBezTo>
                    <a:pt x="268" y="1"/>
                    <a:pt x="0" y="286"/>
                    <a:pt x="0" y="607"/>
                  </a:cubicBezTo>
                  <a:cubicBezTo>
                    <a:pt x="0" y="946"/>
                    <a:pt x="268" y="1214"/>
                    <a:pt x="589" y="1214"/>
                  </a:cubicBezTo>
                  <a:cubicBezTo>
                    <a:pt x="928" y="1214"/>
                    <a:pt x="1196" y="946"/>
                    <a:pt x="1196" y="607"/>
                  </a:cubicBezTo>
                  <a:cubicBezTo>
                    <a:pt x="1196" y="286"/>
                    <a:pt x="928" y="1"/>
                    <a:pt x="58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660" name="Google Shape;1660;p40"/>
          <p:cNvSpPr/>
          <p:nvPr/>
        </p:nvSpPr>
        <p:spPr>
          <a:xfrm>
            <a:off x="7311578" y="1593076"/>
            <a:ext cx="340878" cy="320045"/>
          </a:xfrm>
          <a:custGeom>
            <a:rect b="b" l="l" r="r" t="t"/>
            <a:pathLst>
              <a:path extrusionOk="0" h="9391" w="10314">
                <a:moveTo>
                  <a:pt x="5157" y="1"/>
                </a:moveTo>
                <a:cubicBezTo>
                  <a:pt x="4568" y="1"/>
                  <a:pt x="4086" y="482"/>
                  <a:pt x="4086" y="1071"/>
                </a:cubicBezTo>
                <a:cubicBezTo>
                  <a:pt x="4086" y="1553"/>
                  <a:pt x="4425" y="1963"/>
                  <a:pt x="4889" y="2088"/>
                </a:cubicBezTo>
                <a:lnTo>
                  <a:pt x="4889" y="3926"/>
                </a:lnTo>
                <a:cubicBezTo>
                  <a:pt x="4497" y="3997"/>
                  <a:pt x="4176" y="4229"/>
                  <a:pt x="3997" y="4550"/>
                </a:cubicBezTo>
                <a:lnTo>
                  <a:pt x="2284" y="3837"/>
                </a:lnTo>
                <a:cubicBezTo>
                  <a:pt x="2338" y="3373"/>
                  <a:pt x="2088" y="2891"/>
                  <a:pt x="1624" y="2695"/>
                </a:cubicBezTo>
                <a:cubicBezTo>
                  <a:pt x="1490" y="2643"/>
                  <a:pt x="1353" y="2618"/>
                  <a:pt x="1219" y="2618"/>
                </a:cubicBezTo>
                <a:cubicBezTo>
                  <a:pt x="798" y="2618"/>
                  <a:pt x="404" y="2860"/>
                  <a:pt x="214" y="3266"/>
                </a:cubicBezTo>
                <a:cubicBezTo>
                  <a:pt x="0" y="3819"/>
                  <a:pt x="250" y="4443"/>
                  <a:pt x="803" y="4675"/>
                </a:cubicBezTo>
                <a:cubicBezTo>
                  <a:pt x="932" y="4727"/>
                  <a:pt x="1067" y="4752"/>
                  <a:pt x="1201" y="4752"/>
                </a:cubicBezTo>
                <a:cubicBezTo>
                  <a:pt x="1529" y="4752"/>
                  <a:pt x="1849" y="4603"/>
                  <a:pt x="2052" y="4336"/>
                </a:cubicBezTo>
                <a:lnTo>
                  <a:pt x="3801" y="5050"/>
                </a:lnTo>
                <a:cubicBezTo>
                  <a:pt x="3801" y="5086"/>
                  <a:pt x="3801" y="5157"/>
                  <a:pt x="3801" y="5211"/>
                </a:cubicBezTo>
                <a:cubicBezTo>
                  <a:pt x="3801" y="5514"/>
                  <a:pt x="3890" y="5799"/>
                  <a:pt x="4051" y="6014"/>
                </a:cubicBezTo>
                <a:lnTo>
                  <a:pt x="2677" y="7423"/>
                </a:lnTo>
                <a:cubicBezTo>
                  <a:pt x="2506" y="7319"/>
                  <a:pt x="2313" y="7268"/>
                  <a:pt x="2122" y="7268"/>
                </a:cubicBezTo>
                <a:cubicBezTo>
                  <a:pt x="1854" y="7268"/>
                  <a:pt x="1590" y="7368"/>
                  <a:pt x="1392" y="7566"/>
                </a:cubicBezTo>
                <a:cubicBezTo>
                  <a:pt x="964" y="7994"/>
                  <a:pt x="964" y="8654"/>
                  <a:pt x="1392" y="9082"/>
                </a:cubicBezTo>
                <a:cubicBezTo>
                  <a:pt x="1597" y="9288"/>
                  <a:pt x="1869" y="9390"/>
                  <a:pt x="2141" y="9390"/>
                </a:cubicBezTo>
                <a:cubicBezTo>
                  <a:pt x="2414" y="9390"/>
                  <a:pt x="2686" y="9288"/>
                  <a:pt x="2891" y="9082"/>
                </a:cubicBezTo>
                <a:cubicBezTo>
                  <a:pt x="3230" y="8726"/>
                  <a:pt x="3283" y="8190"/>
                  <a:pt x="3051" y="7780"/>
                </a:cubicBezTo>
                <a:lnTo>
                  <a:pt x="4461" y="6370"/>
                </a:lnTo>
                <a:cubicBezTo>
                  <a:pt x="4657" y="6495"/>
                  <a:pt x="4889" y="6549"/>
                  <a:pt x="5121" y="6549"/>
                </a:cubicBezTo>
                <a:lnTo>
                  <a:pt x="5175" y="6549"/>
                </a:lnTo>
                <a:cubicBezTo>
                  <a:pt x="5407" y="6549"/>
                  <a:pt x="5639" y="6495"/>
                  <a:pt x="5853" y="6370"/>
                </a:cubicBezTo>
                <a:lnTo>
                  <a:pt x="7244" y="7780"/>
                </a:lnTo>
                <a:cubicBezTo>
                  <a:pt x="7013" y="8190"/>
                  <a:pt x="7066" y="8726"/>
                  <a:pt x="7405" y="9082"/>
                </a:cubicBezTo>
                <a:cubicBezTo>
                  <a:pt x="7619" y="9288"/>
                  <a:pt x="7896" y="9390"/>
                  <a:pt x="8170" y="9390"/>
                </a:cubicBezTo>
                <a:cubicBezTo>
                  <a:pt x="8444" y="9390"/>
                  <a:pt x="8716" y="9288"/>
                  <a:pt x="8922" y="9082"/>
                </a:cubicBezTo>
                <a:cubicBezTo>
                  <a:pt x="9332" y="8672"/>
                  <a:pt x="9332" y="7994"/>
                  <a:pt x="8922" y="7584"/>
                </a:cubicBezTo>
                <a:cubicBezTo>
                  <a:pt x="8720" y="7382"/>
                  <a:pt x="8450" y="7282"/>
                  <a:pt x="8174" y="7282"/>
                </a:cubicBezTo>
                <a:cubicBezTo>
                  <a:pt x="7985" y="7282"/>
                  <a:pt x="7793" y="7329"/>
                  <a:pt x="7619" y="7423"/>
                </a:cubicBezTo>
                <a:lnTo>
                  <a:pt x="6245" y="6031"/>
                </a:lnTo>
                <a:cubicBezTo>
                  <a:pt x="6406" y="5799"/>
                  <a:pt x="6513" y="5532"/>
                  <a:pt x="6513" y="5228"/>
                </a:cubicBezTo>
                <a:cubicBezTo>
                  <a:pt x="6513" y="5175"/>
                  <a:pt x="6513" y="5104"/>
                  <a:pt x="6495" y="5068"/>
                </a:cubicBezTo>
                <a:lnTo>
                  <a:pt x="8244" y="4336"/>
                </a:lnTo>
                <a:cubicBezTo>
                  <a:pt x="8450" y="4607"/>
                  <a:pt x="8777" y="4766"/>
                  <a:pt x="9118" y="4766"/>
                </a:cubicBezTo>
                <a:cubicBezTo>
                  <a:pt x="9249" y="4766"/>
                  <a:pt x="9382" y="4743"/>
                  <a:pt x="9510" y="4693"/>
                </a:cubicBezTo>
                <a:cubicBezTo>
                  <a:pt x="10046" y="4443"/>
                  <a:pt x="10313" y="3837"/>
                  <a:pt x="10081" y="3284"/>
                </a:cubicBezTo>
                <a:cubicBezTo>
                  <a:pt x="9906" y="2878"/>
                  <a:pt x="9504" y="2636"/>
                  <a:pt x="9079" y="2636"/>
                </a:cubicBezTo>
                <a:cubicBezTo>
                  <a:pt x="8944" y="2636"/>
                  <a:pt x="8806" y="2661"/>
                  <a:pt x="8672" y="2713"/>
                </a:cubicBezTo>
                <a:cubicBezTo>
                  <a:pt x="8226" y="2891"/>
                  <a:pt x="7958" y="3373"/>
                  <a:pt x="8030" y="3855"/>
                </a:cubicBezTo>
                <a:lnTo>
                  <a:pt x="6317" y="4568"/>
                </a:lnTo>
                <a:cubicBezTo>
                  <a:pt x="6120" y="4247"/>
                  <a:pt x="5781" y="3997"/>
                  <a:pt x="5407" y="3944"/>
                </a:cubicBezTo>
                <a:lnTo>
                  <a:pt x="5407" y="2088"/>
                </a:lnTo>
                <a:cubicBezTo>
                  <a:pt x="5871" y="1963"/>
                  <a:pt x="6210" y="1553"/>
                  <a:pt x="6210" y="1071"/>
                </a:cubicBezTo>
                <a:cubicBezTo>
                  <a:pt x="6210" y="482"/>
                  <a:pt x="5746" y="1"/>
                  <a:pt x="515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61" name="Google Shape;1661;p40"/>
          <p:cNvSpPr/>
          <p:nvPr/>
        </p:nvSpPr>
        <p:spPr>
          <a:xfrm>
            <a:off x="7835073" y="1625933"/>
            <a:ext cx="352082" cy="254203"/>
          </a:xfrm>
          <a:custGeom>
            <a:rect b="b" l="l" r="r" t="t"/>
            <a:pathLst>
              <a:path extrusionOk="0" h="7459" w="10653">
                <a:moveTo>
                  <a:pt x="9475" y="803"/>
                </a:moveTo>
                <a:lnTo>
                  <a:pt x="5514" y="4657"/>
                </a:lnTo>
                <a:cubicBezTo>
                  <a:pt x="5460" y="4711"/>
                  <a:pt x="5394" y="4737"/>
                  <a:pt x="5327" y="4737"/>
                </a:cubicBezTo>
                <a:cubicBezTo>
                  <a:pt x="5260" y="4737"/>
                  <a:pt x="5193" y="4711"/>
                  <a:pt x="5139" y="4657"/>
                </a:cubicBezTo>
                <a:lnTo>
                  <a:pt x="1196" y="803"/>
                </a:lnTo>
                <a:close/>
                <a:moveTo>
                  <a:pt x="804" y="1160"/>
                </a:moveTo>
                <a:lnTo>
                  <a:pt x="3409" y="3693"/>
                </a:lnTo>
                <a:lnTo>
                  <a:pt x="804" y="6299"/>
                </a:lnTo>
                <a:lnTo>
                  <a:pt x="804" y="1160"/>
                </a:lnTo>
                <a:close/>
                <a:moveTo>
                  <a:pt x="9850" y="1178"/>
                </a:moveTo>
                <a:lnTo>
                  <a:pt x="9850" y="6299"/>
                </a:lnTo>
                <a:lnTo>
                  <a:pt x="7263" y="3693"/>
                </a:lnTo>
                <a:lnTo>
                  <a:pt x="9850" y="1178"/>
                </a:lnTo>
                <a:close/>
                <a:moveTo>
                  <a:pt x="6906" y="4068"/>
                </a:moveTo>
                <a:lnTo>
                  <a:pt x="9493" y="6655"/>
                </a:lnTo>
                <a:lnTo>
                  <a:pt x="1196" y="6655"/>
                </a:lnTo>
                <a:lnTo>
                  <a:pt x="3783" y="4068"/>
                </a:lnTo>
                <a:lnTo>
                  <a:pt x="4782" y="5032"/>
                </a:lnTo>
                <a:cubicBezTo>
                  <a:pt x="4943" y="5192"/>
                  <a:pt x="5139" y="5264"/>
                  <a:pt x="5353" y="5264"/>
                </a:cubicBezTo>
                <a:cubicBezTo>
                  <a:pt x="5550" y="5264"/>
                  <a:pt x="5746" y="5192"/>
                  <a:pt x="5907" y="5032"/>
                </a:cubicBezTo>
                <a:lnTo>
                  <a:pt x="6906" y="4068"/>
                </a:lnTo>
                <a:close/>
                <a:moveTo>
                  <a:pt x="1" y="0"/>
                </a:moveTo>
                <a:lnTo>
                  <a:pt x="1" y="7458"/>
                </a:lnTo>
                <a:lnTo>
                  <a:pt x="10653" y="7458"/>
                </a:lnTo>
                <a:lnTo>
                  <a:pt x="10653"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662" name="Google Shape;1662;p40"/>
          <p:cNvGrpSpPr/>
          <p:nvPr/>
        </p:nvGrpSpPr>
        <p:grpSpPr>
          <a:xfrm>
            <a:off x="8472772" y="1552991"/>
            <a:ext cx="351487" cy="398940"/>
            <a:chOff x="6425500" y="2795700"/>
            <a:chExt cx="265875" cy="292650"/>
          </a:xfrm>
        </p:grpSpPr>
        <p:sp>
          <p:nvSpPr>
            <p:cNvPr id="1663" name="Google Shape;1663;p40"/>
            <p:cNvSpPr/>
            <p:nvPr/>
          </p:nvSpPr>
          <p:spPr>
            <a:xfrm>
              <a:off x="6425500" y="2795700"/>
              <a:ext cx="265875" cy="292650"/>
            </a:xfrm>
            <a:custGeom>
              <a:rect b="b" l="l" r="r" t="t"/>
              <a:pathLst>
                <a:path extrusionOk="0" h="11706" w="10635">
                  <a:moveTo>
                    <a:pt x="7976" y="2124"/>
                  </a:moveTo>
                  <a:lnTo>
                    <a:pt x="7976" y="6567"/>
                  </a:lnTo>
                  <a:lnTo>
                    <a:pt x="6781" y="7709"/>
                  </a:lnTo>
                  <a:cubicBezTo>
                    <a:pt x="6343" y="7379"/>
                    <a:pt x="5826" y="7214"/>
                    <a:pt x="5311" y="7214"/>
                  </a:cubicBezTo>
                  <a:cubicBezTo>
                    <a:pt x="4796" y="7214"/>
                    <a:pt x="4283" y="7379"/>
                    <a:pt x="3854" y="7709"/>
                  </a:cubicBezTo>
                  <a:lnTo>
                    <a:pt x="2659" y="6567"/>
                  </a:lnTo>
                  <a:lnTo>
                    <a:pt x="2659" y="2124"/>
                  </a:lnTo>
                  <a:close/>
                  <a:moveTo>
                    <a:pt x="785" y="5514"/>
                  </a:moveTo>
                  <a:lnTo>
                    <a:pt x="3444" y="8048"/>
                  </a:lnTo>
                  <a:lnTo>
                    <a:pt x="785" y="10581"/>
                  </a:lnTo>
                  <a:lnTo>
                    <a:pt x="785" y="5514"/>
                  </a:lnTo>
                  <a:close/>
                  <a:moveTo>
                    <a:pt x="9832" y="5532"/>
                  </a:moveTo>
                  <a:lnTo>
                    <a:pt x="9832" y="10599"/>
                  </a:lnTo>
                  <a:lnTo>
                    <a:pt x="7173" y="8066"/>
                  </a:lnTo>
                  <a:lnTo>
                    <a:pt x="9832" y="5532"/>
                  </a:lnTo>
                  <a:close/>
                  <a:moveTo>
                    <a:pt x="5317" y="7749"/>
                  </a:moveTo>
                  <a:cubicBezTo>
                    <a:pt x="5781" y="7749"/>
                    <a:pt x="6245" y="7914"/>
                    <a:pt x="6602" y="8244"/>
                  </a:cubicBezTo>
                  <a:lnTo>
                    <a:pt x="6781" y="8423"/>
                  </a:lnTo>
                  <a:lnTo>
                    <a:pt x="9403" y="10903"/>
                  </a:lnTo>
                  <a:lnTo>
                    <a:pt x="1232" y="10903"/>
                  </a:lnTo>
                  <a:lnTo>
                    <a:pt x="3854" y="8423"/>
                  </a:lnTo>
                  <a:lnTo>
                    <a:pt x="4033" y="8244"/>
                  </a:lnTo>
                  <a:cubicBezTo>
                    <a:pt x="4390" y="7914"/>
                    <a:pt x="4854" y="7749"/>
                    <a:pt x="5317" y="7749"/>
                  </a:cubicBezTo>
                  <a:close/>
                  <a:moveTo>
                    <a:pt x="5317" y="1"/>
                  </a:moveTo>
                  <a:lnTo>
                    <a:pt x="3712" y="1339"/>
                  </a:lnTo>
                  <a:lnTo>
                    <a:pt x="1856" y="1339"/>
                  </a:lnTo>
                  <a:lnTo>
                    <a:pt x="1856" y="2499"/>
                  </a:lnTo>
                  <a:lnTo>
                    <a:pt x="0" y="4283"/>
                  </a:lnTo>
                  <a:lnTo>
                    <a:pt x="0" y="11706"/>
                  </a:lnTo>
                  <a:lnTo>
                    <a:pt x="10635" y="11706"/>
                  </a:lnTo>
                  <a:lnTo>
                    <a:pt x="10635" y="4283"/>
                  </a:lnTo>
                  <a:lnTo>
                    <a:pt x="8761" y="2499"/>
                  </a:lnTo>
                  <a:lnTo>
                    <a:pt x="8761" y="1339"/>
                  </a:lnTo>
                  <a:lnTo>
                    <a:pt x="6905" y="1339"/>
                  </a:lnTo>
                  <a:lnTo>
                    <a:pt x="5317"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64" name="Google Shape;1664;p40"/>
            <p:cNvSpPr/>
            <p:nvPr/>
          </p:nvSpPr>
          <p:spPr>
            <a:xfrm>
              <a:off x="6515150" y="2868425"/>
              <a:ext cx="86575" cy="87000"/>
            </a:xfrm>
            <a:custGeom>
              <a:rect b="b" l="l" r="r" t="t"/>
              <a:pathLst>
                <a:path extrusionOk="0" h="3480" w="3463">
                  <a:moveTo>
                    <a:pt x="1731" y="1338"/>
                  </a:moveTo>
                  <a:cubicBezTo>
                    <a:pt x="1963" y="1338"/>
                    <a:pt x="2160" y="1517"/>
                    <a:pt x="2160" y="1767"/>
                  </a:cubicBezTo>
                  <a:cubicBezTo>
                    <a:pt x="2160" y="1999"/>
                    <a:pt x="1963" y="2195"/>
                    <a:pt x="1731" y="2195"/>
                  </a:cubicBezTo>
                  <a:cubicBezTo>
                    <a:pt x="1500" y="2195"/>
                    <a:pt x="1303" y="1981"/>
                    <a:pt x="1303" y="1767"/>
                  </a:cubicBezTo>
                  <a:cubicBezTo>
                    <a:pt x="1303" y="1517"/>
                    <a:pt x="1500" y="1338"/>
                    <a:pt x="1731" y="1338"/>
                  </a:cubicBezTo>
                  <a:close/>
                  <a:moveTo>
                    <a:pt x="1749" y="0"/>
                  </a:moveTo>
                  <a:cubicBezTo>
                    <a:pt x="786" y="0"/>
                    <a:pt x="19" y="767"/>
                    <a:pt x="19" y="1731"/>
                  </a:cubicBezTo>
                  <a:cubicBezTo>
                    <a:pt x="1" y="2694"/>
                    <a:pt x="768" y="3462"/>
                    <a:pt x="1731" y="3479"/>
                  </a:cubicBezTo>
                  <a:cubicBezTo>
                    <a:pt x="2035" y="3479"/>
                    <a:pt x="2320" y="3408"/>
                    <a:pt x="2588" y="3265"/>
                  </a:cubicBezTo>
                  <a:cubicBezTo>
                    <a:pt x="2695" y="3212"/>
                    <a:pt x="2731" y="3069"/>
                    <a:pt x="2695" y="2962"/>
                  </a:cubicBezTo>
                  <a:cubicBezTo>
                    <a:pt x="2646" y="2888"/>
                    <a:pt x="2562" y="2848"/>
                    <a:pt x="2480" y="2848"/>
                  </a:cubicBezTo>
                  <a:cubicBezTo>
                    <a:pt x="2444" y="2848"/>
                    <a:pt x="2407" y="2856"/>
                    <a:pt x="2374" y="2873"/>
                  </a:cubicBezTo>
                  <a:cubicBezTo>
                    <a:pt x="2178" y="2980"/>
                    <a:pt x="1963" y="3033"/>
                    <a:pt x="1731" y="3033"/>
                  </a:cubicBezTo>
                  <a:cubicBezTo>
                    <a:pt x="1018" y="3033"/>
                    <a:pt x="429" y="2445"/>
                    <a:pt x="447" y="1749"/>
                  </a:cubicBezTo>
                  <a:cubicBezTo>
                    <a:pt x="447" y="1035"/>
                    <a:pt x="1036" y="446"/>
                    <a:pt x="1749" y="446"/>
                  </a:cubicBezTo>
                  <a:cubicBezTo>
                    <a:pt x="2445" y="446"/>
                    <a:pt x="3034" y="1017"/>
                    <a:pt x="3034" y="1749"/>
                  </a:cubicBezTo>
                  <a:lnTo>
                    <a:pt x="3034" y="2159"/>
                  </a:lnTo>
                  <a:cubicBezTo>
                    <a:pt x="2784" y="2159"/>
                    <a:pt x="2606" y="1981"/>
                    <a:pt x="2606" y="1749"/>
                  </a:cubicBezTo>
                  <a:cubicBezTo>
                    <a:pt x="2606" y="1321"/>
                    <a:pt x="2320" y="946"/>
                    <a:pt x="1892" y="874"/>
                  </a:cubicBezTo>
                  <a:cubicBezTo>
                    <a:pt x="1836" y="862"/>
                    <a:pt x="1778" y="855"/>
                    <a:pt x="1721" y="855"/>
                  </a:cubicBezTo>
                  <a:cubicBezTo>
                    <a:pt x="1382" y="855"/>
                    <a:pt x="1051" y="1074"/>
                    <a:pt x="929" y="1410"/>
                  </a:cubicBezTo>
                  <a:cubicBezTo>
                    <a:pt x="786" y="1784"/>
                    <a:pt x="929" y="2248"/>
                    <a:pt x="1285" y="2462"/>
                  </a:cubicBezTo>
                  <a:cubicBezTo>
                    <a:pt x="1423" y="2545"/>
                    <a:pt x="1575" y="2585"/>
                    <a:pt x="1728" y="2585"/>
                  </a:cubicBezTo>
                  <a:cubicBezTo>
                    <a:pt x="1972" y="2585"/>
                    <a:pt x="2216" y="2482"/>
                    <a:pt x="2392" y="2284"/>
                  </a:cubicBezTo>
                  <a:cubicBezTo>
                    <a:pt x="2552" y="2480"/>
                    <a:pt x="2784" y="2587"/>
                    <a:pt x="3052" y="2587"/>
                  </a:cubicBezTo>
                  <a:cubicBezTo>
                    <a:pt x="3284" y="2587"/>
                    <a:pt x="3462" y="2391"/>
                    <a:pt x="3462" y="2141"/>
                  </a:cubicBezTo>
                  <a:lnTo>
                    <a:pt x="3462" y="1731"/>
                  </a:lnTo>
                  <a:cubicBezTo>
                    <a:pt x="3462" y="767"/>
                    <a:pt x="2695" y="0"/>
                    <a:pt x="174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665" name="Google Shape;1665;p40"/>
          <p:cNvSpPr/>
          <p:nvPr/>
        </p:nvSpPr>
        <p:spPr>
          <a:xfrm>
            <a:off x="8970478" y="1585492"/>
            <a:ext cx="352677" cy="335654"/>
          </a:xfrm>
          <a:custGeom>
            <a:rect b="b" l="l" r="r" t="t"/>
            <a:pathLst>
              <a:path extrusionOk="0" h="9849" w="10671">
                <a:moveTo>
                  <a:pt x="8726" y="1430"/>
                </a:moveTo>
                <a:lnTo>
                  <a:pt x="3391" y="6426"/>
                </a:lnTo>
                <a:lnTo>
                  <a:pt x="946" y="5588"/>
                </a:lnTo>
                <a:lnTo>
                  <a:pt x="8726" y="1430"/>
                </a:lnTo>
                <a:close/>
                <a:moveTo>
                  <a:pt x="9957" y="1216"/>
                </a:moveTo>
                <a:lnTo>
                  <a:pt x="8833" y="8282"/>
                </a:lnTo>
                <a:lnTo>
                  <a:pt x="6442" y="7461"/>
                </a:lnTo>
                <a:lnTo>
                  <a:pt x="6424" y="7461"/>
                </a:lnTo>
                <a:lnTo>
                  <a:pt x="5478" y="7122"/>
                </a:lnTo>
                <a:lnTo>
                  <a:pt x="9957" y="1216"/>
                </a:lnTo>
                <a:close/>
                <a:moveTo>
                  <a:pt x="8761" y="2001"/>
                </a:moveTo>
                <a:lnTo>
                  <a:pt x="4943" y="6944"/>
                </a:lnTo>
                <a:lnTo>
                  <a:pt x="4782" y="7158"/>
                </a:lnTo>
                <a:cubicBezTo>
                  <a:pt x="4765" y="7176"/>
                  <a:pt x="4747" y="7211"/>
                  <a:pt x="4729" y="7265"/>
                </a:cubicBezTo>
                <a:lnTo>
                  <a:pt x="4693" y="7425"/>
                </a:lnTo>
                <a:lnTo>
                  <a:pt x="4426" y="8639"/>
                </a:lnTo>
                <a:lnTo>
                  <a:pt x="3783" y="6783"/>
                </a:lnTo>
                <a:lnTo>
                  <a:pt x="8761" y="2001"/>
                </a:lnTo>
                <a:close/>
                <a:moveTo>
                  <a:pt x="5211" y="7622"/>
                </a:moveTo>
                <a:lnTo>
                  <a:pt x="5853" y="7836"/>
                </a:lnTo>
                <a:lnTo>
                  <a:pt x="4961" y="8710"/>
                </a:lnTo>
                <a:lnTo>
                  <a:pt x="4961" y="8710"/>
                </a:lnTo>
                <a:lnTo>
                  <a:pt x="5211" y="7622"/>
                </a:lnTo>
                <a:close/>
                <a:moveTo>
                  <a:pt x="10390" y="0"/>
                </a:moveTo>
                <a:cubicBezTo>
                  <a:pt x="10342" y="0"/>
                  <a:pt x="10292" y="14"/>
                  <a:pt x="10242" y="39"/>
                </a:cubicBezTo>
                <a:lnTo>
                  <a:pt x="161" y="5391"/>
                </a:lnTo>
                <a:cubicBezTo>
                  <a:pt x="72" y="5445"/>
                  <a:pt x="1" y="5552"/>
                  <a:pt x="1" y="5641"/>
                </a:cubicBezTo>
                <a:cubicBezTo>
                  <a:pt x="1" y="5748"/>
                  <a:pt x="90" y="5855"/>
                  <a:pt x="179" y="5873"/>
                </a:cubicBezTo>
                <a:lnTo>
                  <a:pt x="2945" y="6819"/>
                </a:lnTo>
                <a:lnTo>
                  <a:pt x="3301" y="6944"/>
                </a:lnTo>
                <a:lnTo>
                  <a:pt x="3373" y="7176"/>
                </a:lnTo>
                <a:lnTo>
                  <a:pt x="4194" y="9638"/>
                </a:lnTo>
                <a:lnTo>
                  <a:pt x="4194" y="9656"/>
                </a:lnTo>
                <a:lnTo>
                  <a:pt x="4194" y="9674"/>
                </a:lnTo>
                <a:cubicBezTo>
                  <a:pt x="4229" y="9745"/>
                  <a:pt x="4301" y="9816"/>
                  <a:pt x="4390" y="9834"/>
                </a:cubicBezTo>
                <a:cubicBezTo>
                  <a:pt x="4419" y="9844"/>
                  <a:pt x="4446" y="9848"/>
                  <a:pt x="4472" y="9848"/>
                </a:cubicBezTo>
                <a:cubicBezTo>
                  <a:pt x="4543" y="9848"/>
                  <a:pt x="4605" y="9815"/>
                  <a:pt x="4658" y="9763"/>
                </a:cubicBezTo>
                <a:lnTo>
                  <a:pt x="4747" y="9674"/>
                </a:lnTo>
                <a:lnTo>
                  <a:pt x="6424" y="8032"/>
                </a:lnTo>
                <a:lnTo>
                  <a:pt x="8975" y="8906"/>
                </a:lnTo>
                <a:cubicBezTo>
                  <a:pt x="9001" y="8919"/>
                  <a:pt x="9028" y="8925"/>
                  <a:pt x="9056" y="8925"/>
                </a:cubicBezTo>
                <a:cubicBezTo>
                  <a:pt x="9106" y="8925"/>
                  <a:pt x="9155" y="8905"/>
                  <a:pt x="9190" y="8871"/>
                </a:cubicBezTo>
                <a:cubicBezTo>
                  <a:pt x="9261" y="8835"/>
                  <a:pt x="9314" y="8764"/>
                  <a:pt x="9332" y="8692"/>
                </a:cubicBezTo>
                <a:lnTo>
                  <a:pt x="10653" y="324"/>
                </a:lnTo>
                <a:cubicBezTo>
                  <a:pt x="10670" y="199"/>
                  <a:pt x="10617" y="110"/>
                  <a:pt x="10546" y="56"/>
                </a:cubicBezTo>
                <a:cubicBezTo>
                  <a:pt x="10498" y="18"/>
                  <a:pt x="10445" y="0"/>
                  <a:pt x="1039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666" name="Google Shape;1666;p40"/>
          <p:cNvGrpSpPr/>
          <p:nvPr/>
        </p:nvGrpSpPr>
        <p:grpSpPr>
          <a:xfrm>
            <a:off x="9550818" y="1607635"/>
            <a:ext cx="350297" cy="290464"/>
            <a:chOff x="5549875" y="2418425"/>
            <a:chExt cx="264975" cy="213075"/>
          </a:xfrm>
        </p:grpSpPr>
        <p:sp>
          <p:nvSpPr>
            <p:cNvPr id="1667" name="Google Shape;1667;p40"/>
            <p:cNvSpPr/>
            <p:nvPr/>
          </p:nvSpPr>
          <p:spPr>
            <a:xfrm>
              <a:off x="5549875" y="2576925"/>
              <a:ext cx="42400" cy="54575"/>
            </a:xfrm>
            <a:custGeom>
              <a:rect b="b" l="l" r="r" t="t"/>
              <a:pathLst>
                <a:path extrusionOk="0" h="2183" w="1696">
                  <a:moveTo>
                    <a:pt x="448" y="0"/>
                  </a:moveTo>
                  <a:cubicBezTo>
                    <a:pt x="379" y="0"/>
                    <a:pt x="311" y="20"/>
                    <a:pt x="250" y="62"/>
                  </a:cubicBezTo>
                  <a:cubicBezTo>
                    <a:pt x="54" y="169"/>
                    <a:pt x="0" y="419"/>
                    <a:pt x="107" y="598"/>
                  </a:cubicBezTo>
                  <a:lnTo>
                    <a:pt x="910" y="1989"/>
                  </a:lnTo>
                  <a:cubicBezTo>
                    <a:pt x="971" y="2111"/>
                    <a:pt x="1114" y="2182"/>
                    <a:pt x="1255" y="2182"/>
                  </a:cubicBezTo>
                  <a:cubicBezTo>
                    <a:pt x="1322" y="2182"/>
                    <a:pt x="1388" y="2167"/>
                    <a:pt x="1446" y="2132"/>
                  </a:cubicBezTo>
                  <a:cubicBezTo>
                    <a:pt x="1624" y="2025"/>
                    <a:pt x="1695" y="1775"/>
                    <a:pt x="1588" y="1579"/>
                  </a:cubicBezTo>
                  <a:lnTo>
                    <a:pt x="785" y="205"/>
                  </a:lnTo>
                  <a:cubicBezTo>
                    <a:pt x="715" y="75"/>
                    <a:pt x="581" y="0"/>
                    <a:pt x="44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68" name="Google Shape;1668;p40"/>
            <p:cNvSpPr/>
            <p:nvPr/>
          </p:nvSpPr>
          <p:spPr>
            <a:xfrm>
              <a:off x="5576175" y="2418425"/>
              <a:ext cx="238675" cy="211200"/>
            </a:xfrm>
            <a:custGeom>
              <a:rect b="b" l="l" r="r" t="t"/>
              <a:pathLst>
                <a:path extrusionOk="0" h="8448" w="9547">
                  <a:moveTo>
                    <a:pt x="5693" y="6724"/>
                  </a:moveTo>
                  <a:lnTo>
                    <a:pt x="5568" y="7348"/>
                  </a:lnTo>
                  <a:lnTo>
                    <a:pt x="3730" y="7883"/>
                  </a:lnTo>
                  <a:lnTo>
                    <a:pt x="3284" y="7402"/>
                  </a:lnTo>
                  <a:lnTo>
                    <a:pt x="5693" y="6724"/>
                  </a:lnTo>
                  <a:close/>
                  <a:moveTo>
                    <a:pt x="6248" y="1"/>
                  </a:moveTo>
                  <a:cubicBezTo>
                    <a:pt x="6184" y="1"/>
                    <a:pt x="6119" y="24"/>
                    <a:pt x="6067" y="68"/>
                  </a:cubicBezTo>
                  <a:lnTo>
                    <a:pt x="1" y="5921"/>
                  </a:lnTo>
                  <a:lnTo>
                    <a:pt x="1196" y="8008"/>
                  </a:lnTo>
                  <a:lnTo>
                    <a:pt x="2713" y="7580"/>
                  </a:lnTo>
                  <a:lnTo>
                    <a:pt x="3391" y="8312"/>
                  </a:lnTo>
                  <a:cubicBezTo>
                    <a:pt x="3476" y="8396"/>
                    <a:pt x="3583" y="8448"/>
                    <a:pt x="3703" y="8448"/>
                  </a:cubicBezTo>
                  <a:cubicBezTo>
                    <a:pt x="3735" y="8448"/>
                    <a:pt x="3768" y="8444"/>
                    <a:pt x="3801" y="8437"/>
                  </a:cubicBezTo>
                  <a:lnTo>
                    <a:pt x="5800" y="7866"/>
                  </a:lnTo>
                  <a:cubicBezTo>
                    <a:pt x="5836" y="7848"/>
                    <a:pt x="5871" y="7830"/>
                    <a:pt x="5889" y="7812"/>
                  </a:cubicBezTo>
                  <a:cubicBezTo>
                    <a:pt x="5996" y="7758"/>
                    <a:pt x="6067" y="7651"/>
                    <a:pt x="6085" y="7544"/>
                  </a:cubicBezTo>
                  <a:lnTo>
                    <a:pt x="6264" y="6563"/>
                  </a:lnTo>
                  <a:lnTo>
                    <a:pt x="9315" y="5707"/>
                  </a:lnTo>
                  <a:cubicBezTo>
                    <a:pt x="9475" y="5635"/>
                    <a:pt x="9547" y="5439"/>
                    <a:pt x="9458" y="5296"/>
                  </a:cubicBezTo>
                  <a:lnTo>
                    <a:pt x="8565" y="3744"/>
                  </a:lnTo>
                  <a:lnTo>
                    <a:pt x="7370" y="1674"/>
                  </a:lnTo>
                  <a:lnTo>
                    <a:pt x="6478" y="140"/>
                  </a:lnTo>
                  <a:cubicBezTo>
                    <a:pt x="6426" y="46"/>
                    <a:pt x="6337" y="1"/>
                    <a:pt x="624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669" name="Google Shape;1669;p40"/>
          <p:cNvSpPr/>
          <p:nvPr/>
        </p:nvSpPr>
        <p:spPr>
          <a:xfrm>
            <a:off x="2696788" y="2216471"/>
            <a:ext cx="166936" cy="380674"/>
          </a:xfrm>
          <a:custGeom>
            <a:rect b="b" l="l" r="r" t="t"/>
            <a:pathLst>
              <a:path extrusionOk="0" h="11170" w="5051">
                <a:moveTo>
                  <a:pt x="1857" y="0"/>
                </a:moveTo>
                <a:cubicBezTo>
                  <a:pt x="839" y="0"/>
                  <a:pt x="1" y="839"/>
                  <a:pt x="1" y="1856"/>
                </a:cubicBezTo>
                <a:lnTo>
                  <a:pt x="1" y="8654"/>
                </a:lnTo>
                <a:cubicBezTo>
                  <a:pt x="1" y="10046"/>
                  <a:pt x="1125" y="11170"/>
                  <a:pt x="2517" y="11170"/>
                </a:cubicBezTo>
                <a:cubicBezTo>
                  <a:pt x="3908" y="11170"/>
                  <a:pt x="5050" y="10046"/>
                  <a:pt x="5050" y="8654"/>
                </a:cubicBezTo>
                <a:lnTo>
                  <a:pt x="5050" y="5853"/>
                </a:lnTo>
                <a:lnTo>
                  <a:pt x="4247" y="5853"/>
                </a:lnTo>
                <a:lnTo>
                  <a:pt x="4247" y="8654"/>
                </a:lnTo>
                <a:cubicBezTo>
                  <a:pt x="4247" y="9618"/>
                  <a:pt x="3480" y="10385"/>
                  <a:pt x="2517" y="10385"/>
                </a:cubicBezTo>
                <a:cubicBezTo>
                  <a:pt x="1571" y="10385"/>
                  <a:pt x="786" y="9618"/>
                  <a:pt x="786" y="8654"/>
                </a:cubicBezTo>
                <a:lnTo>
                  <a:pt x="786" y="1856"/>
                </a:lnTo>
                <a:cubicBezTo>
                  <a:pt x="786" y="1285"/>
                  <a:pt x="1268" y="803"/>
                  <a:pt x="1857" y="803"/>
                </a:cubicBezTo>
                <a:cubicBezTo>
                  <a:pt x="2445" y="803"/>
                  <a:pt x="2909" y="1285"/>
                  <a:pt x="2909" y="1856"/>
                </a:cubicBezTo>
                <a:lnTo>
                  <a:pt x="2909" y="8119"/>
                </a:lnTo>
                <a:cubicBezTo>
                  <a:pt x="2909" y="8351"/>
                  <a:pt x="2749" y="8511"/>
                  <a:pt x="2517" y="8511"/>
                </a:cubicBezTo>
                <a:cubicBezTo>
                  <a:pt x="2303" y="8511"/>
                  <a:pt x="2124" y="8351"/>
                  <a:pt x="2124" y="8119"/>
                </a:cubicBezTo>
                <a:lnTo>
                  <a:pt x="2124" y="4925"/>
                </a:lnTo>
                <a:lnTo>
                  <a:pt x="1321" y="4925"/>
                </a:lnTo>
                <a:lnTo>
                  <a:pt x="1321" y="8119"/>
                </a:lnTo>
                <a:cubicBezTo>
                  <a:pt x="1321" y="8779"/>
                  <a:pt x="1857" y="9314"/>
                  <a:pt x="2517" y="9314"/>
                </a:cubicBezTo>
                <a:cubicBezTo>
                  <a:pt x="3177" y="9314"/>
                  <a:pt x="3712" y="8779"/>
                  <a:pt x="3712" y="8119"/>
                </a:cubicBezTo>
                <a:lnTo>
                  <a:pt x="3712" y="1856"/>
                </a:lnTo>
                <a:cubicBezTo>
                  <a:pt x="3712" y="839"/>
                  <a:pt x="2891" y="0"/>
                  <a:pt x="1857"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670" name="Google Shape;1670;p40"/>
          <p:cNvGrpSpPr/>
          <p:nvPr/>
        </p:nvGrpSpPr>
        <p:grpSpPr>
          <a:xfrm>
            <a:off x="3646894" y="2252142"/>
            <a:ext cx="299598" cy="308322"/>
            <a:chOff x="3739275" y="2525850"/>
            <a:chExt cx="226625" cy="226175"/>
          </a:xfrm>
        </p:grpSpPr>
        <p:sp>
          <p:nvSpPr>
            <p:cNvPr id="1671" name="Google Shape;1671;p40"/>
            <p:cNvSpPr/>
            <p:nvPr/>
          </p:nvSpPr>
          <p:spPr>
            <a:xfrm>
              <a:off x="3779425" y="2525850"/>
              <a:ext cx="20100" cy="40150"/>
            </a:xfrm>
            <a:custGeom>
              <a:rect b="b" l="l" r="r" t="t"/>
              <a:pathLst>
                <a:path extrusionOk="0" h="1606" w="804">
                  <a:moveTo>
                    <a:pt x="393" y="0"/>
                  </a:moveTo>
                  <a:cubicBezTo>
                    <a:pt x="179" y="0"/>
                    <a:pt x="1" y="178"/>
                    <a:pt x="1" y="410"/>
                  </a:cubicBezTo>
                  <a:lnTo>
                    <a:pt x="1" y="1195"/>
                  </a:lnTo>
                  <a:cubicBezTo>
                    <a:pt x="1" y="1427"/>
                    <a:pt x="179" y="1606"/>
                    <a:pt x="393" y="1606"/>
                  </a:cubicBezTo>
                  <a:cubicBezTo>
                    <a:pt x="625" y="1606"/>
                    <a:pt x="804" y="1427"/>
                    <a:pt x="804" y="1195"/>
                  </a:cubicBezTo>
                  <a:lnTo>
                    <a:pt x="804" y="410"/>
                  </a:lnTo>
                  <a:cubicBezTo>
                    <a:pt x="804" y="178"/>
                    <a:pt x="625" y="0"/>
                    <a:pt x="39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2" name="Google Shape;1672;p40"/>
            <p:cNvSpPr/>
            <p:nvPr/>
          </p:nvSpPr>
          <p:spPr>
            <a:xfrm>
              <a:off x="3739275" y="2605675"/>
              <a:ext cx="226625" cy="146350"/>
            </a:xfrm>
            <a:custGeom>
              <a:rect b="b" l="l" r="r" t="t"/>
              <a:pathLst>
                <a:path extrusionOk="0" h="5854" w="9065">
                  <a:moveTo>
                    <a:pt x="2927" y="804"/>
                  </a:moveTo>
                  <a:lnTo>
                    <a:pt x="2927" y="1856"/>
                  </a:lnTo>
                  <a:lnTo>
                    <a:pt x="804" y="1856"/>
                  </a:lnTo>
                  <a:lnTo>
                    <a:pt x="804" y="804"/>
                  </a:lnTo>
                  <a:close/>
                  <a:moveTo>
                    <a:pt x="5604" y="804"/>
                  </a:moveTo>
                  <a:lnTo>
                    <a:pt x="5604" y="1856"/>
                  </a:lnTo>
                  <a:lnTo>
                    <a:pt x="3462" y="1856"/>
                  </a:lnTo>
                  <a:lnTo>
                    <a:pt x="3462" y="804"/>
                  </a:lnTo>
                  <a:close/>
                  <a:moveTo>
                    <a:pt x="8262" y="804"/>
                  </a:moveTo>
                  <a:lnTo>
                    <a:pt x="8262" y="1856"/>
                  </a:lnTo>
                  <a:lnTo>
                    <a:pt x="6121" y="1856"/>
                  </a:lnTo>
                  <a:lnTo>
                    <a:pt x="6121" y="804"/>
                  </a:lnTo>
                  <a:close/>
                  <a:moveTo>
                    <a:pt x="2927" y="2392"/>
                  </a:moveTo>
                  <a:lnTo>
                    <a:pt x="2927" y="3462"/>
                  </a:lnTo>
                  <a:lnTo>
                    <a:pt x="804" y="3462"/>
                  </a:lnTo>
                  <a:lnTo>
                    <a:pt x="804" y="2392"/>
                  </a:lnTo>
                  <a:close/>
                  <a:moveTo>
                    <a:pt x="5604" y="2392"/>
                  </a:moveTo>
                  <a:lnTo>
                    <a:pt x="5604" y="3462"/>
                  </a:lnTo>
                  <a:lnTo>
                    <a:pt x="3462" y="3462"/>
                  </a:lnTo>
                  <a:lnTo>
                    <a:pt x="3462" y="2392"/>
                  </a:lnTo>
                  <a:close/>
                  <a:moveTo>
                    <a:pt x="8262" y="2392"/>
                  </a:moveTo>
                  <a:lnTo>
                    <a:pt x="8262" y="3462"/>
                  </a:lnTo>
                  <a:lnTo>
                    <a:pt x="6121" y="3462"/>
                  </a:lnTo>
                  <a:lnTo>
                    <a:pt x="6121" y="2392"/>
                  </a:lnTo>
                  <a:close/>
                  <a:moveTo>
                    <a:pt x="2927" y="3980"/>
                  </a:moveTo>
                  <a:lnTo>
                    <a:pt x="2927" y="5050"/>
                  </a:lnTo>
                  <a:lnTo>
                    <a:pt x="804" y="5050"/>
                  </a:lnTo>
                  <a:lnTo>
                    <a:pt x="804" y="3980"/>
                  </a:lnTo>
                  <a:close/>
                  <a:moveTo>
                    <a:pt x="5604" y="3980"/>
                  </a:moveTo>
                  <a:lnTo>
                    <a:pt x="5604" y="5050"/>
                  </a:lnTo>
                  <a:lnTo>
                    <a:pt x="3462" y="5050"/>
                  </a:lnTo>
                  <a:lnTo>
                    <a:pt x="3462" y="3980"/>
                  </a:lnTo>
                  <a:close/>
                  <a:moveTo>
                    <a:pt x="8262" y="3980"/>
                  </a:moveTo>
                  <a:lnTo>
                    <a:pt x="8262" y="5050"/>
                  </a:lnTo>
                  <a:lnTo>
                    <a:pt x="6121" y="5050"/>
                  </a:lnTo>
                  <a:lnTo>
                    <a:pt x="6121" y="3980"/>
                  </a:lnTo>
                  <a:close/>
                  <a:moveTo>
                    <a:pt x="1" y="1"/>
                  </a:moveTo>
                  <a:lnTo>
                    <a:pt x="1" y="5853"/>
                  </a:lnTo>
                  <a:lnTo>
                    <a:pt x="9065" y="5853"/>
                  </a:lnTo>
                  <a:lnTo>
                    <a:pt x="9065"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3" name="Google Shape;1673;p40"/>
            <p:cNvSpPr/>
            <p:nvPr/>
          </p:nvSpPr>
          <p:spPr>
            <a:xfrm>
              <a:off x="3905675" y="2525850"/>
              <a:ext cx="20100" cy="40150"/>
            </a:xfrm>
            <a:custGeom>
              <a:rect b="b" l="l" r="r" t="t"/>
              <a:pathLst>
                <a:path extrusionOk="0" h="1606" w="804">
                  <a:moveTo>
                    <a:pt x="411" y="0"/>
                  </a:moveTo>
                  <a:cubicBezTo>
                    <a:pt x="179" y="0"/>
                    <a:pt x="0" y="178"/>
                    <a:pt x="0" y="410"/>
                  </a:cubicBezTo>
                  <a:lnTo>
                    <a:pt x="0" y="1195"/>
                  </a:lnTo>
                  <a:cubicBezTo>
                    <a:pt x="0" y="1427"/>
                    <a:pt x="179" y="1606"/>
                    <a:pt x="411" y="1606"/>
                  </a:cubicBezTo>
                  <a:cubicBezTo>
                    <a:pt x="643" y="1606"/>
                    <a:pt x="803" y="1427"/>
                    <a:pt x="803" y="1195"/>
                  </a:cubicBezTo>
                  <a:lnTo>
                    <a:pt x="803" y="410"/>
                  </a:lnTo>
                  <a:cubicBezTo>
                    <a:pt x="803" y="178"/>
                    <a:pt x="643" y="0"/>
                    <a:pt x="41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4" name="Google Shape;1674;p40"/>
            <p:cNvSpPr/>
            <p:nvPr/>
          </p:nvSpPr>
          <p:spPr>
            <a:xfrm>
              <a:off x="3739275" y="2545900"/>
              <a:ext cx="226625" cy="46425"/>
            </a:xfrm>
            <a:custGeom>
              <a:rect b="b" l="l" r="r" t="t"/>
              <a:pathLst>
                <a:path extrusionOk="0" h="1857" w="9065">
                  <a:moveTo>
                    <a:pt x="1" y="1"/>
                  </a:moveTo>
                  <a:lnTo>
                    <a:pt x="1" y="1857"/>
                  </a:lnTo>
                  <a:lnTo>
                    <a:pt x="9065" y="1857"/>
                  </a:lnTo>
                  <a:lnTo>
                    <a:pt x="9065" y="1"/>
                  </a:lnTo>
                  <a:lnTo>
                    <a:pt x="7994" y="1"/>
                  </a:lnTo>
                  <a:lnTo>
                    <a:pt x="7994" y="393"/>
                  </a:lnTo>
                  <a:cubicBezTo>
                    <a:pt x="7994" y="929"/>
                    <a:pt x="7584" y="1321"/>
                    <a:pt x="7067" y="1321"/>
                  </a:cubicBezTo>
                  <a:cubicBezTo>
                    <a:pt x="6549" y="1321"/>
                    <a:pt x="6121" y="929"/>
                    <a:pt x="6121" y="393"/>
                  </a:cubicBezTo>
                  <a:lnTo>
                    <a:pt x="6121" y="1"/>
                  </a:lnTo>
                  <a:lnTo>
                    <a:pt x="2927" y="1"/>
                  </a:lnTo>
                  <a:lnTo>
                    <a:pt x="2927" y="393"/>
                  </a:lnTo>
                  <a:cubicBezTo>
                    <a:pt x="2927" y="929"/>
                    <a:pt x="2535" y="1321"/>
                    <a:pt x="1999" y="1321"/>
                  </a:cubicBezTo>
                  <a:cubicBezTo>
                    <a:pt x="1482" y="1321"/>
                    <a:pt x="1072" y="929"/>
                    <a:pt x="1072" y="393"/>
                  </a:cubicBezTo>
                  <a:lnTo>
                    <a:pt x="1072"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75" name="Google Shape;1675;p40"/>
          <p:cNvGrpSpPr/>
          <p:nvPr/>
        </p:nvGrpSpPr>
        <p:grpSpPr>
          <a:xfrm>
            <a:off x="3120076" y="2225372"/>
            <a:ext cx="272464" cy="361861"/>
            <a:chOff x="4518575" y="2506200"/>
            <a:chExt cx="206100" cy="265450"/>
          </a:xfrm>
        </p:grpSpPr>
        <p:sp>
          <p:nvSpPr>
            <p:cNvPr id="1676" name="Google Shape;1676;p40"/>
            <p:cNvSpPr/>
            <p:nvPr/>
          </p:nvSpPr>
          <p:spPr>
            <a:xfrm>
              <a:off x="4518575" y="2506200"/>
              <a:ext cx="206100" cy="265450"/>
            </a:xfrm>
            <a:custGeom>
              <a:rect b="b" l="l" r="r" t="t"/>
              <a:pathLst>
                <a:path extrusionOk="0" h="10618" w="8244">
                  <a:moveTo>
                    <a:pt x="7440" y="786"/>
                  </a:moveTo>
                  <a:lnTo>
                    <a:pt x="7440" y="9832"/>
                  </a:lnTo>
                  <a:lnTo>
                    <a:pt x="803" y="9832"/>
                  </a:lnTo>
                  <a:lnTo>
                    <a:pt x="803" y="786"/>
                  </a:lnTo>
                  <a:close/>
                  <a:moveTo>
                    <a:pt x="0" y="1"/>
                  </a:moveTo>
                  <a:lnTo>
                    <a:pt x="0" y="10617"/>
                  </a:lnTo>
                  <a:lnTo>
                    <a:pt x="8243" y="10617"/>
                  </a:lnTo>
                  <a:lnTo>
                    <a:pt x="8243"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7" name="Google Shape;1677;p40"/>
            <p:cNvSpPr/>
            <p:nvPr/>
          </p:nvSpPr>
          <p:spPr>
            <a:xfrm>
              <a:off x="4628300" y="2555725"/>
              <a:ext cx="56225" cy="13400"/>
            </a:xfrm>
            <a:custGeom>
              <a:rect b="b" l="l" r="r" t="t"/>
              <a:pathLst>
                <a:path extrusionOk="0" h="536" w="2249">
                  <a:moveTo>
                    <a:pt x="0" y="0"/>
                  </a:moveTo>
                  <a:lnTo>
                    <a:pt x="0" y="536"/>
                  </a:lnTo>
                  <a:lnTo>
                    <a:pt x="2249" y="536"/>
                  </a:lnTo>
                  <a:lnTo>
                    <a:pt x="2249"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8" name="Google Shape;1678;p40"/>
            <p:cNvSpPr/>
            <p:nvPr/>
          </p:nvSpPr>
          <p:spPr>
            <a:xfrm>
              <a:off x="4628300" y="2608800"/>
              <a:ext cx="56225" cy="13425"/>
            </a:xfrm>
            <a:custGeom>
              <a:rect b="b" l="l" r="r" t="t"/>
              <a:pathLst>
                <a:path extrusionOk="0" h="537" w="2249">
                  <a:moveTo>
                    <a:pt x="0" y="1"/>
                  </a:moveTo>
                  <a:lnTo>
                    <a:pt x="0" y="536"/>
                  </a:lnTo>
                  <a:lnTo>
                    <a:pt x="2249" y="536"/>
                  </a:lnTo>
                  <a:lnTo>
                    <a:pt x="2249"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9" name="Google Shape;1679;p40"/>
            <p:cNvSpPr/>
            <p:nvPr/>
          </p:nvSpPr>
          <p:spPr>
            <a:xfrm>
              <a:off x="4628300" y="2715425"/>
              <a:ext cx="56225" cy="13400"/>
            </a:xfrm>
            <a:custGeom>
              <a:rect b="b" l="l" r="r" t="t"/>
              <a:pathLst>
                <a:path extrusionOk="0" h="536" w="2249">
                  <a:moveTo>
                    <a:pt x="0" y="0"/>
                  </a:moveTo>
                  <a:lnTo>
                    <a:pt x="0" y="535"/>
                  </a:lnTo>
                  <a:lnTo>
                    <a:pt x="2249" y="535"/>
                  </a:lnTo>
                  <a:lnTo>
                    <a:pt x="2249"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0" name="Google Shape;1680;p40"/>
            <p:cNvSpPr/>
            <p:nvPr/>
          </p:nvSpPr>
          <p:spPr>
            <a:xfrm>
              <a:off x="4628300" y="2662325"/>
              <a:ext cx="56225" cy="12975"/>
            </a:xfrm>
            <a:custGeom>
              <a:rect b="b" l="l" r="r" t="t"/>
              <a:pathLst>
                <a:path extrusionOk="0" h="519" w="2249">
                  <a:moveTo>
                    <a:pt x="0" y="1"/>
                  </a:moveTo>
                  <a:lnTo>
                    <a:pt x="0" y="518"/>
                  </a:lnTo>
                  <a:lnTo>
                    <a:pt x="2249" y="518"/>
                  </a:lnTo>
                  <a:lnTo>
                    <a:pt x="2249"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1" name="Google Shape;1681;p40"/>
            <p:cNvSpPr/>
            <p:nvPr/>
          </p:nvSpPr>
          <p:spPr>
            <a:xfrm>
              <a:off x="4558275" y="25392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2" name="Google Shape;1682;p40"/>
            <p:cNvSpPr/>
            <p:nvPr/>
          </p:nvSpPr>
          <p:spPr>
            <a:xfrm>
              <a:off x="4558275" y="2592300"/>
              <a:ext cx="49525" cy="40625"/>
            </a:xfrm>
            <a:custGeom>
              <a:rect b="b" l="l" r="r" t="t"/>
              <a:pathLst>
                <a:path extrusionOk="0" h="1625" w="1981">
                  <a:moveTo>
                    <a:pt x="1606" y="1"/>
                  </a:moveTo>
                  <a:lnTo>
                    <a:pt x="732" y="893"/>
                  </a:lnTo>
                  <a:lnTo>
                    <a:pt x="375" y="536"/>
                  </a:lnTo>
                  <a:lnTo>
                    <a:pt x="0" y="911"/>
                  </a:lnTo>
                  <a:lnTo>
                    <a:pt x="732" y="1624"/>
                  </a:lnTo>
                  <a:lnTo>
                    <a:pt x="1981" y="375"/>
                  </a:lnTo>
                  <a:lnTo>
                    <a:pt x="160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3" name="Google Shape;1683;p40"/>
            <p:cNvSpPr/>
            <p:nvPr/>
          </p:nvSpPr>
          <p:spPr>
            <a:xfrm>
              <a:off x="4558275" y="2645375"/>
              <a:ext cx="49525" cy="41075"/>
            </a:xfrm>
            <a:custGeom>
              <a:rect b="b" l="l" r="r" t="t"/>
              <a:pathLst>
                <a:path extrusionOk="0" h="1643" w="1981">
                  <a:moveTo>
                    <a:pt x="1606" y="1"/>
                  </a:moveTo>
                  <a:lnTo>
                    <a:pt x="732" y="893"/>
                  </a:lnTo>
                  <a:lnTo>
                    <a:pt x="375" y="536"/>
                  </a:lnTo>
                  <a:lnTo>
                    <a:pt x="0" y="911"/>
                  </a:lnTo>
                  <a:lnTo>
                    <a:pt x="732" y="1642"/>
                  </a:lnTo>
                  <a:lnTo>
                    <a:pt x="1981" y="376"/>
                  </a:lnTo>
                  <a:lnTo>
                    <a:pt x="160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4" name="Google Shape;1684;p40"/>
            <p:cNvSpPr/>
            <p:nvPr/>
          </p:nvSpPr>
          <p:spPr>
            <a:xfrm>
              <a:off x="4558275" y="26980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85" name="Google Shape;1685;p40"/>
          <p:cNvGrpSpPr/>
          <p:nvPr/>
        </p:nvGrpSpPr>
        <p:grpSpPr>
          <a:xfrm>
            <a:off x="4201277" y="2252342"/>
            <a:ext cx="299631" cy="308322"/>
            <a:chOff x="4164375" y="1677425"/>
            <a:chExt cx="226650" cy="226175"/>
          </a:xfrm>
        </p:grpSpPr>
        <p:sp>
          <p:nvSpPr>
            <p:cNvPr id="1686" name="Google Shape;1686;p40"/>
            <p:cNvSpPr/>
            <p:nvPr/>
          </p:nvSpPr>
          <p:spPr>
            <a:xfrm>
              <a:off x="4164375" y="1677425"/>
              <a:ext cx="226650" cy="226175"/>
            </a:xfrm>
            <a:custGeom>
              <a:rect b="b" l="l" r="r" t="t"/>
              <a:pathLst>
                <a:path extrusionOk="0" h="9047" w="9066">
                  <a:moveTo>
                    <a:pt x="1" y="0"/>
                  </a:moveTo>
                  <a:lnTo>
                    <a:pt x="1" y="9047"/>
                  </a:lnTo>
                  <a:lnTo>
                    <a:pt x="9065" y="9047"/>
                  </a:lnTo>
                  <a:lnTo>
                    <a:pt x="9065" y="8244"/>
                  </a:lnTo>
                  <a:lnTo>
                    <a:pt x="804" y="8244"/>
                  </a:lnTo>
                  <a:lnTo>
                    <a:pt x="804"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7" name="Google Shape;1687;p40"/>
            <p:cNvSpPr/>
            <p:nvPr/>
          </p:nvSpPr>
          <p:spPr>
            <a:xfrm>
              <a:off x="4204525"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8" name="Google Shape;1688;p40"/>
            <p:cNvSpPr/>
            <p:nvPr/>
          </p:nvSpPr>
          <p:spPr>
            <a:xfrm>
              <a:off x="4254500" y="1677425"/>
              <a:ext cx="36600" cy="186475"/>
            </a:xfrm>
            <a:custGeom>
              <a:rect b="b" l="l" r="r" t="t"/>
              <a:pathLst>
                <a:path extrusionOk="0" h="7459" w="1464">
                  <a:moveTo>
                    <a:pt x="0" y="0"/>
                  </a:moveTo>
                  <a:lnTo>
                    <a:pt x="0" y="7459"/>
                  </a:lnTo>
                  <a:lnTo>
                    <a:pt x="1463" y="7459"/>
                  </a:lnTo>
                  <a:lnTo>
                    <a:pt x="1463"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89" name="Google Shape;1689;p40"/>
            <p:cNvSpPr/>
            <p:nvPr/>
          </p:nvSpPr>
          <p:spPr>
            <a:xfrm>
              <a:off x="4304450"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0" name="Google Shape;1690;p40"/>
            <p:cNvSpPr/>
            <p:nvPr/>
          </p:nvSpPr>
          <p:spPr>
            <a:xfrm>
              <a:off x="4354400" y="1803650"/>
              <a:ext cx="36625" cy="60250"/>
            </a:xfrm>
            <a:custGeom>
              <a:rect b="b" l="l" r="r" t="t"/>
              <a:pathLst>
                <a:path extrusionOk="0" h="2410" w="1465">
                  <a:moveTo>
                    <a:pt x="1" y="1"/>
                  </a:moveTo>
                  <a:lnTo>
                    <a:pt x="1" y="2410"/>
                  </a:lnTo>
                  <a:lnTo>
                    <a:pt x="1464" y="2410"/>
                  </a:lnTo>
                  <a:lnTo>
                    <a:pt x="146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91" name="Google Shape;1691;p40"/>
          <p:cNvGrpSpPr/>
          <p:nvPr/>
        </p:nvGrpSpPr>
        <p:grpSpPr>
          <a:xfrm>
            <a:off x="5255242" y="2243531"/>
            <a:ext cx="299003" cy="308322"/>
            <a:chOff x="5226025" y="1677425"/>
            <a:chExt cx="226175" cy="226175"/>
          </a:xfrm>
        </p:grpSpPr>
        <p:sp>
          <p:nvSpPr>
            <p:cNvPr id="1692" name="Google Shape;1692;p40"/>
            <p:cNvSpPr/>
            <p:nvPr/>
          </p:nvSpPr>
          <p:spPr>
            <a:xfrm>
              <a:off x="5226025" y="1677425"/>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3" name="Google Shape;1693;p40"/>
            <p:cNvSpPr/>
            <p:nvPr/>
          </p:nvSpPr>
          <p:spPr>
            <a:xfrm>
              <a:off x="5259025" y="1733625"/>
              <a:ext cx="193175" cy="113325"/>
            </a:xfrm>
            <a:custGeom>
              <a:rect b="b" l="l" r="r" t="t"/>
              <a:pathLst>
                <a:path extrusionOk="0" h="4533" w="7727">
                  <a:moveTo>
                    <a:pt x="554" y="1"/>
                  </a:moveTo>
                  <a:lnTo>
                    <a:pt x="1" y="571"/>
                  </a:lnTo>
                  <a:lnTo>
                    <a:pt x="2410" y="2980"/>
                  </a:lnTo>
                  <a:lnTo>
                    <a:pt x="3213" y="2177"/>
                  </a:lnTo>
                  <a:lnTo>
                    <a:pt x="4533" y="3516"/>
                  </a:lnTo>
                  <a:lnTo>
                    <a:pt x="5336" y="2713"/>
                  </a:lnTo>
                  <a:lnTo>
                    <a:pt x="6389" y="3765"/>
                  </a:lnTo>
                  <a:lnTo>
                    <a:pt x="5603" y="4533"/>
                  </a:lnTo>
                  <a:lnTo>
                    <a:pt x="7727" y="4533"/>
                  </a:lnTo>
                  <a:lnTo>
                    <a:pt x="7727" y="2409"/>
                  </a:lnTo>
                  <a:lnTo>
                    <a:pt x="6942" y="3194"/>
                  </a:lnTo>
                  <a:lnTo>
                    <a:pt x="5336" y="1589"/>
                  </a:lnTo>
                  <a:lnTo>
                    <a:pt x="4533" y="2391"/>
                  </a:lnTo>
                  <a:lnTo>
                    <a:pt x="3213" y="1053"/>
                  </a:lnTo>
                  <a:lnTo>
                    <a:pt x="2410" y="1856"/>
                  </a:lnTo>
                  <a:lnTo>
                    <a:pt x="55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94" name="Google Shape;1694;p40"/>
          <p:cNvGrpSpPr/>
          <p:nvPr/>
        </p:nvGrpSpPr>
        <p:grpSpPr>
          <a:xfrm>
            <a:off x="4728626" y="2243624"/>
            <a:ext cx="299003" cy="308322"/>
            <a:chOff x="4835275" y="1198350"/>
            <a:chExt cx="226175" cy="226175"/>
          </a:xfrm>
        </p:grpSpPr>
        <p:sp>
          <p:nvSpPr>
            <p:cNvPr id="1695" name="Google Shape;1695;p40"/>
            <p:cNvSpPr/>
            <p:nvPr/>
          </p:nvSpPr>
          <p:spPr>
            <a:xfrm>
              <a:off x="4835275" y="1198350"/>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6" name="Google Shape;1696;p40"/>
            <p:cNvSpPr/>
            <p:nvPr/>
          </p:nvSpPr>
          <p:spPr>
            <a:xfrm>
              <a:off x="4868275" y="1255000"/>
              <a:ext cx="193175" cy="113325"/>
            </a:xfrm>
            <a:custGeom>
              <a:rect b="b" l="l" r="r" t="t"/>
              <a:pathLst>
                <a:path extrusionOk="0" h="4533" w="7727">
                  <a:moveTo>
                    <a:pt x="5603" y="0"/>
                  </a:moveTo>
                  <a:lnTo>
                    <a:pt x="6388" y="785"/>
                  </a:lnTo>
                  <a:lnTo>
                    <a:pt x="5336" y="1838"/>
                  </a:lnTo>
                  <a:lnTo>
                    <a:pt x="4533" y="1035"/>
                  </a:lnTo>
                  <a:lnTo>
                    <a:pt x="3195" y="2356"/>
                  </a:lnTo>
                  <a:lnTo>
                    <a:pt x="2409" y="1571"/>
                  </a:lnTo>
                  <a:lnTo>
                    <a:pt x="1" y="3979"/>
                  </a:lnTo>
                  <a:lnTo>
                    <a:pt x="554" y="4532"/>
                  </a:lnTo>
                  <a:lnTo>
                    <a:pt x="2409" y="2695"/>
                  </a:lnTo>
                  <a:lnTo>
                    <a:pt x="3195" y="3480"/>
                  </a:lnTo>
                  <a:lnTo>
                    <a:pt x="4533" y="2159"/>
                  </a:lnTo>
                  <a:lnTo>
                    <a:pt x="5336" y="2962"/>
                  </a:lnTo>
                  <a:lnTo>
                    <a:pt x="6941" y="1339"/>
                  </a:lnTo>
                  <a:lnTo>
                    <a:pt x="7727" y="2124"/>
                  </a:lnTo>
                  <a:lnTo>
                    <a:pt x="7727"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97" name="Google Shape;1697;p40"/>
          <p:cNvGrpSpPr/>
          <p:nvPr/>
        </p:nvGrpSpPr>
        <p:grpSpPr>
          <a:xfrm>
            <a:off x="6415471" y="2227523"/>
            <a:ext cx="347356" cy="358215"/>
            <a:chOff x="968775" y="1180050"/>
            <a:chExt cx="262750" cy="262775"/>
          </a:xfrm>
        </p:grpSpPr>
        <p:sp>
          <p:nvSpPr>
            <p:cNvPr id="1698" name="Google Shape;1698;p40"/>
            <p:cNvSpPr/>
            <p:nvPr/>
          </p:nvSpPr>
          <p:spPr>
            <a:xfrm>
              <a:off x="1061550" y="1180050"/>
              <a:ext cx="169975" cy="169550"/>
            </a:xfrm>
            <a:custGeom>
              <a:rect b="b" l="l" r="r" t="t"/>
              <a:pathLst>
                <a:path extrusionOk="0" h="6782" w="6799">
                  <a:moveTo>
                    <a:pt x="5478" y="1"/>
                  </a:moveTo>
                  <a:lnTo>
                    <a:pt x="4015" y="1464"/>
                  </a:lnTo>
                  <a:lnTo>
                    <a:pt x="4086" y="2160"/>
                  </a:lnTo>
                  <a:lnTo>
                    <a:pt x="1963" y="4283"/>
                  </a:lnTo>
                  <a:cubicBezTo>
                    <a:pt x="1785" y="4194"/>
                    <a:pt x="1571" y="4122"/>
                    <a:pt x="1339" y="4122"/>
                  </a:cubicBezTo>
                  <a:cubicBezTo>
                    <a:pt x="607" y="4122"/>
                    <a:pt x="1" y="4729"/>
                    <a:pt x="1" y="5461"/>
                  </a:cubicBezTo>
                  <a:cubicBezTo>
                    <a:pt x="1" y="6192"/>
                    <a:pt x="607" y="6781"/>
                    <a:pt x="1339" y="6781"/>
                  </a:cubicBezTo>
                  <a:cubicBezTo>
                    <a:pt x="2070" y="6781"/>
                    <a:pt x="2677" y="6192"/>
                    <a:pt x="2677" y="5461"/>
                  </a:cubicBezTo>
                  <a:cubicBezTo>
                    <a:pt x="2677" y="5229"/>
                    <a:pt x="2606" y="5032"/>
                    <a:pt x="2516" y="4854"/>
                  </a:cubicBezTo>
                  <a:lnTo>
                    <a:pt x="4657" y="2713"/>
                  </a:lnTo>
                  <a:lnTo>
                    <a:pt x="5335" y="2784"/>
                  </a:lnTo>
                  <a:lnTo>
                    <a:pt x="6799" y="1321"/>
                  </a:lnTo>
                  <a:lnTo>
                    <a:pt x="5603" y="1196"/>
                  </a:lnTo>
                  <a:lnTo>
                    <a:pt x="5478"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99" name="Google Shape;1699;p40"/>
            <p:cNvSpPr/>
            <p:nvPr/>
          </p:nvSpPr>
          <p:spPr>
            <a:xfrm>
              <a:off x="968775" y="1189875"/>
              <a:ext cx="252950" cy="252950"/>
            </a:xfrm>
            <a:custGeom>
              <a:rect b="b" l="l" r="r" t="t"/>
              <a:pathLst>
                <a:path extrusionOk="0" h="10118" w="10118">
                  <a:moveTo>
                    <a:pt x="5050" y="0"/>
                  </a:moveTo>
                  <a:cubicBezTo>
                    <a:pt x="2266" y="0"/>
                    <a:pt x="0" y="2266"/>
                    <a:pt x="0" y="5068"/>
                  </a:cubicBezTo>
                  <a:cubicBezTo>
                    <a:pt x="0" y="7851"/>
                    <a:pt x="2266" y="10117"/>
                    <a:pt x="5050" y="10117"/>
                  </a:cubicBezTo>
                  <a:cubicBezTo>
                    <a:pt x="7851" y="10117"/>
                    <a:pt x="10117" y="7851"/>
                    <a:pt x="10117" y="5068"/>
                  </a:cubicBezTo>
                  <a:cubicBezTo>
                    <a:pt x="10117" y="4193"/>
                    <a:pt x="9903" y="3390"/>
                    <a:pt x="9510" y="2695"/>
                  </a:cubicBezTo>
                  <a:lnTo>
                    <a:pt x="9421" y="2766"/>
                  </a:lnTo>
                  <a:lnTo>
                    <a:pt x="9243" y="2962"/>
                  </a:lnTo>
                  <a:lnTo>
                    <a:pt x="9011" y="2927"/>
                  </a:lnTo>
                  <a:lnTo>
                    <a:pt x="8725" y="2891"/>
                  </a:lnTo>
                  <a:lnTo>
                    <a:pt x="8725" y="2891"/>
                  </a:lnTo>
                  <a:cubicBezTo>
                    <a:pt x="9100" y="3533"/>
                    <a:pt x="9314" y="4265"/>
                    <a:pt x="9314" y="5068"/>
                  </a:cubicBezTo>
                  <a:cubicBezTo>
                    <a:pt x="9314" y="7405"/>
                    <a:pt x="7405" y="9314"/>
                    <a:pt x="5050" y="9314"/>
                  </a:cubicBezTo>
                  <a:cubicBezTo>
                    <a:pt x="2712" y="9314"/>
                    <a:pt x="803" y="7405"/>
                    <a:pt x="803" y="5068"/>
                  </a:cubicBezTo>
                  <a:cubicBezTo>
                    <a:pt x="803" y="2730"/>
                    <a:pt x="2712" y="803"/>
                    <a:pt x="5050" y="803"/>
                  </a:cubicBezTo>
                  <a:cubicBezTo>
                    <a:pt x="5853" y="803"/>
                    <a:pt x="6584" y="1017"/>
                    <a:pt x="7227" y="1392"/>
                  </a:cubicBezTo>
                  <a:lnTo>
                    <a:pt x="7209" y="1142"/>
                  </a:lnTo>
                  <a:lnTo>
                    <a:pt x="7155" y="875"/>
                  </a:lnTo>
                  <a:lnTo>
                    <a:pt x="7351" y="678"/>
                  </a:lnTo>
                  <a:lnTo>
                    <a:pt x="7441" y="589"/>
                  </a:lnTo>
                  <a:cubicBezTo>
                    <a:pt x="6727" y="214"/>
                    <a:pt x="5924" y="0"/>
                    <a:pt x="505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0" name="Google Shape;1700;p40"/>
            <p:cNvSpPr/>
            <p:nvPr/>
          </p:nvSpPr>
          <p:spPr>
            <a:xfrm>
              <a:off x="1015150" y="1236700"/>
              <a:ext cx="160175" cy="159725"/>
            </a:xfrm>
            <a:custGeom>
              <a:rect b="b" l="l" r="r" t="t"/>
              <a:pathLst>
                <a:path extrusionOk="0" h="6389" w="6407">
                  <a:moveTo>
                    <a:pt x="3195" y="1"/>
                  </a:moveTo>
                  <a:cubicBezTo>
                    <a:pt x="1446" y="1"/>
                    <a:pt x="1" y="1428"/>
                    <a:pt x="1" y="3195"/>
                  </a:cubicBezTo>
                  <a:cubicBezTo>
                    <a:pt x="1" y="4943"/>
                    <a:pt x="1446" y="6388"/>
                    <a:pt x="3195" y="6388"/>
                  </a:cubicBezTo>
                  <a:cubicBezTo>
                    <a:pt x="4961" y="6388"/>
                    <a:pt x="6406" y="4943"/>
                    <a:pt x="6406" y="3195"/>
                  </a:cubicBezTo>
                  <a:cubicBezTo>
                    <a:pt x="6406" y="2642"/>
                    <a:pt x="6264" y="2142"/>
                    <a:pt x="6032" y="1696"/>
                  </a:cubicBezTo>
                  <a:lnTo>
                    <a:pt x="5425" y="2285"/>
                  </a:lnTo>
                  <a:cubicBezTo>
                    <a:pt x="5550" y="2570"/>
                    <a:pt x="5603" y="2873"/>
                    <a:pt x="5603" y="3195"/>
                  </a:cubicBezTo>
                  <a:cubicBezTo>
                    <a:pt x="5603" y="4515"/>
                    <a:pt x="4533" y="5586"/>
                    <a:pt x="3195" y="5586"/>
                  </a:cubicBezTo>
                  <a:cubicBezTo>
                    <a:pt x="1892" y="5586"/>
                    <a:pt x="804" y="4515"/>
                    <a:pt x="804" y="3195"/>
                  </a:cubicBezTo>
                  <a:cubicBezTo>
                    <a:pt x="804" y="1874"/>
                    <a:pt x="1892" y="786"/>
                    <a:pt x="3195" y="786"/>
                  </a:cubicBezTo>
                  <a:cubicBezTo>
                    <a:pt x="3534" y="786"/>
                    <a:pt x="3837" y="857"/>
                    <a:pt x="4105" y="964"/>
                  </a:cubicBezTo>
                  <a:lnTo>
                    <a:pt x="4711" y="376"/>
                  </a:lnTo>
                  <a:cubicBezTo>
                    <a:pt x="4265" y="126"/>
                    <a:pt x="3748" y="1"/>
                    <a:pt x="3195"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01" name="Google Shape;1701;p40"/>
          <p:cNvGrpSpPr/>
          <p:nvPr/>
        </p:nvGrpSpPr>
        <p:grpSpPr>
          <a:xfrm>
            <a:off x="5780370" y="2294592"/>
            <a:ext cx="386288" cy="224042"/>
            <a:chOff x="1678900" y="1231350"/>
            <a:chExt cx="292200" cy="164350"/>
          </a:xfrm>
        </p:grpSpPr>
        <p:sp>
          <p:nvSpPr>
            <p:cNvPr id="1702" name="Google Shape;1702;p40"/>
            <p:cNvSpPr/>
            <p:nvPr/>
          </p:nvSpPr>
          <p:spPr>
            <a:xfrm>
              <a:off x="1678900" y="1231350"/>
              <a:ext cx="233775" cy="159725"/>
            </a:xfrm>
            <a:custGeom>
              <a:rect b="b" l="l" r="r" t="t"/>
              <a:pathLst>
                <a:path extrusionOk="0" h="6389" w="9351">
                  <a:moveTo>
                    <a:pt x="5853" y="1"/>
                  </a:moveTo>
                  <a:cubicBezTo>
                    <a:pt x="2624" y="1"/>
                    <a:pt x="1" y="2641"/>
                    <a:pt x="1" y="5871"/>
                  </a:cubicBezTo>
                  <a:lnTo>
                    <a:pt x="1" y="6388"/>
                  </a:lnTo>
                  <a:lnTo>
                    <a:pt x="786" y="6388"/>
                  </a:lnTo>
                  <a:lnTo>
                    <a:pt x="786" y="5871"/>
                  </a:lnTo>
                  <a:cubicBezTo>
                    <a:pt x="786" y="5318"/>
                    <a:pt x="893" y="4783"/>
                    <a:pt x="1053" y="4301"/>
                  </a:cubicBezTo>
                  <a:lnTo>
                    <a:pt x="1535" y="4497"/>
                  </a:lnTo>
                  <a:cubicBezTo>
                    <a:pt x="1589" y="4319"/>
                    <a:pt x="1660" y="4158"/>
                    <a:pt x="1731" y="3997"/>
                  </a:cubicBezTo>
                  <a:lnTo>
                    <a:pt x="1232" y="3801"/>
                  </a:lnTo>
                  <a:cubicBezTo>
                    <a:pt x="1428" y="3355"/>
                    <a:pt x="1714" y="2927"/>
                    <a:pt x="2035" y="2570"/>
                  </a:cubicBezTo>
                  <a:lnTo>
                    <a:pt x="2410" y="2927"/>
                  </a:lnTo>
                  <a:cubicBezTo>
                    <a:pt x="2517" y="2802"/>
                    <a:pt x="2641" y="2677"/>
                    <a:pt x="2784" y="2552"/>
                  </a:cubicBezTo>
                  <a:lnTo>
                    <a:pt x="2410" y="2178"/>
                  </a:lnTo>
                  <a:cubicBezTo>
                    <a:pt x="2766" y="1839"/>
                    <a:pt x="3177" y="1553"/>
                    <a:pt x="3623" y="1321"/>
                  </a:cubicBezTo>
                  <a:lnTo>
                    <a:pt x="3819" y="1821"/>
                  </a:lnTo>
                  <a:cubicBezTo>
                    <a:pt x="3980" y="1731"/>
                    <a:pt x="4158" y="1678"/>
                    <a:pt x="4319" y="1607"/>
                  </a:cubicBezTo>
                  <a:lnTo>
                    <a:pt x="4122" y="1107"/>
                  </a:lnTo>
                  <a:cubicBezTo>
                    <a:pt x="4568" y="946"/>
                    <a:pt x="5068" y="839"/>
                    <a:pt x="5586" y="821"/>
                  </a:cubicBezTo>
                  <a:lnTo>
                    <a:pt x="5586" y="1357"/>
                  </a:lnTo>
                  <a:cubicBezTo>
                    <a:pt x="5675" y="1357"/>
                    <a:pt x="5746" y="1339"/>
                    <a:pt x="5853" y="1339"/>
                  </a:cubicBezTo>
                  <a:cubicBezTo>
                    <a:pt x="5942" y="1339"/>
                    <a:pt x="6014" y="1339"/>
                    <a:pt x="6103" y="1357"/>
                  </a:cubicBezTo>
                  <a:lnTo>
                    <a:pt x="6103" y="821"/>
                  </a:lnTo>
                  <a:cubicBezTo>
                    <a:pt x="6638" y="839"/>
                    <a:pt x="7120" y="964"/>
                    <a:pt x="7566" y="1125"/>
                  </a:cubicBezTo>
                  <a:lnTo>
                    <a:pt x="7370" y="1607"/>
                  </a:lnTo>
                  <a:cubicBezTo>
                    <a:pt x="7548" y="1678"/>
                    <a:pt x="7709" y="1731"/>
                    <a:pt x="7869" y="1821"/>
                  </a:cubicBezTo>
                  <a:lnTo>
                    <a:pt x="8066" y="1321"/>
                  </a:lnTo>
                  <a:cubicBezTo>
                    <a:pt x="8315" y="1446"/>
                    <a:pt x="8547" y="1589"/>
                    <a:pt x="8761" y="1749"/>
                  </a:cubicBezTo>
                  <a:lnTo>
                    <a:pt x="9350" y="1178"/>
                  </a:lnTo>
                  <a:cubicBezTo>
                    <a:pt x="8369" y="447"/>
                    <a:pt x="7173" y="1"/>
                    <a:pt x="5853"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3" name="Google Shape;1703;p40"/>
            <p:cNvSpPr/>
            <p:nvPr/>
          </p:nvSpPr>
          <p:spPr>
            <a:xfrm>
              <a:off x="1927800" y="1294250"/>
              <a:ext cx="43300" cy="96825"/>
            </a:xfrm>
            <a:custGeom>
              <a:rect b="b" l="l" r="r" t="t"/>
              <a:pathLst>
                <a:path extrusionOk="0" h="3873" w="1732">
                  <a:moveTo>
                    <a:pt x="697" y="1"/>
                  </a:moveTo>
                  <a:lnTo>
                    <a:pt x="126" y="571"/>
                  </a:lnTo>
                  <a:cubicBezTo>
                    <a:pt x="269" y="786"/>
                    <a:pt x="393" y="1035"/>
                    <a:pt x="501" y="1267"/>
                  </a:cubicBezTo>
                  <a:lnTo>
                    <a:pt x="1" y="1481"/>
                  </a:lnTo>
                  <a:cubicBezTo>
                    <a:pt x="72" y="1642"/>
                    <a:pt x="144" y="1820"/>
                    <a:pt x="197" y="1981"/>
                  </a:cubicBezTo>
                  <a:lnTo>
                    <a:pt x="697" y="1785"/>
                  </a:lnTo>
                  <a:cubicBezTo>
                    <a:pt x="840" y="2267"/>
                    <a:pt x="947" y="2802"/>
                    <a:pt x="947" y="3355"/>
                  </a:cubicBezTo>
                  <a:lnTo>
                    <a:pt x="947" y="3872"/>
                  </a:lnTo>
                  <a:lnTo>
                    <a:pt x="1732" y="3872"/>
                  </a:lnTo>
                  <a:lnTo>
                    <a:pt x="1732" y="3355"/>
                  </a:lnTo>
                  <a:cubicBezTo>
                    <a:pt x="1732" y="2106"/>
                    <a:pt x="1357" y="946"/>
                    <a:pt x="69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4" name="Google Shape;1704;p40"/>
            <p:cNvSpPr/>
            <p:nvPr/>
          </p:nvSpPr>
          <p:spPr>
            <a:xfrm>
              <a:off x="1809600" y="1267925"/>
              <a:ext cx="128500" cy="127775"/>
            </a:xfrm>
            <a:custGeom>
              <a:rect b="b" l="l" r="r" t="t"/>
              <a:pathLst>
                <a:path extrusionOk="0" h="5111" w="5140">
                  <a:moveTo>
                    <a:pt x="5139" y="1"/>
                  </a:moveTo>
                  <a:lnTo>
                    <a:pt x="250" y="4158"/>
                  </a:lnTo>
                  <a:cubicBezTo>
                    <a:pt x="215" y="4176"/>
                    <a:pt x="215" y="4194"/>
                    <a:pt x="179" y="4230"/>
                  </a:cubicBezTo>
                  <a:cubicBezTo>
                    <a:pt x="1" y="4461"/>
                    <a:pt x="18" y="4783"/>
                    <a:pt x="250" y="4997"/>
                  </a:cubicBezTo>
                  <a:cubicBezTo>
                    <a:pt x="351" y="5074"/>
                    <a:pt x="468" y="5111"/>
                    <a:pt x="584" y="5111"/>
                  </a:cubicBezTo>
                  <a:cubicBezTo>
                    <a:pt x="737" y="5111"/>
                    <a:pt x="888" y="5047"/>
                    <a:pt x="1000" y="4925"/>
                  </a:cubicBezTo>
                  <a:lnTo>
                    <a:pt x="5139"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05" name="Google Shape;1705;p40"/>
          <p:cNvSpPr/>
          <p:nvPr/>
        </p:nvSpPr>
        <p:spPr>
          <a:xfrm>
            <a:off x="7099359" y="2216488"/>
            <a:ext cx="245958" cy="363054"/>
          </a:xfrm>
          <a:custGeom>
            <a:rect b="b" l="l" r="r" t="t"/>
            <a:pathLst>
              <a:path extrusionOk="0" h="10653" w="7442">
                <a:moveTo>
                  <a:pt x="6299" y="803"/>
                </a:moveTo>
                <a:cubicBezTo>
                  <a:pt x="6156" y="2106"/>
                  <a:pt x="5389" y="3926"/>
                  <a:pt x="4479" y="4622"/>
                </a:cubicBezTo>
                <a:cubicBezTo>
                  <a:pt x="4247" y="4800"/>
                  <a:pt x="4122" y="5050"/>
                  <a:pt x="4122" y="5318"/>
                </a:cubicBezTo>
                <a:cubicBezTo>
                  <a:pt x="4122" y="5603"/>
                  <a:pt x="4247" y="5853"/>
                  <a:pt x="4479" y="6031"/>
                </a:cubicBezTo>
                <a:cubicBezTo>
                  <a:pt x="4925" y="6388"/>
                  <a:pt x="5354" y="7013"/>
                  <a:pt x="5675" y="7726"/>
                </a:cubicBezTo>
                <a:lnTo>
                  <a:pt x="1785" y="7726"/>
                </a:lnTo>
                <a:cubicBezTo>
                  <a:pt x="2124" y="7013"/>
                  <a:pt x="2534" y="6388"/>
                  <a:pt x="2980" y="6031"/>
                </a:cubicBezTo>
                <a:cubicBezTo>
                  <a:pt x="3195" y="5853"/>
                  <a:pt x="3319" y="5603"/>
                  <a:pt x="3319" y="5318"/>
                </a:cubicBezTo>
                <a:cubicBezTo>
                  <a:pt x="3319" y="5050"/>
                  <a:pt x="3195" y="4800"/>
                  <a:pt x="2980" y="4622"/>
                </a:cubicBezTo>
                <a:cubicBezTo>
                  <a:pt x="2071" y="3926"/>
                  <a:pt x="1303" y="2106"/>
                  <a:pt x="1161" y="803"/>
                </a:cubicBezTo>
                <a:close/>
                <a:moveTo>
                  <a:pt x="1" y="0"/>
                </a:moveTo>
                <a:lnTo>
                  <a:pt x="1" y="803"/>
                </a:lnTo>
                <a:lnTo>
                  <a:pt x="358" y="803"/>
                </a:lnTo>
                <a:cubicBezTo>
                  <a:pt x="500" y="2284"/>
                  <a:pt x="1339" y="4425"/>
                  <a:pt x="2588" y="5318"/>
                </a:cubicBezTo>
                <a:cubicBezTo>
                  <a:pt x="1339" y="6228"/>
                  <a:pt x="483" y="8369"/>
                  <a:pt x="358" y="9850"/>
                </a:cubicBezTo>
                <a:lnTo>
                  <a:pt x="1" y="9850"/>
                </a:lnTo>
                <a:lnTo>
                  <a:pt x="1" y="10652"/>
                </a:lnTo>
                <a:lnTo>
                  <a:pt x="7441" y="10652"/>
                </a:lnTo>
                <a:lnTo>
                  <a:pt x="7441" y="9850"/>
                </a:lnTo>
                <a:lnTo>
                  <a:pt x="7084" y="9850"/>
                </a:lnTo>
                <a:cubicBezTo>
                  <a:pt x="6959" y="8369"/>
                  <a:pt x="6085" y="6228"/>
                  <a:pt x="4854" y="5318"/>
                </a:cubicBezTo>
                <a:cubicBezTo>
                  <a:pt x="6085" y="4425"/>
                  <a:pt x="6959" y="2284"/>
                  <a:pt x="7084" y="803"/>
                </a:cubicBezTo>
                <a:lnTo>
                  <a:pt x="7441" y="803"/>
                </a:lnTo>
                <a:lnTo>
                  <a:pt x="7441"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06" name="Google Shape;1706;p40"/>
          <p:cNvGrpSpPr/>
          <p:nvPr/>
        </p:nvGrpSpPr>
        <p:grpSpPr>
          <a:xfrm>
            <a:off x="7543606" y="2221131"/>
            <a:ext cx="322006" cy="353205"/>
            <a:chOff x="2405550" y="1181850"/>
            <a:chExt cx="243575" cy="259100"/>
          </a:xfrm>
        </p:grpSpPr>
        <p:sp>
          <p:nvSpPr>
            <p:cNvPr id="1707" name="Google Shape;1707;p40"/>
            <p:cNvSpPr/>
            <p:nvPr/>
          </p:nvSpPr>
          <p:spPr>
            <a:xfrm>
              <a:off x="2517500" y="1255000"/>
              <a:ext cx="13425" cy="12950"/>
            </a:xfrm>
            <a:custGeom>
              <a:rect b="b" l="l" r="r" t="t"/>
              <a:pathLst>
                <a:path extrusionOk="0" h="518" w="537">
                  <a:moveTo>
                    <a:pt x="269" y="0"/>
                  </a:moveTo>
                  <a:cubicBezTo>
                    <a:pt x="126" y="0"/>
                    <a:pt x="1" y="125"/>
                    <a:pt x="1" y="268"/>
                  </a:cubicBezTo>
                  <a:cubicBezTo>
                    <a:pt x="1" y="411"/>
                    <a:pt x="126" y="518"/>
                    <a:pt x="269" y="518"/>
                  </a:cubicBezTo>
                  <a:cubicBezTo>
                    <a:pt x="429" y="518"/>
                    <a:pt x="536" y="411"/>
                    <a:pt x="536" y="268"/>
                  </a:cubicBezTo>
                  <a:cubicBezTo>
                    <a:pt x="536" y="125"/>
                    <a:pt x="429" y="0"/>
                    <a:pt x="26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8" name="Google Shape;1708;p40"/>
            <p:cNvSpPr/>
            <p:nvPr/>
          </p:nvSpPr>
          <p:spPr>
            <a:xfrm>
              <a:off x="2517500" y="1387925"/>
              <a:ext cx="13425" cy="13400"/>
            </a:xfrm>
            <a:custGeom>
              <a:rect b="b" l="l" r="r" t="t"/>
              <a:pathLst>
                <a:path extrusionOk="0" h="536" w="537">
                  <a:moveTo>
                    <a:pt x="269" y="0"/>
                  </a:moveTo>
                  <a:cubicBezTo>
                    <a:pt x="126" y="0"/>
                    <a:pt x="1" y="125"/>
                    <a:pt x="1" y="268"/>
                  </a:cubicBezTo>
                  <a:cubicBezTo>
                    <a:pt x="1" y="411"/>
                    <a:pt x="126" y="536"/>
                    <a:pt x="269" y="536"/>
                  </a:cubicBezTo>
                  <a:cubicBezTo>
                    <a:pt x="429" y="536"/>
                    <a:pt x="536" y="411"/>
                    <a:pt x="536" y="268"/>
                  </a:cubicBezTo>
                  <a:cubicBezTo>
                    <a:pt x="536" y="125"/>
                    <a:pt x="429" y="0"/>
                    <a:pt x="26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9" name="Google Shape;1709;p40"/>
            <p:cNvSpPr/>
            <p:nvPr/>
          </p:nvSpPr>
          <p:spPr>
            <a:xfrm>
              <a:off x="2584425" y="1317900"/>
              <a:ext cx="12950" cy="13400"/>
            </a:xfrm>
            <a:custGeom>
              <a:rect b="b" l="l" r="r" t="t"/>
              <a:pathLst>
                <a:path extrusionOk="0" h="536" w="518">
                  <a:moveTo>
                    <a:pt x="268" y="0"/>
                  </a:moveTo>
                  <a:cubicBezTo>
                    <a:pt x="125" y="0"/>
                    <a:pt x="0" y="125"/>
                    <a:pt x="0" y="268"/>
                  </a:cubicBezTo>
                  <a:cubicBezTo>
                    <a:pt x="0" y="428"/>
                    <a:pt x="125" y="535"/>
                    <a:pt x="268" y="535"/>
                  </a:cubicBezTo>
                  <a:cubicBezTo>
                    <a:pt x="411" y="535"/>
                    <a:pt x="518" y="428"/>
                    <a:pt x="518" y="268"/>
                  </a:cubicBezTo>
                  <a:cubicBezTo>
                    <a:pt x="518" y="125"/>
                    <a:pt x="411"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0" name="Google Shape;1710;p40"/>
            <p:cNvSpPr/>
            <p:nvPr/>
          </p:nvSpPr>
          <p:spPr>
            <a:xfrm>
              <a:off x="2451050" y="1317900"/>
              <a:ext cx="13400" cy="13400"/>
            </a:xfrm>
            <a:custGeom>
              <a:rect b="b" l="l" r="r" t="t"/>
              <a:pathLst>
                <a:path extrusionOk="0" h="536" w="536">
                  <a:moveTo>
                    <a:pt x="268" y="0"/>
                  </a:moveTo>
                  <a:cubicBezTo>
                    <a:pt x="125" y="0"/>
                    <a:pt x="0" y="125"/>
                    <a:pt x="0" y="268"/>
                  </a:cubicBezTo>
                  <a:cubicBezTo>
                    <a:pt x="0" y="428"/>
                    <a:pt x="125" y="535"/>
                    <a:pt x="268" y="535"/>
                  </a:cubicBezTo>
                  <a:cubicBezTo>
                    <a:pt x="429" y="535"/>
                    <a:pt x="536" y="428"/>
                    <a:pt x="536" y="268"/>
                  </a:cubicBezTo>
                  <a:cubicBezTo>
                    <a:pt x="536" y="125"/>
                    <a:pt x="429"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1" name="Google Shape;1711;p40"/>
            <p:cNvSpPr/>
            <p:nvPr/>
          </p:nvSpPr>
          <p:spPr>
            <a:xfrm>
              <a:off x="2517500" y="1278200"/>
              <a:ext cx="44650" cy="84325"/>
            </a:xfrm>
            <a:custGeom>
              <a:rect b="b" l="l" r="r" t="t"/>
              <a:pathLst>
                <a:path extrusionOk="0" h="3373" w="1786">
                  <a:moveTo>
                    <a:pt x="1" y="0"/>
                  </a:moveTo>
                  <a:lnTo>
                    <a:pt x="1" y="1856"/>
                  </a:lnTo>
                  <a:cubicBezTo>
                    <a:pt x="1" y="1927"/>
                    <a:pt x="37" y="1999"/>
                    <a:pt x="90" y="2052"/>
                  </a:cubicBezTo>
                  <a:lnTo>
                    <a:pt x="1411" y="3372"/>
                  </a:lnTo>
                  <a:lnTo>
                    <a:pt x="1785" y="2998"/>
                  </a:lnTo>
                  <a:lnTo>
                    <a:pt x="536" y="1767"/>
                  </a:lnTo>
                  <a:lnTo>
                    <a:pt x="53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2" name="Google Shape;1712;p40"/>
            <p:cNvSpPr/>
            <p:nvPr/>
          </p:nvSpPr>
          <p:spPr>
            <a:xfrm>
              <a:off x="2405550" y="1181850"/>
              <a:ext cx="243575" cy="259100"/>
            </a:xfrm>
            <a:custGeom>
              <a:rect b="b" l="l" r="r" t="t"/>
              <a:pathLst>
                <a:path extrusionOk="0" h="10364" w="9743">
                  <a:moveTo>
                    <a:pt x="4747" y="2123"/>
                  </a:moveTo>
                  <a:cubicBezTo>
                    <a:pt x="6816" y="2123"/>
                    <a:pt x="8476" y="3783"/>
                    <a:pt x="8476" y="5853"/>
                  </a:cubicBezTo>
                  <a:cubicBezTo>
                    <a:pt x="8476" y="7904"/>
                    <a:pt x="6816" y="9564"/>
                    <a:pt x="4747" y="9564"/>
                  </a:cubicBezTo>
                  <a:cubicBezTo>
                    <a:pt x="2695" y="9564"/>
                    <a:pt x="1017" y="7904"/>
                    <a:pt x="1017" y="5853"/>
                  </a:cubicBezTo>
                  <a:cubicBezTo>
                    <a:pt x="1017" y="3783"/>
                    <a:pt x="2695" y="2123"/>
                    <a:pt x="4747" y="2123"/>
                  </a:cubicBezTo>
                  <a:close/>
                  <a:moveTo>
                    <a:pt x="3159" y="0"/>
                  </a:moveTo>
                  <a:lnTo>
                    <a:pt x="3159" y="785"/>
                  </a:lnTo>
                  <a:lnTo>
                    <a:pt x="4354" y="785"/>
                  </a:lnTo>
                  <a:lnTo>
                    <a:pt x="4354" y="1338"/>
                  </a:lnTo>
                  <a:cubicBezTo>
                    <a:pt x="2249" y="1517"/>
                    <a:pt x="536" y="3158"/>
                    <a:pt x="268" y="5282"/>
                  </a:cubicBezTo>
                  <a:cubicBezTo>
                    <a:pt x="0" y="7387"/>
                    <a:pt x="1249" y="9403"/>
                    <a:pt x="3248" y="10099"/>
                  </a:cubicBezTo>
                  <a:cubicBezTo>
                    <a:pt x="3752" y="10278"/>
                    <a:pt x="4268" y="10363"/>
                    <a:pt x="4777" y="10363"/>
                  </a:cubicBezTo>
                  <a:cubicBezTo>
                    <a:pt x="6303" y="10363"/>
                    <a:pt x="7762" y="9591"/>
                    <a:pt x="8618" y="8226"/>
                  </a:cubicBezTo>
                  <a:cubicBezTo>
                    <a:pt x="9743" y="6424"/>
                    <a:pt x="9421" y="4086"/>
                    <a:pt x="7923" y="2605"/>
                  </a:cubicBezTo>
                  <a:lnTo>
                    <a:pt x="8315" y="2213"/>
                  </a:lnTo>
                  <a:cubicBezTo>
                    <a:pt x="8458" y="2052"/>
                    <a:pt x="8458" y="1802"/>
                    <a:pt x="8297" y="1642"/>
                  </a:cubicBezTo>
                  <a:cubicBezTo>
                    <a:pt x="8221" y="1566"/>
                    <a:pt x="8115" y="1525"/>
                    <a:pt x="8009" y="1525"/>
                  </a:cubicBezTo>
                  <a:cubicBezTo>
                    <a:pt x="7914" y="1525"/>
                    <a:pt x="7819" y="1557"/>
                    <a:pt x="7744" y="1624"/>
                  </a:cubicBezTo>
                  <a:lnTo>
                    <a:pt x="7280" y="2088"/>
                  </a:lnTo>
                  <a:cubicBezTo>
                    <a:pt x="6656" y="1677"/>
                    <a:pt x="5924" y="1410"/>
                    <a:pt x="5157" y="1356"/>
                  </a:cubicBezTo>
                  <a:lnTo>
                    <a:pt x="5157" y="785"/>
                  </a:lnTo>
                  <a:lnTo>
                    <a:pt x="6352" y="785"/>
                  </a:lnTo>
                  <a:lnTo>
                    <a:pt x="6352"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13" name="Google Shape;1713;p40"/>
          <p:cNvSpPr/>
          <p:nvPr/>
        </p:nvSpPr>
        <p:spPr>
          <a:xfrm>
            <a:off x="8151750" y="2244114"/>
            <a:ext cx="299003" cy="308322"/>
          </a:xfrm>
          <a:custGeom>
            <a:rect b="b" l="l" r="r" t="t"/>
            <a:pathLst>
              <a:path extrusionOk="0" h="9047" w="9047">
                <a:moveTo>
                  <a:pt x="4514" y="2927"/>
                </a:moveTo>
                <a:cubicBezTo>
                  <a:pt x="5389" y="2927"/>
                  <a:pt x="6102" y="3640"/>
                  <a:pt x="6102" y="4515"/>
                </a:cubicBezTo>
                <a:cubicBezTo>
                  <a:pt x="6102" y="5407"/>
                  <a:pt x="5389" y="6120"/>
                  <a:pt x="4514" y="6120"/>
                </a:cubicBezTo>
                <a:cubicBezTo>
                  <a:pt x="3640" y="6120"/>
                  <a:pt x="2926" y="5407"/>
                  <a:pt x="2926" y="4515"/>
                </a:cubicBezTo>
                <a:cubicBezTo>
                  <a:pt x="2926" y="3640"/>
                  <a:pt x="3640" y="2927"/>
                  <a:pt x="4514" y="2927"/>
                </a:cubicBezTo>
                <a:close/>
                <a:moveTo>
                  <a:pt x="3979" y="0"/>
                </a:moveTo>
                <a:lnTo>
                  <a:pt x="3515" y="928"/>
                </a:lnTo>
                <a:cubicBezTo>
                  <a:pt x="3230" y="1017"/>
                  <a:pt x="2944" y="1124"/>
                  <a:pt x="2695" y="1285"/>
                </a:cubicBezTo>
                <a:lnTo>
                  <a:pt x="1695" y="946"/>
                </a:lnTo>
                <a:lnTo>
                  <a:pt x="946" y="1695"/>
                </a:lnTo>
                <a:lnTo>
                  <a:pt x="1267" y="2695"/>
                </a:lnTo>
                <a:cubicBezTo>
                  <a:pt x="1124" y="2962"/>
                  <a:pt x="999" y="3248"/>
                  <a:pt x="928" y="3533"/>
                </a:cubicBezTo>
                <a:lnTo>
                  <a:pt x="0" y="3997"/>
                </a:lnTo>
                <a:lnTo>
                  <a:pt x="0" y="5050"/>
                </a:lnTo>
                <a:lnTo>
                  <a:pt x="928" y="5514"/>
                </a:lnTo>
                <a:cubicBezTo>
                  <a:pt x="999" y="5817"/>
                  <a:pt x="1124" y="6085"/>
                  <a:pt x="1267" y="6352"/>
                </a:cubicBezTo>
                <a:lnTo>
                  <a:pt x="946" y="7352"/>
                </a:lnTo>
                <a:lnTo>
                  <a:pt x="1695" y="8101"/>
                </a:lnTo>
                <a:lnTo>
                  <a:pt x="2695" y="7780"/>
                </a:lnTo>
                <a:cubicBezTo>
                  <a:pt x="2962" y="7922"/>
                  <a:pt x="3248" y="8047"/>
                  <a:pt x="3533" y="8119"/>
                </a:cubicBezTo>
                <a:lnTo>
                  <a:pt x="3997" y="9047"/>
                </a:lnTo>
                <a:lnTo>
                  <a:pt x="5068" y="9047"/>
                </a:lnTo>
                <a:lnTo>
                  <a:pt x="5532" y="8119"/>
                </a:lnTo>
                <a:cubicBezTo>
                  <a:pt x="5817" y="8047"/>
                  <a:pt x="6102" y="7922"/>
                  <a:pt x="6352" y="7780"/>
                </a:cubicBezTo>
                <a:lnTo>
                  <a:pt x="7351" y="8101"/>
                </a:lnTo>
                <a:lnTo>
                  <a:pt x="8101" y="7352"/>
                </a:lnTo>
                <a:lnTo>
                  <a:pt x="7762" y="6352"/>
                </a:lnTo>
                <a:cubicBezTo>
                  <a:pt x="7922" y="6085"/>
                  <a:pt x="8029" y="5799"/>
                  <a:pt x="8119" y="5514"/>
                </a:cubicBezTo>
                <a:lnTo>
                  <a:pt x="9047" y="5050"/>
                </a:lnTo>
                <a:lnTo>
                  <a:pt x="9047" y="3979"/>
                </a:lnTo>
                <a:lnTo>
                  <a:pt x="8101" y="3515"/>
                </a:lnTo>
                <a:cubicBezTo>
                  <a:pt x="8029" y="3230"/>
                  <a:pt x="7905" y="2962"/>
                  <a:pt x="7762" y="2695"/>
                </a:cubicBezTo>
                <a:lnTo>
                  <a:pt x="8101" y="1695"/>
                </a:lnTo>
                <a:lnTo>
                  <a:pt x="7334" y="946"/>
                </a:lnTo>
                <a:lnTo>
                  <a:pt x="6334" y="1285"/>
                </a:lnTo>
                <a:cubicBezTo>
                  <a:pt x="6085" y="1124"/>
                  <a:pt x="5799" y="1017"/>
                  <a:pt x="5496" y="928"/>
                </a:cubicBezTo>
                <a:lnTo>
                  <a:pt x="505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14" name="Google Shape;1714;p40"/>
          <p:cNvGrpSpPr/>
          <p:nvPr/>
        </p:nvGrpSpPr>
        <p:grpSpPr>
          <a:xfrm>
            <a:off x="8576793" y="2218933"/>
            <a:ext cx="286610" cy="357601"/>
            <a:chOff x="3086700" y="1180050"/>
            <a:chExt cx="216800" cy="262325"/>
          </a:xfrm>
        </p:grpSpPr>
        <p:sp>
          <p:nvSpPr>
            <p:cNvPr id="1715" name="Google Shape;1715;p40"/>
            <p:cNvSpPr/>
            <p:nvPr/>
          </p:nvSpPr>
          <p:spPr>
            <a:xfrm>
              <a:off x="3161625" y="1180050"/>
              <a:ext cx="141875" cy="141425"/>
            </a:xfrm>
            <a:custGeom>
              <a:rect b="b" l="l" r="r" t="t"/>
              <a:pathLst>
                <a:path extrusionOk="0" h="5657" w="5675">
                  <a:moveTo>
                    <a:pt x="2838" y="1839"/>
                  </a:moveTo>
                  <a:cubicBezTo>
                    <a:pt x="3391" y="1839"/>
                    <a:pt x="3837" y="2285"/>
                    <a:pt x="3837" y="2838"/>
                  </a:cubicBezTo>
                  <a:cubicBezTo>
                    <a:pt x="3837" y="3373"/>
                    <a:pt x="3391" y="3837"/>
                    <a:pt x="2838" y="3837"/>
                  </a:cubicBezTo>
                  <a:cubicBezTo>
                    <a:pt x="2285" y="3837"/>
                    <a:pt x="1839" y="3373"/>
                    <a:pt x="1839" y="2838"/>
                  </a:cubicBezTo>
                  <a:cubicBezTo>
                    <a:pt x="1839" y="2285"/>
                    <a:pt x="2302" y="1839"/>
                    <a:pt x="2838" y="1839"/>
                  </a:cubicBezTo>
                  <a:close/>
                  <a:moveTo>
                    <a:pt x="2499" y="1"/>
                  </a:moveTo>
                  <a:lnTo>
                    <a:pt x="2213" y="590"/>
                  </a:lnTo>
                  <a:cubicBezTo>
                    <a:pt x="2035" y="643"/>
                    <a:pt x="1856" y="697"/>
                    <a:pt x="1696" y="804"/>
                  </a:cubicBezTo>
                  <a:lnTo>
                    <a:pt x="1071" y="590"/>
                  </a:lnTo>
                  <a:lnTo>
                    <a:pt x="590" y="1054"/>
                  </a:lnTo>
                  <a:lnTo>
                    <a:pt x="804" y="1696"/>
                  </a:lnTo>
                  <a:cubicBezTo>
                    <a:pt x="714" y="1856"/>
                    <a:pt x="643" y="2035"/>
                    <a:pt x="590" y="2213"/>
                  </a:cubicBezTo>
                  <a:lnTo>
                    <a:pt x="1" y="2499"/>
                  </a:lnTo>
                  <a:lnTo>
                    <a:pt x="1" y="3159"/>
                  </a:lnTo>
                  <a:lnTo>
                    <a:pt x="590" y="3462"/>
                  </a:lnTo>
                  <a:cubicBezTo>
                    <a:pt x="643" y="3641"/>
                    <a:pt x="714" y="3819"/>
                    <a:pt x="804" y="3980"/>
                  </a:cubicBezTo>
                  <a:lnTo>
                    <a:pt x="590" y="4604"/>
                  </a:lnTo>
                  <a:lnTo>
                    <a:pt x="1053" y="5068"/>
                  </a:lnTo>
                  <a:lnTo>
                    <a:pt x="1678" y="4854"/>
                  </a:lnTo>
                  <a:cubicBezTo>
                    <a:pt x="1839" y="4961"/>
                    <a:pt x="2017" y="5015"/>
                    <a:pt x="2195" y="5068"/>
                  </a:cubicBezTo>
                  <a:lnTo>
                    <a:pt x="2499" y="5657"/>
                  </a:lnTo>
                  <a:lnTo>
                    <a:pt x="3159" y="5657"/>
                  </a:lnTo>
                  <a:lnTo>
                    <a:pt x="3462" y="5068"/>
                  </a:lnTo>
                  <a:cubicBezTo>
                    <a:pt x="3641" y="5015"/>
                    <a:pt x="3819" y="4961"/>
                    <a:pt x="3962" y="4854"/>
                  </a:cubicBezTo>
                  <a:lnTo>
                    <a:pt x="4586" y="5068"/>
                  </a:lnTo>
                  <a:lnTo>
                    <a:pt x="5068" y="4604"/>
                  </a:lnTo>
                  <a:lnTo>
                    <a:pt x="4854" y="3980"/>
                  </a:lnTo>
                  <a:cubicBezTo>
                    <a:pt x="4961" y="3819"/>
                    <a:pt x="5032" y="3623"/>
                    <a:pt x="5086" y="3462"/>
                  </a:cubicBezTo>
                  <a:lnTo>
                    <a:pt x="5675" y="3159"/>
                  </a:lnTo>
                  <a:lnTo>
                    <a:pt x="5675" y="2499"/>
                  </a:lnTo>
                  <a:lnTo>
                    <a:pt x="5086" y="2213"/>
                  </a:lnTo>
                  <a:cubicBezTo>
                    <a:pt x="5032" y="2035"/>
                    <a:pt x="4961" y="1856"/>
                    <a:pt x="4872" y="1696"/>
                  </a:cubicBezTo>
                  <a:lnTo>
                    <a:pt x="5086" y="1054"/>
                  </a:lnTo>
                  <a:lnTo>
                    <a:pt x="4604" y="590"/>
                  </a:lnTo>
                  <a:lnTo>
                    <a:pt x="3980" y="804"/>
                  </a:lnTo>
                  <a:cubicBezTo>
                    <a:pt x="3819" y="697"/>
                    <a:pt x="3658" y="643"/>
                    <a:pt x="3462" y="590"/>
                  </a:cubicBezTo>
                  <a:lnTo>
                    <a:pt x="3177"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6" name="Google Shape;1716;p40"/>
            <p:cNvSpPr/>
            <p:nvPr/>
          </p:nvSpPr>
          <p:spPr>
            <a:xfrm>
              <a:off x="3086700" y="1301400"/>
              <a:ext cx="141425" cy="140975"/>
            </a:xfrm>
            <a:custGeom>
              <a:rect b="b" l="l" r="r" t="t"/>
              <a:pathLst>
                <a:path extrusionOk="0" h="5639" w="5657">
                  <a:moveTo>
                    <a:pt x="2837" y="1838"/>
                  </a:moveTo>
                  <a:cubicBezTo>
                    <a:pt x="3390" y="1838"/>
                    <a:pt x="3836" y="2284"/>
                    <a:pt x="3836" y="2819"/>
                  </a:cubicBezTo>
                  <a:cubicBezTo>
                    <a:pt x="3836" y="3372"/>
                    <a:pt x="3390" y="3818"/>
                    <a:pt x="2837" y="3818"/>
                  </a:cubicBezTo>
                  <a:cubicBezTo>
                    <a:pt x="2266" y="3818"/>
                    <a:pt x="1838" y="3372"/>
                    <a:pt x="1838" y="2819"/>
                  </a:cubicBezTo>
                  <a:cubicBezTo>
                    <a:pt x="1838" y="2266"/>
                    <a:pt x="2284" y="1838"/>
                    <a:pt x="2837" y="1838"/>
                  </a:cubicBezTo>
                  <a:close/>
                  <a:moveTo>
                    <a:pt x="2498" y="0"/>
                  </a:moveTo>
                  <a:lnTo>
                    <a:pt x="2195" y="571"/>
                  </a:lnTo>
                  <a:cubicBezTo>
                    <a:pt x="2016" y="624"/>
                    <a:pt x="1838" y="696"/>
                    <a:pt x="1677" y="785"/>
                  </a:cubicBezTo>
                  <a:lnTo>
                    <a:pt x="1053" y="571"/>
                  </a:lnTo>
                  <a:lnTo>
                    <a:pt x="589" y="1035"/>
                  </a:lnTo>
                  <a:lnTo>
                    <a:pt x="785" y="1659"/>
                  </a:lnTo>
                  <a:cubicBezTo>
                    <a:pt x="696" y="1838"/>
                    <a:pt x="642" y="2016"/>
                    <a:pt x="571" y="2195"/>
                  </a:cubicBezTo>
                  <a:lnTo>
                    <a:pt x="0" y="2480"/>
                  </a:lnTo>
                  <a:lnTo>
                    <a:pt x="0" y="3140"/>
                  </a:lnTo>
                  <a:lnTo>
                    <a:pt x="571" y="3426"/>
                  </a:lnTo>
                  <a:cubicBezTo>
                    <a:pt x="642" y="3622"/>
                    <a:pt x="696" y="3800"/>
                    <a:pt x="785" y="3961"/>
                  </a:cubicBezTo>
                  <a:lnTo>
                    <a:pt x="589" y="4586"/>
                  </a:lnTo>
                  <a:lnTo>
                    <a:pt x="1053" y="5049"/>
                  </a:lnTo>
                  <a:lnTo>
                    <a:pt x="1677" y="4853"/>
                  </a:lnTo>
                  <a:cubicBezTo>
                    <a:pt x="1838" y="4942"/>
                    <a:pt x="2016" y="5014"/>
                    <a:pt x="2195" y="5049"/>
                  </a:cubicBezTo>
                  <a:lnTo>
                    <a:pt x="2498" y="5638"/>
                  </a:lnTo>
                  <a:lnTo>
                    <a:pt x="3158" y="5638"/>
                  </a:lnTo>
                  <a:lnTo>
                    <a:pt x="3462" y="5049"/>
                  </a:lnTo>
                  <a:cubicBezTo>
                    <a:pt x="3640" y="5014"/>
                    <a:pt x="3818" y="4942"/>
                    <a:pt x="3979" y="4853"/>
                  </a:cubicBezTo>
                  <a:lnTo>
                    <a:pt x="4604" y="5049"/>
                  </a:lnTo>
                  <a:lnTo>
                    <a:pt x="5067" y="4586"/>
                  </a:lnTo>
                  <a:lnTo>
                    <a:pt x="4853" y="3961"/>
                  </a:lnTo>
                  <a:cubicBezTo>
                    <a:pt x="4960" y="3800"/>
                    <a:pt x="5032" y="3640"/>
                    <a:pt x="5085" y="3444"/>
                  </a:cubicBezTo>
                  <a:lnTo>
                    <a:pt x="5656" y="3158"/>
                  </a:lnTo>
                  <a:lnTo>
                    <a:pt x="5656" y="2498"/>
                  </a:lnTo>
                  <a:lnTo>
                    <a:pt x="5085" y="2195"/>
                  </a:lnTo>
                  <a:cubicBezTo>
                    <a:pt x="5032" y="2016"/>
                    <a:pt x="4960" y="1838"/>
                    <a:pt x="4853" y="1677"/>
                  </a:cubicBezTo>
                  <a:lnTo>
                    <a:pt x="5085" y="1053"/>
                  </a:lnTo>
                  <a:lnTo>
                    <a:pt x="4604" y="571"/>
                  </a:lnTo>
                  <a:lnTo>
                    <a:pt x="3979" y="785"/>
                  </a:lnTo>
                  <a:cubicBezTo>
                    <a:pt x="3818" y="696"/>
                    <a:pt x="3622" y="624"/>
                    <a:pt x="3462" y="571"/>
                  </a:cubicBezTo>
                  <a:lnTo>
                    <a:pt x="3158"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17" name="Google Shape;1717;p40"/>
          <p:cNvGrpSpPr/>
          <p:nvPr/>
        </p:nvGrpSpPr>
        <p:grpSpPr>
          <a:xfrm>
            <a:off x="9083387" y="2207073"/>
            <a:ext cx="228243" cy="381321"/>
            <a:chOff x="3741075" y="1171575"/>
            <a:chExt cx="172650" cy="279725"/>
          </a:xfrm>
        </p:grpSpPr>
        <p:sp>
          <p:nvSpPr>
            <p:cNvPr id="1718" name="Google Shape;1718;p40"/>
            <p:cNvSpPr/>
            <p:nvPr/>
          </p:nvSpPr>
          <p:spPr>
            <a:xfrm>
              <a:off x="3784350" y="1364725"/>
              <a:ext cx="86100" cy="19650"/>
            </a:xfrm>
            <a:custGeom>
              <a:rect b="b" l="l" r="r" t="t"/>
              <a:pathLst>
                <a:path extrusionOk="0" h="786" w="3444">
                  <a:moveTo>
                    <a:pt x="393" y="1"/>
                  </a:moveTo>
                  <a:cubicBezTo>
                    <a:pt x="161" y="1"/>
                    <a:pt x="0" y="161"/>
                    <a:pt x="0" y="393"/>
                  </a:cubicBezTo>
                  <a:cubicBezTo>
                    <a:pt x="0" y="625"/>
                    <a:pt x="161" y="786"/>
                    <a:pt x="393" y="786"/>
                  </a:cubicBezTo>
                  <a:lnTo>
                    <a:pt x="3051" y="786"/>
                  </a:lnTo>
                  <a:cubicBezTo>
                    <a:pt x="3283" y="786"/>
                    <a:pt x="3444" y="625"/>
                    <a:pt x="3444" y="393"/>
                  </a:cubicBezTo>
                  <a:cubicBezTo>
                    <a:pt x="3444" y="161"/>
                    <a:pt x="3283" y="1"/>
                    <a:pt x="305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9" name="Google Shape;1719;p40"/>
            <p:cNvSpPr/>
            <p:nvPr/>
          </p:nvSpPr>
          <p:spPr>
            <a:xfrm>
              <a:off x="3784350" y="1397750"/>
              <a:ext cx="86100" cy="20075"/>
            </a:xfrm>
            <a:custGeom>
              <a:rect b="b" l="l" r="r" t="t"/>
              <a:pathLst>
                <a:path extrusionOk="0" h="803" w="3444">
                  <a:moveTo>
                    <a:pt x="393" y="0"/>
                  </a:moveTo>
                  <a:cubicBezTo>
                    <a:pt x="161" y="0"/>
                    <a:pt x="0" y="178"/>
                    <a:pt x="0" y="410"/>
                  </a:cubicBezTo>
                  <a:cubicBezTo>
                    <a:pt x="0" y="642"/>
                    <a:pt x="161" y="803"/>
                    <a:pt x="393" y="803"/>
                  </a:cubicBezTo>
                  <a:lnTo>
                    <a:pt x="3051" y="803"/>
                  </a:lnTo>
                  <a:cubicBezTo>
                    <a:pt x="3283" y="803"/>
                    <a:pt x="3444" y="642"/>
                    <a:pt x="3444" y="410"/>
                  </a:cubicBezTo>
                  <a:cubicBezTo>
                    <a:pt x="3444" y="178"/>
                    <a:pt x="3283" y="0"/>
                    <a:pt x="305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0" name="Google Shape;1720;p40"/>
            <p:cNvSpPr/>
            <p:nvPr/>
          </p:nvSpPr>
          <p:spPr>
            <a:xfrm>
              <a:off x="3805750" y="1431200"/>
              <a:ext cx="43300" cy="20100"/>
            </a:xfrm>
            <a:custGeom>
              <a:rect b="b" l="l" r="r" t="t"/>
              <a:pathLst>
                <a:path extrusionOk="0" h="804" w="1732">
                  <a:moveTo>
                    <a:pt x="1" y="0"/>
                  </a:moveTo>
                  <a:cubicBezTo>
                    <a:pt x="36" y="446"/>
                    <a:pt x="411" y="803"/>
                    <a:pt x="857" y="803"/>
                  </a:cubicBezTo>
                  <a:cubicBezTo>
                    <a:pt x="1321" y="803"/>
                    <a:pt x="1696" y="446"/>
                    <a:pt x="173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1" name="Google Shape;1721;p40"/>
            <p:cNvSpPr/>
            <p:nvPr/>
          </p:nvSpPr>
          <p:spPr>
            <a:xfrm>
              <a:off x="3741075" y="1171575"/>
              <a:ext cx="172650" cy="179800"/>
            </a:xfrm>
            <a:custGeom>
              <a:rect b="b" l="l" r="r" t="t"/>
              <a:pathLst>
                <a:path extrusionOk="0" h="7192" w="6906">
                  <a:moveTo>
                    <a:pt x="3462" y="786"/>
                  </a:moveTo>
                  <a:cubicBezTo>
                    <a:pt x="4907" y="804"/>
                    <a:pt x="6103" y="1963"/>
                    <a:pt x="6120" y="3427"/>
                  </a:cubicBezTo>
                  <a:lnTo>
                    <a:pt x="6120" y="3534"/>
                  </a:lnTo>
                  <a:lnTo>
                    <a:pt x="6103" y="3534"/>
                  </a:lnTo>
                  <a:cubicBezTo>
                    <a:pt x="6103" y="3855"/>
                    <a:pt x="6031" y="4176"/>
                    <a:pt x="5924" y="4461"/>
                  </a:cubicBezTo>
                  <a:cubicBezTo>
                    <a:pt x="5817" y="4729"/>
                    <a:pt x="5674" y="4979"/>
                    <a:pt x="5478" y="5193"/>
                  </a:cubicBezTo>
                  <a:cubicBezTo>
                    <a:pt x="5175" y="5568"/>
                    <a:pt x="4907" y="5960"/>
                    <a:pt x="4711" y="6388"/>
                  </a:cubicBezTo>
                  <a:lnTo>
                    <a:pt x="2213" y="6388"/>
                  </a:lnTo>
                  <a:cubicBezTo>
                    <a:pt x="1999" y="5960"/>
                    <a:pt x="1731" y="5568"/>
                    <a:pt x="1446" y="5193"/>
                  </a:cubicBezTo>
                  <a:cubicBezTo>
                    <a:pt x="1249" y="4979"/>
                    <a:pt x="1107" y="4729"/>
                    <a:pt x="1000" y="4461"/>
                  </a:cubicBezTo>
                  <a:cubicBezTo>
                    <a:pt x="875" y="4176"/>
                    <a:pt x="821" y="3855"/>
                    <a:pt x="803" y="3534"/>
                  </a:cubicBezTo>
                  <a:lnTo>
                    <a:pt x="803" y="3427"/>
                  </a:lnTo>
                  <a:cubicBezTo>
                    <a:pt x="839" y="1981"/>
                    <a:pt x="2017" y="804"/>
                    <a:pt x="3462" y="786"/>
                  </a:cubicBezTo>
                  <a:close/>
                  <a:moveTo>
                    <a:pt x="3444" y="1"/>
                  </a:moveTo>
                  <a:cubicBezTo>
                    <a:pt x="1570" y="19"/>
                    <a:pt x="36" y="1535"/>
                    <a:pt x="0" y="3427"/>
                  </a:cubicBezTo>
                  <a:lnTo>
                    <a:pt x="0" y="3551"/>
                  </a:lnTo>
                  <a:cubicBezTo>
                    <a:pt x="18" y="3962"/>
                    <a:pt x="90" y="4354"/>
                    <a:pt x="232" y="4747"/>
                  </a:cubicBezTo>
                  <a:cubicBezTo>
                    <a:pt x="393" y="5104"/>
                    <a:pt x="589" y="5443"/>
                    <a:pt x="839" y="5728"/>
                  </a:cubicBezTo>
                  <a:cubicBezTo>
                    <a:pt x="1160" y="6067"/>
                    <a:pt x="1499" y="6763"/>
                    <a:pt x="1642" y="7049"/>
                  </a:cubicBezTo>
                  <a:cubicBezTo>
                    <a:pt x="1695" y="7138"/>
                    <a:pt x="1785" y="7191"/>
                    <a:pt x="1892" y="7191"/>
                  </a:cubicBezTo>
                  <a:lnTo>
                    <a:pt x="5014" y="7191"/>
                  </a:lnTo>
                  <a:cubicBezTo>
                    <a:pt x="5121" y="7191"/>
                    <a:pt x="5228" y="7138"/>
                    <a:pt x="5264" y="7049"/>
                  </a:cubicBezTo>
                  <a:cubicBezTo>
                    <a:pt x="5407" y="6763"/>
                    <a:pt x="5746" y="6067"/>
                    <a:pt x="6085" y="5728"/>
                  </a:cubicBezTo>
                  <a:cubicBezTo>
                    <a:pt x="6317" y="5443"/>
                    <a:pt x="6549" y="5104"/>
                    <a:pt x="6673" y="4747"/>
                  </a:cubicBezTo>
                  <a:cubicBezTo>
                    <a:pt x="6816" y="4354"/>
                    <a:pt x="6905" y="3962"/>
                    <a:pt x="6905" y="3551"/>
                  </a:cubicBezTo>
                  <a:lnTo>
                    <a:pt x="6905" y="3427"/>
                  </a:lnTo>
                  <a:cubicBezTo>
                    <a:pt x="6870" y="1535"/>
                    <a:pt x="5353" y="19"/>
                    <a:pt x="344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22" name="Google Shape;1722;p40"/>
          <p:cNvSpPr/>
          <p:nvPr/>
        </p:nvSpPr>
        <p:spPr>
          <a:xfrm>
            <a:off x="9541799" y="2219470"/>
            <a:ext cx="350330" cy="358181"/>
          </a:xfrm>
          <a:custGeom>
            <a:rect b="b" l="l" r="r" t="t"/>
            <a:pathLst>
              <a:path extrusionOk="0" h="10510" w="10600">
                <a:moveTo>
                  <a:pt x="3979" y="786"/>
                </a:moveTo>
                <a:cubicBezTo>
                  <a:pt x="5746" y="786"/>
                  <a:pt x="7173" y="2213"/>
                  <a:pt x="7173" y="3980"/>
                </a:cubicBezTo>
                <a:cubicBezTo>
                  <a:pt x="7173" y="5728"/>
                  <a:pt x="5746" y="7173"/>
                  <a:pt x="3979" y="7173"/>
                </a:cubicBezTo>
                <a:cubicBezTo>
                  <a:pt x="2231" y="7173"/>
                  <a:pt x="786" y="5728"/>
                  <a:pt x="786" y="3980"/>
                </a:cubicBezTo>
                <a:cubicBezTo>
                  <a:pt x="786" y="2213"/>
                  <a:pt x="2231" y="786"/>
                  <a:pt x="3979" y="786"/>
                </a:cubicBezTo>
                <a:close/>
                <a:moveTo>
                  <a:pt x="3997" y="1"/>
                </a:moveTo>
                <a:cubicBezTo>
                  <a:pt x="1803" y="1"/>
                  <a:pt x="1" y="1785"/>
                  <a:pt x="1" y="3980"/>
                </a:cubicBezTo>
                <a:cubicBezTo>
                  <a:pt x="1" y="6192"/>
                  <a:pt x="1803" y="7976"/>
                  <a:pt x="3997" y="7976"/>
                </a:cubicBezTo>
                <a:cubicBezTo>
                  <a:pt x="4907" y="7976"/>
                  <a:pt x="5746" y="7673"/>
                  <a:pt x="6424" y="7156"/>
                </a:cubicBezTo>
                <a:lnTo>
                  <a:pt x="7013" y="7744"/>
                </a:lnTo>
                <a:cubicBezTo>
                  <a:pt x="6959" y="8030"/>
                  <a:pt x="7031" y="8333"/>
                  <a:pt x="7263" y="8565"/>
                </a:cubicBezTo>
                <a:lnTo>
                  <a:pt x="8922" y="10224"/>
                </a:lnTo>
                <a:cubicBezTo>
                  <a:pt x="9100" y="10421"/>
                  <a:pt x="9350" y="10510"/>
                  <a:pt x="9582" y="10510"/>
                </a:cubicBezTo>
                <a:cubicBezTo>
                  <a:pt x="9832" y="10510"/>
                  <a:pt x="10082" y="10421"/>
                  <a:pt x="10260" y="10224"/>
                </a:cubicBezTo>
                <a:cubicBezTo>
                  <a:pt x="10599" y="9868"/>
                  <a:pt x="10599" y="9261"/>
                  <a:pt x="10242" y="8904"/>
                </a:cubicBezTo>
                <a:lnTo>
                  <a:pt x="8583" y="7245"/>
                </a:lnTo>
                <a:cubicBezTo>
                  <a:pt x="8395" y="7071"/>
                  <a:pt x="8160" y="6980"/>
                  <a:pt x="7916" y="6980"/>
                </a:cubicBezTo>
                <a:cubicBezTo>
                  <a:pt x="7859" y="6980"/>
                  <a:pt x="7802" y="6985"/>
                  <a:pt x="7744" y="6995"/>
                </a:cubicBezTo>
                <a:lnTo>
                  <a:pt x="7173" y="6406"/>
                </a:lnTo>
                <a:cubicBezTo>
                  <a:pt x="7691" y="5746"/>
                  <a:pt x="7994" y="4890"/>
                  <a:pt x="7994" y="3980"/>
                </a:cubicBezTo>
                <a:cubicBezTo>
                  <a:pt x="7994" y="1785"/>
                  <a:pt x="6192" y="1"/>
                  <a:pt x="399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23" name="Google Shape;1723;p40"/>
          <p:cNvGrpSpPr/>
          <p:nvPr/>
        </p:nvGrpSpPr>
        <p:grpSpPr>
          <a:xfrm>
            <a:off x="2604882" y="2951177"/>
            <a:ext cx="351520" cy="253623"/>
            <a:chOff x="952700" y="1101100"/>
            <a:chExt cx="265900" cy="186050"/>
          </a:xfrm>
        </p:grpSpPr>
        <p:sp>
          <p:nvSpPr>
            <p:cNvPr id="1724" name="Google Shape;1724;p40"/>
            <p:cNvSpPr/>
            <p:nvPr/>
          </p:nvSpPr>
          <p:spPr>
            <a:xfrm>
              <a:off x="952700" y="1101100"/>
              <a:ext cx="265900" cy="186050"/>
            </a:xfrm>
            <a:custGeom>
              <a:rect b="b" l="l" r="r" t="t"/>
              <a:pathLst>
                <a:path extrusionOk="0" h="7442" w="10636">
                  <a:moveTo>
                    <a:pt x="9832" y="786"/>
                  </a:moveTo>
                  <a:lnTo>
                    <a:pt x="9832" y="2927"/>
                  </a:lnTo>
                  <a:lnTo>
                    <a:pt x="804" y="2927"/>
                  </a:lnTo>
                  <a:lnTo>
                    <a:pt x="804" y="786"/>
                  </a:lnTo>
                  <a:close/>
                  <a:moveTo>
                    <a:pt x="9832" y="4515"/>
                  </a:moveTo>
                  <a:lnTo>
                    <a:pt x="9832" y="6638"/>
                  </a:lnTo>
                  <a:lnTo>
                    <a:pt x="804" y="6638"/>
                  </a:lnTo>
                  <a:lnTo>
                    <a:pt x="804" y="4515"/>
                  </a:lnTo>
                  <a:close/>
                  <a:moveTo>
                    <a:pt x="536" y="1"/>
                  </a:moveTo>
                  <a:cubicBezTo>
                    <a:pt x="251" y="1"/>
                    <a:pt x="1" y="233"/>
                    <a:pt x="1" y="518"/>
                  </a:cubicBezTo>
                  <a:lnTo>
                    <a:pt x="1" y="6906"/>
                  </a:lnTo>
                  <a:cubicBezTo>
                    <a:pt x="1" y="7209"/>
                    <a:pt x="251" y="7441"/>
                    <a:pt x="536" y="7441"/>
                  </a:cubicBezTo>
                  <a:lnTo>
                    <a:pt x="10100" y="7441"/>
                  </a:lnTo>
                  <a:cubicBezTo>
                    <a:pt x="10403" y="7441"/>
                    <a:pt x="10635" y="7209"/>
                    <a:pt x="10635" y="6906"/>
                  </a:cubicBezTo>
                  <a:lnTo>
                    <a:pt x="10635" y="518"/>
                  </a:lnTo>
                  <a:cubicBezTo>
                    <a:pt x="10635" y="233"/>
                    <a:pt x="10403" y="1"/>
                    <a:pt x="1010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5" name="Google Shape;1725;p40"/>
            <p:cNvSpPr/>
            <p:nvPr/>
          </p:nvSpPr>
          <p:spPr>
            <a:xfrm>
              <a:off x="992850" y="1234025"/>
              <a:ext cx="53125" cy="13425"/>
            </a:xfrm>
            <a:custGeom>
              <a:rect b="b" l="l" r="r" t="t"/>
              <a:pathLst>
                <a:path extrusionOk="0" h="537" w="2125">
                  <a:moveTo>
                    <a:pt x="1" y="1"/>
                  </a:moveTo>
                  <a:lnTo>
                    <a:pt x="1" y="536"/>
                  </a:lnTo>
                  <a:lnTo>
                    <a:pt x="2124" y="536"/>
                  </a:lnTo>
                  <a:lnTo>
                    <a:pt x="212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6" name="Google Shape;1726;p40"/>
            <p:cNvSpPr/>
            <p:nvPr/>
          </p:nvSpPr>
          <p:spPr>
            <a:xfrm>
              <a:off x="1059325" y="1234025"/>
              <a:ext cx="26350" cy="13425"/>
            </a:xfrm>
            <a:custGeom>
              <a:rect b="b" l="l" r="r" t="t"/>
              <a:pathLst>
                <a:path extrusionOk="0" h="537" w="1054">
                  <a:moveTo>
                    <a:pt x="0" y="1"/>
                  </a:moveTo>
                  <a:lnTo>
                    <a:pt x="0" y="536"/>
                  </a:lnTo>
                  <a:lnTo>
                    <a:pt x="1053" y="536"/>
                  </a:lnTo>
                  <a:lnTo>
                    <a:pt x="1053"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27" name="Google Shape;1727;p40"/>
          <p:cNvSpPr/>
          <p:nvPr/>
        </p:nvSpPr>
        <p:spPr>
          <a:xfrm>
            <a:off x="3131353" y="2868020"/>
            <a:ext cx="246520" cy="362475"/>
          </a:xfrm>
          <a:custGeom>
            <a:rect b="b" l="l" r="r" t="t"/>
            <a:pathLst>
              <a:path extrusionOk="0" h="10636" w="7459">
                <a:moveTo>
                  <a:pt x="6120" y="1321"/>
                </a:moveTo>
                <a:lnTo>
                  <a:pt x="6120" y="3462"/>
                </a:lnTo>
                <a:lnTo>
                  <a:pt x="1339" y="3462"/>
                </a:lnTo>
                <a:lnTo>
                  <a:pt x="1339" y="1321"/>
                </a:lnTo>
                <a:close/>
                <a:moveTo>
                  <a:pt x="2141" y="4515"/>
                </a:moveTo>
                <a:lnTo>
                  <a:pt x="2141" y="5318"/>
                </a:lnTo>
                <a:lnTo>
                  <a:pt x="1339" y="5318"/>
                </a:lnTo>
                <a:lnTo>
                  <a:pt x="1339" y="4515"/>
                </a:lnTo>
                <a:close/>
                <a:moveTo>
                  <a:pt x="3462" y="4515"/>
                </a:moveTo>
                <a:lnTo>
                  <a:pt x="3462" y="5318"/>
                </a:lnTo>
                <a:lnTo>
                  <a:pt x="2659" y="5318"/>
                </a:lnTo>
                <a:lnTo>
                  <a:pt x="2659" y="4515"/>
                </a:lnTo>
                <a:close/>
                <a:moveTo>
                  <a:pt x="4800" y="4515"/>
                </a:moveTo>
                <a:lnTo>
                  <a:pt x="4800" y="5318"/>
                </a:lnTo>
                <a:lnTo>
                  <a:pt x="3997" y="5318"/>
                </a:lnTo>
                <a:lnTo>
                  <a:pt x="3997" y="4515"/>
                </a:lnTo>
                <a:close/>
                <a:moveTo>
                  <a:pt x="6120" y="4515"/>
                </a:moveTo>
                <a:lnTo>
                  <a:pt x="6120" y="5318"/>
                </a:lnTo>
                <a:lnTo>
                  <a:pt x="5317" y="5318"/>
                </a:lnTo>
                <a:lnTo>
                  <a:pt x="5317" y="4515"/>
                </a:lnTo>
                <a:close/>
                <a:moveTo>
                  <a:pt x="2141" y="5853"/>
                </a:moveTo>
                <a:lnTo>
                  <a:pt x="2141" y="6638"/>
                </a:lnTo>
                <a:lnTo>
                  <a:pt x="1339" y="6638"/>
                </a:lnTo>
                <a:lnTo>
                  <a:pt x="1339" y="5853"/>
                </a:lnTo>
                <a:close/>
                <a:moveTo>
                  <a:pt x="3462" y="5853"/>
                </a:moveTo>
                <a:lnTo>
                  <a:pt x="3462" y="6638"/>
                </a:lnTo>
                <a:lnTo>
                  <a:pt x="2659" y="6638"/>
                </a:lnTo>
                <a:lnTo>
                  <a:pt x="2659" y="5853"/>
                </a:lnTo>
                <a:close/>
                <a:moveTo>
                  <a:pt x="4800" y="5853"/>
                </a:moveTo>
                <a:lnTo>
                  <a:pt x="4800" y="6638"/>
                </a:lnTo>
                <a:lnTo>
                  <a:pt x="3997" y="6638"/>
                </a:lnTo>
                <a:lnTo>
                  <a:pt x="3997" y="5853"/>
                </a:lnTo>
                <a:close/>
                <a:moveTo>
                  <a:pt x="6120" y="5853"/>
                </a:moveTo>
                <a:lnTo>
                  <a:pt x="6120" y="6638"/>
                </a:lnTo>
                <a:lnTo>
                  <a:pt x="5317" y="6638"/>
                </a:lnTo>
                <a:lnTo>
                  <a:pt x="5317" y="5853"/>
                </a:lnTo>
                <a:close/>
                <a:moveTo>
                  <a:pt x="2141" y="7174"/>
                </a:moveTo>
                <a:lnTo>
                  <a:pt x="2141" y="7977"/>
                </a:lnTo>
                <a:lnTo>
                  <a:pt x="1339" y="7977"/>
                </a:lnTo>
                <a:lnTo>
                  <a:pt x="1339" y="7174"/>
                </a:lnTo>
                <a:close/>
                <a:moveTo>
                  <a:pt x="3462" y="7174"/>
                </a:moveTo>
                <a:lnTo>
                  <a:pt x="3462" y="7977"/>
                </a:lnTo>
                <a:lnTo>
                  <a:pt x="2659" y="7977"/>
                </a:lnTo>
                <a:lnTo>
                  <a:pt x="2659" y="7174"/>
                </a:lnTo>
                <a:close/>
                <a:moveTo>
                  <a:pt x="4800" y="7174"/>
                </a:moveTo>
                <a:lnTo>
                  <a:pt x="4800" y="7977"/>
                </a:lnTo>
                <a:lnTo>
                  <a:pt x="3997" y="7977"/>
                </a:lnTo>
                <a:lnTo>
                  <a:pt x="3997" y="7174"/>
                </a:lnTo>
                <a:close/>
                <a:moveTo>
                  <a:pt x="6120" y="7174"/>
                </a:moveTo>
                <a:lnTo>
                  <a:pt x="6120" y="7977"/>
                </a:lnTo>
                <a:lnTo>
                  <a:pt x="5317" y="7977"/>
                </a:lnTo>
                <a:lnTo>
                  <a:pt x="5317" y="7174"/>
                </a:lnTo>
                <a:close/>
                <a:moveTo>
                  <a:pt x="3462" y="8512"/>
                </a:moveTo>
                <a:lnTo>
                  <a:pt x="3462" y="9297"/>
                </a:lnTo>
                <a:lnTo>
                  <a:pt x="1339" y="9297"/>
                </a:lnTo>
                <a:lnTo>
                  <a:pt x="1339" y="8512"/>
                </a:lnTo>
                <a:close/>
                <a:moveTo>
                  <a:pt x="4800" y="8512"/>
                </a:moveTo>
                <a:lnTo>
                  <a:pt x="4800" y="9297"/>
                </a:lnTo>
                <a:lnTo>
                  <a:pt x="3997" y="9297"/>
                </a:lnTo>
                <a:lnTo>
                  <a:pt x="3997" y="8512"/>
                </a:lnTo>
                <a:close/>
                <a:moveTo>
                  <a:pt x="6120" y="8512"/>
                </a:moveTo>
                <a:lnTo>
                  <a:pt x="6120" y="9297"/>
                </a:lnTo>
                <a:lnTo>
                  <a:pt x="5317" y="9297"/>
                </a:lnTo>
                <a:lnTo>
                  <a:pt x="5317" y="8512"/>
                </a:lnTo>
                <a:close/>
                <a:moveTo>
                  <a:pt x="536" y="1"/>
                </a:moveTo>
                <a:cubicBezTo>
                  <a:pt x="250" y="1"/>
                  <a:pt x="0" y="233"/>
                  <a:pt x="0" y="536"/>
                </a:cubicBezTo>
                <a:lnTo>
                  <a:pt x="0" y="10100"/>
                </a:lnTo>
                <a:cubicBezTo>
                  <a:pt x="0" y="10403"/>
                  <a:pt x="250" y="10635"/>
                  <a:pt x="536" y="10635"/>
                </a:cubicBezTo>
                <a:lnTo>
                  <a:pt x="6923" y="10635"/>
                </a:lnTo>
                <a:cubicBezTo>
                  <a:pt x="7227" y="10635"/>
                  <a:pt x="7459" y="10403"/>
                  <a:pt x="7459" y="10100"/>
                </a:cubicBezTo>
                <a:lnTo>
                  <a:pt x="7459" y="536"/>
                </a:lnTo>
                <a:cubicBezTo>
                  <a:pt x="7459" y="233"/>
                  <a:pt x="7227" y="1"/>
                  <a:pt x="6923"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8" name="Google Shape;1728;p40"/>
          <p:cNvSpPr/>
          <p:nvPr/>
        </p:nvSpPr>
        <p:spPr>
          <a:xfrm>
            <a:off x="3553215" y="2895425"/>
            <a:ext cx="396303" cy="399281"/>
          </a:xfrm>
          <a:custGeom>
            <a:rect b="b" l="l" r="r" t="t"/>
            <a:pathLst>
              <a:path extrusionOk="0" h="11716" w="11991">
                <a:moveTo>
                  <a:pt x="9819" y="1"/>
                </a:moveTo>
                <a:cubicBezTo>
                  <a:pt x="9326" y="1"/>
                  <a:pt x="8840" y="179"/>
                  <a:pt x="8458" y="525"/>
                </a:cubicBezTo>
                <a:cubicBezTo>
                  <a:pt x="7887" y="1043"/>
                  <a:pt x="7655" y="1828"/>
                  <a:pt x="7851" y="2560"/>
                </a:cubicBezTo>
                <a:lnTo>
                  <a:pt x="2694" y="7716"/>
                </a:lnTo>
                <a:cubicBezTo>
                  <a:pt x="2522" y="7670"/>
                  <a:pt x="2346" y="7647"/>
                  <a:pt x="2172" y="7647"/>
                </a:cubicBezTo>
                <a:cubicBezTo>
                  <a:pt x="1608" y="7647"/>
                  <a:pt x="1060" y="7882"/>
                  <a:pt x="678" y="8305"/>
                </a:cubicBezTo>
                <a:cubicBezTo>
                  <a:pt x="179" y="8876"/>
                  <a:pt x="0" y="9679"/>
                  <a:pt x="268" y="10392"/>
                </a:cubicBezTo>
                <a:lnTo>
                  <a:pt x="1463" y="9197"/>
                </a:lnTo>
                <a:lnTo>
                  <a:pt x="2409" y="9447"/>
                </a:lnTo>
                <a:lnTo>
                  <a:pt x="2659" y="10392"/>
                </a:lnTo>
                <a:lnTo>
                  <a:pt x="1463" y="11588"/>
                </a:lnTo>
                <a:cubicBezTo>
                  <a:pt x="1692" y="11674"/>
                  <a:pt x="1931" y="11716"/>
                  <a:pt x="2168" y="11716"/>
                </a:cubicBezTo>
                <a:cubicBezTo>
                  <a:pt x="2669" y="11716"/>
                  <a:pt x="3163" y="11529"/>
                  <a:pt x="3551" y="11178"/>
                </a:cubicBezTo>
                <a:cubicBezTo>
                  <a:pt x="4104" y="10678"/>
                  <a:pt x="4354" y="9875"/>
                  <a:pt x="4140" y="9143"/>
                </a:cubicBezTo>
                <a:lnTo>
                  <a:pt x="9296" y="3987"/>
                </a:lnTo>
                <a:cubicBezTo>
                  <a:pt x="9469" y="4033"/>
                  <a:pt x="9645" y="4056"/>
                  <a:pt x="9819" y="4056"/>
                </a:cubicBezTo>
                <a:cubicBezTo>
                  <a:pt x="10383" y="4056"/>
                  <a:pt x="10931" y="3821"/>
                  <a:pt x="11312" y="3398"/>
                </a:cubicBezTo>
                <a:cubicBezTo>
                  <a:pt x="11830" y="2845"/>
                  <a:pt x="11990" y="2042"/>
                  <a:pt x="11723" y="1328"/>
                </a:cubicBezTo>
                <a:lnTo>
                  <a:pt x="11723" y="1328"/>
                </a:lnTo>
                <a:lnTo>
                  <a:pt x="10545" y="2524"/>
                </a:lnTo>
                <a:lnTo>
                  <a:pt x="9582" y="2274"/>
                </a:lnTo>
                <a:lnTo>
                  <a:pt x="9332" y="1328"/>
                </a:lnTo>
                <a:lnTo>
                  <a:pt x="10545" y="133"/>
                </a:lnTo>
                <a:cubicBezTo>
                  <a:pt x="10309" y="44"/>
                  <a:pt x="10063" y="1"/>
                  <a:pt x="981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9" name="Google Shape;1729;p40"/>
          <p:cNvSpPr/>
          <p:nvPr/>
        </p:nvSpPr>
        <p:spPr>
          <a:xfrm>
            <a:off x="4124833" y="2895493"/>
            <a:ext cx="360939" cy="301063"/>
          </a:xfrm>
          <a:custGeom>
            <a:rect b="b" l="l" r="r" t="t"/>
            <a:pathLst>
              <a:path extrusionOk="0" h="8834" w="10921">
                <a:moveTo>
                  <a:pt x="5460" y="804"/>
                </a:moveTo>
                <a:cubicBezTo>
                  <a:pt x="5478" y="804"/>
                  <a:pt x="5532" y="804"/>
                  <a:pt x="5550" y="840"/>
                </a:cubicBezTo>
                <a:lnTo>
                  <a:pt x="7298" y="2570"/>
                </a:lnTo>
                <a:lnTo>
                  <a:pt x="3623" y="2570"/>
                </a:lnTo>
                <a:lnTo>
                  <a:pt x="5371" y="840"/>
                </a:lnTo>
                <a:cubicBezTo>
                  <a:pt x="5407" y="804"/>
                  <a:pt x="5442" y="804"/>
                  <a:pt x="5460" y="804"/>
                </a:cubicBezTo>
                <a:close/>
                <a:moveTo>
                  <a:pt x="2802" y="3373"/>
                </a:moveTo>
                <a:lnTo>
                  <a:pt x="2909" y="4569"/>
                </a:lnTo>
                <a:lnTo>
                  <a:pt x="1142" y="4569"/>
                </a:lnTo>
                <a:lnTo>
                  <a:pt x="946" y="3373"/>
                </a:lnTo>
                <a:close/>
                <a:moveTo>
                  <a:pt x="5193" y="3373"/>
                </a:moveTo>
                <a:lnTo>
                  <a:pt x="5193" y="4569"/>
                </a:lnTo>
                <a:lnTo>
                  <a:pt x="3444" y="4569"/>
                </a:lnTo>
                <a:lnTo>
                  <a:pt x="3319" y="3373"/>
                </a:lnTo>
                <a:close/>
                <a:moveTo>
                  <a:pt x="7584" y="3373"/>
                </a:moveTo>
                <a:lnTo>
                  <a:pt x="7494" y="4569"/>
                </a:lnTo>
                <a:lnTo>
                  <a:pt x="5728" y="4569"/>
                </a:lnTo>
                <a:lnTo>
                  <a:pt x="5728" y="3373"/>
                </a:lnTo>
                <a:close/>
                <a:moveTo>
                  <a:pt x="9975" y="3373"/>
                </a:moveTo>
                <a:lnTo>
                  <a:pt x="9778" y="4569"/>
                </a:lnTo>
                <a:lnTo>
                  <a:pt x="8030" y="4569"/>
                </a:lnTo>
                <a:lnTo>
                  <a:pt x="8137" y="3373"/>
                </a:lnTo>
                <a:close/>
                <a:moveTo>
                  <a:pt x="2945" y="5104"/>
                </a:moveTo>
                <a:lnTo>
                  <a:pt x="3034" y="6299"/>
                </a:lnTo>
                <a:lnTo>
                  <a:pt x="1446" y="6299"/>
                </a:lnTo>
                <a:lnTo>
                  <a:pt x="1232" y="5104"/>
                </a:lnTo>
                <a:close/>
                <a:moveTo>
                  <a:pt x="5193" y="5104"/>
                </a:moveTo>
                <a:lnTo>
                  <a:pt x="5193" y="6299"/>
                </a:lnTo>
                <a:lnTo>
                  <a:pt x="3569" y="6299"/>
                </a:lnTo>
                <a:lnTo>
                  <a:pt x="3480" y="5104"/>
                </a:lnTo>
                <a:close/>
                <a:moveTo>
                  <a:pt x="7441" y="5104"/>
                </a:moveTo>
                <a:lnTo>
                  <a:pt x="7334" y="6299"/>
                </a:lnTo>
                <a:lnTo>
                  <a:pt x="5728" y="6299"/>
                </a:lnTo>
                <a:lnTo>
                  <a:pt x="5728" y="5104"/>
                </a:lnTo>
                <a:close/>
                <a:moveTo>
                  <a:pt x="9689" y="5104"/>
                </a:moveTo>
                <a:lnTo>
                  <a:pt x="9493" y="6299"/>
                </a:lnTo>
                <a:lnTo>
                  <a:pt x="7887" y="6299"/>
                </a:lnTo>
                <a:lnTo>
                  <a:pt x="7976" y="5104"/>
                </a:lnTo>
                <a:close/>
                <a:moveTo>
                  <a:pt x="3069" y="6835"/>
                </a:moveTo>
                <a:lnTo>
                  <a:pt x="3194" y="8030"/>
                </a:lnTo>
                <a:lnTo>
                  <a:pt x="1749" y="8030"/>
                </a:lnTo>
                <a:lnTo>
                  <a:pt x="1535" y="6835"/>
                </a:lnTo>
                <a:close/>
                <a:moveTo>
                  <a:pt x="5193" y="6835"/>
                </a:moveTo>
                <a:lnTo>
                  <a:pt x="5193" y="8030"/>
                </a:lnTo>
                <a:lnTo>
                  <a:pt x="3712" y="8030"/>
                </a:lnTo>
                <a:lnTo>
                  <a:pt x="3605" y="6835"/>
                </a:lnTo>
                <a:close/>
                <a:moveTo>
                  <a:pt x="7298" y="6835"/>
                </a:moveTo>
                <a:lnTo>
                  <a:pt x="7191" y="8030"/>
                </a:lnTo>
                <a:lnTo>
                  <a:pt x="5728" y="8030"/>
                </a:lnTo>
                <a:lnTo>
                  <a:pt x="5728" y="6835"/>
                </a:lnTo>
                <a:close/>
                <a:moveTo>
                  <a:pt x="9386" y="6835"/>
                </a:moveTo>
                <a:lnTo>
                  <a:pt x="9189" y="8030"/>
                </a:lnTo>
                <a:lnTo>
                  <a:pt x="7744" y="8030"/>
                </a:lnTo>
                <a:lnTo>
                  <a:pt x="7851" y="6835"/>
                </a:lnTo>
                <a:close/>
                <a:moveTo>
                  <a:pt x="5460" y="1"/>
                </a:moveTo>
                <a:cubicBezTo>
                  <a:pt x="5211" y="1"/>
                  <a:pt x="4979" y="90"/>
                  <a:pt x="4800" y="286"/>
                </a:cubicBezTo>
                <a:lnTo>
                  <a:pt x="2516" y="2570"/>
                </a:lnTo>
                <a:lnTo>
                  <a:pt x="2498" y="2588"/>
                </a:lnTo>
                <a:lnTo>
                  <a:pt x="0" y="2588"/>
                </a:lnTo>
                <a:lnTo>
                  <a:pt x="982" y="8387"/>
                </a:lnTo>
                <a:cubicBezTo>
                  <a:pt x="1035" y="8637"/>
                  <a:pt x="1249" y="8833"/>
                  <a:pt x="1499" y="8833"/>
                </a:cubicBezTo>
                <a:lnTo>
                  <a:pt x="9386" y="8833"/>
                </a:lnTo>
                <a:cubicBezTo>
                  <a:pt x="9636" y="8833"/>
                  <a:pt x="9867" y="8637"/>
                  <a:pt x="9903" y="8387"/>
                </a:cubicBezTo>
                <a:lnTo>
                  <a:pt x="10920" y="2588"/>
                </a:lnTo>
                <a:lnTo>
                  <a:pt x="8422" y="2588"/>
                </a:lnTo>
                <a:lnTo>
                  <a:pt x="6121" y="286"/>
                </a:lnTo>
                <a:cubicBezTo>
                  <a:pt x="5960" y="108"/>
                  <a:pt x="5710" y="1"/>
                  <a:pt x="546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0" name="Google Shape;1730;p40"/>
          <p:cNvSpPr/>
          <p:nvPr/>
        </p:nvSpPr>
        <p:spPr>
          <a:xfrm>
            <a:off x="4734200" y="2933634"/>
            <a:ext cx="311397" cy="336915"/>
          </a:xfrm>
          <a:custGeom>
            <a:rect b="b" l="l" r="r" t="t"/>
            <a:pathLst>
              <a:path extrusionOk="0" h="9886" w="9422">
                <a:moveTo>
                  <a:pt x="2927" y="2730"/>
                </a:moveTo>
                <a:cubicBezTo>
                  <a:pt x="3070" y="2837"/>
                  <a:pt x="3195" y="2998"/>
                  <a:pt x="3195" y="3194"/>
                </a:cubicBezTo>
                <a:cubicBezTo>
                  <a:pt x="3195" y="3497"/>
                  <a:pt x="2963" y="3729"/>
                  <a:pt x="2659" y="3729"/>
                </a:cubicBezTo>
                <a:cubicBezTo>
                  <a:pt x="2374" y="3729"/>
                  <a:pt x="2124" y="3497"/>
                  <a:pt x="2124" y="3194"/>
                </a:cubicBezTo>
                <a:cubicBezTo>
                  <a:pt x="2124" y="3016"/>
                  <a:pt x="2231" y="2837"/>
                  <a:pt x="2392" y="2748"/>
                </a:cubicBezTo>
                <a:cubicBezTo>
                  <a:pt x="2392" y="2837"/>
                  <a:pt x="2392" y="2944"/>
                  <a:pt x="2392" y="3069"/>
                </a:cubicBezTo>
                <a:cubicBezTo>
                  <a:pt x="2392" y="3212"/>
                  <a:pt x="2517" y="3319"/>
                  <a:pt x="2659" y="3319"/>
                </a:cubicBezTo>
                <a:cubicBezTo>
                  <a:pt x="2802" y="3319"/>
                  <a:pt x="2927" y="3212"/>
                  <a:pt x="2927" y="3069"/>
                </a:cubicBezTo>
                <a:cubicBezTo>
                  <a:pt x="2927" y="2944"/>
                  <a:pt x="2927" y="2837"/>
                  <a:pt x="2927" y="2730"/>
                </a:cubicBezTo>
                <a:close/>
                <a:moveTo>
                  <a:pt x="268" y="0"/>
                </a:moveTo>
                <a:cubicBezTo>
                  <a:pt x="126" y="0"/>
                  <a:pt x="1" y="125"/>
                  <a:pt x="1" y="268"/>
                </a:cubicBezTo>
                <a:cubicBezTo>
                  <a:pt x="1" y="1517"/>
                  <a:pt x="500" y="1660"/>
                  <a:pt x="1375" y="1784"/>
                </a:cubicBezTo>
                <a:cubicBezTo>
                  <a:pt x="1500" y="1820"/>
                  <a:pt x="1660" y="1838"/>
                  <a:pt x="1821" y="1874"/>
                </a:cubicBezTo>
                <a:cubicBezTo>
                  <a:pt x="1999" y="1909"/>
                  <a:pt x="2195" y="1927"/>
                  <a:pt x="2303" y="2213"/>
                </a:cubicBezTo>
                <a:cubicBezTo>
                  <a:pt x="1892" y="2373"/>
                  <a:pt x="1607" y="2766"/>
                  <a:pt x="1607" y="3212"/>
                </a:cubicBezTo>
                <a:lnTo>
                  <a:pt x="1607" y="5638"/>
                </a:lnTo>
                <a:cubicBezTo>
                  <a:pt x="1607" y="5781"/>
                  <a:pt x="1660" y="5924"/>
                  <a:pt x="1767" y="6013"/>
                </a:cubicBezTo>
                <a:lnTo>
                  <a:pt x="5496" y="9742"/>
                </a:lnTo>
                <a:cubicBezTo>
                  <a:pt x="5586" y="9831"/>
                  <a:pt x="5728" y="9885"/>
                  <a:pt x="5853" y="9885"/>
                </a:cubicBezTo>
                <a:cubicBezTo>
                  <a:pt x="5996" y="9885"/>
                  <a:pt x="6121" y="9831"/>
                  <a:pt x="6228" y="9724"/>
                </a:cubicBezTo>
                <a:lnTo>
                  <a:pt x="9208" y="6763"/>
                </a:lnTo>
                <a:cubicBezTo>
                  <a:pt x="9422" y="6566"/>
                  <a:pt x="9422" y="6209"/>
                  <a:pt x="9225" y="6013"/>
                </a:cubicBezTo>
                <a:lnTo>
                  <a:pt x="5496" y="2302"/>
                </a:lnTo>
                <a:cubicBezTo>
                  <a:pt x="5389" y="2195"/>
                  <a:pt x="5247" y="2123"/>
                  <a:pt x="5122" y="2123"/>
                </a:cubicBezTo>
                <a:lnTo>
                  <a:pt x="2820" y="2123"/>
                </a:lnTo>
                <a:cubicBezTo>
                  <a:pt x="2677" y="1660"/>
                  <a:pt x="2392" y="1428"/>
                  <a:pt x="1928" y="1338"/>
                </a:cubicBezTo>
                <a:cubicBezTo>
                  <a:pt x="1749" y="1303"/>
                  <a:pt x="1589" y="1285"/>
                  <a:pt x="1446" y="1267"/>
                </a:cubicBezTo>
                <a:cubicBezTo>
                  <a:pt x="697" y="1160"/>
                  <a:pt x="536" y="1124"/>
                  <a:pt x="536" y="268"/>
                </a:cubicBezTo>
                <a:cubicBezTo>
                  <a:pt x="536" y="125"/>
                  <a:pt x="411"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31" name="Google Shape;1731;p40"/>
          <p:cNvGrpSpPr/>
          <p:nvPr/>
        </p:nvGrpSpPr>
        <p:grpSpPr>
          <a:xfrm>
            <a:off x="5296149" y="2929777"/>
            <a:ext cx="317875" cy="344208"/>
            <a:chOff x="5583325" y="1073450"/>
            <a:chExt cx="240450" cy="252500"/>
          </a:xfrm>
        </p:grpSpPr>
        <p:sp>
          <p:nvSpPr>
            <p:cNvPr id="1732" name="Google Shape;1732;p40"/>
            <p:cNvSpPr/>
            <p:nvPr/>
          </p:nvSpPr>
          <p:spPr>
            <a:xfrm>
              <a:off x="5613200" y="1229575"/>
              <a:ext cx="96375" cy="96375"/>
            </a:xfrm>
            <a:custGeom>
              <a:rect b="b" l="l" r="r" t="t"/>
              <a:pathLst>
                <a:path extrusionOk="0" h="3855" w="3855">
                  <a:moveTo>
                    <a:pt x="1928" y="1267"/>
                  </a:moveTo>
                  <a:cubicBezTo>
                    <a:pt x="2303" y="1267"/>
                    <a:pt x="2588" y="1553"/>
                    <a:pt x="2588" y="1927"/>
                  </a:cubicBezTo>
                  <a:cubicBezTo>
                    <a:pt x="2588" y="2302"/>
                    <a:pt x="2285" y="2588"/>
                    <a:pt x="1928" y="2588"/>
                  </a:cubicBezTo>
                  <a:cubicBezTo>
                    <a:pt x="1553" y="2588"/>
                    <a:pt x="1268" y="2302"/>
                    <a:pt x="1268" y="1927"/>
                  </a:cubicBezTo>
                  <a:cubicBezTo>
                    <a:pt x="1268" y="1553"/>
                    <a:pt x="1553" y="1267"/>
                    <a:pt x="1928" y="1267"/>
                  </a:cubicBezTo>
                  <a:close/>
                  <a:moveTo>
                    <a:pt x="1928" y="0"/>
                  </a:moveTo>
                  <a:cubicBezTo>
                    <a:pt x="857" y="0"/>
                    <a:pt x="1" y="857"/>
                    <a:pt x="1" y="1927"/>
                  </a:cubicBezTo>
                  <a:cubicBezTo>
                    <a:pt x="1" y="2998"/>
                    <a:pt x="857" y="3854"/>
                    <a:pt x="1928" y="3854"/>
                  </a:cubicBezTo>
                  <a:cubicBezTo>
                    <a:pt x="2998" y="3854"/>
                    <a:pt x="3855" y="2998"/>
                    <a:pt x="3855" y="1927"/>
                  </a:cubicBezTo>
                  <a:cubicBezTo>
                    <a:pt x="3855" y="857"/>
                    <a:pt x="2998" y="0"/>
                    <a:pt x="192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3" name="Google Shape;1733;p40"/>
            <p:cNvSpPr/>
            <p:nvPr/>
          </p:nvSpPr>
          <p:spPr>
            <a:xfrm>
              <a:off x="5689050" y="1144825"/>
              <a:ext cx="134725" cy="122250"/>
            </a:xfrm>
            <a:custGeom>
              <a:rect b="b" l="l" r="r" t="t"/>
              <a:pathLst>
                <a:path extrusionOk="0" h="4890" w="5389">
                  <a:moveTo>
                    <a:pt x="4050" y="0"/>
                  </a:moveTo>
                  <a:lnTo>
                    <a:pt x="0" y="1695"/>
                  </a:lnTo>
                  <a:lnTo>
                    <a:pt x="1321" y="4889"/>
                  </a:lnTo>
                  <a:lnTo>
                    <a:pt x="5389" y="3212"/>
                  </a:lnTo>
                  <a:lnTo>
                    <a:pt x="405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4" name="Google Shape;1734;p40"/>
            <p:cNvSpPr/>
            <p:nvPr/>
          </p:nvSpPr>
          <p:spPr>
            <a:xfrm>
              <a:off x="5583325" y="1073450"/>
              <a:ext cx="106175" cy="150350"/>
            </a:xfrm>
            <a:custGeom>
              <a:rect b="b" l="l" r="r" t="t"/>
              <a:pathLst>
                <a:path extrusionOk="0" h="6014" w="4247">
                  <a:moveTo>
                    <a:pt x="1820" y="0"/>
                  </a:moveTo>
                  <a:lnTo>
                    <a:pt x="1071" y="304"/>
                  </a:lnTo>
                  <a:cubicBezTo>
                    <a:pt x="1071" y="322"/>
                    <a:pt x="1089" y="339"/>
                    <a:pt x="1089" y="357"/>
                  </a:cubicBezTo>
                  <a:lnTo>
                    <a:pt x="1392" y="1107"/>
                  </a:lnTo>
                  <a:lnTo>
                    <a:pt x="304" y="1553"/>
                  </a:lnTo>
                  <a:cubicBezTo>
                    <a:pt x="108" y="1642"/>
                    <a:pt x="0" y="1892"/>
                    <a:pt x="90" y="2088"/>
                  </a:cubicBezTo>
                  <a:cubicBezTo>
                    <a:pt x="143" y="2249"/>
                    <a:pt x="304" y="2338"/>
                    <a:pt x="464" y="2338"/>
                  </a:cubicBezTo>
                  <a:cubicBezTo>
                    <a:pt x="518" y="2338"/>
                    <a:pt x="571" y="2320"/>
                    <a:pt x="607" y="2302"/>
                  </a:cubicBezTo>
                  <a:lnTo>
                    <a:pt x="1696" y="1856"/>
                  </a:lnTo>
                  <a:lnTo>
                    <a:pt x="3284" y="5728"/>
                  </a:lnTo>
                  <a:cubicBezTo>
                    <a:pt x="3623" y="5746"/>
                    <a:pt x="3962" y="5835"/>
                    <a:pt x="4247" y="6013"/>
                  </a:cubicBezTo>
                  <a:lnTo>
                    <a:pt x="1838" y="54"/>
                  </a:lnTo>
                  <a:cubicBezTo>
                    <a:pt x="1838" y="36"/>
                    <a:pt x="1820" y="18"/>
                    <a:pt x="182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5" name="Google Shape;1735;p40"/>
            <p:cNvSpPr/>
            <p:nvPr/>
          </p:nvSpPr>
          <p:spPr>
            <a:xfrm>
              <a:off x="5716250" y="1252775"/>
              <a:ext cx="88350" cy="53100"/>
            </a:xfrm>
            <a:custGeom>
              <a:rect b="b" l="l" r="r" t="t"/>
              <a:pathLst>
                <a:path extrusionOk="0" h="2124" w="3534">
                  <a:moveTo>
                    <a:pt x="3123" y="0"/>
                  </a:moveTo>
                  <a:cubicBezTo>
                    <a:pt x="3087" y="0"/>
                    <a:pt x="3016" y="0"/>
                    <a:pt x="2962" y="18"/>
                  </a:cubicBezTo>
                  <a:lnTo>
                    <a:pt x="268" y="1124"/>
                  </a:lnTo>
                  <a:cubicBezTo>
                    <a:pt x="250" y="1481"/>
                    <a:pt x="161" y="1820"/>
                    <a:pt x="1" y="2106"/>
                  </a:cubicBezTo>
                  <a:lnTo>
                    <a:pt x="1" y="2123"/>
                  </a:lnTo>
                  <a:lnTo>
                    <a:pt x="3248" y="767"/>
                  </a:lnTo>
                  <a:cubicBezTo>
                    <a:pt x="3409" y="714"/>
                    <a:pt x="3533" y="571"/>
                    <a:pt x="3533" y="393"/>
                  </a:cubicBezTo>
                  <a:cubicBezTo>
                    <a:pt x="3533" y="179"/>
                    <a:pt x="3337" y="0"/>
                    <a:pt x="312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36" name="Google Shape;1736;p40"/>
          <p:cNvGrpSpPr/>
          <p:nvPr/>
        </p:nvGrpSpPr>
        <p:grpSpPr>
          <a:xfrm>
            <a:off x="5780022" y="2919528"/>
            <a:ext cx="386850" cy="294962"/>
            <a:chOff x="1502275" y="3638775"/>
            <a:chExt cx="292625" cy="216375"/>
          </a:xfrm>
        </p:grpSpPr>
        <p:sp>
          <p:nvSpPr>
            <p:cNvPr id="1737" name="Google Shape;1737;p40"/>
            <p:cNvSpPr/>
            <p:nvPr/>
          </p:nvSpPr>
          <p:spPr>
            <a:xfrm>
              <a:off x="1502275" y="3658850"/>
              <a:ext cx="292625" cy="196300"/>
            </a:xfrm>
            <a:custGeom>
              <a:rect b="b" l="l" r="r" t="t"/>
              <a:pathLst>
                <a:path extrusionOk="0" h="7852" w="11705">
                  <a:moveTo>
                    <a:pt x="0" y="0"/>
                  </a:moveTo>
                  <a:lnTo>
                    <a:pt x="0" y="7441"/>
                  </a:lnTo>
                  <a:lnTo>
                    <a:pt x="4657" y="7441"/>
                  </a:lnTo>
                  <a:cubicBezTo>
                    <a:pt x="4657" y="7673"/>
                    <a:pt x="4835" y="7851"/>
                    <a:pt x="5050" y="7851"/>
                  </a:cubicBezTo>
                  <a:lnTo>
                    <a:pt x="6655" y="7851"/>
                  </a:lnTo>
                  <a:cubicBezTo>
                    <a:pt x="6887" y="7851"/>
                    <a:pt x="7048" y="7673"/>
                    <a:pt x="7048" y="7441"/>
                  </a:cubicBezTo>
                  <a:lnTo>
                    <a:pt x="11705" y="7441"/>
                  </a:lnTo>
                  <a:lnTo>
                    <a:pt x="11705" y="0"/>
                  </a:lnTo>
                  <a:lnTo>
                    <a:pt x="10902" y="0"/>
                  </a:lnTo>
                  <a:lnTo>
                    <a:pt x="10902" y="6513"/>
                  </a:lnTo>
                  <a:lnTo>
                    <a:pt x="785" y="6513"/>
                  </a:lnTo>
                  <a:lnTo>
                    <a:pt x="785"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8" name="Google Shape;1738;p40"/>
            <p:cNvSpPr/>
            <p:nvPr/>
          </p:nvSpPr>
          <p:spPr>
            <a:xfrm>
              <a:off x="1535275" y="3638775"/>
              <a:ext cx="226625" cy="169525"/>
            </a:xfrm>
            <a:custGeom>
              <a:rect b="b" l="l" r="r" t="t"/>
              <a:pathLst>
                <a:path extrusionOk="0" h="6781" w="9065">
                  <a:moveTo>
                    <a:pt x="4265" y="803"/>
                  </a:moveTo>
                  <a:lnTo>
                    <a:pt x="4265" y="5978"/>
                  </a:lnTo>
                  <a:lnTo>
                    <a:pt x="803" y="5978"/>
                  </a:lnTo>
                  <a:lnTo>
                    <a:pt x="803" y="803"/>
                  </a:lnTo>
                  <a:close/>
                  <a:moveTo>
                    <a:pt x="8262" y="803"/>
                  </a:moveTo>
                  <a:lnTo>
                    <a:pt x="8262" y="5978"/>
                  </a:lnTo>
                  <a:lnTo>
                    <a:pt x="4800" y="5978"/>
                  </a:lnTo>
                  <a:lnTo>
                    <a:pt x="4800" y="803"/>
                  </a:lnTo>
                  <a:close/>
                  <a:moveTo>
                    <a:pt x="0" y="0"/>
                  </a:moveTo>
                  <a:lnTo>
                    <a:pt x="0" y="6781"/>
                  </a:lnTo>
                  <a:lnTo>
                    <a:pt x="9064" y="6781"/>
                  </a:lnTo>
                  <a:lnTo>
                    <a:pt x="9064"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39" name="Google Shape;1739;p40"/>
            <p:cNvSpPr/>
            <p:nvPr/>
          </p:nvSpPr>
          <p:spPr>
            <a:xfrm>
              <a:off x="1675350" y="3691850"/>
              <a:ext cx="46400" cy="10300"/>
            </a:xfrm>
            <a:custGeom>
              <a:rect b="b" l="l" r="r" t="t"/>
              <a:pathLst>
                <a:path extrusionOk="0" h="412" w="1856">
                  <a:moveTo>
                    <a:pt x="0" y="1"/>
                  </a:moveTo>
                  <a:lnTo>
                    <a:pt x="0" y="411"/>
                  </a:lnTo>
                  <a:lnTo>
                    <a:pt x="1856" y="411"/>
                  </a:lnTo>
                  <a:lnTo>
                    <a:pt x="185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0" name="Google Shape;1740;p40"/>
            <p:cNvSpPr/>
            <p:nvPr/>
          </p:nvSpPr>
          <p:spPr>
            <a:xfrm>
              <a:off x="1675350" y="3711925"/>
              <a:ext cx="46400" cy="9850"/>
            </a:xfrm>
            <a:custGeom>
              <a:rect b="b" l="l" r="r" t="t"/>
              <a:pathLst>
                <a:path extrusionOk="0" h="394" w="1856">
                  <a:moveTo>
                    <a:pt x="0" y="1"/>
                  </a:moveTo>
                  <a:lnTo>
                    <a:pt x="0" y="393"/>
                  </a:lnTo>
                  <a:lnTo>
                    <a:pt x="1856" y="393"/>
                  </a:lnTo>
                  <a:lnTo>
                    <a:pt x="185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1" name="Google Shape;1741;p40"/>
            <p:cNvSpPr/>
            <p:nvPr/>
          </p:nvSpPr>
          <p:spPr>
            <a:xfrm>
              <a:off x="1675350" y="3732000"/>
              <a:ext cx="32125" cy="9825"/>
            </a:xfrm>
            <a:custGeom>
              <a:rect b="b" l="l" r="r" t="t"/>
              <a:pathLst>
                <a:path extrusionOk="0" h="393" w="1285">
                  <a:moveTo>
                    <a:pt x="0" y="0"/>
                  </a:moveTo>
                  <a:lnTo>
                    <a:pt x="0" y="393"/>
                  </a:lnTo>
                  <a:lnTo>
                    <a:pt x="1285" y="393"/>
                  </a:lnTo>
                  <a:lnTo>
                    <a:pt x="1285"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42" name="Google Shape;1742;p40"/>
          <p:cNvGrpSpPr/>
          <p:nvPr/>
        </p:nvGrpSpPr>
        <p:grpSpPr>
          <a:xfrm>
            <a:off x="6335057" y="2864014"/>
            <a:ext cx="354428" cy="362441"/>
            <a:chOff x="3171000" y="4021950"/>
            <a:chExt cx="268100" cy="265875"/>
          </a:xfrm>
        </p:grpSpPr>
        <p:sp>
          <p:nvSpPr>
            <p:cNvPr id="1743" name="Google Shape;1743;p40"/>
            <p:cNvSpPr/>
            <p:nvPr/>
          </p:nvSpPr>
          <p:spPr>
            <a:xfrm>
              <a:off x="3171000" y="4058525"/>
              <a:ext cx="230200" cy="229300"/>
            </a:xfrm>
            <a:custGeom>
              <a:rect b="b" l="l" r="r" t="t"/>
              <a:pathLst>
                <a:path extrusionOk="0" h="9172" w="9208">
                  <a:moveTo>
                    <a:pt x="1782" y="6720"/>
                  </a:moveTo>
                  <a:cubicBezTo>
                    <a:pt x="1957" y="6720"/>
                    <a:pt x="2130" y="6787"/>
                    <a:pt x="2266" y="6923"/>
                  </a:cubicBezTo>
                  <a:cubicBezTo>
                    <a:pt x="2534" y="7191"/>
                    <a:pt x="2534" y="7619"/>
                    <a:pt x="2266" y="7869"/>
                  </a:cubicBezTo>
                  <a:lnTo>
                    <a:pt x="1142" y="8244"/>
                  </a:lnTo>
                  <a:lnTo>
                    <a:pt x="928" y="8047"/>
                  </a:lnTo>
                  <a:lnTo>
                    <a:pt x="1303" y="6905"/>
                  </a:lnTo>
                  <a:cubicBezTo>
                    <a:pt x="1443" y="6783"/>
                    <a:pt x="1614" y="6720"/>
                    <a:pt x="1782" y="6720"/>
                  </a:cubicBezTo>
                  <a:close/>
                  <a:moveTo>
                    <a:pt x="7494" y="0"/>
                  </a:moveTo>
                  <a:lnTo>
                    <a:pt x="839" y="6656"/>
                  </a:lnTo>
                  <a:lnTo>
                    <a:pt x="0" y="9171"/>
                  </a:lnTo>
                  <a:lnTo>
                    <a:pt x="2552" y="8333"/>
                  </a:lnTo>
                  <a:lnTo>
                    <a:pt x="9207" y="1695"/>
                  </a:lnTo>
                  <a:lnTo>
                    <a:pt x="7494"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4" name="Google Shape;1744;p40"/>
            <p:cNvSpPr/>
            <p:nvPr/>
          </p:nvSpPr>
          <p:spPr>
            <a:xfrm>
              <a:off x="3367725" y="4021950"/>
              <a:ext cx="71375" cy="69150"/>
            </a:xfrm>
            <a:custGeom>
              <a:rect b="b" l="l" r="r" t="t"/>
              <a:pathLst>
                <a:path extrusionOk="0" h="2766" w="2855">
                  <a:moveTo>
                    <a:pt x="1320" y="0"/>
                  </a:moveTo>
                  <a:cubicBezTo>
                    <a:pt x="1187" y="0"/>
                    <a:pt x="1053" y="54"/>
                    <a:pt x="946" y="161"/>
                  </a:cubicBezTo>
                  <a:lnTo>
                    <a:pt x="0" y="1089"/>
                  </a:lnTo>
                  <a:lnTo>
                    <a:pt x="1695" y="2766"/>
                  </a:lnTo>
                  <a:lnTo>
                    <a:pt x="2623" y="1838"/>
                  </a:lnTo>
                  <a:cubicBezTo>
                    <a:pt x="2855" y="1642"/>
                    <a:pt x="2855" y="1303"/>
                    <a:pt x="2641" y="1106"/>
                  </a:cubicBezTo>
                  <a:lnTo>
                    <a:pt x="1695" y="161"/>
                  </a:lnTo>
                  <a:cubicBezTo>
                    <a:pt x="1588" y="54"/>
                    <a:pt x="1454" y="0"/>
                    <a:pt x="132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45" name="Google Shape;1745;p40"/>
          <p:cNvSpPr/>
          <p:nvPr/>
        </p:nvSpPr>
        <p:spPr>
          <a:xfrm>
            <a:off x="6855833" y="2898356"/>
            <a:ext cx="394518" cy="407460"/>
          </a:xfrm>
          <a:custGeom>
            <a:rect b="b" l="l" r="r" t="t"/>
            <a:pathLst>
              <a:path extrusionOk="0" h="11956" w="11937">
                <a:moveTo>
                  <a:pt x="9225" y="1125"/>
                </a:moveTo>
                <a:lnTo>
                  <a:pt x="10831" y="2730"/>
                </a:lnTo>
                <a:lnTo>
                  <a:pt x="9814" y="3747"/>
                </a:lnTo>
                <a:lnTo>
                  <a:pt x="8975" y="2927"/>
                </a:lnTo>
                <a:lnTo>
                  <a:pt x="8583" y="3301"/>
                </a:lnTo>
                <a:lnTo>
                  <a:pt x="9421" y="4140"/>
                </a:lnTo>
                <a:lnTo>
                  <a:pt x="8368" y="5175"/>
                </a:lnTo>
                <a:lnTo>
                  <a:pt x="7548" y="4354"/>
                </a:lnTo>
                <a:lnTo>
                  <a:pt x="7173" y="4729"/>
                </a:lnTo>
                <a:lnTo>
                  <a:pt x="8012" y="5550"/>
                </a:lnTo>
                <a:lnTo>
                  <a:pt x="6977" y="6584"/>
                </a:lnTo>
                <a:lnTo>
                  <a:pt x="6138" y="5764"/>
                </a:lnTo>
                <a:lnTo>
                  <a:pt x="5763" y="6138"/>
                </a:lnTo>
                <a:lnTo>
                  <a:pt x="6602" y="6959"/>
                </a:lnTo>
                <a:lnTo>
                  <a:pt x="5549" y="7994"/>
                </a:lnTo>
                <a:lnTo>
                  <a:pt x="4728" y="7173"/>
                </a:lnTo>
                <a:lnTo>
                  <a:pt x="4354" y="7548"/>
                </a:lnTo>
                <a:lnTo>
                  <a:pt x="5175" y="8369"/>
                </a:lnTo>
                <a:lnTo>
                  <a:pt x="4140" y="9404"/>
                </a:lnTo>
                <a:lnTo>
                  <a:pt x="3319" y="8583"/>
                </a:lnTo>
                <a:lnTo>
                  <a:pt x="2944" y="8958"/>
                </a:lnTo>
                <a:lnTo>
                  <a:pt x="3765" y="9778"/>
                </a:lnTo>
                <a:lnTo>
                  <a:pt x="2748" y="10795"/>
                </a:lnTo>
                <a:lnTo>
                  <a:pt x="1160" y="9207"/>
                </a:lnTo>
                <a:lnTo>
                  <a:pt x="9225" y="1125"/>
                </a:lnTo>
                <a:close/>
                <a:moveTo>
                  <a:pt x="9225" y="1"/>
                </a:moveTo>
                <a:lnTo>
                  <a:pt x="0" y="9225"/>
                </a:lnTo>
                <a:lnTo>
                  <a:pt x="2730" y="11955"/>
                </a:lnTo>
                <a:lnTo>
                  <a:pt x="11937" y="2748"/>
                </a:lnTo>
                <a:lnTo>
                  <a:pt x="9225"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6" name="Google Shape;1746;p40"/>
          <p:cNvSpPr/>
          <p:nvPr/>
        </p:nvSpPr>
        <p:spPr>
          <a:xfrm>
            <a:off x="7410221" y="2882813"/>
            <a:ext cx="352082" cy="363191"/>
          </a:xfrm>
          <a:custGeom>
            <a:rect b="b" l="l" r="r" t="t"/>
            <a:pathLst>
              <a:path extrusionOk="0" h="10657" w="10653">
                <a:moveTo>
                  <a:pt x="6254" y="823"/>
                </a:moveTo>
                <a:cubicBezTo>
                  <a:pt x="6352" y="823"/>
                  <a:pt x="6452" y="841"/>
                  <a:pt x="6549" y="879"/>
                </a:cubicBezTo>
                <a:cubicBezTo>
                  <a:pt x="6959" y="1040"/>
                  <a:pt x="7155" y="1504"/>
                  <a:pt x="6977" y="1914"/>
                </a:cubicBezTo>
                <a:cubicBezTo>
                  <a:pt x="6867" y="2217"/>
                  <a:pt x="6554" y="2414"/>
                  <a:pt x="6237" y="2414"/>
                </a:cubicBezTo>
                <a:cubicBezTo>
                  <a:pt x="6143" y="2414"/>
                  <a:pt x="6049" y="2397"/>
                  <a:pt x="5960" y="2360"/>
                </a:cubicBezTo>
                <a:cubicBezTo>
                  <a:pt x="5532" y="2200"/>
                  <a:pt x="5353" y="1736"/>
                  <a:pt x="5514" y="1325"/>
                </a:cubicBezTo>
                <a:cubicBezTo>
                  <a:pt x="5636" y="1012"/>
                  <a:pt x="5936" y="823"/>
                  <a:pt x="6254" y="823"/>
                </a:cubicBezTo>
                <a:close/>
                <a:moveTo>
                  <a:pt x="9047" y="3609"/>
                </a:moveTo>
                <a:cubicBezTo>
                  <a:pt x="9493" y="3609"/>
                  <a:pt x="9849" y="3966"/>
                  <a:pt x="9849" y="4394"/>
                </a:cubicBezTo>
                <a:cubicBezTo>
                  <a:pt x="9849" y="4840"/>
                  <a:pt x="9493" y="5197"/>
                  <a:pt x="9047" y="5197"/>
                </a:cubicBezTo>
                <a:cubicBezTo>
                  <a:pt x="8618" y="5197"/>
                  <a:pt x="8244" y="4840"/>
                  <a:pt x="8244" y="4394"/>
                </a:cubicBezTo>
                <a:cubicBezTo>
                  <a:pt x="8244" y="3966"/>
                  <a:pt x="8618" y="3609"/>
                  <a:pt x="9047" y="3609"/>
                </a:cubicBezTo>
                <a:close/>
                <a:moveTo>
                  <a:pt x="5585" y="4662"/>
                </a:moveTo>
                <a:cubicBezTo>
                  <a:pt x="5817" y="4662"/>
                  <a:pt x="5978" y="4840"/>
                  <a:pt x="5978" y="5072"/>
                </a:cubicBezTo>
                <a:cubicBezTo>
                  <a:pt x="5978" y="5304"/>
                  <a:pt x="5817" y="5465"/>
                  <a:pt x="5585" y="5465"/>
                </a:cubicBezTo>
                <a:cubicBezTo>
                  <a:pt x="5371" y="5465"/>
                  <a:pt x="5193" y="5304"/>
                  <a:pt x="5193" y="5072"/>
                </a:cubicBezTo>
                <a:cubicBezTo>
                  <a:pt x="5193" y="4840"/>
                  <a:pt x="5371" y="4662"/>
                  <a:pt x="5585" y="4662"/>
                </a:cubicBezTo>
                <a:close/>
                <a:moveTo>
                  <a:pt x="6272" y="0"/>
                </a:moveTo>
                <a:cubicBezTo>
                  <a:pt x="5644" y="0"/>
                  <a:pt x="5041" y="377"/>
                  <a:pt x="4782" y="1004"/>
                </a:cubicBezTo>
                <a:cubicBezTo>
                  <a:pt x="4443" y="1807"/>
                  <a:pt x="4853" y="2735"/>
                  <a:pt x="5656" y="3074"/>
                </a:cubicBezTo>
                <a:cubicBezTo>
                  <a:pt x="5817" y="3145"/>
                  <a:pt x="5978" y="3163"/>
                  <a:pt x="6138" y="3181"/>
                </a:cubicBezTo>
                <a:lnTo>
                  <a:pt x="4943" y="4376"/>
                </a:lnTo>
                <a:lnTo>
                  <a:pt x="4639" y="5036"/>
                </a:lnTo>
                <a:lnTo>
                  <a:pt x="803" y="7195"/>
                </a:lnTo>
                <a:lnTo>
                  <a:pt x="0" y="8534"/>
                </a:lnTo>
                <a:lnTo>
                  <a:pt x="3854" y="6803"/>
                </a:lnTo>
                <a:lnTo>
                  <a:pt x="2124" y="10657"/>
                </a:lnTo>
                <a:lnTo>
                  <a:pt x="2124" y="10657"/>
                </a:lnTo>
                <a:lnTo>
                  <a:pt x="3462" y="9854"/>
                </a:lnTo>
                <a:lnTo>
                  <a:pt x="5603" y="6036"/>
                </a:lnTo>
                <a:lnTo>
                  <a:pt x="6245" y="5732"/>
                </a:lnTo>
                <a:lnTo>
                  <a:pt x="7459" y="4537"/>
                </a:lnTo>
                <a:cubicBezTo>
                  <a:pt x="7512" y="5376"/>
                  <a:pt x="8208" y="6000"/>
                  <a:pt x="9047" y="6000"/>
                </a:cubicBezTo>
                <a:cubicBezTo>
                  <a:pt x="9939" y="6000"/>
                  <a:pt x="10652" y="5286"/>
                  <a:pt x="10652" y="4394"/>
                </a:cubicBezTo>
                <a:cubicBezTo>
                  <a:pt x="10652" y="3520"/>
                  <a:pt x="9939" y="2806"/>
                  <a:pt x="9047" y="2806"/>
                </a:cubicBezTo>
                <a:cubicBezTo>
                  <a:pt x="8708" y="2806"/>
                  <a:pt x="8386" y="2913"/>
                  <a:pt x="8119" y="3109"/>
                </a:cubicBezTo>
                <a:lnTo>
                  <a:pt x="6834" y="3823"/>
                </a:lnTo>
                <a:lnTo>
                  <a:pt x="7548" y="2539"/>
                </a:lnTo>
                <a:cubicBezTo>
                  <a:pt x="7619" y="2431"/>
                  <a:pt x="7690" y="2307"/>
                  <a:pt x="7726" y="2200"/>
                </a:cubicBezTo>
                <a:cubicBezTo>
                  <a:pt x="8065" y="1379"/>
                  <a:pt x="7673" y="451"/>
                  <a:pt x="6852" y="112"/>
                </a:cubicBezTo>
                <a:cubicBezTo>
                  <a:pt x="6662" y="36"/>
                  <a:pt x="6466" y="0"/>
                  <a:pt x="627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47" name="Google Shape;1747;p40"/>
          <p:cNvGrpSpPr/>
          <p:nvPr/>
        </p:nvGrpSpPr>
        <p:grpSpPr>
          <a:xfrm>
            <a:off x="7924332" y="2915667"/>
            <a:ext cx="334400" cy="344821"/>
            <a:chOff x="5684575" y="4038000"/>
            <a:chExt cx="252950" cy="252950"/>
          </a:xfrm>
        </p:grpSpPr>
        <p:sp>
          <p:nvSpPr>
            <p:cNvPr id="1748" name="Google Shape;1748;p40"/>
            <p:cNvSpPr/>
            <p:nvPr/>
          </p:nvSpPr>
          <p:spPr>
            <a:xfrm>
              <a:off x="5684575" y="4038000"/>
              <a:ext cx="252950" cy="252950"/>
            </a:xfrm>
            <a:custGeom>
              <a:rect b="b" l="l" r="r" t="t"/>
              <a:pathLst>
                <a:path extrusionOk="0" h="10118" w="10118">
                  <a:moveTo>
                    <a:pt x="5068" y="803"/>
                  </a:moveTo>
                  <a:cubicBezTo>
                    <a:pt x="7405" y="803"/>
                    <a:pt x="9332" y="2730"/>
                    <a:pt x="9332" y="5068"/>
                  </a:cubicBezTo>
                  <a:cubicBezTo>
                    <a:pt x="9332" y="7405"/>
                    <a:pt x="7405" y="9314"/>
                    <a:pt x="5068" y="9314"/>
                  </a:cubicBezTo>
                  <a:cubicBezTo>
                    <a:pt x="2731" y="9314"/>
                    <a:pt x="804" y="7405"/>
                    <a:pt x="804" y="5068"/>
                  </a:cubicBezTo>
                  <a:cubicBezTo>
                    <a:pt x="804" y="2730"/>
                    <a:pt x="2731" y="803"/>
                    <a:pt x="5068" y="803"/>
                  </a:cubicBezTo>
                  <a:close/>
                  <a:moveTo>
                    <a:pt x="5068" y="1"/>
                  </a:moveTo>
                  <a:cubicBezTo>
                    <a:pt x="2267" y="1"/>
                    <a:pt x="1" y="2267"/>
                    <a:pt x="1" y="5068"/>
                  </a:cubicBezTo>
                  <a:cubicBezTo>
                    <a:pt x="1" y="7851"/>
                    <a:pt x="2267" y="10117"/>
                    <a:pt x="5068" y="10117"/>
                  </a:cubicBezTo>
                  <a:cubicBezTo>
                    <a:pt x="7851" y="10117"/>
                    <a:pt x="10118" y="7851"/>
                    <a:pt x="10118" y="5068"/>
                  </a:cubicBezTo>
                  <a:cubicBezTo>
                    <a:pt x="10118" y="2267"/>
                    <a:pt x="7851" y="1"/>
                    <a:pt x="50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49" name="Google Shape;1749;p40"/>
            <p:cNvSpPr/>
            <p:nvPr/>
          </p:nvSpPr>
          <p:spPr>
            <a:xfrm>
              <a:off x="5804575" y="4097775"/>
              <a:ext cx="58000" cy="118225"/>
            </a:xfrm>
            <a:custGeom>
              <a:rect b="b" l="l" r="r" t="t"/>
              <a:pathLst>
                <a:path extrusionOk="0" h="4729" w="2320">
                  <a:moveTo>
                    <a:pt x="0" y="0"/>
                  </a:moveTo>
                  <a:lnTo>
                    <a:pt x="0" y="2677"/>
                  </a:lnTo>
                  <a:cubicBezTo>
                    <a:pt x="0" y="2748"/>
                    <a:pt x="36" y="2820"/>
                    <a:pt x="90" y="2855"/>
                  </a:cubicBezTo>
                  <a:lnTo>
                    <a:pt x="1963" y="4729"/>
                  </a:lnTo>
                  <a:lnTo>
                    <a:pt x="2320" y="4372"/>
                  </a:lnTo>
                  <a:lnTo>
                    <a:pt x="536" y="2570"/>
                  </a:lnTo>
                  <a:lnTo>
                    <a:pt x="53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0" name="Google Shape;1750;p40"/>
            <p:cNvSpPr/>
            <p:nvPr/>
          </p:nvSpPr>
          <p:spPr>
            <a:xfrm>
              <a:off x="5804575" y="4071450"/>
              <a:ext cx="13400" cy="13400"/>
            </a:xfrm>
            <a:custGeom>
              <a:rect b="b" l="l" r="r" t="t"/>
              <a:pathLst>
                <a:path extrusionOk="0" h="536" w="536">
                  <a:moveTo>
                    <a:pt x="268" y="1"/>
                  </a:moveTo>
                  <a:cubicBezTo>
                    <a:pt x="125" y="1"/>
                    <a:pt x="0" y="126"/>
                    <a:pt x="0" y="268"/>
                  </a:cubicBezTo>
                  <a:cubicBezTo>
                    <a:pt x="0" y="411"/>
                    <a:pt x="125" y="536"/>
                    <a:pt x="268" y="536"/>
                  </a:cubicBezTo>
                  <a:cubicBezTo>
                    <a:pt x="411" y="536"/>
                    <a:pt x="536" y="411"/>
                    <a:pt x="536" y="268"/>
                  </a:cubicBezTo>
                  <a:cubicBezTo>
                    <a:pt x="536" y="126"/>
                    <a:pt x="411" y="1"/>
                    <a:pt x="2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1" name="Google Shape;1751;p40"/>
            <p:cNvSpPr/>
            <p:nvPr/>
          </p:nvSpPr>
          <p:spPr>
            <a:xfrm>
              <a:off x="5804575" y="4244525"/>
              <a:ext cx="13400" cy="12975"/>
            </a:xfrm>
            <a:custGeom>
              <a:rect b="b" l="l" r="r" t="t"/>
              <a:pathLst>
                <a:path extrusionOk="0" h="519" w="536">
                  <a:moveTo>
                    <a:pt x="268" y="1"/>
                  </a:moveTo>
                  <a:cubicBezTo>
                    <a:pt x="125" y="1"/>
                    <a:pt x="0" y="126"/>
                    <a:pt x="0" y="268"/>
                  </a:cubicBezTo>
                  <a:cubicBezTo>
                    <a:pt x="0" y="411"/>
                    <a:pt x="125" y="518"/>
                    <a:pt x="268" y="518"/>
                  </a:cubicBezTo>
                  <a:cubicBezTo>
                    <a:pt x="411" y="518"/>
                    <a:pt x="536" y="411"/>
                    <a:pt x="536" y="268"/>
                  </a:cubicBezTo>
                  <a:cubicBezTo>
                    <a:pt x="536" y="126"/>
                    <a:pt x="411" y="1"/>
                    <a:pt x="2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2" name="Google Shape;1752;p40"/>
            <p:cNvSpPr/>
            <p:nvPr/>
          </p:nvSpPr>
          <p:spPr>
            <a:xfrm>
              <a:off x="5718025"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3" name="Google Shape;1753;p40"/>
            <p:cNvSpPr/>
            <p:nvPr/>
          </p:nvSpPr>
          <p:spPr>
            <a:xfrm>
              <a:off x="5891100"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54" name="Google Shape;1754;p40"/>
          <p:cNvGrpSpPr/>
          <p:nvPr/>
        </p:nvGrpSpPr>
        <p:grpSpPr>
          <a:xfrm>
            <a:off x="8517927" y="2874101"/>
            <a:ext cx="247115" cy="399520"/>
            <a:chOff x="1982675" y="3599525"/>
            <a:chExt cx="186925" cy="293075"/>
          </a:xfrm>
        </p:grpSpPr>
        <p:sp>
          <p:nvSpPr>
            <p:cNvPr id="1755" name="Google Shape;1755;p40"/>
            <p:cNvSpPr/>
            <p:nvPr/>
          </p:nvSpPr>
          <p:spPr>
            <a:xfrm>
              <a:off x="2029075" y="3639675"/>
              <a:ext cx="40175" cy="39725"/>
            </a:xfrm>
            <a:custGeom>
              <a:rect b="b" l="l" r="r" t="t"/>
              <a:pathLst>
                <a:path extrusionOk="0" h="1589" w="1607">
                  <a:moveTo>
                    <a:pt x="803" y="0"/>
                  </a:moveTo>
                  <a:cubicBezTo>
                    <a:pt x="357" y="0"/>
                    <a:pt x="0" y="357"/>
                    <a:pt x="0" y="803"/>
                  </a:cubicBezTo>
                  <a:cubicBezTo>
                    <a:pt x="0" y="1231"/>
                    <a:pt x="357" y="1588"/>
                    <a:pt x="803" y="1588"/>
                  </a:cubicBezTo>
                  <a:cubicBezTo>
                    <a:pt x="1249" y="1588"/>
                    <a:pt x="1606" y="1231"/>
                    <a:pt x="1606" y="803"/>
                  </a:cubicBezTo>
                  <a:cubicBezTo>
                    <a:pt x="1606" y="357"/>
                    <a:pt x="1249"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6" name="Google Shape;1756;p40"/>
            <p:cNvSpPr/>
            <p:nvPr/>
          </p:nvSpPr>
          <p:spPr>
            <a:xfrm>
              <a:off x="2029075" y="3599525"/>
              <a:ext cx="20100" cy="20100"/>
            </a:xfrm>
            <a:custGeom>
              <a:rect b="b" l="l" r="r" t="t"/>
              <a:pathLst>
                <a:path extrusionOk="0" h="804" w="804">
                  <a:moveTo>
                    <a:pt x="411" y="0"/>
                  </a:moveTo>
                  <a:cubicBezTo>
                    <a:pt x="197" y="0"/>
                    <a:pt x="0" y="196"/>
                    <a:pt x="0" y="411"/>
                  </a:cubicBezTo>
                  <a:cubicBezTo>
                    <a:pt x="0" y="625"/>
                    <a:pt x="197" y="803"/>
                    <a:pt x="411" y="803"/>
                  </a:cubicBezTo>
                  <a:cubicBezTo>
                    <a:pt x="625" y="803"/>
                    <a:pt x="803" y="625"/>
                    <a:pt x="803" y="411"/>
                  </a:cubicBezTo>
                  <a:cubicBezTo>
                    <a:pt x="803" y="196"/>
                    <a:pt x="625" y="0"/>
                    <a:pt x="41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7" name="Google Shape;1757;p40"/>
            <p:cNvSpPr/>
            <p:nvPr/>
          </p:nvSpPr>
          <p:spPr>
            <a:xfrm>
              <a:off x="2085725" y="3659725"/>
              <a:ext cx="20100" cy="19675"/>
            </a:xfrm>
            <a:custGeom>
              <a:rect b="b" l="l" r="r" t="t"/>
              <a:pathLst>
                <a:path extrusionOk="0" h="787" w="804">
                  <a:moveTo>
                    <a:pt x="393" y="1"/>
                  </a:moveTo>
                  <a:cubicBezTo>
                    <a:pt x="179" y="1"/>
                    <a:pt x="0" y="179"/>
                    <a:pt x="0" y="394"/>
                  </a:cubicBezTo>
                  <a:cubicBezTo>
                    <a:pt x="0" y="625"/>
                    <a:pt x="179" y="786"/>
                    <a:pt x="393" y="786"/>
                  </a:cubicBezTo>
                  <a:cubicBezTo>
                    <a:pt x="625" y="786"/>
                    <a:pt x="803" y="625"/>
                    <a:pt x="803" y="394"/>
                  </a:cubicBezTo>
                  <a:cubicBezTo>
                    <a:pt x="803" y="179"/>
                    <a:pt x="625" y="1"/>
                    <a:pt x="393"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8" name="Google Shape;1758;p40"/>
            <p:cNvSpPr/>
            <p:nvPr/>
          </p:nvSpPr>
          <p:spPr>
            <a:xfrm>
              <a:off x="2088850" y="3612900"/>
              <a:ext cx="26775" cy="26800"/>
            </a:xfrm>
            <a:custGeom>
              <a:rect b="b" l="l" r="r" t="t"/>
              <a:pathLst>
                <a:path extrusionOk="0" h="1072" w="1071">
                  <a:moveTo>
                    <a:pt x="535" y="0"/>
                  </a:moveTo>
                  <a:cubicBezTo>
                    <a:pt x="250" y="0"/>
                    <a:pt x="0" y="250"/>
                    <a:pt x="0" y="536"/>
                  </a:cubicBezTo>
                  <a:cubicBezTo>
                    <a:pt x="0" y="839"/>
                    <a:pt x="250" y="1071"/>
                    <a:pt x="535" y="1071"/>
                  </a:cubicBezTo>
                  <a:cubicBezTo>
                    <a:pt x="839" y="1071"/>
                    <a:pt x="1071" y="839"/>
                    <a:pt x="1071" y="536"/>
                  </a:cubicBezTo>
                  <a:cubicBezTo>
                    <a:pt x="1071" y="250"/>
                    <a:pt x="839" y="0"/>
                    <a:pt x="53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9" name="Google Shape;1759;p40"/>
            <p:cNvSpPr/>
            <p:nvPr/>
          </p:nvSpPr>
          <p:spPr>
            <a:xfrm>
              <a:off x="1982675" y="3689625"/>
              <a:ext cx="186925" cy="202975"/>
            </a:xfrm>
            <a:custGeom>
              <a:rect b="b" l="l" r="r" t="t"/>
              <a:pathLst>
                <a:path extrusionOk="0" h="8119" w="7477">
                  <a:moveTo>
                    <a:pt x="6549" y="536"/>
                  </a:moveTo>
                  <a:cubicBezTo>
                    <a:pt x="6460" y="696"/>
                    <a:pt x="6388" y="928"/>
                    <a:pt x="6388" y="1196"/>
                  </a:cubicBezTo>
                  <a:lnTo>
                    <a:pt x="6388" y="1446"/>
                  </a:lnTo>
                  <a:cubicBezTo>
                    <a:pt x="5978" y="1285"/>
                    <a:pt x="5318" y="1053"/>
                    <a:pt x="4658" y="1053"/>
                  </a:cubicBezTo>
                  <a:cubicBezTo>
                    <a:pt x="3944" y="1053"/>
                    <a:pt x="3498" y="1178"/>
                    <a:pt x="3052" y="1303"/>
                  </a:cubicBezTo>
                  <a:cubicBezTo>
                    <a:pt x="2552" y="1428"/>
                    <a:pt x="2035" y="1571"/>
                    <a:pt x="1071" y="1588"/>
                  </a:cubicBezTo>
                  <a:lnTo>
                    <a:pt x="1071" y="1196"/>
                  </a:lnTo>
                  <a:cubicBezTo>
                    <a:pt x="1071" y="928"/>
                    <a:pt x="982" y="696"/>
                    <a:pt x="893" y="536"/>
                  </a:cubicBezTo>
                  <a:close/>
                  <a:moveTo>
                    <a:pt x="5585" y="2249"/>
                  </a:moveTo>
                  <a:lnTo>
                    <a:pt x="5585" y="2784"/>
                  </a:lnTo>
                  <a:lnTo>
                    <a:pt x="3997" y="2784"/>
                  </a:lnTo>
                  <a:lnTo>
                    <a:pt x="3997" y="2249"/>
                  </a:lnTo>
                  <a:close/>
                  <a:moveTo>
                    <a:pt x="5585" y="3319"/>
                  </a:moveTo>
                  <a:lnTo>
                    <a:pt x="5585" y="3854"/>
                  </a:lnTo>
                  <a:lnTo>
                    <a:pt x="3997" y="3854"/>
                  </a:lnTo>
                  <a:lnTo>
                    <a:pt x="3997" y="3319"/>
                  </a:lnTo>
                  <a:close/>
                  <a:moveTo>
                    <a:pt x="5585" y="4390"/>
                  </a:moveTo>
                  <a:lnTo>
                    <a:pt x="5585" y="4925"/>
                  </a:lnTo>
                  <a:lnTo>
                    <a:pt x="3997" y="4925"/>
                  </a:lnTo>
                  <a:lnTo>
                    <a:pt x="3997" y="4390"/>
                  </a:lnTo>
                  <a:close/>
                  <a:moveTo>
                    <a:pt x="5585" y="5442"/>
                  </a:moveTo>
                  <a:lnTo>
                    <a:pt x="5585" y="5978"/>
                  </a:lnTo>
                  <a:lnTo>
                    <a:pt x="3997" y="5978"/>
                  </a:lnTo>
                  <a:lnTo>
                    <a:pt x="3997" y="5442"/>
                  </a:lnTo>
                  <a:close/>
                  <a:moveTo>
                    <a:pt x="5585" y="6513"/>
                  </a:moveTo>
                  <a:lnTo>
                    <a:pt x="5585" y="7048"/>
                  </a:lnTo>
                  <a:lnTo>
                    <a:pt x="3997" y="7048"/>
                  </a:lnTo>
                  <a:lnTo>
                    <a:pt x="3997" y="6513"/>
                  </a:lnTo>
                  <a:close/>
                  <a:moveTo>
                    <a:pt x="268" y="0"/>
                  </a:moveTo>
                  <a:cubicBezTo>
                    <a:pt x="143" y="0"/>
                    <a:pt x="36" y="72"/>
                    <a:pt x="18" y="197"/>
                  </a:cubicBezTo>
                  <a:cubicBezTo>
                    <a:pt x="1" y="322"/>
                    <a:pt x="36" y="429"/>
                    <a:pt x="143" y="500"/>
                  </a:cubicBezTo>
                  <a:cubicBezTo>
                    <a:pt x="143" y="500"/>
                    <a:pt x="554" y="714"/>
                    <a:pt x="554" y="1196"/>
                  </a:cubicBezTo>
                  <a:lnTo>
                    <a:pt x="554" y="7316"/>
                  </a:lnTo>
                  <a:cubicBezTo>
                    <a:pt x="554" y="7762"/>
                    <a:pt x="911" y="8119"/>
                    <a:pt x="1339" y="8119"/>
                  </a:cubicBezTo>
                  <a:lnTo>
                    <a:pt x="6138" y="8119"/>
                  </a:lnTo>
                  <a:cubicBezTo>
                    <a:pt x="6567" y="8119"/>
                    <a:pt x="6924" y="7762"/>
                    <a:pt x="6924" y="7316"/>
                  </a:cubicBezTo>
                  <a:lnTo>
                    <a:pt x="6924" y="1196"/>
                  </a:lnTo>
                  <a:cubicBezTo>
                    <a:pt x="6924" y="714"/>
                    <a:pt x="7298" y="500"/>
                    <a:pt x="7316" y="500"/>
                  </a:cubicBezTo>
                  <a:cubicBezTo>
                    <a:pt x="7405" y="429"/>
                    <a:pt x="7477" y="322"/>
                    <a:pt x="7441" y="197"/>
                  </a:cubicBezTo>
                  <a:cubicBezTo>
                    <a:pt x="7405" y="72"/>
                    <a:pt x="7298" y="0"/>
                    <a:pt x="717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60" name="Google Shape;1760;p40"/>
          <p:cNvGrpSpPr/>
          <p:nvPr/>
        </p:nvGrpSpPr>
        <p:grpSpPr>
          <a:xfrm>
            <a:off x="9023935" y="2874100"/>
            <a:ext cx="178106" cy="398940"/>
            <a:chOff x="2397075" y="3602200"/>
            <a:chExt cx="134725" cy="292650"/>
          </a:xfrm>
        </p:grpSpPr>
        <p:sp>
          <p:nvSpPr>
            <p:cNvPr id="1761" name="Google Shape;1761;p40"/>
            <p:cNvSpPr/>
            <p:nvPr/>
          </p:nvSpPr>
          <p:spPr>
            <a:xfrm>
              <a:off x="2460850" y="3602200"/>
              <a:ext cx="20100" cy="20100"/>
            </a:xfrm>
            <a:custGeom>
              <a:rect b="b" l="l" r="r" t="t"/>
              <a:pathLst>
                <a:path extrusionOk="0" h="804" w="804">
                  <a:moveTo>
                    <a:pt x="411" y="0"/>
                  </a:moveTo>
                  <a:cubicBezTo>
                    <a:pt x="197" y="0"/>
                    <a:pt x="1" y="197"/>
                    <a:pt x="1" y="411"/>
                  </a:cubicBezTo>
                  <a:cubicBezTo>
                    <a:pt x="1" y="625"/>
                    <a:pt x="197" y="803"/>
                    <a:pt x="411" y="803"/>
                  </a:cubicBezTo>
                  <a:cubicBezTo>
                    <a:pt x="625" y="803"/>
                    <a:pt x="804" y="625"/>
                    <a:pt x="804" y="411"/>
                  </a:cubicBezTo>
                  <a:cubicBezTo>
                    <a:pt x="804" y="197"/>
                    <a:pt x="625" y="0"/>
                    <a:pt x="41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2" name="Google Shape;1762;p40"/>
            <p:cNvSpPr/>
            <p:nvPr/>
          </p:nvSpPr>
          <p:spPr>
            <a:xfrm>
              <a:off x="2477800" y="3632075"/>
              <a:ext cx="19675" cy="20100"/>
            </a:xfrm>
            <a:custGeom>
              <a:rect b="b" l="l" r="r" t="t"/>
              <a:pathLst>
                <a:path extrusionOk="0" h="804" w="787">
                  <a:moveTo>
                    <a:pt x="393" y="1"/>
                  </a:moveTo>
                  <a:cubicBezTo>
                    <a:pt x="179" y="1"/>
                    <a:pt x="1" y="197"/>
                    <a:pt x="1" y="411"/>
                  </a:cubicBezTo>
                  <a:cubicBezTo>
                    <a:pt x="1" y="625"/>
                    <a:pt x="179" y="804"/>
                    <a:pt x="393" y="804"/>
                  </a:cubicBezTo>
                  <a:cubicBezTo>
                    <a:pt x="625" y="804"/>
                    <a:pt x="786" y="625"/>
                    <a:pt x="786" y="411"/>
                  </a:cubicBezTo>
                  <a:cubicBezTo>
                    <a:pt x="786" y="197"/>
                    <a:pt x="625" y="1"/>
                    <a:pt x="393"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3" name="Google Shape;1763;p40"/>
            <p:cNvSpPr/>
            <p:nvPr/>
          </p:nvSpPr>
          <p:spPr>
            <a:xfrm>
              <a:off x="2441225" y="3625400"/>
              <a:ext cx="19650" cy="20075"/>
            </a:xfrm>
            <a:custGeom>
              <a:rect b="b" l="l" r="r" t="t"/>
              <a:pathLst>
                <a:path extrusionOk="0" h="803" w="786">
                  <a:moveTo>
                    <a:pt x="393" y="0"/>
                  </a:moveTo>
                  <a:cubicBezTo>
                    <a:pt x="179" y="0"/>
                    <a:pt x="1" y="196"/>
                    <a:pt x="1" y="410"/>
                  </a:cubicBezTo>
                  <a:cubicBezTo>
                    <a:pt x="1" y="625"/>
                    <a:pt x="179" y="803"/>
                    <a:pt x="393" y="803"/>
                  </a:cubicBezTo>
                  <a:cubicBezTo>
                    <a:pt x="625" y="803"/>
                    <a:pt x="786" y="625"/>
                    <a:pt x="786" y="410"/>
                  </a:cubicBezTo>
                  <a:cubicBezTo>
                    <a:pt x="786" y="196"/>
                    <a:pt x="625" y="0"/>
                    <a:pt x="39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4" name="Google Shape;1764;p40"/>
            <p:cNvSpPr/>
            <p:nvPr/>
          </p:nvSpPr>
          <p:spPr>
            <a:xfrm>
              <a:off x="2444350" y="3658850"/>
              <a:ext cx="26800" cy="26325"/>
            </a:xfrm>
            <a:custGeom>
              <a:rect b="b" l="l" r="r" t="t"/>
              <a:pathLst>
                <a:path extrusionOk="0" h="1053" w="1072">
                  <a:moveTo>
                    <a:pt x="536" y="0"/>
                  </a:moveTo>
                  <a:cubicBezTo>
                    <a:pt x="251" y="0"/>
                    <a:pt x="1" y="232"/>
                    <a:pt x="1" y="536"/>
                  </a:cubicBezTo>
                  <a:cubicBezTo>
                    <a:pt x="1" y="821"/>
                    <a:pt x="251" y="1053"/>
                    <a:pt x="536" y="1053"/>
                  </a:cubicBezTo>
                  <a:cubicBezTo>
                    <a:pt x="839" y="1053"/>
                    <a:pt x="1071" y="821"/>
                    <a:pt x="1071" y="536"/>
                  </a:cubicBezTo>
                  <a:cubicBezTo>
                    <a:pt x="1071" y="232"/>
                    <a:pt x="839" y="0"/>
                    <a:pt x="53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5" name="Google Shape;1765;p40"/>
            <p:cNvSpPr/>
            <p:nvPr/>
          </p:nvSpPr>
          <p:spPr>
            <a:xfrm>
              <a:off x="2397075" y="3691850"/>
              <a:ext cx="134725" cy="203000"/>
            </a:xfrm>
            <a:custGeom>
              <a:rect b="b" l="l" r="r" t="t"/>
              <a:pathLst>
                <a:path extrusionOk="0" h="8120" w="5389">
                  <a:moveTo>
                    <a:pt x="3408" y="536"/>
                  </a:moveTo>
                  <a:cubicBezTo>
                    <a:pt x="3301" y="714"/>
                    <a:pt x="3230" y="928"/>
                    <a:pt x="3230" y="1196"/>
                  </a:cubicBezTo>
                  <a:lnTo>
                    <a:pt x="3230" y="1731"/>
                  </a:lnTo>
                  <a:lnTo>
                    <a:pt x="2159" y="1731"/>
                  </a:lnTo>
                  <a:lnTo>
                    <a:pt x="2159" y="1196"/>
                  </a:lnTo>
                  <a:cubicBezTo>
                    <a:pt x="2159" y="928"/>
                    <a:pt x="2088" y="714"/>
                    <a:pt x="1999" y="536"/>
                  </a:cubicBezTo>
                  <a:close/>
                  <a:moveTo>
                    <a:pt x="1356" y="1"/>
                  </a:moveTo>
                  <a:cubicBezTo>
                    <a:pt x="1267" y="1"/>
                    <a:pt x="1160" y="72"/>
                    <a:pt x="1107" y="161"/>
                  </a:cubicBezTo>
                  <a:cubicBezTo>
                    <a:pt x="1053" y="286"/>
                    <a:pt x="1089" y="447"/>
                    <a:pt x="1232" y="518"/>
                  </a:cubicBezTo>
                  <a:cubicBezTo>
                    <a:pt x="1232" y="518"/>
                    <a:pt x="1624" y="732"/>
                    <a:pt x="1624" y="1196"/>
                  </a:cubicBezTo>
                  <a:lnTo>
                    <a:pt x="1624" y="3551"/>
                  </a:lnTo>
                  <a:lnTo>
                    <a:pt x="107" y="6995"/>
                  </a:lnTo>
                  <a:cubicBezTo>
                    <a:pt x="0" y="7245"/>
                    <a:pt x="18" y="7530"/>
                    <a:pt x="161" y="7762"/>
                  </a:cubicBezTo>
                  <a:cubicBezTo>
                    <a:pt x="322" y="7976"/>
                    <a:pt x="571" y="8119"/>
                    <a:pt x="821" y="8119"/>
                  </a:cubicBezTo>
                  <a:lnTo>
                    <a:pt x="4550" y="8119"/>
                  </a:lnTo>
                  <a:cubicBezTo>
                    <a:pt x="4818" y="8119"/>
                    <a:pt x="5068" y="7976"/>
                    <a:pt x="5210" y="7762"/>
                  </a:cubicBezTo>
                  <a:cubicBezTo>
                    <a:pt x="5371" y="7530"/>
                    <a:pt x="5389" y="7245"/>
                    <a:pt x="5282" y="6995"/>
                  </a:cubicBezTo>
                  <a:lnTo>
                    <a:pt x="3747" y="3551"/>
                  </a:lnTo>
                  <a:lnTo>
                    <a:pt x="3747" y="1196"/>
                  </a:lnTo>
                  <a:cubicBezTo>
                    <a:pt x="3747" y="732"/>
                    <a:pt x="4140" y="536"/>
                    <a:pt x="4158" y="518"/>
                  </a:cubicBezTo>
                  <a:cubicBezTo>
                    <a:pt x="4283" y="447"/>
                    <a:pt x="4336" y="286"/>
                    <a:pt x="4283" y="161"/>
                  </a:cubicBezTo>
                  <a:cubicBezTo>
                    <a:pt x="4211" y="72"/>
                    <a:pt x="4122" y="1"/>
                    <a:pt x="4015"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66" name="Google Shape;1766;p40"/>
          <p:cNvGrpSpPr/>
          <p:nvPr/>
        </p:nvGrpSpPr>
        <p:grpSpPr>
          <a:xfrm>
            <a:off x="2658050" y="3558524"/>
            <a:ext cx="246520" cy="383741"/>
            <a:chOff x="2717350" y="3603525"/>
            <a:chExt cx="186475" cy="281500"/>
          </a:xfrm>
        </p:grpSpPr>
        <p:sp>
          <p:nvSpPr>
            <p:cNvPr id="1767" name="Google Shape;1767;p40"/>
            <p:cNvSpPr/>
            <p:nvPr/>
          </p:nvSpPr>
          <p:spPr>
            <a:xfrm>
              <a:off x="2741875" y="3786425"/>
              <a:ext cx="60250" cy="35250"/>
            </a:xfrm>
            <a:custGeom>
              <a:rect b="b" l="l" r="r" t="t"/>
              <a:pathLst>
                <a:path extrusionOk="0" h="1410" w="2410">
                  <a:moveTo>
                    <a:pt x="197" y="0"/>
                  </a:moveTo>
                  <a:lnTo>
                    <a:pt x="1" y="500"/>
                  </a:lnTo>
                  <a:lnTo>
                    <a:pt x="2213" y="1410"/>
                  </a:lnTo>
                  <a:lnTo>
                    <a:pt x="2410" y="910"/>
                  </a:lnTo>
                  <a:lnTo>
                    <a:pt x="197"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8" name="Google Shape;1768;p40"/>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9" name="Google Shape;1769;p40"/>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70" name="Google Shape;1770;p40"/>
            <p:cNvSpPr/>
            <p:nvPr/>
          </p:nvSpPr>
          <p:spPr>
            <a:xfrm>
              <a:off x="2717350" y="3603525"/>
              <a:ext cx="186475" cy="281500"/>
            </a:xfrm>
            <a:custGeom>
              <a:rect b="b" l="l" r="r" t="t"/>
              <a:pathLst>
                <a:path extrusionOk="0" h="11260" w="7459">
                  <a:moveTo>
                    <a:pt x="4657" y="4337"/>
                  </a:moveTo>
                  <a:cubicBezTo>
                    <a:pt x="5103" y="4337"/>
                    <a:pt x="5460" y="4711"/>
                    <a:pt x="5460" y="5139"/>
                  </a:cubicBezTo>
                  <a:cubicBezTo>
                    <a:pt x="5460" y="5586"/>
                    <a:pt x="5103" y="5942"/>
                    <a:pt x="4657" y="5942"/>
                  </a:cubicBezTo>
                  <a:cubicBezTo>
                    <a:pt x="4229" y="5942"/>
                    <a:pt x="3854" y="5586"/>
                    <a:pt x="3854" y="5139"/>
                  </a:cubicBezTo>
                  <a:cubicBezTo>
                    <a:pt x="3854" y="4711"/>
                    <a:pt x="4229" y="4337"/>
                    <a:pt x="4657" y="4337"/>
                  </a:cubicBezTo>
                  <a:close/>
                  <a:moveTo>
                    <a:pt x="5086" y="1"/>
                  </a:moveTo>
                  <a:lnTo>
                    <a:pt x="4800" y="715"/>
                  </a:lnTo>
                  <a:lnTo>
                    <a:pt x="4425" y="554"/>
                  </a:lnTo>
                  <a:lnTo>
                    <a:pt x="2177" y="5978"/>
                  </a:lnTo>
                  <a:cubicBezTo>
                    <a:pt x="2070" y="6246"/>
                    <a:pt x="2106" y="6531"/>
                    <a:pt x="2284" y="6745"/>
                  </a:cubicBezTo>
                  <a:lnTo>
                    <a:pt x="2142" y="7102"/>
                  </a:lnTo>
                  <a:lnTo>
                    <a:pt x="2873" y="7405"/>
                  </a:lnTo>
                  <a:lnTo>
                    <a:pt x="3016" y="7066"/>
                  </a:lnTo>
                  <a:cubicBezTo>
                    <a:pt x="3301" y="7013"/>
                    <a:pt x="3533" y="6852"/>
                    <a:pt x="3658" y="6585"/>
                  </a:cubicBezTo>
                  <a:lnTo>
                    <a:pt x="3801" y="6210"/>
                  </a:lnTo>
                  <a:lnTo>
                    <a:pt x="5621" y="6210"/>
                  </a:lnTo>
                  <a:cubicBezTo>
                    <a:pt x="5692" y="6460"/>
                    <a:pt x="5728" y="6727"/>
                    <a:pt x="5728" y="6995"/>
                  </a:cubicBezTo>
                  <a:cubicBezTo>
                    <a:pt x="5728" y="8762"/>
                    <a:pt x="4301" y="10189"/>
                    <a:pt x="2534" y="10189"/>
                  </a:cubicBezTo>
                  <a:lnTo>
                    <a:pt x="0" y="10189"/>
                  </a:lnTo>
                  <a:lnTo>
                    <a:pt x="0" y="10992"/>
                  </a:lnTo>
                  <a:lnTo>
                    <a:pt x="0" y="11259"/>
                  </a:lnTo>
                  <a:lnTo>
                    <a:pt x="7459" y="11259"/>
                  </a:lnTo>
                  <a:lnTo>
                    <a:pt x="7459" y="10992"/>
                  </a:lnTo>
                  <a:lnTo>
                    <a:pt x="7459" y="10189"/>
                  </a:lnTo>
                  <a:lnTo>
                    <a:pt x="4925" y="10189"/>
                  </a:lnTo>
                  <a:cubicBezTo>
                    <a:pt x="5889" y="9457"/>
                    <a:pt x="6513" y="8298"/>
                    <a:pt x="6513" y="6995"/>
                  </a:cubicBezTo>
                  <a:cubicBezTo>
                    <a:pt x="6513" y="5657"/>
                    <a:pt x="5853" y="4461"/>
                    <a:pt x="4818" y="3748"/>
                  </a:cubicBezTo>
                  <a:lnTo>
                    <a:pt x="5889" y="1161"/>
                  </a:lnTo>
                  <a:lnTo>
                    <a:pt x="5532" y="1018"/>
                  </a:lnTo>
                  <a:lnTo>
                    <a:pt x="5817" y="286"/>
                  </a:lnTo>
                  <a:lnTo>
                    <a:pt x="508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71" name="Google Shape;1771;p40"/>
          <p:cNvSpPr/>
          <p:nvPr/>
        </p:nvSpPr>
        <p:spPr>
          <a:xfrm>
            <a:off x="9459891" y="2898595"/>
            <a:ext cx="387478" cy="335143"/>
          </a:xfrm>
          <a:custGeom>
            <a:rect b="b" l="l" r="r" t="t"/>
            <a:pathLst>
              <a:path extrusionOk="0" h="9834" w="11724">
                <a:moveTo>
                  <a:pt x="3515" y="520"/>
                </a:moveTo>
                <a:cubicBezTo>
                  <a:pt x="3480" y="627"/>
                  <a:pt x="3462" y="769"/>
                  <a:pt x="3462" y="930"/>
                </a:cubicBezTo>
                <a:lnTo>
                  <a:pt x="3462" y="2125"/>
                </a:lnTo>
                <a:cubicBezTo>
                  <a:pt x="3462" y="2125"/>
                  <a:pt x="3194" y="1983"/>
                  <a:pt x="2927" y="1983"/>
                </a:cubicBezTo>
                <a:cubicBezTo>
                  <a:pt x="2677" y="1983"/>
                  <a:pt x="2409" y="2125"/>
                  <a:pt x="2409" y="2125"/>
                </a:cubicBezTo>
                <a:lnTo>
                  <a:pt x="2409" y="930"/>
                </a:lnTo>
                <a:cubicBezTo>
                  <a:pt x="2409" y="769"/>
                  <a:pt x="2391" y="627"/>
                  <a:pt x="2374" y="520"/>
                </a:cubicBezTo>
                <a:close/>
                <a:moveTo>
                  <a:pt x="6442" y="520"/>
                </a:moveTo>
                <a:cubicBezTo>
                  <a:pt x="6406" y="627"/>
                  <a:pt x="6388" y="769"/>
                  <a:pt x="6388" y="930"/>
                </a:cubicBezTo>
                <a:lnTo>
                  <a:pt x="6388" y="2125"/>
                </a:lnTo>
                <a:cubicBezTo>
                  <a:pt x="6388" y="2125"/>
                  <a:pt x="6138" y="1983"/>
                  <a:pt x="5871" y="1983"/>
                </a:cubicBezTo>
                <a:cubicBezTo>
                  <a:pt x="5603" y="1983"/>
                  <a:pt x="5335" y="2125"/>
                  <a:pt x="5335" y="2125"/>
                </a:cubicBezTo>
                <a:lnTo>
                  <a:pt x="5335" y="930"/>
                </a:lnTo>
                <a:cubicBezTo>
                  <a:pt x="5335" y="769"/>
                  <a:pt x="5318" y="627"/>
                  <a:pt x="5300" y="520"/>
                </a:cubicBezTo>
                <a:close/>
                <a:moveTo>
                  <a:pt x="9368" y="520"/>
                </a:moveTo>
                <a:cubicBezTo>
                  <a:pt x="9350" y="627"/>
                  <a:pt x="9332" y="769"/>
                  <a:pt x="9332" y="930"/>
                </a:cubicBezTo>
                <a:lnTo>
                  <a:pt x="9332" y="2125"/>
                </a:lnTo>
                <a:cubicBezTo>
                  <a:pt x="9332" y="2125"/>
                  <a:pt x="9065" y="1983"/>
                  <a:pt x="8797" y="1983"/>
                </a:cubicBezTo>
                <a:cubicBezTo>
                  <a:pt x="8529" y="1983"/>
                  <a:pt x="8262" y="2125"/>
                  <a:pt x="8262" y="2125"/>
                </a:cubicBezTo>
                <a:lnTo>
                  <a:pt x="8262" y="930"/>
                </a:lnTo>
                <a:cubicBezTo>
                  <a:pt x="8262" y="769"/>
                  <a:pt x="8244" y="627"/>
                  <a:pt x="8226" y="520"/>
                </a:cubicBezTo>
                <a:close/>
                <a:moveTo>
                  <a:pt x="10653" y="3321"/>
                </a:moveTo>
                <a:lnTo>
                  <a:pt x="10653" y="9048"/>
                </a:lnTo>
                <a:lnTo>
                  <a:pt x="1071" y="9048"/>
                </a:lnTo>
                <a:lnTo>
                  <a:pt x="1071" y="3321"/>
                </a:lnTo>
                <a:lnTo>
                  <a:pt x="1874" y="3321"/>
                </a:lnTo>
                <a:lnTo>
                  <a:pt x="1874" y="7443"/>
                </a:lnTo>
                <a:cubicBezTo>
                  <a:pt x="1874" y="8031"/>
                  <a:pt x="2356" y="8513"/>
                  <a:pt x="2927" y="8513"/>
                </a:cubicBezTo>
                <a:cubicBezTo>
                  <a:pt x="3533" y="8513"/>
                  <a:pt x="3997" y="8031"/>
                  <a:pt x="3997" y="7443"/>
                </a:cubicBezTo>
                <a:lnTo>
                  <a:pt x="3997" y="3321"/>
                </a:lnTo>
                <a:lnTo>
                  <a:pt x="4800" y="3321"/>
                </a:lnTo>
                <a:lnTo>
                  <a:pt x="4800" y="7443"/>
                </a:lnTo>
                <a:cubicBezTo>
                  <a:pt x="4800" y="8031"/>
                  <a:pt x="5282" y="8513"/>
                  <a:pt x="5871" y="8513"/>
                </a:cubicBezTo>
                <a:cubicBezTo>
                  <a:pt x="6459" y="8513"/>
                  <a:pt x="6923" y="8031"/>
                  <a:pt x="6923" y="7443"/>
                </a:cubicBezTo>
                <a:lnTo>
                  <a:pt x="6923" y="3321"/>
                </a:lnTo>
                <a:lnTo>
                  <a:pt x="7726" y="3321"/>
                </a:lnTo>
                <a:lnTo>
                  <a:pt x="7726" y="7443"/>
                </a:lnTo>
                <a:cubicBezTo>
                  <a:pt x="7726" y="8031"/>
                  <a:pt x="8208" y="8513"/>
                  <a:pt x="8797" y="8513"/>
                </a:cubicBezTo>
                <a:cubicBezTo>
                  <a:pt x="9386" y="8513"/>
                  <a:pt x="9850" y="8031"/>
                  <a:pt x="9850" y="7443"/>
                </a:cubicBezTo>
                <a:lnTo>
                  <a:pt x="9850" y="3321"/>
                </a:lnTo>
                <a:close/>
                <a:moveTo>
                  <a:pt x="1861" y="0"/>
                </a:moveTo>
                <a:cubicBezTo>
                  <a:pt x="1718" y="0"/>
                  <a:pt x="1623" y="118"/>
                  <a:pt x="1606" y="252"/>
                </a:cubicBezTo>
                <a:cubicBezTo>
                  <a:pt x="1606" y="359"/>
                  <a:pt x="1695" y="484"/>
                  <a:pt x="1803" y="520"/>
                </a:cubicBezTo>
                <a:cubicBezTo>
                  <a:pt x="1820" y="537"/>
                  <a:pt x="1874" y="645"/>
                  <a:pt x="1874" y="930"/>
                </a:cubicBezTo>
                <a:lnTo>
                  <a:pt x="1874" y="2786"/>
                </a:lnTo>
                <a:lnTo>
                  <a:pt x="1071" y="2786"/>
                </a:lnTo>
                <a:lnTo>
                  <a:pt x="1071" y="1590"/>
                </a:lnTo>
                <a:lnTo>
                  <a:pt x="536" y="1590"/>
                </a:lnTo>
                <a:lnTo>
                  <a:pt x="536" y="9048"/>
                </a:lnTo>
                <a:lnTo>
                  <a:pt x="0" y="9048"/>
                </a:lnTo>
                <a:lnTo>
                  <a:pt x="0" y="9833"/>
                </a:lnTo>
                <a:lnTo>
                  <a:pt x="11723" y="9833"/>
                </a:lnTo>
                <a:lnTo>
                  <a:pt x="11723" y="9048"/>
                </a:lnTo>
                <a:lnTo>
                  <a:pt x="11188" y="9048"/>
                </a:lnTo>
                <a:lnTo>
                  <a:pt x="11188" y="1590"/>
                </a:lnTo>
                <a:lnTo>
                  <a:pt x="10653" y="1590"/>
                </a:lnTo>
                <a:lnTo>
                  <a:pt x="10653" y="2786"/>
                </a:lnTo>
                <a:lnTo>
                  <a:pt x="9850" y="2786"/>
                </a:lnTo>
                <a:lnTo>
                  <a:pt x="9850" y="930"/>
                </a:lnTo>
                <a:cubicBezTo>
                  <a:pt x="9850" y="645"/>
                  <a:pt x="9921" y="537"/>
                  <a:pt x="9921" y="520"/>
                </a:cubicBezTo>
                <a:cubicBezTo>
                  <a:pt x="10046" y="484"/>
                  <a:pt x="10117" y="377"/>
                  <a:pt x="10117" y="252"/>
                </a:cubicBezTo>
                <a:cubicBezTo>
                  <a:pt x="10117" y="118"/>
                  <a:pt x="10024" y="0"/>
                  <a:pt x="9880" y="0"/>
                </a:cubicBezTo>
                <a:cubicBezTo>
                  <a:pt x="9870" y="0"/>
                  <a:pt x="9860" y="1"/>
                  <a:pt x="9850" y="2"/>
                </a:cubicBezTo>
                <a:lnTo>
                  <a:pt x="7744" y="2"/>
                </a:lnTo>
                <a:cubicBezTo>
                  <a:pt x="7735" y="1"/>
                  <a:pt x="7726" y="0"/>
                  <a:pt x="7717" y="0"/>
                </a:cubicBezTo>
                <a:cubicBezTo>
                  <a:pt x="7586" y="0"/>
                  <a:pt x="7475" y="118"/>
                  <a:pt x="7459" y="252"/>
                </a:cubicBezTo>
                <a:cubicBezTo>
                  <a:pt x="7459" y="359"/>
                  <a:pt x="7548" y="484"/>
                  <a:pt x="7655" y="520"/>
                </a:cubicBezTo>
                <a:cubicBezTo>
                  <a:pt x="7673" y="537"/>
                  <a:pt x="7726" y="645"/>
                  <a:pt x="7726" y="930"/>
                </a:cubicBezTo>
                <a:lnTo>
                  <a:pt x="7726" y="2786"/>
                </a:lnTo>
                <a:lnTo>
                  <a:pt x="6923" y="2786"/>
                </a:lnTo>
                <a:lnTo>
                  <a:pt x="6923" y="930"/>
                </a:lnTo>
                <a:cubicBezTo>
                  <a:pt x="6923" y="645"/>
                  <a:pt x="6995" y="537"/>
                  <a:pt x="6995" y="520"/>
                </a:cubicBezTo>
                <a:cubicBezTo>
                  <a:pt x="7120" y="484"/>
                  <a:pt x="7191" y="377"/>
                  <a:pt x="7191" y="252"/>
                </a:cubicBezTo>
                <a:cubicBezTo>
                  <a:pt x="7191" y="118"/>
                  <a:pt x="7097" y="0"/>
                  <a:pt x="6954" y="0"/>
                </a:cubicBezTo>
                <a:cubicBezTo>
                  <a:pt x="6944" y="0"/>
                  <a:pt x="6934" y="1"/>
                  <a:pt x="6923" y="2"/>
                </a:cubicBezTo>
                <a:lnTo>
                  <a:pt x="4818" y="2"/>
                </a:lnTo>
                <a:cubicBezTo>
                  <a:pt x="4808" y="1"/>
                  <a:pt x="4798" y="0"/>
                  <a:pt x="4788" y="0"/>
                </a:cubicBezTo>
                <a:cubicBezTo>
                  <a:pt x="4644" y="0"/>
                  <a:pt x="4549" y="118"/>
                  <a:pt x="4532" y="252"/>
                </a:cubicBezTo>
                <a:cubicBezTo>
                  <a:pt x="4532" y="359"/>
                  <a:pt x="4622" y="484"/>
                  <a:pt x="4729" y="520"/>
                </a:cubicBezTo>
                <a:cubicBezTo>
                  <a:pt x="4747" y="537"/>
                  <a:pt x="4800" y="645"/>
                  <a:pt x="4800" y="930"/>
                </a:cubicBezTo>
                <a:lnTo>
                  <a:pt x="4800" y="2786"/>
                </a:lnTo>
                <a:lnTo>
                  <a:pt x="3997" y="2786"/>
                </a:lnTo>
                <a:lnTo>
                  <a:pt x="3997" y="930"/>
                </a:lnTo>
                <a:cubicBezTo>
                  <a:pt x="3997" y="645"/>
                  <a:pt x="4051" y="537"/>
                  <a:pt x="4069" y="520"/>
                </a:cubicBezTo>
                <a:cubicBezTo>
                  <a:pt x="4193" y="484"/>
                  <a:pt x="4265" y="377"/>
                  <a:pt x="4265" y="252"/>
                </a:cubicBezTo>
                <a:cubicBezTo>
                  <a:pt x="4265" y="118"/>
                  <a:pt x="4171" y="0"/>
                  <a:pt x="4028" y="0"/>
                </a:cubicBezTo>
                <a:cubicBezTo>
                  <a:pt x="4018" y="0"/>
                  <a:pt x="4008" y="1"/>
                  <a:pt x="3997" y="2"/>
                </a:cubicBezTo>
                <a:lnTo>
                  <a:pt x="1892" y="2"/>
                </a:lnTo>
                <a:cubicBezTo>
                  <a:pt x="1881" y="1"/>
                  <a:pt x="1871" y="0"/>
                  <a:pt x="186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72" name="Google Shape;1772;p40"/>
          <p:cNvGrpSpPr/>
          <p:nvPr/>
        </p:nvGrpSpPr>
        <p:grpSpPr>
          <a:xfrm>
            <a:off x="3100970" y="3568867"/>
            <a:ext cx="332053" cy="363054"/>
            <a:chOff x="3927075" y="3612900"/>
            <a:chExt cx="251175" cy="266325"/>
          </a:xfrm>
        </p:grpSpPr>
        <p:sp>
          <p:nvSpPr>
            <p:cNvPr id="1773" name="Google Shape;1773;p40"/>
            <p:cNvSpPr/>
            <p:nvPr/>
          </p:nvSpPr>
          <p:spPr>
            <a:xfrm>
              <a:off x="4031450" y="3726200"/>
              <a:ext cx="40175" cy="39725"/>
            </a:xfrm>
            <a:custGeom>
              <a:rect b="b" l="l" r="r" t="t"/>
              <a:pathLst>
                <a:path extrusionOk="0" h="1589" w="1607">
                  <a:moveTo>
                    <a:pt x="804" y="1"/>
                  </a:moveTo>
                  <a:cubicBezTo>
                    <a:pt x="358" y="1"/>
                    <a:pt x="1" y="357"/>
                    <a:pt x="1" y="786"/>
                  </a:cubicBezTo>
                  <a:cubicBezTo>
                    <a:pt x="1" y="1232"/>
                    <a:pt x="358" y="1589"/>
                    <a:pt x="804" y="1589"/>
                  </a:cubicBezTo>
                  <a:cubicBezTo>
                    <a:pt x="1250" y="1589"/>
                    <a:pt x="1607" y="1232"/>
                    <a:pt x="1607" y="786"/>
                  </a:cubicBezTo>
                  <a:cubicBezTo>
                    <a:pt x="1607" y="357"/>
                    <a:pt x="1250" y="1"/>
                    <a:pt x="80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74" name="Google Shape;1774;p40"/>
            <p:cNvSpPr/>
            <p:nvPr/>
          </p:nvSpPr>
          <p:spPr>
            <a:xfrm>
              <a:off x="3927075" y="3612900"/>
              <a:ext cx="251175" cy="266325"/>
            </a:xfrm>
            <a:custGeom>
              <a:rect b="b" l="l" r="r" t="t"/>
              <a:pathLst>
                <a:path extrusionOk="0" h="10653" w="10047">
                  <a:moveTo>
                    <a:pt x="4979" y="536"/>
                  </a:moveTo>
                  <a:cubicBezTo>
                    <a:pt x="5389" y="536"/>
                    <a:pt x="5889" y="1249"/>
                    <a:pt x="6228" y="2463"/>
                  </a:cubicBezTo>
                  <a:cubicBezTo>
                    <a:pt x="5853" y="2606"/>
                    <a:pt x="5425" y="2766"/>
                    <a:pt x="5014" y="2945"/>
                  </a:cubicBezTo>
                  <a:cubicBezTo>
                    <a:pt x="4586" y="2748"/>
                    <a:pt x="4158" y="2570"/>
                    <a:pt x="3748" y="2445"/>
                  </a:cubicBezTo>
                  <a:cubicBezTo>
                    <a:pt x="4069" y="1232"/>
                    <a:pt x="4586" y="536"/>
                    <a:pt x="4979" y="536"/>
                  </a:cubicBezTo>
                  <a:close/>
                  <a:moveTo>
                    <a:pt x="6353" y="2980"/>
                  </a:moveTo>
                  <a:cubicBezTo>
                    <a:pt x="6406" y="3230"/>
                    <a:pt x="6442" y="3480"/>
                    <a:pt x="6478" y="3747"/>
                  </a:cubicBezTo>
                  <a:cubicBezTo>
                    <a:pt x="6335" y="3658"/>
                    <a:pt x="6210" y="3569"/>
                    <a:pt x="6049" y="3480"/>
                  </a:cubicBezTo>
                  <a:cubicBezTo>
                    <a:pt x="5907" y="3408"/>
                    <a:pt x="5782" y="3337"/>
                    <a:pt x="5639" y="3248"/>
                  </a:cubicBezTo>
                  <a:cubicBezTo>
                    <a:pt x="5871" y="3141"/>
                    <a:pt x="6121" y="3069"/>
                    <a:pt x="6353" y="2980"/>
                  </a:cubicBezTo>
                  <a:close/>
                  <a:moveTo>
                    <a:pt x="3605" y="2962"/>
                  </a:moveTo>
                  <a:cubicBezTo>
                    <a:pt x="3855" y="3034"/>
                    <a:pt x="4122" y="3141"/>
                    <a:pt x="4390" y="3248"/>
                  </a:cubicBezTo>
                  <a:cubicBezTo>
                    <a:pt x="4265" y="3319"/>
                    <a:pt x="4122" y="3391"/>
                    <a:pt x="3980" y="3480"/>
                  </a:cubicBezTo>
                  <a:cubicBezTo>
                    <a:pt x="3819" y="3587"/>
                    <a:pt x="3658" y="3694"/>
                    <a:pt x="3480" y="3801"/>
                  </a:cubicBezTo>
                  <a:cubicBezTo>
                    <a:pt x="3516" y="3498"/>
                    <a:pt x="3551" y="3230"/>
                    <a:pt x="3605" y="2962"/>
                  </a:cubicBezTo>
                  <a:close/>
                  <a:moveTo>
                    <a:pt x="1785" y="2623"/>
                  </a:moveTo>
                  <a:cubicBezTo>
                    <a:pt x="2178" y="2623"/>
                    <a:pt x="2606" y="2695"/>
                    <a:pt x="3087" y="2820"/>
                  </a:cubicBezTo>
                  <a:cubicBezTo>
                    <a:pt x="2998" y="3230"/>
                    <a:pt x="2927" y="3712"/>
                    <a:pt x="2891" y="4194"/>
                  </a:cubicBezTo>
                  <a:cubicBezTo>
                    <a:pt x="2517" y="4461"/>
                    <a:pt x="2178" y="4711"/>
                    <a:pt x="1892" y="4996"/>
                  </a:cubicBezTo>
                  <a:cubicBezTo>
                    <a:pt x="1000" y="4086"/>
                    <a:pt x="625" y="3284"/>
                    <a:pt x="821" y="2927"/>
                  </a:cubicBezTo>
                  <a:cubicBezTo>
                    <a:pt x="946" y="2730"/>
                    <a:pt x="1285" y="2623"/>
                    <a:pt x="1785" y="2623"/>
                  </a:cubicBezTo>
                  <a:close/>
                  <a:moveTo>
                    <a:pt x="8244" y="2623"/>
                  </a:moveTo>
                  <a:cubicBezTo>
                    <a:pt x="8726" y="2623"/>
                    <a:pt x="9083" y="2748"/>
                    <a:pt x="9208" y="2927"/>
                  </a:cubicBezTo>
                  <a:cubicBezTo>
                    <a:pt x="9404" y="3284"/>
                    <a:pt x="9047" y="4086"/>
                    <a:pt x="8137" y="4996"/>
                  </a:cubicBezTo>
                  <a:cubicBezTo>
                    <a:pt x="7816" y="4693"/>
                    <a:pt x="7459" y="4408"/>
                    <a:pt x="7049" y="4122"/>
                  </a:cubicBezTo>
                  <a:cubicBezTo>
                    <a:pt x="7013" y="3676"/>
                    <a:pt x="6941" y="3230"/>
                    <a:pt x="6852" y="2837"/>
                  </a:cubicBezTo>
                  <a:cubicBezTo>
                    <a:pt x="7352" y="2695"/>
                    <a:pt x="7851" y="2623"/>
                    <a:pt x="8244" y="2623"/>
                  </a:cubicBezTo>
                  <a:close/>
                  <a:moveTo>
                    <a:pt x="2856" y="4872"/>
                  </a:moveTo>
                  <a:cubicBezTo>
                    <a:pt x="2856" y="5032"/>
                    <a:pt x="2856" y="5175"/>
                    <a:pt x="2856" y="5318"/>
                  </a:cubicBezTo>
                  <a:cubicBezTo>
                    <a:pt x="2856" y="5496"/>
                    <a:pt x="2856" y="5674"/>
                    <a:pt x="2856" y="5835"/>
                  </a:cubicBezTo>
                  <a:cubicBezTo>
                    <a:pt x="2659" y="5674"/>
                    <a:pt x="2463" y="5514"/>
                    <a:pt x="2285" y="5353"/>
                  </a:cubicBezTo>
                  <a:cubicBezTo>
                    <a:pt x="2463" y="5193"/>
                    <a:pt x="2659" y="5032"/>
                    <a:pt x="2856" y="4872"/>
                  </a:cubicBezTo>
                  <a:close/>
                  <a:moveTo>
                    <a:pt x="7102" y="4818"/>
                  </a:moveTo>
                  <a:cubicBezTo>
                    <a:pt x="7334" y="5014"/>
                    <a:pt x="7548" y="5193"/>
                    <a:pt x="7744" y="5371"/>
                  </a:cubicBezTo>
                  <a:cubicBezTo>
                    <a:pt x="7548" y="5550"/>
                    <a:pt x="7334" y="5728"/>
                    <a:pt x="7102" y="5906"/>
                  </a:cubicBezTo>
                  <a:cubicBezTo>
                    <a:pt x="7102" y="5710"/>
                    <a:pt x="7102" y="5532"/>
                    <a:pt x="7102" y="5335"/>
                  </a:cubicBezTo>
                  <a:cubicBezTo>
                    <a:pt x="7102" y="5157"/>
                    <a:pt x="7102" y="4979"/>
                    <a:pt x="7102" y="4818"/>
                  </a:cubicBezTo>
                  <a:close/>
                  <a:moveTo>
                    <a:pt x="5014" y="3551"/>
                  </a:moveTo>
                  <a:cubicBezTo>
                    <a:pt x="5264" y="3658"/>
                    <a:pt x="5514" y="3801"/>
                    <a:pt x="5782" y="3944"/>
                  </a:cubicBezTo>
                  <a:cubicBezTo>
                    <a:pt x="6049" y="4104"/>
                    <a:pt x="6317" y="4265"/>
                    <a:pt x="6549" y="4425"/>
                  </a:cubicBezTo>
                  <a:cubicBezTo>
                    <a:pt x="6585" y="4711"/>
                    <a:pt x="6585" y="5014"/>
                    <a:pt x="6585" y="5318"/>
                  </a:cubicBezTo>
                  <a:cubicBezTo>
                    <a:pt x="6585" y="5657"/>
                    <a:pt x="6567" y="5978"/>
                    <a:pt x="6531" y="6299"/>
                  </a:cubicBezTo>
                  <a:cubicBezTo>
                    <a:pt x="6317" y="6424"/>
                    <a:pt x="6103" y="6567"/>
                    <a:pt x="5853" y="6709"/>
                  </a:cubicBezTo>
                  <a:cubicBezTo>
                    <a:pt x="5585" y="6870"/>
                    <a:pt x="5300" y="7030"/>
                    <a:pt x="5014" y="7155"/>
                  </a:cubicBezTo>
                  <a:cubicBezTo>
                    <a:pt x="4747" y="7030"/>
                    <a:pt x="4461" y="6870"/>
                    <a:pt x="4176" y="6709"/>
                  </a:cubicBezTo>
                  <a:cubicBezTo>
                    <a:pt x="3908" y="6549"/>
                    <a:pt x="3658" y="6388"/>
                    <a:pt x="3409" y="6228"/>
                  </a:cubicBezTo>
                  <a:cubicBezTo>
                    <a:pt x="3391" y="5942"/>
                    <a:pt x="3391" y="5657"/>
                    <a:pt x="3391" y="5318"/>
                  </a:cubicBezTo>
                  <a:cubicBezTo>
                    <a:pt x="3391" y="5032"/>
                    <a:pt x="3391" y="4764"/>
                    <a:pt x="3409" y="4479"/>
                  </a:cubicBezTo>
                  <a:cubicBezTo>
                    <a:pt x="3676" y="4301"/>
                    <a:pt x="3944" y="4122"/>
                    <a:pt x="4265" y="3944"/>
                  </a:cubicBezTo>
                  <a:cubicBezTo>
                    <a:pt x="4515" y="3801"/>
                    <a:pt x="4765" y="3658"/>
                    <a:pt x="5014" y="3551"/>
                  </a:cubicBezTo>
                  <a:close/>
                  <a:moveTo>
                    <a:pt x="6478" y="6959"/>
                  </a:moveTo>
                  <a:cubicBezTo>
                    <a:pt x="6424" y="7227"/>
                    <a:pt x="6388" y="7477"/>
                    <a:pt x="6353" y="7691"/>
                  </a:cubicBezTo>
                  <a:cubicBezTo>
                    <a:pt x="6121" y="7619"/>
                    <a:pt x="5871" y="7530"/>
                    <a:pt x="5639" y="7423"/>
                  </a:cubicBezTo>
                  <a:cubicBezTo>
                    <a:pt x="5800" y="7352"/>
                    <a:pt x="5960" y="7262"/>
                    <a:pt x="6121" y="7155"/>
                  </a:cubicBezTo>
                  <a:cubicBezTo>
                    <a:pt x="6246" y="7102"/>
                    <a:pt x="6371" y="7030"/>
                    <a:pt x="6478" y="6959"/>
                  </a:cubicBezTo>
                  <a:close/>
                  <a:moveTo>
                    <a:pt x="3480" y="6906"/>
                  </a:moveTo>
                  <a:lnTo>
                    <a:pt x="3480" y="6906"/>
                  </a:lnTo>
                  <a:cubicBezTo>
                    <a:pt x="3641" y="7013"/>
                    <a:pt x="3766" y="7084"/>
                    <a:pt x="3926" y="7173"/>
                  </a:cubicBezTo>
                  <a:cubicBezTo>
                    <a:pt x="4069" y="7262"/>
                    <a:pt x="4229" y="7352"/>
                    <a:pt x="4390" y="7423"/>
                  </a:cubicBezTo>
                  <a:cubicBezTo>
                    <a:pt x="4122" y="7530"/>
                    <a:pt x="3873" y="7637"/>
                    <a:pt x="3623" y="7709"/>
                  </a:cubicBezTo>
                  <a:cubicBezTo>
                    <a:pt x="3569" y="7459"/>
                    <a:pt x="3534" y="7191"/>
                    <a:pt x="3480" y="6906"/>
                  </a:cubicBezTo>
                  <a:close/>
                  <a:moveTo>
                    <a:pt x="1910" y="5728"/>
                  </a:moveTo>
                  <a:cubicBezTo>
                    <a:pt x="2213" y="5996"/>
                    <a:pt x="2552" y="6263"/>
                    <a:pt x="2909" y="6531"/>
                  </a:cubicBezTo>
                  <a:cubicBezTo>
                    <a:pt x="2945" y="6995"/>
                    <a:pt x="3016" y="7441"/>
                    <a:pt x="3105" y="7851"/>
                  </a:cubicBezTo>
                  <a:cubicBezTo>
                    <a:pt x="2659" y="7976"/>
                    <a:pt x="2231" y="8030"/>
                    <a:pt x="1856" y="8030"/>
                  </a:cubicBezTo>
                  <a:cubicBezTo>
                    <a:pt x="1375" y="8030"/>
                    <a:pt x="1018" y="7905"/>
                    <a:pt x="911" y="7726"/>
                  </a:cubicBezTo>
                  <a:cubicBezTo>
                    <a:pt x="697" y="7387"/>
                    <a:pt x="1053" y="6602"/>
                    <a:pt x="1910" y="5728"/>
                  </a:cubicBezTo>
                  <a:close/>
                  <a:moveTo>
                    <a:pt x="8137" y="5728"/>
                  </a:moveTo>
                  <a:cubicBezTo>
                    <a:pt x="8976" y="6602"/>
                    <a:pt x="9332" y="7387"/>
                    <a:pt x="9136" y="7726"/>
                  </a:cubicBezTo>
                  <a:cubicBezTo>
                    <a:pt x="9011" y="7923"/>
                    <a:pt x="8672" y="8030"/>
                    <a:pt x="8173" y="8030"/>
                  </a:cubicBezTo>
                  <a:cubicBezTo>
                    <a:pt x="7780" y="8030"/>
                    <a:pt x="7334" y="7958"/>
                    <a:pt x="6870" y="7851"/>
                  </a:cubicBezTo>
                  <a:cubicBezTo>
                    <a:pt x="6941" y="7441"/>
                    <a:pt x="7013" y="7030"/>
                    <a:pt x="7049" y="6584"/>
                  </a:cubicBezTo>
                  <a:cubicBezTo>
                    <a:pt x="7459" y="6299"/>
                    <a:pt x="7816" y="6031"/>
                    <a:pt x="8137" y="5728"/>
                  </a:cubicBezTo>
                  <a:close/>
                  <a:moveTo>
                    <a:pt x="5014" y="7744"/>
                  </a:moveTo>
                  <a:cubicBezTo>
                    <a:pt x="5425" y="7923"/>
                    <a:pt x="5835" y="8083"/>
                    <a:pt x="6210" y="8208"/>
                  </a:cubicBezTo>
                  <a:cubicBezTo>
                    <a:pt x="5871" y="9421"/>
                    <a:pt x="5389" y="10117"/>
                    <a:pt x="4979" y="10117"/>
                  </a:cubicBezTo>
                  <a:cubicBezTo>
                    <a:pt x="4586" y="10117"/>
                    <a:pt x="4069" y="9421"/>
                    <a:pt x="3748" y="8226"/>
                  </a:cubicBezTo>
                  <a:cubicBezTo>
                    <a:pt x="4158" y="8101"/>
                    <a:pt x="4586" y="7940"/>
                    <a:pt x="5014" y="7744"/>
                  </a:cubicBezTo>
                  <a:close/>
                  <a:moveTo>
                    <a:pt x="4979" y="0"/>
                  </a:moveTo>
                  <a:cubicBezTo>
                    <a:pt x="4265" y="0"/>
                    <a:pt x="3605" y="910"/>
                    <a:pt x="3230" y="2302"/>
                  </a:cubicBezTo>
                  <a:cubicBezTo>
                    <a:pt x="2695" y="2159"/>
                    <a:pt x="2213" y="2088"/>
                    <a:pt x="1803" y="2088"/>
                  </a:cubicBezTo>
                  <a:cubicBezTo>
                    <a:pt x="1107" y="2088"/>
                    <a:pt x="590" y="2267"/>
                    <a:pt x="375" y="2659"/>
                  </a:cubicBezTo>
                  <a:cubicBezTo>
                    <a:pt x="1" y="3301"/>
                    <a:pt x="482" y="4318"/>
                    <a:pt x="1517" y="5353"/>
                  </a:cubicBezTo>
                  <a:cubicBezTo>
                    <a:pt x="536" y="6370"/>
                    <a:pt x="72" y="7352"/>
                    <a:pt x="447" y="7976"/>
                  </a:cubicBezTo>
                  <a:cubicBezTo>
                    <a:pt x="661" y="8369"/>
                    <a:pt x="1178" y="8547"/>
                    <a:pt x="1856" y="8547"/>
                  </a:cubicBezTo>
                  <a:cubicBezTo>
                    <a:pt x="2267" y="8547"/>
                    <a:pt x="2731" y="8494"/>
                    <a:pt x="3230" y="8369"/>
                  </a:cubicBezTo>
                  <a:cubicBezTo>
                    <a:pt x="3623" y="9743"/>
                    <a:pt x="4265" y="10653"/>
                    <a:pt x="4979" y="10653"/>
                  </a:cubicBezTo>
                  <a:cubicBezTo>
                    <a:pt x="5693" y="10653"/>
                    <a:pt x="6353" y="9743"/>
                    <a:pt x="6727" y="8369"/>
                  </a:cubicBezTo>
                  <a:cubicBezTo>
                    <a:pt x="7245" y="8494"/>
                    <a:pt x="7727" y="8583"/>
                    <a:pt x="8155" y="8583"/>
                  </a:cubicBezTo>
                  <a:cubicBezTo>
                    <a:pt x="8851" y="8583"/>
                    <a:pt x="9350" y="8387"/>
                    <a:pt x="9582" y="8012"/>
                  </a:cubicBezTo>
                  <a:cubicBezTo>
                    <a:pt x="9939" y="7387"/>
                    <a:pt x="9493" y="6388"/>
                    <a:pt x="8512" y="5389"/>
                  </a:cubicBezTo>
                  <a:cubicBezTo>
                    <a:pt x="9564" y="4336"/>
                    <a:pt x="10046" y="3301"/>
                    <a:pt x="9671" y="2659"/>
                  </a:cubicBezTo>
                  <a:cubicBezTo>
                    <a:pt x="9439" y="2284"/>
                    <a:pt x="8940" y="2106"/>
                    <a:pt x="8244" y="2106"/>
                  </a:cubicBezTo>
                  <a:cubicBezTo>
                    <a:pt x="7798" y="2106"/>
                    <a:pt x="7298" y="2177"/>
                    <a:pt x="6745" y="2320"/>
                  </a:cubicBezTo>
                  <a:cubicBezTo>
                    <a:pt x="6353" y="928"/>
                    <a:pt x="5710" y="0"/>
                    <a:pt x="497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75" name="Google Shape;1775;p40"/>
          <p:cNvGrpSpPr/>
          <p:nvPr/>
        </p:nvGrpSpPr>
        <p:grpSpPr>
          <a:xfrm>
            <a:off x="3629075" y="3628464"/>
            <a:ext cx="336152" cy="347241"/>
            <a:chOff x="4324975" y="3617800"/>
            <a:chExt cx="254275" cy="254725"/>
          </a:xfrm>
        </p:grpSpPr>
        <p:sp>
          <p:nvSpPr>
            <p:cNvPr id="1776" name="Google Shape;1776;p40"/>
            <p:cNvSpPr/>
            <p:nvPr/>
          </p:nvSpPr>
          <p:spPr>
            <a:xfrm>
              <a:off x="4347275" y="3641900"/>
              <a:ext cx="186025" cy="230625"/>
            </a:xfrm>
            <a:custGeom>
              <a:rect b="b" l="l" r="r" t="t"/>
              <a:pathLst>
                <a:path extrusionOk="0" h="9225" w="7441">
                  <a:moveTo>
                    <a:pt x="3819" y="3747"/>
                  </a:moveTo>
                  <a:lnTo>
                    <a:pt x="3819" y="5228"/>
                  </a:lnTo>
                  <a:lnTo>
                    <a:pt x="3212" y="5228"/>
                  </a:lnTo>
                  <a:lnTo>
                    <a:pt x="3819" y="3747"/>
                  </a:lnTo>
                  <a:close/>
                  <a:moveTo>
                    <a:pt x="4354" y="3747"/>
                  </a:moveTo>
                  <a:lnTo>
                    <a:pt x="4979" y="5228"/>
                  </a:lnTo>
                  <a:lnTo>
                    <a:pt x="4354" y="5228"/>
                  </a:lnTo>
                  <a:lnTo>
                    <a:pt x="4354" y="3747"/>
                  </a:lnTo>
                  <a:close/>
                  <a:moveTo>
                    <a:pt x="6923" y="0"/>
                  </a:moveTo>
                  <a:lnTo>
                    <a:pt x="0" y="2873"/>
                  </a:lnTo>
                  <a:lnTo>
                    <a:pt x="500" y="4104"/>
                  </a:lnTo>
                  <a:lnTo>
                    <a:pt x="3623" y="2802"/>
                  </a:lnTo>
                  <a:lnTo>
                    <a:pt x="1339" y="8315"/>
                  </a:lnTo>
                  <a:cubicBezTo>
                    <a:pt x="1303" y="8458"/>
                    <a:pt x="1357" y="8618"/>
                    <a:pt x="1499" y="8672"/>
                  </a:cubicBezTo>
                  <a:cubicBezTo>
                    <a:pt x="1535" y="8690"/>
                    <a:pt x="1571" y="8690"/>
                    <a:pt x="1588" y="8690"/>
                  </a:cubicBezTo>
                  <a:cubicBezTo>
                    <a:pt x="1696" y="8690"/>
                    <a:pt x="1803" y="8618"/>
                    <a:pt x="1838" y="8529"/>
                  </a:cubicBezTo>
                  <a:lnTo>
                    <a:pt x="2980" y="5763"/>
                  </a:lnTo>
                  <a:lnTo>
                    <a:pt x="3819" y="5763"/>
                  </a:lnTo>
                  <a:lnTo>
                    <a:pt x="3819" y="8957"/>
                  </a:lnTo>
                  <a:cubicBezTo>
                    <a:pt x="3819" y="9100"/>
                    <a:pt x="3944" y="9225"/>
                    <a:pt x="4086" y="9225"/>
                  </a:cubicBezTo>
                  <a:cubicBezTo>
                    <a:pt x="4229" y="9225"/>
                    <a:pt x="4354" y="9100"/>
                    <a:pt x="4354" y="8957"/>
                  </a:cubicBezTo>
                  <a:lnTo>
                    <a:pt x="4354" y="5763"/>
                  </a:lnTo>
                  <a:lnTo>
                    <a:pt x="5193" y="5763"/>
                  </a:lnTo>
                  <a:lnTo>
                    <a:pt x="6335" y="8529"/>
                  </a:lnTo>
                  <a:cubicBezTo>
                    <a:pt x="6370" y="8636"/>
                    <a:pt x="6477" y="8690"/>
                    <a:pt x="6567" y="8690"/>
                  </a:cubicBezTo>
                  <a:cubicBezTo>
                    <a:pt x="6620" y="8690"/>
                    <a:pt x="6638" y="8690"/>
                    <a:pt x="6674" y="8672"/>
                  </a:cubicBezTo>
                  <a:cubicBezTo>
                    <a:pt x="6816" y="8618"/>
                    <a:pt x="6888" y="8458"/>
                    <a:pt x="6816" y="8315"/>
                  </a:cubicBezTo>
                  <a:lnTo>
                    <a:pt x="4425" y="2498"/>
                  </a:lnTo>
                  <a:lnTo>
                    <a:pt x="7441" y="1231"/>
                  </a:lnTo>
                  <a:lnTo>
                    <a:pt x="6923"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77" name="Google Shape;1777;p40"/>
            <p:cNvSpPr/>
            <p:nvPr/>
          </p:nvSpPr>
          <p:spPr>
            <a:xfrm>
              <a:off x="4324975" y="3727975"/>
              <a:ext cx="18750" cy="17875"/>
            </a:xfrm>
            <a:custGeom>
              <a:rect b="b" l="l" r="r" t="t"/>
              <a:pathLst>
                <a:path extrusionOk="0" h="715" w="750">
                  <a:moveTo>
                    <a:pt x="536" y="1"/>
                  </a:moveTo>
                  <a:lnTo>
                    <a:pt x="0" y="233"/>
                  </a:lnTo>
                  <a:lnTo>
                    <a:pt x="197" y="715"/>
                  </a:lnTo>
                  <a:lnTo>
                    <a:pt x="750" y="500"/>
                  </a:lnTo>
                  <a:lnTo>
                    <a:pt x="53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78" name="Google Shape;1778;p40"/>
            <p:cNvSpPr/>
            <p:nvPr/>
          </p:nvSpPr>
          <p:spPr>
            <a:xfrm>
              <a:off x="4529725" y="3617800"/>
              <a:ext cx="49525" cy="55800"/>
            </a:xfrm>
            <a:custGeom>
              <a:rect b="b" l="l" r="r" t="t"/>
              <a:pathLst>
                <a:path extrusionOk="0" h="2232" w="1981">
                  <a:moveTo>
                    <a:pt x="1267" y="1"/>
                  </a:moveTo>
                  <a:lnTo>
                    <a:pt x="0" y="500"/>
                  </a:lnTo>
                  <a:lnTo>
                    <a:pt x="714" y="2231"/>
                  </a:lnTo>
                  <a:lnTo>
                    <a:pt x="1981" y="1731"/>
                  </a:lnTo>
                  <a:lnTo>
                    <a:pt x="1267"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79" name="Google Shape;1779;p40"/>
          <p:cNvGrpSpPr/>
          <p:nvPr/>
        </p:nvGrpSpPr>
        <p:grpSpPr>
          <a:xfrm>
            <a:off x="4162734" y="3694136"/>
            <a:ext cx="399872" cy="217737"/>
            <a:chOff x="4728650" y="3665975"/>
            <a:chExt cx="302475" cy="159725"/>
          </a:xfrm>
        </p:grpSpPr>
        <p:sp>
          <p:nvSpPr>
            <p:cNvPr id="1780" name="Google Shape;1780;p40"/>
            <p:cNvSpPr/>
            <p:nvPr/>
          </p:nvSpPr>
          <p:spPr>
            <a:xfrm>
              <a:off x="4728650" y="3665975"/>
              <a:ext cx="302475" cy="147225"/>
            </a:xfrm>
            <a:custGeom>
              <a:rect b="b" l="l" r="r" t="t"/>
              <a:pathLst>
                <a:path extrusionOk="0" h="5889" w="12099">
                  <a:moveTo>
                    <a:pt x="10403" y="1482"/>
                  </a:moveTo>
                  <a:lnTo>
                    <a:pt x="10403" y="1482"/>
                  </a:lnTo>
                  <a:cubicBezTo>
                    <a:pt x="10082" y="1696"/>
                    <a:pt x="9529" y="1963"/>
                    <a:pt x="9047" y="2231"/>
                  </a:cubicBezTo>
                  <a:cubicBezTo>
                    <a:pt x="8994" y="2088"/>
                    <a:pt x="8958" y="1963"/>
                    <a:pt x="8887" y="1821"/>
                  </a:cubicBezTo>
                  <a:cubicBezTo>
                    <a:pt x="9404" y="1678"/>
                    <a:pt x="10011" y="1535"/>
                    <a:pt x="10403" y="1482"/>
                  </a:cubicBezTo>
                  <a:close/>
                  <a:moveTo>
                    <a:pt x="2981" y="4247"/>
                  </a:moveTo>
                  <a:cubicBezTo>
                    <a:pt x="3034" y="4390"/>
                    <a:pt x="3088" y="4533"/>
                    <a:pt x="3177" y="4658"/>
                  </a:cubicBezTo>
                  <a:cubicBezTo>
                    <a:pt x="2606" y="4836"/>
                    <a:pt x="2124" y="4925"/>
                    <a:pt x="1732" y="5015"/>
                  </a:cubicBezTo>
                  <a:cubicBezTo>
                    <a:pt x="2053" y="4783"/>
                    <a:pt x="2481" y="4533"/>
                    <a:pt x="2981" y="4247"/>
                  </a:cubicBezTo>
                  <a:close/>
                  <a:moveTo>
                    <a:pt x="5996" y="1"/>
                  </a:moveTo>
                  <a:cubicBezTo>
                    <a:pt x="4230" y="1"/>
                    <a:pt x="2820" y="1446"/>
                    <a:pt x="2820" y="3195"/>
                  </a:cubicBezTo>
                  <a:cubicBezTo>
                    <a:pt x="2820" y="3284"/>
                    <a:pt x="2820" y="3355"/>
                    <a:pt x="2820" y="3427"/>
                  </a:cubicBezTo>
                  <a:cubicBezTo>
                    <a:pt x="1089" y="4354"/>
                    <a:pt x="1" y="5229"/>
                    <a:pt x="179" y="5657"/>
                  </a:cubicBezTo>
                  <a:cubicBezTo>
                    <a:pt x="251" y="5817"/>
                    <a:pt x="501" y="5889"/>
                    <a:pt x="893" y="5889"/>
                  </a:cubicBezTo>
                  <a:cubicBezTo>
                    <a:pt x="1981" y="5889"/>
                    <a:pt x="4105" y="5318"/>
                    <a:pt x="6442" y="4372"/>
                  </a:cubicBezTo>
                  <a:cubicBezTo>
                    <a:pt x="9636" y="3052"/>
                    <a:pt x="12098" y="1428"/>
                    <a:pt x="11848" y="804"/>
                  </a:cubicBezTo>
                  <a:cubicBezTo>
                    <a:pt x="11777" y="643"/>
                    <a:pt x="11456" y="625"/>
                    <a:pt x="11063" y="625"/>
                  </a:cubicBezTo>
                  <a:cubicBezTo>
                    <a:pt x="10457" y="625"/>
                    <a:pt x="9529" y="804"/>
                    <a:pt x="8423" y="1125"/>
                  </a:cubicBezTo>
                  <a:cubicBezTo>
                    <a:pt x="7834" y="447"/>
                    <a:pt x="6977" y="1"/>
                    <a:pt x="5996"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1" name="Google Shape;1781;p40"/>
            <p:cNvSpPr/>
            <p:nvPr/>
          </p:nvSpPr>
          <p:spPr>
            <a:xfrm>
              <a:off x="4831700" y="3757875"/>
              <a:ext cx="125825" cy="67825"/>
            </a:xfrm>
            <a:custGeom>
              <a:rect b="b" l="l" r="r" t="t"/>
              <a:pathLst>
                <a:path extrusionOk="0" h="2713" w="5033">
                  <a:moveTo>
                    <a:pt x="5032" y="0"/>
                  </a:moveTo>
                  <a:cubicBezTo>
                    <a:pt x="4265" y="411"/>
                    <a:pt x="3426" y="803"/>
                    <a:pt x="2516" y="1178"/>
                  </a:cubicBezTo>
                  <a:cubicBezTo>
                    <a:pt x="1642" y="1535"/>
                    <a:pt x="786" y="1856"/>
                    <a:pt x="1" y="2088"/>
                  </a:cubicBezTo>
                  <a:cubicBezTo>
                    <a:pt x="536" y="2480"/>
                    <a:pt x="1178" y="2712"/>
                    <a:pt x="1874" y="2712"/>
                  </a:cubicBezTo>
                  <a:cubicBezTo>
                    <a:pt x="3480" y="2712"/>
                    <a:pt x="4800" y="1553"/>
                    <a:pt x="503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82" name="Google Shape;1782;p40"/>
          <p:cNvGrpSpPr/>
          <p:nvPr/>
        </p:nvGrpSpPr>
        <p:grpSpPr>
          <a:xfrm>
            <a:off x="4689400" y="3651296"/>
            <a:ext cx="382719" cy="282796"/>
            <a:chOff x="5164925" y="3642775"/>
            <a:chExt cx="289500" cy="207450"/>
          </a:xfrm>
        </p:grpSpPr>
        <p:sp>
          <p:nvSpPr>
            <p:cNvPr id="1783" name="Google Shape;1783;p40"/>
            <p:cNvSpPr/>
            <p:nvPr/>
          </p:nvSpPr>
          <p:spPr>
            <a:xfrm>
              <a:off x="5271975" y="3690075"/>
              <a:ext cx="79875" cy="79875"/>
            </a:xfrm>
            <a:custGeom>
              <a:rect b="b" l="l" r="r" t="t"/>
              <a:pathLst>
                <a:path extrusionOk="0" h="3195" w="3195">
                  <a:moveTo>
                    <a:pt x="1606" y="0"/>
                  </a:moveTo>
                  <a:cubicBezTo>
                    <a:pt x="714" y="0"/>
                    <a:pt x="0" y="714"/>
                    <a:pt x="0" y="1588"/>
                  </a:cubicBezTo>
                  <a:cubicBezTo>
                    <a:pt x="0" y="2480"/>
                    <a:pt x="714" y="3194"/>
                    <a:pt x="1606" y="3194"/>
                  </a:cubicBezTo>
                  <a:cubicBezTo>
                    <a:pt x="2480" y="3194"/>
                    <a:pt x="3194" y="2480"/>
                    <a:pt x="3194" y="1588"/>
                  </a:cubicBezTo>
                  <a:cubicBezTo>
                    <a:pt x="3194" y="714"/>
                    <a:pt x="2480" y="0"/>
                    <a:pt x="160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4" name="Google Shape;1784;p40"/>
            <p:cNvSpPr/>
            <p:nvPr/>
          </p:nvSpPr>
          <p:spPr>
            <a:xfrm>
              <a:off x="5368325" y="3670900"/>
              <a:ext cx="26775" cy="26325"/>
            </a:xfrm>
            <a:custGeom>
              <a:rect b="b" l="l" r="r" t="t"/>
              <a:pathLst>
                <a:path extrusionOk="0" h="1053" w="1071">
                  <a:moveTo>
                    <a:pt x="536" y="0"/>
                  </a:moveTo>
                  <a:cubicBezTo>
                    <a:pt x="250" y="0"/>
                    <a:pt x="0" y="232"/>
                    <a:pt x="0" y="535"/>
                  </a:cubicBezTo>
                  <a:cubicBezTo>
                    <a:pt x="0" y="821"/>
                    <a:pt x="250" y="1053"/>
                    <a:pt x="536" y="1053"/>
                  </a:cubicBezTo>
                  <a:cubicBezTo>
                    <a:pt x="839" y="1053"/>
                    <a:pt x="1071" y="821"/>
                    <a:pt x="1071" y="535"/>
                  </a:cubicBezTo>
                  <a:cubicBezTo>
                    <a:pt x="1071" y="232"/>
                    <a:pt x="839" y="0"/>
                    <a:pt x="53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5" name="Google Shape;1785;p40"/>
            <p:cNvSpPr/>
            <p:nvPr/>
          </p:nvSpPr>
          <p:spPr>
            <a:xfrm>
              <a:off x="5222000" y="3823900"/>
              <a:ext cx="26800" cy="26325"/>
            </a:xfrm>
            <a:custGeom>
              <a:rect b="b" l="l" r="r" t="t"/>
              <a:pathLst>
                <a:path extrusionOk="0" h="1053" w="1072">
                  <a:moveTo>
                    <a:pt x="536" y="0"/>
                  </a:moveTo>
                  <a:cubicBezTo>
                    <a:pt x="251" y="0"/>
                    <a:pt x="1" y="232"/>
                    <a:pt x="1" y="535"/>
                  </a:cubicBezTo>
                  <a:cubicBezTo>
                    <a:pt x="1" y="821"/>
                    <a:pt x="251" y="1053"/>
                    <a:pt x="536" y="1053"/>
                  </a:cubicBezTo>
                  <a:cubicBezTo>
                    <a:pt x="840" y="1053"/>
                    <a:pt x="1071" y="821"/>
                    <a:pt x="1071" y="535"/>
                  </a:cubicBezTo>
                  <a:cubicBezTo>
                    <a:pt x="1071" y="232"/>
                    <a:pt x="840" y="0"/>
                    <a:pt x="53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6" name="Google Shape;1786;p40"/>
            <p:cNvSpPr/>
            <p:nvPr/>
          </p:nvSpPr>
          <p:spPr>
            <a:xfrm>
              <a:off x="5164925" y="3642775"/>
              <a:ext cx="289500" cy="202100"/>
            </a:xfrm>
            <a:custGeom>
              <a:rect b="b" l="l" r="r" t="t"/>
              <a:pathLst>
                <a:path extrusionOk="0" h="8084" w="11580">
                  <a:moveTo>
                    <a:pt x="8440" y="1"/>
                  </a:moveTo>
                  <a:cubicBezTo>
                    <a:pt x="7191" y="1"/>
                    <a:pt x="5763" y="393"/>
                    <a:pt x="4425" y="1143"/>
                  </a:cubicBezTo>
                  <a:cubicBezTo>
                    <a:pt x="1552" y="2695"/>
                    <a:pt x="0" y="5211"/>
                    <a:pt x="892" y="6853"/>
                  </a:cubicBezTo>
                  <a:cubicBezTo>
                    <a:pt x="1088" y="7209"/>
                    <a:pt x="1410" y="7513"/>
                    <a:pt x="1784" y="7709"/>
                  </a:cubicBezTo>
                  <a:cubicBezTo>
                    <a:pt x="1802" y="7513"/>
                    <a:pt x="1838" y="7334"/>
                    <a:pt x="1945" y="7209"/>
                  </a:cubicBezTo>
                  <a:cubicBezTo>
                    <a:pt x="1695" y="7049"/>
                    <a:pt x="1499" y="6853"/>
                    <a:pt x="1356" y="6603"/>
                  </a:cubicBezTo>
                  <a:cubicBezTo>
                    <a:pt x="625" y="5265"/>
                    <a:pt x="2159" y="2981"/>
                    <a:pt x="4693" y="1589"/>
                  </a:cubicBezTo>
                  <a:cubicBezTo>
                    <a:pt x="5959" y="911"/>
                    <a:pt x="7316" y="518"/>
                    <a:pt x="8457" y="518"/>
                  </a:cubicBezTo>
                  <a:cubicBezTo>
                    <a:pt x="9564" y="518"/>
                    <a:pt x="10367" y="857"/>
                    <a:pt x="10706" y="1482"/>
                  </a:cubicBezTo>
                  <a:cubicBezTo>
                    <a:pt x="11062" y="2124"/>
                    <a:pt x="10902" y="2981"/>
                    <a:pt x="10331" y="3891"/>
                  </a:cubicBezTo>
                  <a:cubicBezTo>
                    <a:pt x="9706" y="4872"/>
                    <a:pt x="8654" y="5782"/>
                    <a:pt x="7387" y="6496"/>
                  </a:cubicBezTo>
                  <a:cubicBezTo>
                    <a:pt x="6209" y="7138"/>
                    <a:pt x="4996" y="7513"/>
                    <a:pt x="3908" y="7566"/>
                  </a:cubicBezTo>
                  <a:cubicBezTo>
                    <a:pt x="3925" y="7620"/>
                    <a:pt x="3925" y="7691"/>
                    <a:pt x="3925" y="7780"/>
                  </a:cubicBezTo>
                  <a:cubicBezTo>
                    <a:pt x="3925" y="7870"/>
                    <a:pt x="3908" y="7977"/>
                    <a:pt x="3872" y="8084"/>
                  </a:cubicBezTo>
                  <a:cubicBezTo>
                    <a:pt x="5067" y="8048"/>
                    <a:pt x="6388" y="7655"/>
                    <a:pt x="7655" y="6960"/>
                  </a:cubicBezTo>
                  <a:cubicBezTo>
                    <a:pt x="8993" y="6228"/>
                    <a:pt x="10117" y="5247"/>
                    <a:pt x="10795" y="4194"/>
                  </a:cubicBezTo>
                  <a:cubicBezTo>
                    <a:pt x="11437" y="3106"/>
                    <a:pt x="11580" y="2053"/>
                    <a:pt x="11152" y="1250"/>
                  </a:cubicBezTo>
                  <a:cubicBezTo>
                    <a:pt x="10706" y="447"/>
                    <a:pt x="9742" y="1"/>
                    <a:pt x="844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7" name="Google Shape;1787;p40"/>
            <p:cNvSpPr/>
            <p:nvPr/>
          </p:nvSpPr>
          <p:spPr>
            <a:xfrm>
              <a:off x="5226475" y="3704350"/>
              <a:ext cx="182450" cy="104850"/>
            </a:xfrm>
            <a:custGeom>
              <a:rect b="b" l="l" r="r" t="t"/>
              <a:pathLst>
                <a:path extrusionOk="0" h="4194" w="7298">
                  <a:moveTo>
                    <a:pt x="6905" y="0"/>
                  </a:moveTo>
                  <a:cubicBezTo>
                    <a:pt x="6781" y="125"/>
                    <a:pt x="6602" y="196"/>
                    <a:pt x="6424" y="232"/>
                  </a:cubicBezTo>
                  <a:cubicBezTo>
                    <a:pt x="6638" y="1017"/>
                    <a:pt x="5746" y="2248"/>
                    <a:pt x="4336" y="3016"/>
                  </a:cubicBezTo>
                  <a:cubicBezTo>
                    <a:pt x="3569" y="3444"/>
                    <a:pt x="2748" y="3676"/>
                    <a:pt x="2070" y="3676"/>
                  </a:cubicBezTo>
                  <a:cubicBezTo>
                    <a:pt x="1410" y="3676"/>
                    <a:pt x="964" y="3480"/>
                    <a:pt x="768" y="3123"/>
                  </a:cubicBezTo>
                  <a:cubicBezTo>
                    <a:pt x="571" y="2784"/>
                    <a:pt x="643" y="2320"/>
                    <a:pt x="928" y="1838"/>
                  </a:cubicBezTo>
                  <a:cubicBezTo>
                    <a:pt x="892" y="1535"/>
                    <a:pt x="892" y="1214"/>
                    <a:pt x="964" y="910"/>
                  </a:cubicBezTo>
                  <a:lnTo>
                    <a:pt x="964" y="910"/>
                  </a:lnTo>
                  <a:cubicBezTo>
                    <a:pt x="821" y="1053"/>
                    <a:pt x="661" y="1249"/>
                    <a:pt x="553" y="1428"/>
                  </a:cubicBezTo>
                  <a:cubicBezTo>
                    <a:pt x="90" y="2159"/>
                    <a:pt x="0" y="2837"/>
                    <a:pt x="304" y="3372"/>
                  </a:cubicBezTo>
                  <a:cubicBezTo>
                    <a:pt x="589" y="3890"/>
                    <a:pt x="1214" y="4193"/>
                    <a:pt x="2070" y="4193"/>
                  </a:cubicBezTo>
                  <a:cubicBezTo>
                    <a:pt x="2855" y="4193"/>
                    <a:pt x="3747" y="3943"/>
                    <a:pt x="4586" y="3480"/>
                  </a:cubicBezTo>
                  <a:cubicBezTo>
                    <a:pt x="6317" y="2534"/>
                    <a:pt x="7298" y="1053"/>
                    <a:pt x="690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88" name="Google Shape;1788;p40"/>
          <p:cNvSpPr/>
          <p:nvPr/>
        </p:nvSpPr>
        <p:spPr>
          <a:xfrm>
            <a:off x="5290190" y="3565022"/>
            <a:ext cx="360939" cy="372154"/>
          </a:xfrm>
          <a:custGeom>
            <a:rect b="b" l="l" r="r" t="t"/>
            <a:pathLst>
              <a:path extrusionOk="0" h="10920" w="10921">
                <a:moveTo>
                  <a:pt x="3051" y="536"/>
                </a:moveTo>
                <a:lnTo>
                  <a:pt x="3444" y="910"/>
                </a:lnTo>
                <a:lnTo>
                  <a:pt x="2409" y="1945"/>
                </a:lnTo>
                <a:lnTo>
                  <a:pt x="2034" y="1570"/>
                </a:lnTo>
                <a:lnTo>
                  <a:pt x="3051" y="536"/>
                </a:lnTo>
                <a:close/>
                <a:moveTo>
                  <a:pt x="3819" y="1285"/>
                </a:moveTo>
                <a:lnTo>
                  <a:pt x="4193" y="1660"/>
                </a:lnTo>
                <a:lnTo>
                  <a:pt x="3158" y="2694"/>
                </a:lnTo>
                <a:lnTo>
                  <a:pt x="2784" y="2320"/>
                </a:lnTo>
                <a:lnTo>
                  <a:pt x="3819" y="1285"/>
                </a:lnTo>
                <a:close/>
                <a:moveTo>
                  <a:pt x="1660" y="1945"/>
                </a:moveTo>
                <a:lnTo>
                  <a:pt x="2017" y="2320"/>
                </a:lnTo>
                <a:lnTo>
                  <a:pt x="892" y="3444"/>
                </a:lnTo>
                <a:lnTo>
                  <a:pt x="518" y="3069"/>
                </a:lnTo>
                <a:lnTo>
                  <a:pt x="1660" y="1945"/>
                </a:lnTo>
                <a:close/>
                <a:moveTo>
                  <a:pt x="4586" y="2034"/>
                </a:moveTo>
                <a:lnTo>
                  <a:pt x="4943" y="2409"/>
                </a:lnTo>
                <a:lnTo>
                  <a:pt x="3908" y="3444"/>
                </a:lnTo>
                <a:lnTo>
                  <a:pt x="3533" y="3069"/>
                </a:lnTo>
                <a:lnTo>
                  <a:pt x="4586" y="2034"/>
                </a:lnTo>
                <a:close/>
                <a:moveTo>
                  <a:pt x="2409" y="2694"/>
                </a:moveTo>
                <a:lnTo>
                  <a:pt x="2784" y="3069"/>
                </a:lnTo>
                <a:lnTo>
                  <a:pt x="1660" y="4211"/>
                </a:lnTo>
                <a:lnTo>
                  <a:pt x="1285" y="3836"/>
                </a:lnTo>
                <a:lnTo>
                  <a:pt x="2409" y="2694"/>
                </a:lnTo>
                <a:close/>
                <a:moveTo>
                  <a:pt x="3176" y="3444"/>
                </a:moveTo>
                <a:lnTo>
                  <a:pt x="3533" y="3819"/>
                </a:lnTo>
                <a:lnTo>
                  <a:pt x="2409" y="4961"/>
                </a:lnTo>
                <a:lnTo>
                  <a:pt x="2034" y="4586"/>
                </a:lnTo>
                <a:lnTo>
                  <a:pt x="3176" y="3444"/>
                </a:lnTo>
                <a:close/>
                <a:moveTo>
                  <a:pt x="8529" y="5978"/>
                </a:moveTo>
                <a:lnTo>
                  <a:pt x="8904" y="6352"/>
                </a:lnTo>
                <a:lnTo>
                  <a:pt x="7869" y="7405"/>
                </a:lnTo>
                <a:lnTo>
                  <a:pt x="7494" y="7030"/>
                </a:lnTo>
                <a:lnTo>
                  <a:pt x="8529" y="5978"/>
                </a:lnTo>
                <a:close/>
                <a:moveTo>
                  <a:pt x="9261" y="6727"/>
                </a:moveTo>
                <a:lnTo>
                  <a:pt x="9635" y="7102"/>
                </a:lnTo>
                <a:lnTo>
                  <a:pt x="8600" y="8154"/>
                </a:lnTo>
                <a:lnTo>
                  <a:pt x="8244" y="7780"/>
                </a:lnTo>
                <a:lnTo>
                  <a:pt x="9261" y="6727"/>
                </a:lnTo>
                <a:close/>
                <a:moveTo>
                  <a:pt x="7102" y="7405"/>
                </a:moveTo>
                <a:lnTo>
                  <a:pt x="7476" y="7780"/>
                </a:lnTo>
                <a:lnTo>
                  <a:pt x="6334" y="8904"/>
                </a:lnTo>
                <a:lnTo>
                  <a:pt x="5978" y="8529"/>
                </a:lnTo>
                <a:lnTo>
                  <a:pt x="7102" y="7405"/>
                </a:lnTo>
                <a:close/>
                <a:moveTo>
                  <a:pt x="10028" y="7494"/>
                </a:moveTo>
                <a:lnTo>
                  <a:pt x="10403" y="7869"/>
                </a:lnTo>
                <a:lnTo>
                  <a:pt x="9368" y="8904"/>
                </a:lnTo>
                <a:lnTo>
                  <a:pt x="8993" y="8529"/>
                </a:lnTo>
                <a:lnTo>
                  <a:pt x="10028" y="7494"/>
                </a:lnTo>
                <a:close/>
                <a:moveTo>
                  <a:pt x="1356" y="8029"/>
                </a:moveTo>
                <a:lnTo>
                  <a:pt x="1945" y="8618"/>
                </a:lnTo>
                <a:lnTo>
                  <a:pt x="1356" y="9207"/>
                </a:lnTo>
                <a:lnTo>
                  <a:pt x="1356" y="8029"/>
                </a:lnTo>
                <a:close/>
                <a:moveTo>
                  <a:pt x="2320" y="8993"/>
                </a:moveTo>
                <a:lnTo>
                  <a:pt x="2891" y="9564"/>
                </a:lnTo>
                <a:lnTo>
                  <a:pt x="1749" y="9564"/>
                </a:lnTo>
                <a:lnTo>
                  <a:pt x="2320" y="8993"/>
                </a:lnTo>
                <a:close/>
                <a:moveTo>
                  <a:pt x="7869" y="8154"/>
                </a:moveTo>
                <a:lnTo>
                  <a:pt x="8244" y="8529"/>
                </a:lnTo>
                <a:lnTo>
                  <a:pt x="7102" y="9653"/>
                </a:lnTo>
                <a:lnTo>
                  <a:pt x="6727" y="9278"/>
                </a:lnTo>
                <a:lnTo>
                  <a:pt x="7869" y="8154"/>
                </a:lnTo>
                <a:close/>
                <a:moveTo>
                  <a:pt x="8618" y="8904"/>
                </a:moveTo>
                <a:lnTo>
                  <a:pt x="8993" y="9278"/>
                </a:lnTo>
                <a:lnTo>
                  <a:pt x="7869" y="10403"/>
                </a:lnTo>
                <a:lnTo>
                  <a:pt x="7494" y="10028"/>
                </a:lnTo>
                <a:lnTo>
                  <a:pt x="8618" y="8904"/>
                </a:lnTo>
                <a:close/>
                <a:moveTo>
                  <a:pt x="3051" y="0"/>
                </a:moveTo>
                <a:cubicBezTo>
                  <a:pt x="2927" y="0"/>
                  <a:pt x="2784" y="54"/>
                  <a:pt x="2695" y="161"/>
                </a:cubicBezTo>
                <a:lnTo>
                  <a:pt x="161" y="2694"/>
                </a:lnTo>
                <a:cubicBezTo>
                  <a:pt x="54" y="2784"/>
                  <a:pt x="0" y="2926"/>
                  <a:pt x="0" y="3069"/>
                </a:cubicBezTo>
                <a:cubicBezTo>
                  <a:pt x="0" y="3230"/>
                  <a:pt x="54" y="3355"/>
                  <a:pt x="161" y="3444"/>
                </a:cubicBezTo>
                <a:lnTo>
                  <a:pt x="2034" y="5317"/>
                </a:lnTo>
                <a:cubicBezTo>
                  <a:pt x="2141" y="5424"/>
                  <a:pt x="2284" y="5478"/>
                  <a:pt x="2409" y="5478"/>
                </a:cubicBezTo>
                <a:cubicBezTo>
                  <a:pt x="2552" y="5478"/>
                  <a:pt x="2695" y="5424"/>
                  <a:pt x="2784" y="5317"/>
                </a:cubicBezTo>
                <a:lnTo>
                  <a:pt x="3908" y="4193"/>
                </a:lnTo>
                <a:lnTo>
                  <a:pt x="4283" y="4568"/>
                </a:lnTo>
                <a:lnTo>
                  <a:pt x="2962" y="5888"/>
                </a:lnTo>
                <a:cubicBezTo>
                  <a:pt x="2855" y="5978"/>
                  <a:pt x="2802" y="6120"/>
                  <a:pt x="2802" y="6245"/>
                </a:cubicBezTo>
                <a:cubicBezTo>
                  <a:pt x="2802" y="6406"/>
                  <a:pt x="2855" y="6531"/>
                  <a:pt x="2962" y="6620"/>
                </a:cubicBezTo>
                <a:lnTo>
                  <a:pt x="3355" y="6995"/>
                </a:lnTo>
                <a:lnTo>
                  <a:pt x="2944" y="7405"/>
                </a:lnTo>
                <a:cubicBezTo>
                  <a:pt x="2429" y="6984"/>
                  <a:pt x="1846" y="6756"/>
                  <a:pt x="1337" y="6756"/>
                </a:cubicBezTo>
                <a:cubicBezTo>
                  <a:pt x="982" y="6756"/>
                  <a:pt x="663" y="6867"/>
                  <a:pt x="429" y="7102"/>
                </a:cubicBezTo>
                <a:lnTo>
                  <a:pt x="821" y="7494"/>
                </a:lnTo>
                <a:lnTo>
                  <a:pt x="821" y="9493"/>
                </a:lnTo>
                <a:cubicBezTo>
                  <a:pt x="553" y="9528"/>
                  <a:pt x="357" y="9760"/>
                  <a:pt x="357" y="10046"/>
                </a:cubicBezTo>
                <a:cubicBezTo>
                  <a:pt x="375" y="10331"/>
                  <a:pt x="607" y="10545"/>
                  <a:pt x="875" y="10545"/>
                </a:cubicBezTo>
                <a:cubicBezTo>
                  <a:pt x="1160" y="10545"/>
                  <a:pt x="1392" y="10349"/>
                  <a:pt x="1428" y="10081"/>
                </a:cubicBezTo>
                <a:lnTo>
                  <a:pt x="3408" y="10081"/>
                </a:lnTo>
                <a:lnTo>
                  <a:pt x="3819" y="10492"/>
                </a:lnTo>
                <a:cubicBezTo>
                  <a:pt x="4372" y="9921"/>
                  <a:pt x="4229" y="8850"/>
                  <a:pt x="3533" y="7958"/>
                </a:cubicBezTo>
                <a:lnTo>
                  <a:pt x="3926" y="7548"/>
                </a:lnTo>
                <a:lnTo>
                  <a:pt x="4283" y="7958"/>
                </a:lnTo>
                <a:cubicBezTo>
                  <a:pt x="4390" y="8065"/>
                  <a:pt x="4515" y="8119"/>
                  <a:pt x="4657" y="8119"/>
                </a:cubicBezTo>
                <a:cubicBezTo>
                  <a:pt x="4800" y="8119"/>
                  <a:pt x="4943" y="8065"/>
                  <a:pt x="5032" y="7958"/>
                </a:cubicBezTo>
                <a:lnTo>
                  <a:pt x="6334" y="6638"/>
                </a:lnTo>
                <a:lnTo>
                  <a:pt x="6709" y="7012"/>
                </a:lnTo>
                <a:lnTo>
                  <a:pt x="5585" y="8154"/>
                </a:lnTo>
                <a:cubicBezTo>
                  <a:pt x="5478" y="8244"/>
                  <a:pt x="5424" y="8386"/>
                  <a:pt x="5424" y="8511"/>
                </a:cubicBezTo>
                <a:cubicBezTo>
                  <a:pt x="5424" y="8654"/>
                  <a:pt x="5478" y="8797"/>
                  <a:pt x="5585" y="8886"/>
                </a:cubicBezTo>
                <a:lnTo>
                  <a:pt x="7476" y="10759"/>
                </a:lnTo>
                <a:cubicBezTo>
                  <a:pt x="7583" y="10866"/>
                  <a:pt x="7708" y="10920"/>
                  <a:pt x="7851" y="10920"/>
                </a:cubicBezTo>
                <a:cubicBezTo>
                  <a:pt x="7994" y="10920"/>
                  <a:pt x="8119" y="10866"/>
                  <a:pt x="8226" y="10759"/>
                </a:cubicBezTo>
                <a:lnTo>
                  <a:pt x="10777" y="8244"/>
                </a:lnTo>
                <a:cubicBezTo>
                  <a:pt x="10884" y="8154"/>
                  <a:pt x="10920" y="8012"/>
                  <a:pt x="10920" y="7887"/>
                </a:cubicBezTo>
                <a:cubicBezTo>
                  <a:pt x="10920" y="7726"/>
                  <a:pt x="10884" y="7601"/>
                  <a:pt x="10777" y="7494"/>
                </a:cubicBezTo>
                <a:lnTo>
                  <a:pt x="8904" y="5621"/>
                </a:lnTo>
                <a:cubicBezTo>
                  <a:pt x="8797" y="5514"/>
                  <a:pt x="8654" y="5460"/>
                  <a:pt x="8529" y="5460"/>
                </a:cubicBezTo>
                <a:cubicBezTo>
                  <a:pt x="8386" y="5460"/>
                  <a:pt x="8244" y="5514"/>
                  <a:pt x="8154" y="5621"/>
                </a:cubicBezTo>
                <a:lnTo>
                  <a:pt x="7102" y="6656"/>
                </a:lnTo>
                <a:lnTo>
                  <a:pt x="6727" y="6281"/>
                </a:lnTo>
                <a:lnTo>
                  <a:pt x="8047" y="4961"/>
                </a:lnTo>
                <a:cubicBezTo>
                  <a:pt x="8154" y="4853"/>
                  <a:pt x="8208" y="4729"/>
                  <a:pt x="8208" y="4586"/>
                </a:cubicBezTo>
                <a:cubicBezTo>
                  <a:pt x="8208" y="4443"/>
                  <a:pt x="8154" y="4318"/>
                  <a:pt x="8047" y="4229"/>
                </a:cubicBezTo>
                <a:lnTo>
                  <a:pt x="7833" y="3997"/>
                </a:lnTo>
                <a:lnTo>
                  <a:pt x="8333" y="3729"/>
                </a:lnTo>
                <a:lnTo>
                  <a:pt x="7209" y="2605"/>
                </a:lnTo>
                <a:lnTo>
                  <a:pt x="6941" y="3105"/>
                </a:lnTo>
                <a:lnTo>
                  <a:pt x="6727" y="2891"/>
                </a:lnTo>
                <a:cubicBezTo>
                  <a:pt x="6620" y="2784"/>
                  <a:pt x="6495" y="2730"/>
                  <a:pt x="6352" y="2730"/>
                </a:cubicBezTo>
                <a:cubicBezTo>
                  <a:pt x="6210" y="2730"/>
                  <a:pt x="6067" y="2784"/>
                  <a:pt x="5978" y="2891"/>
                </a:cubicBezTo>
                <a:lnTo>
                  <a:pt x="4675" y="4211"/>
                </a:lnTo>
                <a:lnTo>
                  <a:pt x="4283" y="3836"/>
                </a:lnTo>
                <a:lnTo>
                  <a:pt x="5317" y="2784"/>
                </a:lnTo>
                <a:cubicBezTo>
                  <a:pt x="5424" y="2694"/>
                  <a:pt x="5478" y="2552"/>
                  <a:pt x="5478" y="2427"/>
                </a:cubicBezTo>
                <a:cubicBezTo>
                  <a:pt x="5478" y="2266"/>
                  <a:pt x="5424" y="2141"/>
                  <a:pt x="5317" y="2052"/>
                </a:cubicBezTo>
                <a:lnTo>
                  <a:pt x="3444" y="161"/>
                </a:lnTo>
                <a:cubicBezTo>
                  <a:pt x="3337" y="54"/>
                  <a:pt x="3212" y="0"/>
                  <a:pt x="305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89" name="Google Shape;1789;p40"/>
          <p:cNvSpPr/>
          <p:nvPr/>
        </p:nvSpPr>
        <p:spPr>
          <a:xfrm>
            <a:off x="5794009" y="3596943"/>
            <a:ext cx="334367" cy="308322"/>
          </a:xfrm>
          <a:custGeom>
            <a:rect b="b" l="l" r="r" t="t"/>
            <a:pathLst>
              <a:path extrusionOk="0" h="9047" w="10117">
                <a:moveTo>
                  <a:pt x="5085" y="1856"/>
                </a:moveTo>
                <a:cubicBezTo>
                  <a:pt x="5371" y="1856"/>
                  <a:pt x="5621" y="2017"/>
                  <a:pt x="5781" y="2285"/>
                </a:cubicBezTo>
                <a:lnTo>
                  <a:pt x="6441" y="3462"/>
                </a:lnTo>
                <a:lnTo>
                  <a:pt x="6905" y="3212"/>
                </a:lnTo>
                <a:lnTo>
                  <a:pt x="6620" y="4301"/>
                </a:lnTo>
                <a:lnTo>
                  <a:pt x="5513" y="3998"/>
                </a:lnTo>
                <a:lnTo>
                  <a:pt x="5977" y="3730"/>
                </a:lnTo>
                <a:lnTo>
                  <a:pt x="5299" y="2534"/>
                </a:lnTo>
                <a:cubicBezTo>
                  <a:pt x="5246" y="2427"/>
                  <a:pt x="5174" y="2392"/>
                  <a:pt x="5085" y="2392"/>
                </a:cubicBezTo>
                <a:cubicBezTo>
                  <a:pt x="4996" y="2392"/>
                  <a:pt x="4907" y="2427"/>
                  <a:pt x="4853" y="2517"/>
                </a:cubicBezTo>
                <a:lnTo>
                  <a:pt x="4443" y="3230"/>
                </a:lnTo>
                <a:lnTo>
                  <a:pt x="3979" y="2963"/>
                </a:lnTo>
                <a:lnTo>
                  <a:pt x="4389" y="2267"/>
                </a:lnTo>
                <a:cubicBezTo>
                  <a:pt x="4532" y="2017"/>
                  <a:pt x="4800" y="1856"/>
                  <a:pt x="5085" y="1856"/>
                </a:cubicBezTo>
                <a:close/>
                <a:moveTo>
                  <a:pt x="3801" y="3730"/>
                </a:moveTo>
                <a:lnTo>
                  <a:pt x="4086" y="4818"/>
                </a:lnTo>
                <a:lnTo>
                  <a:pt x="3622" y="4533"/>
                </a:lnTo>
                <a:lnTo>
                  <a:pt x="2962" y="5710"/>
                </a:lnTo>
                <a:cubicBezTo>
                  <a:pt x="2891" y="5817"/>
                  <a:pt x="2873" y="5907"/>
                  <a:pt x="2926" y="5978"/>
                </a:cubicBezTo>
                <a:cubicBezTo>
                  <a:pt x="2980" y="6067"/>
                  <a:pt x="3069" y="6121"/>
                  <a:pt x="3176" y="6121"/>
                </a:cubicBezTo>
                <a:lnTo>
                  <a:pt x="3979" y="6121"/>
                </a:lnTo>
                <a:lnTo>
                  <a:pt x="3979" y="6656"/>
                </a:lnTo>
                <a:lnTo>
                  <a:pt x="3176" y="6656"/>
                </a:lnTo>
                <a:cubicBezTo>
                  <a:pt x="2891" y="6656"/>
                  <a:pt x="2605" y="6495"/>
                  <a:pt x="2462" y="6246"/>
                </a:cubicBezTo>
                <a:cubicBezTo>
                  <a:pt x="2320" y="5978"/>
                  <a:pt x="2320" y="5710"/>
                  <a:pt x="2480" y="5443"/>
                </a:cubicBezTo>
                <a:lnTo>
                  <a:pt x="3158" y="4265"/>
                </a:lnTo>
                <a:lnTo>
                  <a:pt x="2712" y="4015"/>
                </a:lnTo>
                <a:lnTo>
                  <a:pt x="3801" y="3730"/>
                </a:lnTo>
                <a:close/>
                <a:moveTo>
                  <a:pt x="7226" y="4783"/>
                </a:moveTo>
                <a:lnTo>
                  <a:pt x="7619" y="5478"/>
                </a:lnTo>
                <a:cubicBezTo>
                  <a:pt x="7655" y="5550"/>
                  <a:pt x="7690" y="5603"/>
                  <a:pt x="7708" y="5675"/>
                </a:cubicBezTo>
                <a:lnTo>
                  <a:pt x="7762" y="5693"/>
                </a:lnTo>
                <a:lnTo>
                  <a:pt x="7708" y="5710"/>
                </a:lnTo>
                <a:cubicBezTo>
                  <a:pt x="7762" y="5907"/>
                  <a:pt x="7744" y="6121"/>
                  <a:pt x="7637" y="6299"/>
                </a:cubicBezTo>
                <a:cubicBezTo>
                  <a:pt x="7494" y="6531"/>
                  <a:pt x="7244" y="6674"/>
                  <a:pt x="6959" y="6674"/>
                </a:cubicBezTo>
                <a:lnTo>
                  <a:pt x="5567" y="6674"/>
                </a:lnTo>
                <a:lnTo>
                  <a:pt x="5567" y="7174"/>
                </a:lnTo>
                <a:lnTo>
                  <a:pt x="4782" y="6388"/>
                </a:lnTo>
                <a:lnTo>
                  <a:pt x="5567" y="5586"/>
                </a:lnTo>
                <a:lnTo>
                  <a:pt x="5567" y="6139"/>
                </a:lnTo>
                <a:lnTo>
                  <a:pt x="6923" y="6139"/>
                </a:lnTo>
                <a:cubicBezTo>
                  <a:pt x="7048" y="6139"/>
                  <a:pt x="7137" y="6085"/>
                  <a:pt x="7173" y="6032"/>
                </a:cubicBezTo>
                <a:cubicBezTo>
                  <a:pt x="7226" y="5942"/>
                  <a:pt x="7209" y="5835"/>
                  <a:pt x="7155" y="5746"/>
                </a:cubicBezTo>
                <a:lnTo>
                  <a:pt x="6762" y="5050"/>
                </a:lnTo>
                <a:lnTo>
                  <a:pt x="7226" y="4783"/>
                </a:lnTo>
                <a:close/>
                <a:moveTo>
                  <a:pt x="518" y="1"/>
                </a:moveTo>
                <a:cubicBezTo>
                  <a:pt x="232" y="1"/>
                  <a:pt x="0" y="233"/>
                  <a:pt x="0" y="536"/>
                </a:cubicBezTo>
                <a:cubicBezTo>
                  <a:pt x="0" y="822"/>
                  <a:pt x="232" y="1053"/>
                  <a:pt x="518" y="1053"/>
                </a:cubicBezTo>
                <a:lnTo>
                  <a:pt x="732" y="1053"/>
                </a:lnTo>
                <a:lnTo>
                  <a:pt x="1981" y="8619"/>
                </a:lnTo>
                <a:cubicBezTo>
                  <a:pt x="2052" y="8886"/>
                  <a:pt x="2248" y="9047"/>
                  <a:pt x="2516" y="9047"/>
                </a:cubicBezTo>
                <a:lnTo>
                  <a:pt x="7565" y="9047"/>
                </a:lnTo>
                <a:cubicBezTo>
                  <a:pt x="7815" y="9047"/>
                  <a:pt x="8047" y="8869"/>
                  <a:pt x="8083" y="8619"/>
                </a:cubicBezTo>
                <a:lnTo>
                  <a:pt x="9367" y="1053"/>
                </a:lnTo>
                <a:lnTo>
                  <a:pt x="9582" y="1053"/>
                </a:lnTo>
                <a:cubicBezTo>
                  <a:pt x="9867" y="1053"/>
                  <a:pt x="10117" y="822"/>
                  <a:pt x="10117" y="536"/>
                </a:cubicBezTo>
                <a:cubicBezTo>
                  <a:pt x="10117" y="233"/>
                  <a:pt x="9867" y="1"/>
                  <a:pt x="9582"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0" name="Google Shape;1790;p40"/>
          <p:cNvSpPr/>
          <p:nvPr/>
        </p:nvSpPr>
        <p:spPr>
          <a:xfrm>
            <a:off x="6271230" y="3586189"/>
            <a:ext cx="318470" cy="329826"/>
          </a:xfrm>
          <a:custGeom>
            <a:rect b="b" l="l" r="r" t="t"/>
            <a:pathLst>
              <a:path extrusionOk="0" h="9678" w="9636">
                <a:moveTo>
                  <a:pt x="9636" y="0"/>
                </a:moveTo>
                <a:lnTo>
                  <a:pt x="2588" y="1642"/>
                </a:lnTo>
                <a:lnTo>
                  <a:pt x="2588" y="7351"/>
                </a:lnTo>
                <a:cubicBezTo>
                  <a:pt x="2460" y="7320"/>
                  <a:pt x="2326" y="7304"/>
                  <a:pt x="2188" y="7304"/>
                </a:cubicBezTo>
                <a:cubicBezTo>
                  <a:pt x="1938" y="7304"/>
                  <a:pt x="1674" y="7355"/>
                  <a:pt x="1410" y="7458"/>
                </a:cubicBezTo>
                <a:cubicBezTo>
                  <a:pt x="536" y="7762"/>
                  <a:pt x="1" y="8493"/>
                  <a:pt x="215" y="9064"/>
                </a:cubicBezTo>
                <a:cubicBezTo>
                  <a:pt x="361" y="9454"/>
                  <a:pt x="816" y="9678"/>
                  <a:pt x="1362" y="9678"/>
                </a:cubicBezTo>
                <a:cubicBezTo>
                  <a:pt x="1615" y="9678"/>
                  <a:pt x="1888" y="9630"/>
                  <a:pt x="2160" y="9528"/>
                </a:cubicBezTo>
                <a:cubicBezTo>
                  <a:pt x="2945" y="9261"/>
                  <a:pt x="3444" y="8636"/>
                  <a:pt x="3391" y="8101"/>
                </a:cubicBezTo>
                <a:lnTo>
                  <a:pt x="3391" y="2552"/>
                </a:lnTo>
                <a:lnTo>
                  <a:pt x="8851" y="1285"/>
                </a:lnTo>
                <a:lnTo>
                  <a:pt x="8851" y="6138"/>
                </a:lnTo>
                <a:cubicBezTo>
                  <a:pt x="8723" y="6106"/>
                  <a:pt x="8587" y="6090"/>
                  <a:pt x="8444" y="6090"/>
                </a:cubicBezTo>
                <a:cubicBezTo>
                  <a:pt x="8188" y="6090"/>
                  <a:pt x="7913" y="6142"/>
                  <a:pt x="7637" y="6245"/>
                </a:cubicBezTo>
                <a:cubicBezTo>
                  <a:pt x="6781" y="6566"/>
                  <a:pt x="6246" y="7280"/>
                  <a:pt x="6460" y="7851"/>
                </a:cubicBezTo>
                <a:cubicBezTo>
                  <a:pt x="6608" y="8246"/>
                  <a:pt x="7064" y="8470"/>
                  <a:pt x="7621" y="8470"/>
                </a:cubicBezTo>
                <a:cubicBezTo>
                  <a:pt x="7868" y="8470"/>
                  <a:pt x="8135" y="8426"/>
                  <a:pt x="8405" y="8333"/>
                </a:cubicBezTo>
                <a:cubicBezTo>
                  <a:pt x="9118" y="8065"/>
                  <a:pt x="9600" y="7530"/>
                  <a:pt x="9636" y="7030"/>
                </a:cubicBezTo>
                <a:lnTo>
                  <a:pt x="9636"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1" name="Google Shape;1791;p40"/>
          <p:cNvSpPr/>
          <p:nvPr/>
        </p:nvSpPr>
        <p:spPr>
          <a:xfrm>
            <a:off x="6852232" y="3512463"/>
            <a:ext cx="351487" cy="362475"/>
          </a:xfrm>
          <a:custGeom>
            <a:rect b="b" l="l" r="r" t="t"/>
            <a:pathLst>
              <a:path extrusionOk="0" h="10636" w="10635">
                <a:moveTo>
                  <a:pt x="4622" y="1"/>
                </a:moveTo>
                <a:lnTo>
                  <a:pt x="3088" y="1518"/>
                </a:lnTo>
                <a:cubicBezTo>
                  <a:pt x="2736" y="1869"/>
                  <a:pt x="3337" y="2464"/>
                  <a:pt x="3833" y="2464"/>
                </a:cubicBezTo>
                <a:cubicBezTo>
                  <a:pt x="3840" y="2464"/>
                  <a:pt x="3848" y="2463"/>
                  <a:pt x="3855" y="2463"/>
                </a:cubicBezTo>
                <a:cubicBezTo>
                  <a:pt x="3868" y="2463"/>
                  <a:pt x="3881" y="2462"/>
                  <a:pt x="3895" y="2462"/>
                </a:cubicBezTo>
                <a:cubicBezTo>
                  <a:pt x="4739" y="2462"/>
                  <a:pt x="5041" y="3580"/>
                  <a:pt x="4426" y="4230"/>
                </a:cubicBezTo>
                <a:lnTo>
                  <a:pt x="4336" y="4319"/>
                </a:lnTo>
                <a:cubicBezTo>
                  <a:pt x="4098" y="4545"/>
                  <a:pt x="3794" y="4649"/>
                  <a:pt x="3504" y="4649"/>
                </a:cubicBezTo>
                <a:cubicBezTo>
                  <a:pt x="2994" y="4649"/>
                  <a:pt x="2529" y="4324"/>
                  <a:pt x="2552" y="3766"/>
                </a:cubicBezTo>
                <a:cubicBezTo>
                  <a:pt x="2566" y="3371"/>
                  <a:pt x="2190" y="2909"/>
                  <a:pt x="1856" y="2909"/>
                </a:cubicBezTo>
                <a:cubicBezTo>
                  <a:pt x="1767" y="2909"/>
                  <a:pt x="1681" y="2942"/>
                  <a:pt x="1607" y="3016"/>
                </a:cubicBezTo>
                <a:lnTo>
                  <a:pt x="1" y="4622"/>
                </a:lnTo>
                <a:lnTo>
                  <a:pt x="2249" y="6888"/>
                </a:lnTo>
                <a:cubicBezTo>
                  <a:pt x="2624" y="7245"/>
                  <a:pt x="1999" y="7834"/>
                  <a:pt x="1500" y="7834"/>
                </a:cubicBezTo>
                <a:cubicBezTo>
                  <a:pt x="1493" y="7834"/>
                  <a:pt x="1486" y="7834"/>
                  <a:pt x="1479" y="7834"/>
                </a:cubicBezTo>
                <a:cubicBezTo>
                  <a:pt x="621" y="7834"/>
                  <a:pt x="327" y="8963"/>
                  <a:pt x="964" y="9618"/>
                </a:cubicBezTo>
                <a:lnTo>
                  <a:pt x="1053" y="9707"/>
                </a:lnTo>
                <a:cubicBezTo>
                  <a:pt x="1282" y="9930"/>
                  <a:pt x="1573" y="10032"/>
                  <a:pt x="1851" y="10032"/>
                </a:cubicBezTo>
                <a:cubicBezTo>
                  <a:pt x="2352" y="10032"/>
                  <a:pt x="2814" y="9699"/>
                  <a:pt x="2802" y="9136"/>
                </a:cubicBezTo>
                <a:cubicBezTo>
                  <a:pt x="2788" y="8740"/>
                  <a:pt x="3168" y="8264"/>
                  <a:pt x="3503" y="8264"/>
                </a:cubicBezTo>
                <a:cubicBezTo>
                  <a:pt x="3590" y="8264"/>
                  <a:pt x="3674" y="8296"/>
                  <a:pt x="3748" y="8369"/>
                </a:cubicBezTo>
                <a:lnTo>
                  <a:pt x="6014" y="10635"/>
                </a:lnTo>
                <a:lnTo>
                  <a:pt x="7637" y="9011"/>
                </a:lnTo>
                <a:cubicBezTo>
                  <a:pt x="7994" y="8655"/>
                  <a:pt x="7388" y="8066"/>
                  <a:pt x="6870" y="8066"/>
                </a:cubicBezTo>
                <a:cubicBezTo>
                  <a:pt x="6857" y="8066"/>
                  <a:pt x="6843" y="8067"/>
                  <a:pt x="6830" y="8067"/>
                </a:cubicBezTo>
                <a:cubicBezTo>
                  <a:pt x="5986" y="8067"/>
                  <a:pt x="5684" y="6967"/>
                  <a:pt x="6299" y="6317"/>
                </a:cubicBezTo>
                <a:lnTo>
                  <a:pt x="6388" y="6228"/>
                </a:lnTo>
                <a:cubicBezTo>
                  <a:pt x="6624" y="5999"/>
                  <a:pt x="6932" y="5892"/>
                  <a:pt x="7225" y="5892"/>
                </a:cubicBezTo>
                <a:cubicBezTo>
                  <a:pt x="7732" y="5892"/>
                  <a:pt x="8195" y="6210"/>
                  <a:pt x="8173" y="6763"/>
                </a:cubicBezTo>
                <a:cubicBezTo>
                  <a:pt x="8159" y="7173"/>
                  <a:pt x="8535" y="7638"/>
                  <a:pt x="8870" y="7638"/>
                </a:cubicBezTo>
                <a:cubicBezTo>
                  <a:pt x="8958" y="7638"/>
                  <a:pt x="9044" y="7605"/>
                  <a:pt x="9118" y="7531"/>
                </a:cubicBezTo>
                <a:lnTo>
                  <a:pt x="10635" y="6014"/>
                </a:lnTo>
                <a:lnTo>
                  <a:pt x="8369" y="3748"/>
                </a:lnTo>
                <a:cubicBezTo>
                  <a:pt x="8017" y="3396"/>
                  <a:pt x="8601" y="2802"/>
                  <a:pt x="9114" y="2802"/>
                </a:cubicBezTo>
                <a:cubicBezTo>
                  <a:pt x="9121" y="2802"/>
                  <a:pt x="9129" y="2802"/>
                  <a:pt x="9136" y="2802"/>
                </a:cubicBezTo>
                <a:cubicBezTo>
                  <a:pt x="9149" y="2803"/>
                  <a:pt x="9162" y="2803"/>
                  <a:pt x="9175" y="2803"/>
                </a:cubicBezTo>
                <a:cubicBezTo>
                  <a:pt x="10019" y="2803"/>
                  <a:pt x="10287" y="1668"/>
                  <a:pt x="9671" y="1036"/>
                </a:cubicBezTo>
                <a:lnTo>
                  <a:pt x="9582" y="929"/>
                </a:lnTo>
                <a:cubicBezTo>
                  <a:pt x="9353" y="706"/>
                  <a:pt x="9061" y="604"/>
                  <a:pt x="8781" y="604"/>
                </a:cubicBezTo>
                <a:cubicBezTo>
                  <a:pt x="8275" y="604"/>
                  <a:pt x="7811" y="937"/>
                  <a:pt x="7834" y="1500"/>
                </a:cubicBezTo>
                <a:cubicBezTo>
                  <a:pt x="7834" y="1909"/>
                  <a:pt x="7465" y="2374"/>
                  <a:pt x="7135" y="2374"/>
                </a:cubicBezTo>
                <a:cubicBezTo>
                  <a:pt x="7047" y="2374"/>
                  <a:pt x="6963" y="2342"/>
                  <a:pt x="6888" y="2267"/>
                </a:cubicBezTo>
                <a:lnTo>
                  <a:pt x="4622"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2" name="Google Shape;1792;p40"/>
          <p:cNvSpPr/>
          <p:nvPr/>
        </p:nvSpPr>
        <p:spPr>
          <a:xfrm>
            <a:off x="7361585" y="3512174"/>
            <a:ext cx="351487" cy="363054"/>
          </a:xfrm>
          <a:custGeom>
            <a:rect b="b" l="l" r="r" t="t"/>
            <a:pathLst>
              <a:path extrusionOk="0" h="10653" w="10635">
                <a:moveTo>
                  <a:pt x="5318" y="0"/>
                </a:moveTo>
                <a:lnTo>
                  <a:pt x="3980" y="3997"/>
                </a:lnTo>
                <a:lnTo>
                  <a:pt x="1" y="3997"/>
                </a:lnTo>
                <a:lnTo>
                  <a:pt x="3052" y="6655"/>
                </a:lnTo>
                <a:lnTo>
                  <a:pt x="1856" y="10652"/>
                </a:lnTo>
                <a:lnTo>
                  <a:pt x="5318" y="8261"/>
                </a:lnTo>
                <a:lnTo>
                  <a:pt x="8779" y="10652"/>
                </a:lnTo>
                <a:lnTo>
                  <a:pt x="7584" y="6655"/>
                </a:lnTo>
                <a:lnTo>
                  <a:pt x="10635" y="3997"/>
                </a:lnTo>
                <a:lnTo>
                  <a:pt x="6656" y="3997"/>
                </a:lnTo>
                <a:lnTo>
                  <a:pt x="5318"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3" name="Google Shape;1793;p40"/>
          <p:cNvSpPr/>
          <p:nvPr/>
        </p:nvSpPr>
        <p:spPr>
          <a:xfrm>
            <a:off x="7870938" y="3504624"/>
            <a:ext cx="340283" cy="420206"/>
          </a:xfrm>
          <a:custGeom>
            <a:rect b="b" l="l" r="r" t="t"/>
            <a:pathLst>
              <a:path extrusionOk="0" h="12330" w="10296">
                <a:moveTo>
                  <a:pt x="8993" y="3622"/>
                </a:moveTo>
                <a:cubicBezTo>
                  <a:pt x="7798" y="2320"/>
                  <a:pt x="6513" y="3212"/>
                  <a:pt x="5532" y="3444"/>
                </a:cubicBezTo>
                <a:cubicBezTo>
                  <a:pt x="5514" y="3123"/>
                  <a:pt x="5425" y="2819"/>
                  <a:pt x="5335" y="2552"/>
                </a:cubicBezTo>
                <a:cubicBezTo>
                  <a:pt x="5746" y="2516"/>
                  <a:pt x="6352" y="2373"/>
                  <a:pt x="6781" y="1927"/>
                </a:cubicBezTo>
                <a:cubicBezTo>
                  <a:pt x="7476" y="1249"/>
                  <a:pt x="7405" y="72"/>
                  <a:pt x="7405" y="72"/>
                </a:cubicBezTo>
                <a:cubicBezTo>
                  <a:pt x="7405" y="72"/>
                  <a:pt x="6228" y="0"/>
                  <a:pt x="5549" y="696"/>
                </a:cubicBezTo>
                <a:cubicBezTo>
                  <a:pt x="5228" y="1017"/>
                  <a:pt x="5068" y="1446"/>
                  <a:pt x="4996" y="1820"/>
                </a:cubicBezTo>
                <a:cubicBezTo>
                  <a:pt x="4408" y="821"/>
                  <a:pt x="3551" y="321"/>
                  <a:pt x="3498" y="268"/>
                </a:cubicBezTo>
                <a:lnTo>
                  <a:pt x="3087" y="946"/>
                </a:lnTo>
                <a:cubicBezTo>
                  <a:pt x="3105" y="964"/>
                  <a:pt x="4532" y="1856"/>
                  <a:pt x="4747" y="3426"/>
                </a:cubicBezTo>
                <a:cubicBezTo>
                  <a:pt x="3765" y="3176"/>
                  <a:pt x="2463" y="2320"/>
                  <a:pt x="1285" y="3622"/>
                </a:cubicBezTo>
                <a:cubicBezTo>
                  <a:pt x="0" y="5032"/>
                  <a:pt x="1107" y="12330"/>
                  <a:pt x="5157" y="10313"/>
                </a:cubicBezTo>
                <a:cubicBezTo>
                  <a:pt x="9207" y="12330"/>
                  <a:pt x="10296" y="5050"/>
                  <a:pt x="8993" y="3622"/>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4" name="Google Shape;1794;p40"/>
          <p:cNvSpPr/>
          <p:nvPr/>
        </p:nvSpPr>
        <p:spPr>
          <a:xfrm>
            <a:off x="8484931" y="3561085"/>
            <a:ext cx="298441" cy="344344"/>
          </a:xfrm>
          <a:custGeom>
            <a:rect b="b" l="l" r="r" t="t"/>
            <a:pathLst>
              <a:path extrusionOk="0" h="10104" w="9030">
                <a:moveTo>
                  <a:pt x="3676" y="0"/>
                </a:moveTo>
                <a:cubicBezTo>
                  <a:pt x="5264" y="1392"/>
                  <a:pt x="5871" y="3693"/>
                  <a:pt x="5032" y="5763"/>
                </a:cubicBezTo>
                <a:cubicBezTo>
                  <a:pt x="4223" y="7720"/>
                  <a:pt x="2328" y="8879"/>
                  <a:pt x="345" y="8879"/>
                </a:cubicBezTo>
                <a:cubicBezTo>
                  <a:pt x="230" y="8879"/>
                  <a:pt x="116" y="8876"/>
                  <a:pt x="1" y="8868"/>
                </a:cubicBezTo>
                <a:lnTo>
                  <a:pt x="1" y="8868"/>
                </a:lnTo>
                <a:cubicBezTo>
                  <a:pt x="393" y="9207"/>
                  <a:pt x="857" y="9510"/>
                  <a:pt x="1357" y="9724"/>
                </a:cubicBezTo>
                <a:cubicBezTo>
                  <a:pt x="1988" y="9981"/>
                  <a:pt x="2642" y="10103"/>
                  <a:pt x="3284" y="10103"/>
                </a:cubicBezTo>
                <a:cubicBezTo>
                  <a:pt x="5276" y="10103"/>
                  <a:pt x="7163" y="8932"/>
                  <a:pt x="7959" y="6977"/>
                </a:cubicBezTo>
                <a:cubicBezTo>
                  <a:pt x="9029" y="4407"/>
                  <a:pt x="7816" y="1463"/>
                  <a:pt x="5229" y="375"/>
                </a:cubicBezTo>
                <a:cubicBezTo>
                  <a:pt x="4711" y="178"/>
                  <a:pt x="4194" y="54"/>
                  <a:pt x="367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795" name="Google Shape;1795;p40"/>
          <p:cNvGrpSpPr/>
          <p:nvPr/>
        </p:nvGrpSpPr>
        <p:grpSpPr>
          <a:xfrm>
            <a:off x="9010024" y="3565516"/>
            <a:ext cx="327294" cy="334632"/>
            <a:chOff x="5717150" y="2098500"/>
            <a:chExt cx="247575" cy="245475"/>
          </a:xfrm>
        </p:grpSpPr>
        <p:sp>
          <p:nvSpPr>
            <p:cNvPr id="1796" name="Google Shape;1796;p40"/>
            <p:cNvSpPr/>
            <p:nvPr/>
          </p:nvSpPr>
          <p:spPr>
            <a:xfrm>
              <a:off x="5717150" y="2098500"/>
              <a:ext cx="135175" cy="132800"/>
            </a:xfrm>
            <a:custGeom>
              <a:rect b="b" l="l" r="r" t="t"/>
              <a:pathLst>
                <a:path extrusionOk="0" h="5312" w="5407">
                  <a:moveTo>
                    <a:pt x="2694" y="1"/>
                  </a:moveTo>
                  <a:cubicBezTo>
                    <a:pt x="2534" y="1"/>
                    <a:pt x="2409" y="108"/>
                    <a:pt x="2355" y="251"/>
                  </a:cubicBezTo>
                  <a:lnTo>
                    <a:pt x="1963" y="1428"/>
                  </a:lnTo>
                  <a:cubicBezTo>
                    <a:pt x="1909" y="1589"/>
                    <a:pt x="1785" y="1696"/>
                    <a:pt x="1624" y="1696"/>
                  </a:cubicBezTo>
                  <a:lnTo>
                    <a:pt x="393" y="1696"/>
                  </a:lnTo>
                  <a:cubicBezTo>
                    <a:pt x="250" y="1696"/>
                    <a:pt x="89" y="1785"/>
                    <a:pt x="54" y="1928"/>
                  </a:cubicBezTo>
                  <a:cubicBezTo>
                    <a:pt x="0" y="2071"/>
                    <a:pt x="36" y="2231"/>
                    <a:pt x="161" y="2338"/>
                  </a:cubicBezTo>
                  <a:lnTo>
                    <a:pt x="589" y="2713"/>
                  </a:lnTo>
                  <a:lnTo>
                    <a:pt x="1124" y="3195"/>
                  </a:lnTo>
                  <a:cubicBezTo>
                    <a:pt x="1178" y="3248"/>
                    <a:pt x="1214" y="3302"/>
                    <a:pt x="1231" y="3373"/>
                  </a:cubicBezTo>
                  <a:cubicBezTo>
                    <a:pt x="1249" y="3444"/>
                    <a:pt x="1249" y="3516"/>
                    <a:pt x="1231" y="3587"/>
                  </a:cubicBezTo>
                  <a:lnTo>
                    <a:pt x="857" y="4836"/>
                  </a:lnTo>
                  <a:cubicBezTo>
                    <a:pt x="803" y="4979"/>
                    <a:pt x="857" y="5139"/>
                    <a:pt x="999" y="5229"/>
                  </a:cubicBezTo>
                  <a:cubicBezTo>
                    <a:pt x="1055" y="5285"/>
                    <a:pt x="1131" y="5311"/>
                    <a:pt x="1211" y="5311"/>
                  </a:cubicBezTo>
                  <a:cubicBezTo>
                    <a:pt x="1283" y="5311"/>
                    <a:pt x="1360" y="5289"/>
                    <a:pt x="1428" y="5247"/>
                  </a:cubicBezTo>
                  <a:lnTo>
                    <a:pt x="2480" y="4497"/>
                  </a:lnTo>
                  <a:cubicBezTo>
                    <a:pt x="2543" y="4453"/>
                    <a:pt x="2619" y="4430"/>
                    <a:pt x="2692" y="4430"/>
                  </a:cubicBezTo>
                  <a:cubicBezTo>
                    <a:pt x="2766" y="4430"/>
                    <a:pt x="2837" y="4453"/>
                    <a:pt x="2891" y="4497"/>
                  </a:cubicBezTo>
                  <a:lnTo>
                    <a:pt x="3961" y="5247"/>
                  </a:lnTo>
                  <a:cubicBezTo>
                    <a:pt x="4021" y="5289"/>
                    <a:pt x="4093" y="5311"/>
                    <a:pt x="4165" y="5311"/>
                  </a:cubicBezTo>
                  <a:cubicBezTo>
                    <a:pt x="4244" y="5311"/>
                    <a:pt x="4324" y="5285"/>
                    <a:pt x="4390" y="5229"/>
                  </a:cubicBezTo>
                  <a:cubicBezTo>
                    <a:pt x="4514" y="5139"/>
                    <a:pt x="4550" y="4979"/>
                    <a:pt x="4532" y="4836"/>
                  </a:cubicBezTo>
                  <a:lnTo>
                    <a:pt x="4158" y="3587"/>
                  </a:lnTo>
                  <a:cubicBezTo>
                    <a:pt x="4122" y="3444"/>
                    <a:pt x="4158" y="3302"/>
                    <a:pt x="4265" y="3195"/>
                  </a:cubicBezTo>
                  <a:lnTo>
                    <a:pt x="5246" y="2338"/>
                  </a:lnTo>
                  <a:cubicBezTo>
                    <a:pt x="5353" y="2231"/>
                    <a:pt x="5407" y="2071"/>
                    <a:pt x="5353" y="1928"/>
                  </a:cubicBezTo>
                  <a:cubicBezTo>
                    <a:pt x="5282" y="1785"/>
                    <a:pt x="5157" y="1696"/>
                    <a:pt x="4996" y="1696"/>
                  </a:cubicBezTo>
                  <a:lnTo>
                    <a:pt x="3783" y="1696"/>
                  </a:lnTo>
                  <a:cubicBezTo>
                    <a:pt x="3622" y="1696"/>
                    <a:pt x="3480" y="1589"/>
                    <a:pt x="3426" y="1428"/>
                  </a:cubicBezTo>
                  <a:lnTo>
                    <a:pt x="3051" y="251"/>
                  </a:lnTo>
                  <a:cubicBezTo>
                    <a:pt x="2998" y="108"/>
                    <a:pt x="2855" y="1"/>
                    <a:pt x="269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7" name="Google Shape;1797;p40"/>
            <p:cNvSpPr/>
            <p:nvPr/>
          </p:nvSpPr>
          <p:spPr>
            <a:xfrm>
              <a:off x="5857650" y="2158275"/>
              <a:ext cx="107075" cy="106075"/>
            </a:xfrm>
            <a:custGeom>
              <a:rect b="b" l="l" r="r" t="t"/>
              <a:pathLst>
                <a:path extrusionOk="0" h="4243" w="4283">
                  <a:moveTo>
                    <a:pt x="2124" y="1"/>
                  </a:moveTo>
                  <a:cubicBezTo>
                    <a:pt x="2017" y="1"/>
                    <a:pt x="1892" y="72"/>
                    <a:pt x="1856" y="197"/>
                  </a:cubicBezTo>
                  <a:lnTo>
                    <a:pt x="1553" y="1160"/>
                  </a:lnTo>
                  <a:cubicBezTo>
                    <a:pt x="1499" y="1268"/>
                    <a:pt x="1392" y="1357"/>
                    <a:pt x="1268" y="1357"/>
                  </a:cubicBezTo>
                  <a:lnTo>
                    <a:pt x="304" y="1357"/>
                  </a:lnTo>
                  <a:cubicBezTo>
                    <a:pt x="179" y="1357"/>
                    <a:pt x="72" y="1428"/>
                    <a:pt x="36" y="1553"/>
                  </a:cubicBezTo>
                  <a:cubicBezTo>
                    <a:pt x="1" y="1678"/>
                    <a:pt x="19" y="1785"/>
                    <a:pt x="108" y="1874"/>
                  </a:cubicBezTo>
                  <a:lnTo>
                    <a:pt x="465" y="2177"/>
                  </a:lnTo>
                  <a:lnTo>
                    <a:pt x="893" y="2570"/>
                  </a:lnTo>
                  <a:cubicBezTo>
                    <a:pt x="928" y="2606"/>
                    <a:pt x="964" y="2659"/>
                    <a:pt x="1000" y="2713"/>
                  </a:cubicBezTo>
                  <a:cubicBezTo>
                    <a:pt x="1000" y="2766"/>
                    <a:pt x="1000" y="2820"/>
                    <a:pt x="1000" y="2891"/>
                  </a:cubicBezTo>
                  <a:lnTo>
                    <a:pt x="661" y="3873"/>
                  </a:lnTo>
                  <a:cubicBezTo>
                    <a:pt x="643" y="3980"/>
                    <a:pt x="661" y="4122"/>
                    <a:pt x="768" y="4176"/>
                  </a:cubicBezTo>
                  <a:cubicBezTo>
                    <a:pt x="830" y="4220"/>
                    <a:pt x="893" y="4243"/>
                    <a:pt x="951" y="4243"/>
                  </a:cubicBezTo>
                  <a:cubicBezTo>
                    <a:pt x="1009" y="4243"/>
                    <a:pt x="1062" y="4220"/>
                    <a:pt x="1107" y="4176"/>
                  </a:cubicBezTo>
                  <a:lnTo>
                    <a:pt x="1963" y="3587"/>
                  </a:lnTo>
                  <a:cubicBezTo>
                    <a:pt x="2008" y="3551"/>
                    <a:pt x="2066" y="3534"/>
                    <a:pt x="2126" y="3534"/>
                  </a:cubicBezTo>
                  <a:cubicBezTo>
                    <a:pt x="2186" y="3534"/>
                    <a:pt x="2249" y="3551"/>
                    <a:pt x="2302" y="3587"/>
                  </a:cubicBezTo>
                  <a:lnTo>
                    <a:pt x="3141" y="4176"/>
                  </a:lnTo>
                  <a:cubicBezTo>
                    <a:pt x="3195" y="4220"/>
                    <a:pt x="3257" y="4243"/>
                    <a:pt x="3319" y="4243"/>
                  </a:cubicBezTo>
                  <a:cubicBezTo>
                    <a:pt x="3382" y="4243"/>
                    <a:pt x="3444" y="4220"/>
                    <a:pt x="3498" y="4176"/>
                  </a:cubicBezTo>
                  <a:cubicBezTo>
                    <a:pt x="3605" y="4104"/>
                    <a:pt x="3641" y="3980"/>
                    <a:pt x="3605" y="3855"/>
                  </a:cubicBezTo>
                  <a:lnTo>
                    <a:pt x="3302" y="2856"/>
                  </a:lnTo>
                  <a:cubicBezTo>
                    <a:pt x="3284" y="2748"/>
                    <a:pt x="3302" y="2624"/>
                    <a:pt x="3391" y="2552"/>
                  </a:cubicBezTo>
                  <a:lnTo>
                    <a:pt x="4158" y="1874"/>
                  </a:lnTo>
                  <a:cubicBezTo>
                    <a:pt x="4247" y="1785"/>
                    <a:pt x="4283" y="1660"/>
                    <a:pt x="4229" y="1553"/>
                  </a:cubicBezTo>
                  <a:cubicBezTo>
                    <a:pt x="4194" y="1428"/>
                    <a:pt x="4104" y="1375"/>
                    <a:pt x="3980" y="1357"/>
                  </a:cubicBezTo>
                  <a:lnTo>
                    <a:pt x="2998" y="1357"/>
                  </a:lnTo>
                  <a:cubicBezTo>
                    <a:pt x="2873" y="1357"/>
                    <a:pt x="2766" y="1268"/>
                    <a:pt x="2731" y="1160"/>
                  </a:cubicBezTo>
                  <a:lnTo>
                    <a:pt x="2409" y="197"/>
                  </a:lnTo>
                  <a:cubicBezTo>
                    <a:pt x="2374" y="72"/>
                    <a:pt x="2267" y="1"/>
                    <a:pt x="212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8" name="Google Shape;1798;p40"/>
            <p:cNvSpPr/>
            <p:nvPr/>
          </p:nvSpPr>
          <p:spPr>
            <a:xfrm>
              <a:off x="5790750" y="2264450"/>
              <a:ext cx="80750" cy="79525"/>
            </a:xfrm>
            <a:custGeom>
              <a:rect b="b" l="l" r="r" t="t"/>
              <a:pathLst>
                <a:path extrusionOk="0" h="3181" w="3230">
                  <a:moveTo>
                    <a:pt x="1606" y="0"/>
                  </a:moveTo>
                  <a:cubicBezTo>
                    <a:pt x="1517" y="0"/>
                    <a:pt x="1446" y="72"/>
                    <a:pt x="1410" y="143"/>
                  </a:cubicBezTo>
                  <a:lnTo>
                    <a:pt x="1160" y="857"/>
                  </a:lnTo>
                  <a:cubicBezTo>
                    <a:pt x="1142" y="964"/>
                    <a:pt x="1053" y="1017"/>
                    <a:pt x="964" y="1017"/>
                  </a:cubicBezTo>
                  <a:lnTo>
                    <a:pt x="232" y="1017"/>
                  </a:lnTo>
                  <a:cubicBezTo>
                    <a:pt x="143" y="1017"/>
                    <a:pt x="54" y="1071"/>
                    <a:pt x="36" y="1160"/>
                  </a:cubicBezTo>
                  <a:cubicBezTo>
                    <a:pt x="0" y="1231"/>
                    <a:pt x="36" y="1338"/>
                    <a:pt x="107" y="1392"/>
                  </a:cubicBezTo>
                  <a:lnTo>
                    <a:pt x="357" y="1624"/>
                  </a:lnTo>
                  <a:lnTo>
                    <a:pt x="678" y="1927"/>
                  </a:lnTo>
                  <a:cubicBezTo>
                    <a:pt x="696" y="1945"/>
                    <a:pt x="732" y="1981"/>
                    <a:pt x="732" y="2034"/>
                  </a:cubicBezTo>
                  <a:cubicBezTo>
                    <a:pt x="750" y="2070"/>
                    <a:pt x="750" y="2106"/>
                    <a:pt x="732" y="2141"/>
                  </a:cubicBezTo>
                  <a:lnTo>
                    <a:pt x="518" y="2909"/>
                  </a:lnTo>
                  <a:cubicBezTo>
                    <a:pt x="482" y="2998"/>
                    <a:pt x="518" y="3087"/>
                    <a:pt x="589" y="3141"/>
                  </a:cubicBezTo>
                  <a:cubicBezTo>
                    <a:pt x="634" y="3167"/>
                    <a:pt x="678" y="3181"/>
                    <a:pt x="723" y="3181"/>
                  </a:cubicBezTo>
                  <a:cubicBezTo>
                    <a:pt x="768" y="3181"/>
                    <a:pt x="812" y="3167"/>
                    <a:pt x="857" y="3141"/>
                  </a:cubicBezTo>
                  <a:lnTo>
                    <a:pt x="1481" y="2694"/>
                  </a:lnTo>
                  <a:cubicBezTo>
                    <a:pt x="1526" y="2668"/>
                    <a:pt x="1570" y="2654"/>
                    <a:pt x="1613" y="2654"/>
                  </a:cubicBezTo>
                  <a:cubicBezTo>
                    <a:pt x="1655" y="2654"/>
                    <a:pt x="1695" y="2668"/>
                    <a:pt x="1731" y="2694"/>
                  </a:cubicBezTo>
                  <a:lnTo>
                    <a:pt x="2373" y="3141"/>
                  </a:lnTo>
                  <a:cubicBezTo>
                    <a:pt x="2418" y="3167"/>
                    <a:pt x="2463" y="3181"/>
                    <a:pt x="2505" y="3181"/>
                  </a:cubicBezTo>
                  <a:cubicBezTo>
                    <a:pt x="2547" y="3181"/>
                    <a:pt x="2587" y="3167"/>
                    <a:pt x="2623" y="3141"/>
                  </a:cubicBezTo>
                  <a:cubicBezTo>
                    <a:pt x="2712" y="3087"/>
                    <a:pt x="2730" y="2980"/>
                    <a:pt x="2712" y="2909"/>
                  </a:cubicBezTo>
                  <a:lnTo>
                    <a:pt x="2480" y="2141"/>
                  </a:lnTo>
                  <a:cubicBezTo>
                    <a:pt x="2463" y="2070"/>
                    <a:pt x="2480" y="1963"/>
                    <a:pt x="2552" y="1927"/>
                  </a:cubicBezTo>
                  <a:lnTo>
                    <a:pt x="3141" y="1410"/>
                  </a:lnTo>
                  <a:cubicBezTo>
                    <a:pt x="3194" y="1338"/>
                    <a:pt x="3230" y="1249"/>
                    <a:pt x="3194" y="1178"/>
                  </a:cubicBezTo>
                  <a:cubicBezTo>
                    <a:pt x="3176" y="1106"/>
                    <a:pt x="3069" y="1035"/>
                    <a:pt x="2998" y="1035"/>
                  </a:cubicBezTo>
                  <a:lnTo>
                    <a:pt x="2266" y="1035"/>
                  </a:lnTo>
                  <a:cubicBezTo>
                    <a:pt x="2177" y="1035"/>
                    <a:pt x="2088" y="964"/>
                    <a:pt x="2070" y="875"/>
                  </a:cubicBezTo>
                  <a:lnTo>
                    <a:pt x="1838" y="161"/>
                  </a:lnTo>
                  <a:cubicBezTo>
                    <a:pt x="1785" y="72"/>
                    <a:pt x="1713" y="0"/>
                    <a:pt x="160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799" name="Google Shape;1799;p40"/>
          <p:cNvSpPr/>
          <p:nvPr/>
        </p:nvSpPr>
        <p:spPr>
          <a:xfrm>
            <a:off x="9559641" y="3498488"/>
            <a:ext cx="283106" cy="390420"/>
          </a:xfrm>
          <a:custGeom>
            <a:rect b="b" l="l" r="r" t="t"/>
            <a:pathLst>
              <a:path extrusionOk="0" h="11456" w="8566">
                <a:moveTo>
                  <a:pt x="3819" y="1"/>
                </a:moveTo>
                <a:cubicBezTo>
                  <a:pt x="4800" y="1838"/>
                  <a:pt x="3301" y="3533"/>
                  <a:pt x="2463" y="4229"/>
                </a:cubicBezTo>
                <a:cubicBezTo>
                  <a:pt x="1606" y="4943"/>
                  <a:pt x="1035" y="5675"/>
                  <a:pt x="857" y="6103"/>
                </a:cubicBezTo>
                <a:cubicBezTo>
                  <a:pt x="1" y="8208"/>
                  <a:pt x="1285" y="10224"/>
                  <a:pt x="2160" y="10688"/>
                </a:cubicBezTo>
                <a:cubicBezTo>
                  <a:pt x="1767" y="9778"/>
                  <a:pt x="1392" y="8048"/>
                  <a:pt x="2962" y="6424"/>
                </a:cubicBezTo>
                <a:lnTo>
                  <a:pt x="2962" y="6424"/>
                </a:lnTo>
                <a:cubicBezTo>
                  <a:pt x="2962" y="6424"/>
                  <a:pt x="2516" y="8155"/>
                  <a:pt x="3498" y="9368"/>
                </a:cubicBezTo>
                <a:cubicBezTo>
                  <a:pt x="4479" y="10563"/>
                  <a:pt x="4461" y="11456"/>
                  <a:pt x="4461" y="11456"/>
                </a:cubicBezTo>
                <a:cubicBezTo>
                  <a:pt x="5996" y="11456"/>
                  <a:pt x="7441" y="10528"/>
                  <a:pt x="8065" y="9029"/>
                </a:cubicBezTo>
                <a:cubicBezTo>
                  <a:pt x="8529" y="8137"/>
                  <a:pt x="8565" y="6727"/>
                  <a:pt x="7941" y="5906"/>
                </a:cubicBezTo>
                <a:lnTo>
                  <a:pt x="7941" y="5906"/>
                </a:lnTo>
                <a:cubicBezTo>
                  <a:pt x="8135" y="6713"/>
                  <a:pt x="7478" y="7520"/>
                  <a:pt x="6673" y="7520"/>
                </a:cubicBezTo>
                <a:cubicBezTo>
                  <a:pt x="6516" y="7520"/>
                  <a:pt x="6354" y="7490"/>
                  <a:pt x="6192" y="7423"/>
                </a:cubicBezTo>
                <a:cubicBezTo>
                  <a:pt x="5371" y="7138"/>
                  <a:pt x="5050" y="6192"/>
                  <a:pt x="5621" y="5353"/>
                </a:cubicBezTo>
                <a:cubicBezTo>
                  <a:pt x="6924" y="3640"/>
                  <a:pt x="5960" y="928"/>
                  <a:pt x="381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0" name="Google Shape;1800;p40"/>
          <p:cNvSpPr/>
          <p:nvPr/>
        </p:nvSpPr>
        <p:spPr>
          <a:xfrm>
            <a:off x="2595700" y="4297199"/>
            <a:ext cx="369169" cy="253623"/>
          </a:xfrm>
          <a:custGeom>
            <a:rect b="b" l="l" r="r" t="t"/>
            <a:pathLst>
              <a:path extrusionOk="0" h="7442" w="11170">
                <a:moveTo>
                  <a:pt x="6240" y="0"/>
                </a:moveTo>
                <a:cubicBezTo>
                  <a:pt x="6189" y="0"/>
                  <a:pt x="6136" y="6"/>
                  <a:pt x="6085" y="19"/>
                </a:cubicBezTo>
                <a:lnTo>
                  <a:pt x="2498" y="822"/>
                </a:lnTo>
                <a:cubicBezTo>
                  <a:pt x="2373" y="858"/>
                  <a:pt x="2231" y="929"/>
                  <a:pt x="2124" y="1072"/>
                </a:cubicBezTo>
                <a:lnTo>
                  <a:pt x="999" y="2535"/>
                </a:lnTo>
                <a:lnTo>
                  <a:pt x="0" y="2535"/>
                </a:lnTo>
                <a:lnTo>
                  <a:pt x="0" y="6371"/>
                </a:lnTo>
                <a:lnTo>
                  <a:pt x="660" y="6371"/>
                </a:lnTo>
                <a:cubicBezTo>
                  <a:pt x="1606" y="6371"/>
                  <a:pt x="1677" y="7442"/>
                  <a:pt x="3462" y="7442"/>
                </a:cubicBezTo>
                <a:lnTo>
                  <a:pt x="5853" y="7442"/>
                </a:lnTo>
                <a:cubicBezTo>
                  <a:pt x="6281" y="7442"/>
                  <a:pt x="6638" y="7085"/>
                  <a:pt x="6638" y="6639"/>
                </a:cubicBezTo>
                <a:cubicBezTo>
                  <a:pt x="6638" y="6443"/>
                  <a:pt x="6566" y="6247"/>
                  <a:pt x="6441" y="6122"/>
                </a:cubicBezTo>
                <a:lnTo>
                  <a:pt x="6513" y="6122"/>
                </a:lnTo>
                <a:cubicBezTo>
                  <a:pt x="6959" y="6122"/>
                  <a:pt x="7316" y="5765"/>
                  <a:pt x="7316" y="5319"/>
                </a:cubicBezTo>
                <a:cubicBezTo>
                  <a:pt x="7316" y="5105"/>
                  <a:pt x="7227" y="4908"/>
                  <a:pt x="7084" y="4766"/>
                </a:cubicBezTo>
                <a:cubicBezTo>
                  <a:pt x="7441" y="4694"/>
                  <a:pt x="7708" y="4355"/>
                  <a:pt x="7708" y="3981"/>
                </a:cubicBezTo>
                <a:cubicBezTo>
                  <a:pt x="7708" y="3552"/>
                  <a:pt x="7351" y="3195"/>
                  <a:pt x="6905" y="3195"/>
                </a:cubicBezTo>
                <a:lnTo>
                  <a:pt x="10492" y="3195"/>
                </a:lnTo>
                <a:cubicBezTo>
                  <a:pt x="10866" y="3195"/>
                  <a:pt x="11170" y="2892"/>
                  <a:pt x="11170" y="2535"/>
                </a:cubicBezTo>
                <a:cubicBezTo>
                  <a:pt x="11170" y="2161"/>
                  <a:pt x="10866" y="1857"/>
                  <a:pt x="10492" y="1857"/>
                </a:cubicBezTo>
                <a:lnTo>
                  <a:pt x="3926" y="1857"/>
                </a:lnTo>
                <a:lnTo>
                  <a:pt x="6388" y="1322"/>
                </a:lnTo>
                <a:cubicBezTo>
                  <a:pt x="6745" y="1233"/>
                  <a:pt x="6977" y="876"/>
                  <a:pt x="6888" y="519"/>
                </a:cubicBezTo>
                <a:cubicBezTo>
                  <a:pt x="6827" y="214"/>
                  <a:pt x="6544" y="0"/>
                  <a:pt x="624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1" name="Google Shape;1801;p40"/>
          <p:cNvSpPr/>
          <p:nvPr/>
        </p:nvSpPr>
        <p:spPr>
          <a:xfrm>
            <a:off x="3115990" y="4278044"/>
            <a:ext cx="299036" cy="291929"/>
          </a:xfrm>
          <a:custGeom>
            <a:rect b="b" l="l" r="r" t="t"/>
            <a:pathLst>
              <a:path extrusionOk="0" h="8566" w="9048">
                <a:moveTo>
                  <a:pt x="2265" y="0"/>
                </a:moveTo>
                <a:cubicBezTo>
                  <a:pt x="1059" y="0"/>
                  <a:pt x="1" y="1180"/>
                  <a:pt x="1" y="2321"/>
                </a:cubicBezTo>
                <a:cubicBezTo>
                  <a:pt x="1" y="5104"/>
                  <a:pt x="4533" y="8566"/>
                  <a:pt x="4533" y="8566"/>
                </a:cubicBezTo>
                <a:cubicBezTo>
                  <a:pt x="4533" y="8566"/>
                  <a:pt x="9047" y="5104"/>
                  <a:pt x="9047" y="2321"/>
                </a:cubicBezTo>
                <a:cubicBezTo>
                  <a:pt x="9047" y="1180"/>
                  <a:pt x="7996" y="0"/>
                  <a:pt x="6794" y="0"/>
                </a:cubicBezTo>
                <a:cubicBezTo>
                  <a:pt x="6023" y="0"/>
                  <a:pt x="5189" y="487"/>
                  <a:pt x="4533" y="1786"/>
                </a:cubicBezTo>
                <a:cubicBezTo>
                  <a:pt x="3877" y="487"/>
                  <a:pt x="3040" y="0"/>
                  <a:pt x="226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02" name="Google Shape;1802;p40"/>
          <p:cNvGrpSpPr/>
          <p:nvPr/>
        </p:nvGrpSpPr>
        <p:grpSpPr>
          <a:xfrm>
            <a:off x="3587498" y="4206442"/>
            <a:ext cx="352082" cy="317455"/>
            <a:chOff x="6435300" y="2742175"/>
            <a:chExt cx="266325" cy="232875"/>
          </a:xfrm>
        </p:grpSpPr>
        <p:sp>
          <p:nvSpPr>
            <p:cNvPr id="1803" name="Google Shape;1803;p40"/>
            <p:cNvSpPr/>
            <p:nvPr/>
          </p:nvSpPr>
          <p:spPr>
            <a:xfrm>
              <a:off x="6518275" y="2742175"/>
              <a:ext cx="183350" cy="232875"/>
            </a:xfrm>
            <a:custGeom>
              <a:rect b="b" l="l" r="r" t="t"/>
              <a:pathLst>
                <a:path extrusionOk="0" h="9315" w="7334">
                  <a:moveTo>
                    <a:pt x="3194" y="1"/>
                  </a:moveTo>
                  <a:cubicBezTo>
                    <a:pt x="2766" y="1"/>
                    <a:pt x="2392" y="375"/>
                    <a:pt x="2392" y="804"/>
                  </a:cubicBezTo>
                  <a:cubicBezTo>
                    <a:pt x="2392" y="2838"/>
                    <a:pt x="54" y="3962"/>
                    <a:pt x="1" y="3997"/>
                  </a:cubicBezTo>
                  <a:lnTo>
                    <a:pt x="1" y="8244"/>
                  </a:lnTo>
                  <a:cubicBezTo>
                    <a:pt x="946" y="8244"/>
                    <a:pt x="1018" y="9315"/>
                    <a:pt x="2802" y="9315"/>
                  </a:cubicBezTo>
                  <a:lnTo>
                    <a:pt x="5193" y="9315"/>
                  </a:lnTo>
                  <a:cubicBezTo>
                    <a:pt x="5639" y="9315"/>
                    <a:pt x="5996" y="8958"/>
                    <a:pt x="5996" y="8512"/>
                  </a:cubicBezTo>
                  <a:cubicBezTo>
                    <a:pt x="5996" y="8315"/>
                    <a:pt x="5924" y="8119"/>
                    <a:pt x="5782" y="7976"/>
                  </a:cubicBezTo>
                  <a:lnTo>
                    <a:pt x="5853" y="7976"/>
                  </a:lnTo>
                  <a:cubicBezTo>
                    <a:pt x="6299" y="7976"/>
                    <a:pt x="6656" y="7619"/>
                    <a:pt x="6656" y="7191"/>
                  </a:cubicBezTo>
                  <a:cubicBezTo>
                    <a:pt x="6656" y="6977"/>
                    <a:pt x="6585" y="6781"/>
                    <a:pt x="6442" y="6638"/>
                  </a:cubicBezTo>
                  <a:cubicBezTo>
                    <a:pt x="6799" y="6549"/>
                    <a:pt x="7066" y="6228"/>
                    <a:pt x="7066" y="5853"/>
                  </a:cubicBezTo>
                  <a:cubicBezTo>
                    <a:pt x="7066" y="5639"/>
                    <a:pt x="6959" y="5425"/>
                    <a:pt x="6817" y="5282"/>
                  </a:cubicBezTo>
                  <a:cubicBezTo>
                    <a:pt x="7120" y="5157"/>
                    <a:pt x="7334" y="4872"/>
                    <a:pt x="7334" y="4533"/>
                  </a:cubicBezTo>
                  <a:cubicBezTo>
                    <a:pt x="7334" y="4087"/>
                    <a:pt x="6959" y="3730"/>
                    <a:pt x="6531" y="3730"/>
                  </a:cubicBezTo>
                  <a:lnTo>
                    <a:pt x="3997" y="3730"/>
                  </a:lnTo>
                  <a:cubicBezTo>
                    <a:pt x="3783" y="3730"/>
                    <a:pt x="3623" y="3569"/>
                    <a:pt x="3605" y="3337"/>
                  </a:cubicBezTo>
                  <a:cubicBezTo>
                    <a:pt x="3623" y="3105"/>
                    <a:pt x="3997" y="2624"/>
                    <a:pt x="3997" y="804"/>
                  </a:cubicBezTo>
                  <a:cubicBezTo>
                    <a:pt x="3997" y="375"/>
                    <a:pt x="3641" y="1"/>
                    <a:pt x="319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4" name="Google Shape;1804;p40"/>
            <p:cNvSpPr/>
            <p:nvPr/>
          </p:nvSpPr>
          <p:spPr>
            <a:xfrm>
              <a:off x="6435300" y="2825150"/>
              <a:ext cx="62925" cy="140075"/>
            </a:xfrm>
            <a:custGeom>
              <a:rect b="b" l="l" r="r" t="t"/>
              <a:pathLst>
                <a:path extrusionOk="0" h="5603" w="2517">
                  <a:moveTo>
                    <a:pt x="1" y="0"/>
                  </a:moveTo>
                  <a:lnTo>
                    <a:pt x="1" y="5603"/>
                  </a:lnTo>
                  <a:lnTo>
                    <a:pt x="1999" y="5603"/>
                  </a:lnTo>
                  <a:cubicBezTo>
                    <a:pt x="2285" y="5603"/>
                    <a:pt x="2517" y="5371"/>
                    <a:pt x="2517" y="5068"/>
                  </a:cubicBezTo>
                  <a:lnTo>
                    <a:pt x="2517" y="536"/>
                  </a:lnTo>
                  <a:cubicBezTo>
                    <a:pt x="2517" y="250"/>
                    <a:pt x="2285" y="0"/>
                    <a:pt x="199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05" name="Google Shape;1805;p40"/>
          <p:cNvGrpSpPr/>
          <p:nvPr/>
        </p:nvGrpSpPr>
        <p:grpSpPr>
          <a:xfrm>
            <a:off x="4634458" y="4285567"/>
            <a:ext cx="333805" cy="344208"/>
            <a:chOff x="674800" y="2146225"/>
            <a:chExt cx="252500" cy="252500"/>
          </a:xfrm>
        </p:grpSpPr>
        <p:sp>
          <p:nvSpPr>
            <p:cNvPr id="1806" name="Google Shape;1806;p40"/>
            <p:cNvSpPr/>
            <p:nvPr/>
          </p:nvSpPr>
          <p:spPr>
            <a:xfrm>
              <a:off x="727900"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7" name="Google Shape;1807;p40"/>
            <p:cNvSpPr/>
            <p:nvPr/>
          </p:nvSpPr>
          <p:spPr>
            <a:xfrm>
              <a:off x="834500" y="2232775"/>
              <a:ext cx="39725" cy="39725"/>
            </a:xfrm>
            <a:custGeom>
              <a:rect b="b" l="l" r="r" t="t"/>
              <a:pathLst>
                <a:path extrusionOk="0" h="1589" w="1589">
                  <a:moveTo>
                    <a:pt x="786" y="0"/>
                  </a:moveTo>
                  <a:cubicBezTo>
                    <a:pt x="357" y="0"/>
                    <a:pt x="1" y="357"/>
                    <a:pt x="1" y="803"/>
                  </a:cubicBezTo>
                  <a:cubicBezTo>
                    <a:pt x="1" y="1232"/>
                    <a:pt x="357" y="1588"/>
                    <a:pt x="786" y="1588"/>
                  </a:cubicBezTo>
                  <a:cubicBezTo>
                    <a:pt x="1232" y="1588"/>
                    <a:pt x="1589" y="1232"/>
                    <a:pt x="1589" y="803"/>
                  </a:cubicBezTo>
                  <a:cubicBezTo>
                    <a:pt x="1589" y="357"/>
                    <a:pt x="1232" y="0"/>
                    <a:pt x="78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8" name="Google Shape;1808;p40"/>
            <p:cNvSpPr/>
            <p:nvPr/>
          </p:nvSpPr>
          <p:spPr>
            <a:xfrm>
              <a:off x="734150" y="2315750"/>
              <a:ext cx="134275" cy="43275"/>
            </a:xfrm>
            <a:custGeom>
              <a:rect b="b" l="l" r="r" t="t"/>
              <a:pathLst>
                <a:path extrusionOk="0" h="1731" w="5371">
                  <a:moveTo>
                    <a:pt x="268" y="0"/>
                  </a:moveTo>
                  <a:cubicBezTo>
                    <a:pt x="125" y="0"/>
                    <a:pt x="0" y="125"/>
                    <a:pt x="0" y="268"/>
                  </a:cubicBezTo>
                  <a:cubicBezTo>
                    <a:pt x="0" y="321"/>
                    <a:pt x="18" y="375"/>
                    <a:pt x="54" y="428"/>
                  </a:cubicBezTo>
                  <a:cubicBezTo>
                    <a:pt x="660" y="1231"/>
                    <a:pt x="1606" y="1731"/>
                    <a:pt x="2676" y="1731"/>
                  </a:cubicBezTo>
                  <a:cubicBezTo>
                    <a:pt x="3765" y="1731"/>
                    <a:pt x="4710" y="1231"/>
                    <a:pt x="5317" y="428"/>
                  </a:cubicBezTo>
                  <a:cubicBezTo>
                    <a:pt x="5335" y="393"/>
                    <a:pt x="5371" y="339"/>
                    <a:pt x="5371" y="268"/>
                  </a:cubicBezTo>
                  <a:cubicBezTo>
                    <a:pt x="5371" y="125"/>
                    <a:pt x="5246" y="0"/>
                    <a:pt x="5103" y="0"/>
                  </a:cubicBezTo>
                  <a:cubicBezTo>
                    <a:pt x="4996" y="0"/>
                    <a:pt x="4925" y="36"/>
                    <a:pt x="4889" y="107"/>
                  </a:cubicBezTo>
                  <a:cubicBezTo>
                    <a:pt x="4389" y="767"/>
                    <a:pt x="3586" y="1196"/>
                    <a:pt x="2676" y="1196"/>
                  </a:cubicBezTo>
                  <a:cubicBezTo>
                    <a:pt x="1784" y="1196"/>
                    <a:pt x="999" y="767"/>
                    <a:pt x="482" y="107"/>
                  </a:cubicBezTo>
                  <a:cubicBezTo>
                    <a:pt x="410" y="36"/>
                    <a:pt x="339"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9" name="Google Shape;1809;p40"/>
            <p:cNvSpPr/>
            <p:nvPr/>
          </p:nvSpPr>
          <p:spPr>
            <a:xfrm>
              <a:off x="674800" y="2146225"/>
              <a:ext cx="252500" cy="252500"/>
            </a:xfrm>
            <a:custGeom>
              <a:rect b="b" l="l" r="r" t="t"/>
              <a:pathLst>
                <a:path extrusionOk="0" h="10100" w="10100">
                  <a:moveTo>
                    <a:pt x="5050" y="536"/>
                  </a:moveTo>
                  <a:cubicBezTo>
                    <a:pt x="7548" y="536"/>
                    <a:pt x="9565" y="2570"/>
                    <a:pt x="9565" y="5050"/>
                  </a:cubicBezTo>
                  <a:cubicBezTo>
                    <a:pt x="9565" y="7548"/>
                    <a:pt x="7548" y="9565"/>
                    <a:pt x="5050" y="9565"/>
                  </a:cubicBezTo>
                  <a:cubicBezTo>
                    <a:pt x="2570" y="9565"/>
                    <a:pt x="536" y="7548"/>
                    <a:pt x="536" y="5050"/>
                  </a:cubicBezTo>
                  <a:cubicBezTo>
                    <a:pt x="536" y="2570"/>
                    <a:pt x="2570" y="536"/>
                    <a:pt x="5050" y="536"/>
                  </a:cubicBezTo>
                  <a:close/>
                  <a:moveTo>
                    <a:pt x="5050" y="1"/>
                  </a:moveTo>
                  <a:cubicBezTo>
                    <a:pt x="2267" y="1"/>
                    <a:pt x="1" y="2267"/>
                    <a:pt x="1" y="5050"/>
                  </a:cubicBezTo>
                  <a:cubicBezTo>
                    <a:pt x="1" y="7852"/>
                    <a:pt x="2267" y="10100"/>
                    <a:pt x="5050" y="10100"/>
                  </a:cubicBezTo>
                  <a:cubicBezTo>
                    <a:pt x="7834" y="10100"/>
                    <a:pt x="10100" y="7852"/>
                    <a:pt x="10100" y="5050"/>
                  </a:cubicBezTo>
                  <a:cubicBezTo>
                    <a:pt x="10100" y="2267"/>
                    <a:pt x="7834" y="1"/>
                    <a:pt x="505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10" name="Google Shape;1810;p40"/>
          <p:cNvGrpSpPr/>
          <p:nvPr/>
        </p:nvGrpSpPr>
        <p:grpSpPr>
          <a:xfrm>
            <a:off x="5161506" y="4297053"/>
            <a:ext cx="333805" cy="344208"/>
            <a:chOff x="2164225" y="2146225"/>
            <a:chExt cx="252500" cy="252500"/>
          </a:xfrm>
        </p:grpSpPr>
        <p:sp>
          <p:nvSpPr>
            <p:cNvPr id="1811" name="Google Shape;1811;p40"/>
            <p:cNvSpPr/>
            <p:nvPr/>
          </p:nvSpPr>
          <p:spPr>
            <a:xfrm>
              <a:off x="2223100" y="2305925"/>
              <a:ext cx="134750" cy="43300"/>
            </a:xfrm>
            <a:custGeom>
              <a:rect b="b" l="l" r="r" t="t"/>
              <a:pathLst>
                <a:path extrusionOk="0" h="1732" w="5390">
                  <a:moveTo>
                    <a:pt x="2695" y="1"/>
                  </a:moveTo>
                  <a:cubicBezTo>
                    <a:pt x="1624" y="1"/>
                    <a:pt x="679" y="518"/>
                    <a:pt x="72" y="1303"/>
                  </a:cubicBezTo>
                  <a:cubicBezTo>
                    <a:pt x="36" y="1339"/>
                    <a:pt x="1" y="1392"/>
                    <a:pt x="1" y="1464"/>
                  </a:cubicBezTo>
                  <a:cubicBezTo>
                    <a:pt x="1" y="1606"/>
                    <a:pt x="126" y="1731"/>
                    <a:pt x="268" y="1731"/>
                  </a:cubicBezTo>
                  <a:cubicBezTo>
                    <a:pt x="358" y="1731"/>
                    <a:pt x="447" y="1696"/>
                    <a:pt x="483" y="1624"/>
                  </a:cubicBezTo>
                  <a:cubicBezTo>
                    <a:pt x="1000" y="964"/>
                    <a:pt x="1785" y="536"/>
                    <a:pt x="2695" y="536"/>
                  </a:cubicBezTo>
                  <a:cubicBezTo>
                    <a:pt x="3587" y="536"/>
                    <a:pt x="4390" y="964"/>
                    <a:pt x="4908" y="1624"/>
                  </a:cubicBezTo>
                  <a:cubicBezTo>
                    <a:pt x="4943" y="1696"/>
                    <a:pt x="5032" y="1731"/>
                    <a:pt x="5122" y="1731"/>
                  </a:cubicBezTo>
                  <a:cubicBezTo>
                    <a:pt x="5264" y="1731"/>
                    <a:pt x="5389" y="1606"/>
                    <a:pt x="5389" y="1464"/>
                  </a:cubicBezTo>
                  <a:cubicBezTo>
                    <a:pt x="5389" y="1410"/>
                    <a:pt x="5371" y="1357"/>
                    <a:pt x="5318" y="1303"/>
                  </a:cubicBezTo>
                  <a:cubicBezTo>
                    <a:pt x="4711" y="518"/>
                    <a:pt x="3766" y="1"/>
                    <a:pt x="2695"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2" name="Google Shape;1812;p40"/>
            <p:cNvSpPr/>
            <p:nvPr/>
          </p:nvSpPr>
          <p:spPr>
            <a:xfrm>
              <a:off x="2323475"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3" name="Google Shape;1813;p40"/>
            <p:cNvSpPr/>
            <p:nvPr/>
          </p:nvSpPr>
          <p:spPr>
            <a:xfrm>
              <a:off x="2217300" y="2232775"/>
              <a:ext cx="39725" cy="39725"/>
            </a:xfrm>
            <a:custGeom>
              <a:rect b="b" l="l" r="r" t="t"/>
              <a:pathLst>
                <a:path extrusionOk="0" h="1589" w="1589">
                  <a:moveTo>
                    <a:pt x="804" y="0"/>
                  </a:moveTo>
                  <a:cubicBezTo>
                    <a:pt x="358" y="0"/>
                    <a:pt x="1" y="357"/>
                    <a:pt x="1" y="803"/>
                  </a:cubicBezTo>
                  <a:cubicBezTo>
                    <a:pt x="1" y="1232"/>
                    <a:pt x="358" y="1588"/>
                    <a:pt x="804" y="1588"/>
                  </a:cubicBezTo>
                  <a:cubicBezTo>
                    <a:pt x="1232" y="1588"/>
                    <a:pt x="1589" y="1232"/>
                    <a:pt x="1589" y="803"/>
                  </a:cubicBezTo>
                  <a:cubicBezTo>
                    <a:pt x="1589" y="357"/>
                    <a:pt x="1232" y="0"/>
                    <a:pt x="80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4" name="Google Shape;1814;p40"/>
            <p:cNvSpPr/>
            <p:nvPr/>
          </p:nvSpPr>
          <p:spPr>
            <a:xfrm>
              <a:off x="2164225" y="2146225"/>
              <a:ext cx="252500" cy="252500"/>
            </a:xfrm>
            <a:custGeom>
              <a:rect b="b" l="l" r="r" t="t"/>
              <a:pathLst>
                <a:path extrusionOk="0" h="10100" w="10100">
                  <a:moveTo>
                    <a:pt x="5050" y="536"/>
                  </a:moveTo>
                  <a:cubicBezTo>
                    <a:pt x="7530" y="536"/>
                    <a:pt x="9564" y="2570"/>
                    <a:pt x="9564" y="5050"/>
                  </a:cubicBezTo>
                  <a:cubicBezTo>
                    <a:pt x="9564" y="7548"/>
                    <a:pt x="7530" y="9565"/>
                    <a:pt x="5050" y="9565"/>
                  </a:cubicBezTo>
                  <a:cubicBezTo>
                    <a:pt x="2552" y="9565"/>
                    <a:pt x="518" y="7548"/>
                    <a:pt x="518" y="5050"/>
                  </a:cubicBezTo>
                  <a:cubicBezTo>
                    <a:pt x="518" y="2570"/>
                    <a:pt x="2552" y="536"/>
                    <a:pt x="5050" y="536"/>
                  </a:cubicBezTo>
                  <a:close/>
                  <a:moveTo>
                    <a:pt x="5050" y="1"/>
                  </a:moveTo>
                  <a:cubicBezTo>
                    <a:pt x="2249" y="1"/>
                    <a:pt x="1" y="2267"/>
                    <a:pt x="1" y="5050"/>
                  </a:cubicBezTo>
                  <a:cubicBezTo>
                    <a:pt x="1" y="7852"/>
                    <a:pt x="2249" y="10100"/>
                    <a:pt x="5050" y="10100"/>
                  </a:cubicBezTo>
                  <a:cubicBezTo>
                    <a:pt x="7833" y="10100"/>
                    <a:pt x="10099" y="7852"/>
                    <a:pt x="10099" y="5050"/>
                  </a:cubicBezTo>
                  <a:cubicBezTo>
                    <a:pt x="10099" y="2267"/>
                    <a:pt x="7833" y="1"/>
                    <a:pt x="505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15" name="Google Shape;1815;p40"/>
          <p:cNvGrpSpPr/>
          <p:nvPr/>
        </p:nvGrpSpPr>
        <p:grpSpPr>
          <a:xfrm>
            <a:off x="4107417" y="4296826"/>
            <a:ext cx="334400" cy="344821"/>
            <a:chOff x="689975" y="1737200"/>
            <a:chExt cx="252950" cy="252950"/>
          </a:xfrm>
        </p:grpSpPr>
        <p:sp>
          <p:nvSpPr>
            <p:cNvPr id="1816" name="Google Shape;1816;p40"/>
            <p:cNvSpPr/>
            <p:nvPr/>
          </p:nvSpPr>
          <p:spPr>
            <a:xfrm>
              <a:off x="779200" y="1907050"/>
              <a:ext cx="79850" cy="26875"/>
            </a:xfrm>
            <a:custGeom>
              <a:rect b="b" l="l" r="r" t="t"/>
              <a:pathLst>
                <a:path extrusionOk="0" h="1075" w="3194">
                  <a:moveTo>
                    <a:pt x="2060" y="0"/>
                  </a:moveTo>
                  <a:cubicBezTo>
                    <a:pt x="898" y="0"/>
                    <a:pt x="168" y="564"/>
                    <a:pt x="125" y="593"/>
                  </a:cubicBezTo>
                  <a:cubicBezTo>
                    <a:pt x="0" y="700"/>
                    <a:pt x="0" y="861"/>
                    <a:pt x="72" y="968"/>
                  </a:cubicBezTo>
                  <a:cubicBezTo>
                    <a:pt x="125" y="1039"/>
                    <a:pt x="196" y="1075"/>
                    <a:pt x="286" y="1075"/>
                  </a:cubicBezTo>
                  <a:cubicBezTo>
                    <a:pt x="339" y="1075"/>
                    <a:pt x="393" y="1057"/>
                    <a:pt x="446" y="1021"/>
                  </a:cubicBezTo>
                  <a:cubicBezTo>
                    <a:pt x="461" y="1007"/>
                    <a:pt x="1070" y="538"/>
                    <a:pt x="2057" y="538"/>
                  </a:cubicBezTo>
                  <a:cubicBezTo>
                    <a:pt x="2291" y="538"/>
                    <a:pt x="2546" y="564"/>
                    <a:pt x="2819" y="629"/>
                  </a:cubicBezTo>
                  <a:cubicBezTo>
                    <a:pt x="2843" y="634"/>
                    <a:pt x="2867" y="637"/>
                    <a:pt x="2890" y="637"/>
                  </a:cubicBezTo>
                  <a:cubicBezTo>
                    <a:pt x="3020" y="637"/>
                    <a:pt x="3125" y="554"/>
                    <a:pt x="3140" y="433"/>
                  </a:cubicBezTo>
                  <a:cubicBezTo>
                    <a:pt x="3194" y="272"/>
                    <a:pt x="3105" y="129"/>
                    <a:pt x="2962" y="111"/>
                  </a:cubicBezTo>
                  <a:cubicBezTo>
                    <a:pt x="2639" y="32"/>
                    <a:pt x="2337" y="0"/>
                    <a:pt x="206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7" name="Google Shape;1817;p40"/>
            <p:cNvSpPr/>
            <p:nvPr/>
          </p:nvSpPr>
          <p:spPr>
            <a:xfrm>
              <a:off x="743050" y="1833100"/>
              <a:ext cx="40175" cy="39725"/>
            </a:xfrm>
            <a:custGeom>
              <a:rect b="b" l="l" r="r" t="t"/>
              <a:pathLst>
                <a:path extrusionOk="0" h="1589" w="1607">
                  <a:moveTo>
                    <a:pt x="804" y="0"/>
                  </a:moveTo>
                  <a:cubicBezTo>
                    <a:pt x="358" y="0"/>
                    <a:pt x="1" y="357"/>
                    <a:pt x="1" y="785"/>
                  </a:cubicBezTo>
                  <a:cubicBezTo>
                    <a:pt x="1" y="1232"/>
                    <a:pt x="358" y="1588"/>
                    <a:pt x="804" y="1588"/>
                  </a:cubicBezTo>
                  <a:cubicBezTo>
                    <a:pt x="1250" y="1588"/>
                    <a:pt x="1607" y="1232"/>
                    <a:pt x="1607" y="785"/>
                  </a:cubicBezTo>
                  <a:cubicBezTo>
                    <a:pt x="1607" y="357"/>
                    <a:pt x="1250" y="0"/>
                    <a:pt x="80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8" name="Google Shape;1818;p40"/>
            <p:cNvSpPr/>
            <p:nvPr/>
          </p:nvSpPr>
          <p:spPr>
            <a:xfrm>
              <a:off x="739925" y="1799600"/>
              <a:ext cx="46875" cy="16575"/>
            </a:xfrm>
            <a:custGeom>
              <a:rect b="b" l="l" r="r" t="t"/>
              <a:pathLst>
                <a:path extrusionOk="0" h="663" w="1875">
                  <a:moveTo>
                    <a:pt x="1602" y="0"/>
                  </a:moveTo>
                  <a:cubicBezTo>
                    <a:pt x="1592" y="0"/>
                    <a:pt x="1582" y="1"/>
                    <a:pt x="1571" y="2"/>
                  </a:cubicBezTo>
                  <a:lnTo>
                    <a:pt x="233" y="145"/>
                  </a:lnTo>
                  <a:cubicBezTo>
                    <a:pt x="108" y="145"/>
                    <a:pt x="1" y="270"/>
                    <a:pt x="1" y="430"/>
                  </a:cubicBezTo>
                  <a:cubicBezTo>
                    <a:pt x="19" y="555"/>
                    <a:pt x="126" y="662"/>
                    <a:pt x="269" y="662"/>
                  </a:cubicBezTo>
                  <a:lnTo>
                    <a:pt x="304" y="662"/>
                  </a:lnTo>
                  <a:lnTo>
                    <a:pt x="1625" y="537"/>
                  </a:lnTo>
                  <a:cubicBezTo>
                    <a:pt x="1767" y="520"/>
                    <a:pt x="1874" y="377"/>
                    <a:pt x="1857" y="234"/>
                  </a:cubicBezTo>
                  <a:cubicBezTo>
                    <a:pt x="1857" y="102"/>
                    <a:pt x="1734" y="0"/>
                    <a:pt x="160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9" name="Google Shape;1819;p40"/>
            <p:cNvSpPr/>
            <p:nvPr/>
          </p:nvSpPr>
          <p:spPr>
            <a:xfrm>
              <a:off x="849675" y="1833100"/>
              <a:ext cx="40175" cy="39725"/>
            </a:xfrm>
            <a:custGeom>
              <a:rect b="b" l="l" r="r" t="t"/>
              <a:pathLst>
                <a:path extrusionOk="0" h="1589" w="1607">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0" name="Google Shape;1820;p40"/>
            <p:cNvSpPr/>
            <p:nvPr/>
          </p:nvSpPr>
          <p:spPr>
            <a:xfrm>
              <a:off x="846100" y="1799600"/>
              <a:ext cx="47300" cy="16575"/>
            </a:xfrm>
            <a:custGeom>
              <a:rect b="b" l="l" r="r" t="t"/>
              <a:pathLst>
                <a:path extrusionOk="0" h="663" w="1892">
                  <a:moveTo>
                    <a:pt x="273" y="0"/>
                  </a:moveTo>
                  <a:cubicBezTo>
                    <a:pt x="143" y="0"/>
                    <a:pt x="35" y="102"/>
                    <a:pt x="18" y="234"/>
                  </a:cubicBezTo>
                  <a:cubicBezTo>
                    <a:pt x="1" y="377"/>
                    <a:pt x="108" y="520"/>
                    <a:pt x="250" y="537"/>
                  </a:cubicBezTo>
                  <a:lnTo>
                    <a:pt x="1589" y="662"/>
                  </a:lnTo>
                  <a:lnTo>
                    <a:pt x="1606" y="662"/>
                  </a:lnTo>
                  <a:cubicBezTo>
                    <a:pt x="1749" y="662"/>
                    <a:pt x="1874" y="555"/>
                    <a:pt x="1874" y="430"/>
                  </a:cubicBezTo>
                  <a:cubicBezTo>
                    <a:pt x="1892" y="270"/>
                    <a:pt x="1785" y="145"/>
                    <a:pt x="1642" y="145"/>
                  </a:cubicBezTo>
                  <a:lnTo>
                    <a:pt x="304" y="2"/>
                  </a:lnTo>
                  <a:cubicBezTo>
                    <a:pt x="293" y="1"/>
                    <a:pt x="283" y="0"/>
                    <a:pt x="27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1" name="Google Shape;1821;p40"/>
            <p:cNvSpPr/>
            <p:nvPr/>
          </p:nvSpPr>
          <p:spPr>
            <a:xfrm>
              <a:off x="689975" y="1737200"/>
              <a:ext cx="252950" cy="252950"/>
            </a:xfrm>
            <a:custGeom>
              <a:rect b="b" l="l" r="r" t="t"/>
              <a:pathLst>
                <a:path extrusionOk="0" h="10118" w="10118">
                  <a:moveTo>
                    <a:pt x="5068" y="536"/>
                  </a:moveTo>
                  <a:cubicBezTo>
                    <a:pt x="7548" y="536"/>
                    <a:pt x="9582" y="2570"/>
                    <a:pt x="9582" y="5068"/>
                  </a:cubicBezTo>
                  <a:cubicBezTo>
                    <a:pt x="9582" y="7548"/>
                    <a:pt x="7548" y="9582"/>
                    <a:pt x="5068" y="9582"/>
                  </a:cubicBezTo>
                  <a:cubicBezTo>
                    <a:pt x="2570" y="9582"/>
                    <a:pt x="536" y="7548"/>
                    <a:pt x="536" y="5068"/>
                  </a:cubicBezTo>
                  <a:cubicBezTo>
                    <a:pt x="536" y="2570"/>
                    <a:pt x="2570" y="536"/>
                    <a:pt x="5068" y="536"/>
                  </a:cubicBezTo>
                  <a:close/>
                  <a:moveTo>
                    <a:pt x="5068" y="0"/>
                  </a:moveTo>
                  <a:cubicBezTo>
                    <a:pt x="2267" y="0"/>
                    <a:pt x="1" y="2266"/>
                    <a:pt x="1" y="5068"/>
                  </a:cubicBezTo>
                  <a:cubicBezTo>
                    <a:pt x="1" y="7851"/>
                    <a:pt x="2267" y="10117"/>
                    <a:pt x="5068" y="10117"/>
                  </a:cubicBezTo>
                  <a:cubicBezTo>
                    <a:pt x="7851" y="10117"/>
                    <a:pt x="10117" y="7851"/>
                    <a:pt x="10117" y="5068"/>
                  </a:cubicBezTo>
                  <a:cubicBezTo>
                    <a:pt x="10117" y="2266"/>
                    <a:pt x="7851" y="0"/>
                    <a:pt x="50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22" name="Google Shape;1822;p40"/>
          <p:cNvGrpSpPr/>
          <p:nvPr/>
        </p:nvGrpSpPr>
        <p:grpSpPr>
          <a:xfrm>
            <a:off x="5688275" y="4286702"/>
            <a:ext cx="334400" cy="344208"/>
            <a:chOff x="2961350" y="1740750"/>
            <a:chExt cx="252950" cy="252500"/>
          </a:xfrm>
        </p:grpSpPr>
        <p:sp>
          <p:nvSpPr>
            <p:cNvPr id="1823" name="Google Shape;1823;p40"/>
            <p:cNvSpPr/>
            <p:nvPr/>
          </p:nvSpPr>
          <p:spPr>
            <a:xfrm>
              <a:off x="3014425" y="1833100"/>
              <a:ext cx="40175" cy="39725"/>
            </a:xfrm>
            <a:custGeom>
              <a:rect b="b" l="l" r="r" t="t"/>
              <a:pathLst>
                <a:path extrusionOk="0" h="1589" w="1607">
                  <a:moveTo>
                    <a:pt x="804" y="0"/>
                  </a:moveTo>
                  <a:cubicBezTo>
                    <a:pt x="357" y="0"/>
                    <a:pt x="1" y="357"/>
                    <a:pt x="1" y="785"/>
                  </a:cubicBezTo>
                  <a:cubicBezTo>
                    <a:pt x="1" y="1232"/>
                    <a:pt x="357" y="1588"/>
                    <a:pt x="804" y="1588"/>
                  </a:cubicBezTo>
                  <a:cubicBezTo>
                    <a:pt x="1250" y="1588"/>
                    <a:pt x="1606" y="1232"/>
                    <a:pt x="1606" y="785"/>
                  </a:cubicBezTo>
                  <a:cubicBezTo>
                    <a:pt x="1606" y="357"/>
                    <a:pt x="1250" y="0"/>
                    <a:pt x="80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4" name="Google Shape;1824;p40"/>
            <p:cNvSpPr/>
            <p:nvPr/>
          </p:nvSpPr>
          <p:spPr>
            <a:xfrm>
              <a:off x="3010850" y="1792950"/>
              <a:ext cx="58025" cy="28125"/>
            </a:xfrm>
            <a:custGeom>
              <a:rect b="b" l="l" r="r" t="t"/>
              <a:pathLst>
                <a:path extrusionOk="0" h="1125" w="2321">
                  <a:moveTo>
                    <a:pt x="2019" y="0"/>
                  </a:moveTo>
                  <a:cubicBezTo>
                    <a:pt x="1944" y="0"/>
                    <a:pt x="1869" y="32"/>
                    <a:pt x="1821" y="90"/>
                  </a:cubicBezTo>
                  <a:cubicBezTo>
                    <a:pt x="1458" y="496"/>
                    <a:pt x="1024" y="582"/>
                    <a:pt x="727" y="582"/>
                  </a:cubicBezTo>
                  <a:cubicBezTo>
                    <a:pt x="528" y="582"/>
                    <a:pt x="390" y="543"/>
                    <a:pt x="376" y="536"/>
                  </a:cubicBezTo>
                  <a:cubicBezTo>
                    <a:pt x="352" y="531"/>
                    <a:pt x="328" y="528"/>
                    <a:pt x="305" y="528"/>
                  </a:cubicBezTo>
                  <a:cubicBezTo>
                    <a:pt x="175" y="528"/>
                    <a:pt x="67" y="611"/>
                    <a:pt x="37" y="732"/>
                  </a:cubicBezTo>
                  <a:cubicBezTo>
                    <a:pt x="1" y="875"/>
                    <a:pt x="72" y="1018"/>
                    <a:pt x="215" y="1071"/>
                  </a:cubicBezTo>
                  <a:cubicBezTo>
                    <a:pt x="217" y="1069"/>
                    <a:pt x="221" y="1068"/>
                    <a:pt x="227" y="1068"/>
                  </a:cubicBezTo>
                  <a:cubicBezTo>
                    <a:pt x="278" y="1068"/>
                    <a:pt x="463" y="1125"/>
                    <a:pt x="732" y="1125"/>
                  </a:cubicBezTo>
                  <a:cubicBezTo>
                    <a:pt x="1143" y="1125"/>
                    <a:pt x="1732" y="1000"/>
                    <a:pt x="2213" y="429"/>
                  </a:cubicBezTo>
                  <a:cubicBezTo>
                    <a:pt x="2320" y="340"/>
                    <a:pt x="2303" y="161"/>
                    <a:pt x="2196" y="72"/>
                  </a:cubicBezTo>
                  <a:cubicBezTo>
                    <a:pt x="2146" y="23"/>
                    <a:pt x="2082" y="0"/>
                    <a:pt x="2019"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5" name="Google Shape;1825;p40"/>
            <p:cNvSpPr/>
            <p:nvPr/>
          </p:nvSpPr>
          <p:spPr>
            <a:xfrm>
              <a:off x="3034500" y="1908025"/>
              <a:ext cx="106625" cy="32150"/>
            </a:xfrm>
            <a:custGeom>
              <a:rect b="b" l="l" r="r" t="t"/>
              <a:pathLst>
                <a:path extrusionOk="0" h="1286" w="4265">
                  <a:moveTo>
                    <a:pt x="2142" y="1"/>
                  </a:moveTo>
                  <a:cubicBezTo>
                    <a:pt x="1196" y="1"/>
                    <a:pt x="411" y="536"/>
                    <a:pt x="1" y="1286"/>
                  </a:cubicBezTo>
                  <a:cubicBezTo>
                    <a:pt x="643" y="964"/>
                    <a:pt x="1374" y="804"/>
                    <a:pt x="2142" y="804"/>
                  </a:cubicBezTo>
                  <a:cubicBezTo>
                    <a:pt x="2909" y="804"/>
                    <a:pt x="3623" y="982"/>
                    <a:pt x="4265" y="1286"/>
                  </a:cubicBezTo>
                  <a:cubicBezTo>
                    <a:pt x="3872" y="518"/>
                    <a:pt x="3069" y="1"/>
                    <a:pt x="2142"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6" name="Google Shape;1826;p40"/>
            <p:cNvSpPr/>
            <p:nvPr/>
          </p:nvSpPr>
          <p:spPr>
            <a:xfrm>
              <a:off x="3107200" y="1792675"/>
              <a:ext cx="58025" cy="27950"/>
            </a:xfrm>
            <a:custGeom>
              <a:rect b="b" l="l" r="r" t="t"/>
              <a:pathLst>
                <a:path extrusionOk="0" h="1118" w="2321">
                  <a:moveTo>
                    <a:pt x="302" y="0"/>
                  </a:moveTo>
                  <a:cubicBezTo>
                    <a:pt x="240" y="0"/>
                    <a:pt x="177" y="23"/>
                    <a:pt x="126" y="65"/>
                  </a:cubicBezTo>
                  <a:cubicBezTo>
                    <a:pt x="19" y="154"/>
                    <a:pt x="1" y="333"/>
                    <a:pt x="90" y="440"/>
                  </a:cubicBezTo>
                  <a:cubicBezTo>
                    <a:pt x="572" y="993"/>
                    <a:pt x="1179" y="1118"/>
                    <a:pt x="1589" y="1118"/>
                  </a:cubicBezTo>
                  <a:cubicBezTo>
                    <a:pt x="1874" y="1118"/>
                    <a:pt x="2071" y="1064"/>
                    <a:pt x="2106" y="1046"/>
                  </a:cubicBezTo>
                  <a:cubicBezTo>
                    <a:pt x="2231" y="1029"/>
                    <a:pt x="2320" y="886"/>
                    <a:pt x="2285" y="725"/>
                  </a:cubicBezTo>
                  <a:cubicBezTo>
                    <a:pt x="2240" y="607"/>
                    <a:pt x="2135" y="538"/>
                    <a:pt x="2019" y="538"/>
                  </a:cubicBezTo>
                  <a:cubicBezTo>
                    <a:pt x="1995" y="538"/>
                    <a:pt x="1970" y="541"/>
                    <a:pt x="1946" y="547"/>
                  </a:cubicBezTo>
                  <a:cubicBezTo>
                    <a:pt x="1931" y="547"/>
                    <a:pt x="1792" y="584"/>
                    <a:pt x="1590" y="584"/>
                  </a:cubicBezTo>
                  <a:cubicBezTo>
                    <a:pt x="1288" y="584"/>
                    <a:pt x="847" y="500"/>
                    <a:pt x="483" y="83"/>
                  </a:cubicBezTo>
                  <a:cubicBezTo>
                    <a:pt x="436" y="27"/>
                    <a:pt x="370" y="0"/>
                    <a:pt x="30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7" name="Google Shape;1827;p40"/>
            <p:cNvSpPr/>
            <p:nvPr/>
          </p:nvSpPr>
          <p:spPr>
            <a:xfrm>
              <a:off x="3121050" y="1833100"/>
              <a:ext cx="40150" cy="39725"/>
            </a:xfrm>
            <a:custGeom>
              <a:rect b="b" l="l" r="r" t="t"/>
              <a:pathLst>
                <a:path extrusionOk="0" h="1589" w="1606">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8" name="Google Shape;1828;p40"/>
            <p:cNvSpPr/>
            <p:nvPr/>
          </p:nvSpPr>
          <p:spPr>
            <a:xfrm>
              <a:off x="2961350" y="1740750"/>
              <a:ext cx="252950" cy="252500"/>
            </a:xfrm>
            <a:custGeom>
              <a:rect b="b" l="l" r="r" t="t"/>
              <a:pathLst>
                <a:path extrusionOk="0" h="10100" w="10118">
                  <a:moveTo>
                    <a:pt x="5068" y="536"/>
                  </a:moveTo>
                  <a:cubicBezTo>
                    <a:pt x="7548" y="536"/>
                    <a:pt x="9582" y="2570"/>
                    <a:pt x="9582" y="5050"/>
                  </a:cubicBezTo>
                  <a:cubicBezTo>
                    <a:pt x="9582" y="7548"/>
                    <a:pt x="7548" y="9582"/>
                    <a:pt x="5068" y="9582"/>
                  </a:cubicBezTo>
                  <a:cubicBezTo>
                    <a:pt x="2570" y="9582"/>
                    <a:pt x="536" y="7548"/>
                    <a:pt x="536" y="5050"/>
                  </a:cubicBezTo>
                  <a:cubicBezTo>
                    <a:pt x="536" y="2570"/>
                    <a:pt x="2570" y="536"/>
                    <a:pt x="5068" y="536"/>
                  </a:cubicBezTo>
                  <a:close/>
                  <a:moveTo>
                    <a:pt x="5068" y="1"/>
                  </a:moveTo>
                  <a:cubicBezTo>
                    <a:pt x="2266" y="1"/>
                    <a:pt x="0" y="2249"/>
                    <a:pt x="0" y="5050"/>
                  </a:cubicBezTo>
                  <a:cubicBezTo>
                    <a:pt x="0" y="7852"/>
                    <a:pt x="2266" y="10100"/>
                    <a:pt x="5068" y="10100"/>
                  </a:cubicBezTo>
                  <a:cubicBezTo>
                    <a:pt x="7851" y="10100"/>
                    <a:pt x="10117" y="7852"/>
                    <a:pt x="10117" y="5050"/>
                  </a:cubicBezTo>
                  <a:cubicBezTo>
                    <a:pt x="10117" y="2249"/>
                    <a:pt x="7851" y="1"/>
                    <a:pt x="50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29" name="Google Shape;1829;p40"/>
          <p:cNvSpPr/>
          <p:nvPr/>
        </p:nvSpPr>
        <p:spPr>
          <a:xfrm>
            <a:off x="6245954" y="4315827"/>
            <a:ext cx="333026" cy="343577"/>
          </a:xfrm>
          <a:custGeom>
            <a:rect b="b" l="l" r="r" t="t"/>
            <a:pathLst>
              <a:path extrusionOk="0" h="4202" w="5728">
                <a:moveTo>
                  <a:pt x="1858" y="1"/>
                </a:moveTo>
                <a:cubicBezTo>
                  <a:pt x="1840" y="1"/>
                  <a:pt x="1821" y="3"/>
                  <a:pt x="1803" y="9"/>
                </a:cubicBezTo>
                <a:cubicBezTo>
                  <a:pt x="1713" y="9"/>
                  <a:pt x="1660" y="80"/>
                  <a:pt x="1606" y="169"/>
                </a:cubicBezTo>
                <a:lnTo>
                  <a:pt x="1035" y="1828"/>
                </a:lnTo>
                <a:lnTo>
                  <a:pt x="0" y="1828"/>
                </a:lnTo>
                <a:lnTo>
                  <a:pt x="0" y="2364"/>
                </a:lnTo>
                <a:lnTo>
                  <a:pt x="1214" y="2364"/>
                </a:lnTo>
                <a:cubicBezTo>
                  <a:pt x="1321" y="2364"/>
                  <a:pt x="1410" y="2275"/>
                  <a:pt x="1446" y="2167"/>
                </a:cubicBezTo>
                <a:lnTo>
                  <a:pt x="1767" y="1168"/>
                </a:lnTo>
                <a:lnTo>
                  <a:pt x="2302" y="4023"/>
                </a:lnTo>
                <a:cubicBezTo>
                  <a:pt x="2320" y="4130"/>
                  <a:pt x="2409" y="4202"/>
                  <a:pt x="2516" y="4202"/>
                </a:cubicBezTo>
                <a:lnTo>
                  <a:pt x="2552" y="4202"/>
                </a:lnTo>
                <a:cubicBezTo>
                  <a:pt x="2641" y="4202"/>
                  <a:pt x="2730" y="4148"/>
                  <a:pt x="2766" y="4059"/>
                </a:cubicBezTo>
                <a:lnTo>
                  <a:pt x="3622" y="1828"/>
                </a:lnTo>
                <a:lnTo>
                  <a:pt x="3962" y="3024"/>
                </a:lnTo>
                <a:cubicBezTo>
                  <a:pt x="3991" y="3127"/>
                  <a:pt x="4081" y="3194"/>
                  <a:pt x="4182" y="3194"/>
                </a:cubicBezTo>
                <a:cubicBezTo>
                  <a:pt x="4203" y="3194"/>
                  <a:pt x="4225" y="3191"/>
                  <a:pt x="4247" y="3184"/>
                </a:cubicBezTo>
                <a:cubicBezTo>
                  <a:pt x="4301" y="3167"/>
                  <a:pt x="4336" y="3149"/>
                  <a:pt x="4372" y="3113"/>
                </a:cubicBezTo>
                <a:lnTo>
                  <a:pt x="5086" y="2364"/>
                </a:lnTo>
                <a:lnTo>
                  <a:pt x="5728" y="2364"/>
                </a:lnTo>
                <a:lnTo>
                  <a:pt x="5728" y="1828"/>
                </a:lnTo>
                <a:lnTo>
                  <a:pt x="4961" y="1828"/>
                </a:lnTo>
                <a:cubicBezTo>
                  <a:pt x="4889" y="1846"/>
                  <a:pt x="4836" y="1900"/>
                  <a:pt x="4782" y="1936"/>
                </a:cubicBezTo>
                <a:lnTo>
                  <a:pt x="4283" y="2489"/>
                </a:lnTo>
                <a:lnTo>
                  <a:pt x="3854" y="1008"/>
                </a:lnTo>
                <a:cubicBezTo>
                  <a:pt x="3824" y="917"/>
                  <a:pt x="3730" y="839"/>
                  <a:pt x="3626" y="839"/>
                </a:cubicBezTo>
                <a:cubicBezTo>
                  <a:pt x="3607" y="839"/>
                  <a:pt x="3588" y="842"/>
                  <a:pt x="3569" y="847"/>
                </a:cubicBezTo>
                <a:cubicBezTo>
                  <a:pt x="3498" y="883"/>
                  <a:pt x="3426" y="918"/>
                  <a:pt x="3408" y="1008"/>
                </a:cubicBezTo>
                <a:lnTo>
                  <a:pt x="2605" y="3113"/>
                </a:lnTo>
                <a:lnTo>
                  <a:pt x="2070" y="187"/>
                </a:lnTo>
                <a:cubicBezTo>
                  <a:pt x="2040" y="81"/>
                  <a:pt x="1958" y="1"/>
                  <a:pt x="185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p:txBody>
      </p:sp>
      <p:grpSp>
        <p:nvGrpSpPr>
          <p:cNvPr id="1830" name="Google Shape;1830;p40"/>
          <p:cNvGrpSpPr/>
          <p:nvPr/>
        </p:nvGrpSpPr>
        <p:grpSpPr>
          <a:xfrm>
            <a:off x="6772308" y="4235068"/>
            <a:ext cx="271902" cy="376448"/>
            <a:chOff x="4026550" y="3640100"/>
            <a:chExt cx="205675" cy="276150"/>
          </a:xfrm>
        </p:grpSpPr>
        <p:sp>
          <p:nvSpPr>
            <p:cNvPr id="1831" name="Google Shape;1831;p40"/>
            <p:cNvSpPr/>
            <p:nvPr/>
          </p:nvSpPr>
          <p:spPr>
            <a:xfrm>
              <a:off x="4119325" y="3640100"/>
              <a:ext cx="20100" cy="29925"/>
            </a:xfrm>
            <a:custGeom>
              <a:rect b="b" l="l" r="r" t="t"/>
              <a:pathLst>
                <a:path extrusionOk="0" h="1197" w="804">
                  <a:moveTo>
                    <a:pt x="411" y="1"/>
                  </a:moveTo>
                  <a:cubicBezTo>
                    <a:pt x="179" y="1"/>
                    <a:pt x="465" y="269"/>
                    <a:pt x="144" y="536"/>
                  </a:cubicBezTo>
                  <a:cubicBezTo>
                    <a:pt x="126" y="554"/>
                    <a:pt x="126" y="554"/>
                    <a:pt x="108" y="572"/>
                  </a:cubicBezTo>
                  <a:cubicBezTo>
                    <a:pt x="54" y="625"/>
                    <a:pt x="1" y="697"/>
                    <a:pt x="1" y="804"/>
                  </a:cubicBezTo>
                  <a:cubicBezTo>
                    <a:pt x="1" y="1036"/>
                    <a:pt x="179" y="1196"/>
                    <a:pt x="411" y="1196"/>
                  </a:cubicBezTo>
                  <a:cubicBezTo>
                    <a:pt x="643" y="1196"/>
                    <a:pt x="804" y="1036"/>
                    <a:pt x="804" y="804"/>
                  </a:cubicBezTo>
                  <a:cubicBezTo>
                    <a:pt x="804" y="572"/>
                    <a:pt x="643" y="1"/>
                    <a:pt x="41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32" name="Google Shape;1832;p40"/>
            <p:cNvSpPr/>
            <p:nvPr/>
          </p:nvSpPr>
          <p:spPr>
            <a:xfrm>
              <a:off x="4086325" y="3656625"/>
              <a:ext cx="19650" cy="29900"/>
            </a:xfrm>
            <a:custGeom>
              <a:rect b="b" l="l" r="r" t="t"/>
              <a:pathLst>
                <a:path extrusionOk="0" h="1196" w="786">
                  <a:moveTo>
                    <a:pt x="393" y="0"/>
                  </a:moveTo>
                  <a:cubicBezTo>
                    <a:pt x="161" y="0"/>
                    <a:pt x="447" y="268"/>
                    <a:pt x="125" y="535"/>
                  </a:cubicBezTo>
                  <a:cubicBezTo>
                    <a:pt x="125" y="553"/>
                    <a:pt x="125" y="553"/>
                    <a:pt x="108" y="571"/>
                  </a:cubicBezTo>
                  <a:cubicBezTo>
                    <a:pt x="54" y="642"/>
                    <a:pt x="1" y="696"/>
                    <a:pt x="1" y="803"/>
                  </a:cubicBezTo>
                  <a:cubicBezTo>
                    <a:pt x="1" y="1035"/>
                    <a:pt x="161" y="1196"/>
                    <a:pt x="393" y="1196"/>
                  </a:cubicBezTo>
                  <a:cubicBezTo>
                    <a:pt x="625" y="1196"/>
                    <a:pt x="786" y="1035"/>
                    <a:pt x="786" y="803"/>
                  </a:cubicBezTo>
                  <a:cubicBezTo>
                    <a:pt x="786" y="571"/>
                    <a:pt x="625" y="0"/>
                    <a:pt x="39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33" name="Google Shape;1833;p40"/>
            <p:cNvSpPr/>
            <p:nvPr/>
          </p:nvSpPr>
          <p:spPr>
            <a:xfrm>
              <a:off x="4152800" y="3656625"/>
              <a:ext cx="19650" cy="29900"/>
            </a:xfrm>
            <a:custGeom>
              <a:rect b="b" l="l" r="r" t="t"/>
              <a:pathLst>
                <a:path extrusionOk="0" h="1196" w="786">
                  <a:moveTo>
                    <a:pt x="393" y="0"/>
                  </a:moveTo>
                  <a:cubicBezTo>
                    <a:pt x="161" y="0"/>
                    <a:pt x="446" y="268"/>
                    <a:pt x="125" y="535"/>
                  </a:cubicBezTo>
                  <a:cubicBezTo>
                    <a:pt x="125" y="553"/>
                    <a:pt x="125" y="553"/>
                    <a:pt x="107" y="571"/>
                  </a:cubicBezTo>
                  <a:cubicBezTo>
                    <a:pt x="54" y="642"/>
                    <a:pt x="0" y="696"/>
                    <a:pt x="0" y="803"/>
                  </a:cubicBezTo>
                  <a:cubicBezTo>
                    <a:pt x="0" y="1035"/>
                    <a:pt x="161" y="1196"/>
                    <a:pt x="393" y="1196"/>
                  </a:cubicBezTo>
                  <a:cubicBezTo>
                    <a:pt x="625" y="1196"/>
                    <a:pt x="785" y="1035"/>
                    <a:pt x="785" y="803"/>
                  </a:cubicBezTo>
                  <a:cubicBezTo>
                    <a:pt x="785" y="571"/>
                    <a:pt x="625" y="0"/>
                    <a:pt x="39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34" name="Google Shape;1834;p40"/>
            <p:cNvSpPr/>
            <p:nvPr/>
          </p:nvSpPr>
          <p:spPr>
            <a:xfrm>
              <a:off x="4035925" y="3683375"/>
              <a:ext cx="186475" cy="129600"/>
            </a:xfrm>
            <a:custGeom>
              <a:rect b="b" l="l" r="r" t="t"/>
              <a:pathLst>
                <a:path extrusionOk="0" h="5184" w="7459">
                  <a:moveTo>
                    <a:pt x="3729" y="1"/>
                  </a:moveTo>
                  <a:cubicBezTo>
                    <a:pt x="3497" y="1"/>
                    <a:pt x="3337" y="54"/>
                    <a:pt x="3337" y="126"/>
                  </a:cubicBezTo>
                  <a:lnTo>
                    <a:pt x="3337" y="2124"/>
                  </a:lnTo>
                  <a:cubicBezTo>
                    <a:pt x="3141" y="2124"/>
                    <a:pt x="2980" y="2142"/>
                    <a:pt x="2802" y="2160"/>
                  </a:cubicBezTo>
                  <a:lnTo>
                    <a:pt x="2802" y="804"/>
                  </a:lnTo>
                  <a:cubicBezTo>
                    <a:pt x="2802" y="714"/>
                    <a:pt x="2623" y="661"/>
                    <a:pt x="2409" y="661"/>
                  </a:cubicBezTo>
                  <a:cubicBezTo>
                    <a:pt x="2177" y="661"/>
                    <a:pt x="1999" y="714"/>
                    <a:pt x="1999" y="804"/>
                  </a:cubicBezTo>
                  <a:lnTo>
                    <a:pt x="1999" y="2231"/>
                  </a:lnTo>
                  <a:cubicBezTo>
                    <a:pt x="821" y="2392"/>
                    <a:pt x="0" y="2695"/>
                    <a:pt x="0" y="3052"/>
                  </a:cubicBezTo>
                  <a:lnTo>
                    <a:pt x="0" y="4782"/>
                  </a:lnTo>
                  <a:cubicBezTo>
                    <a:pt x="321" y="4782"/>
                    <a:pt x="607" y="4890"/>
                    <a:pt x="839" y="5104"/>
                  </a:cubicBezTo>
                  <a:cubicBezTo>
                    <a:pt x="892" y="5157"/>
                    <a:pt x="995" y="5184"/>
                    <a:pt x="1095" y="5184"/>
                  </a:cubicBezTo>
                  <a:cubicBezTo>
                    <a:pt x="1196" y="5184"/>
                    <a:pt x="1294" y="5157"/>
                    <a:pt x="1339" y="5104"/>
                  </a:cubicBezTo>
                  <a:cubicBezTo>
                    <a:pt x="1553" y="4898"/>
                    <a:pt x="1860" y="4796"/>
                    <a:pt x="2166" y="4796"/>
                  </a:cubicBezTo>
                  <a:cubicBezTo>
                    <a:pt x="2472" y="4796"/>
                    <a:pt x="2775" y="4898"/>
                    <a:pt x="2980" y="5104"/>
                  </a:cubicBezTo>
                  <a:cubicBezTo>
                    <a:pt x="3034" y="5157"/>
                    <a:pt x="3136" y="5184"/>
                    <a:pt x="3239" y="5184"/>
                  </a:cubicBezTo>
                  <a:cubicBezTo>
                    <a:pt x="3341" y="5184"/>
                    <a:pt x="3444" y="5157"/>
                    <a:pt x="3497" y="5104"/>
                  </a:cubicBezTo>
                  <a:cubicBezTo>
                    <a:pt x="3703" y="4898"/>
                    <a:pt x="4006" y="4796"/>
                    <a:pt x="4309" y="4796"/>
                  </a:cubicBezTo>
                  <a:cubicBezTo>
                    <a:pt x="4613" y="4796"/>
                    <a:pt x="4916" y="4898"/>
                    <a:pt x="5121" y="5104"/>
                  </a:cubicBezTo>
                  <a:cubicBezTo>
                    <a:pt x="5175" y="5157"/>
                    <a:pt x="5277" y="5184"/>
                    <a:pt x="5380" y="5184"/>
                  </a:cubicBezTo>
                  <a:cubicBezTo>
                    <a:pt x="5482" y="5184"/>
                    <a:pt x="5585" y="5157"/>
                    <a:pt x="5639" y="5104"/>
                  </a:cubicBezTo>
                  <a:cubicBezTo>
                    <a:pt x="5844" y="4898"/>
                    <a:pt x="6147" y="4796"/>
                    <a:pt x="6450" y="4796"/>
                  </a:cubicBezTo>
                  <a:cubicBezTo>
                    <a:pt x="6754" y="4796"/>
                    <a:pt x="7057" y="4898"/>
                    <a:pt x="7262" y="5104"/>
                  </a:cubicBezTo>
                  <a:cubicBezTo>
                    <a:pt x="7298" y="5139"/>
                    <a:pt x="7369" y="5157"/>
                    <a:pt x="7459" y="5175"/>
                  </a:cubicBezTo>
                  <a:lnTo>
                    <a:pt x="7459" y="3052"/>
                  </a:lnTo>
                  <a:cubicBezTo>
                    <a:pt x="7459" y="2695"/>
                    <a:pt x="6638" y="2392"/>
                    <a:pt x="5460" y="2231"/>
                  </a:cubicBezTo>
                  <a:lnTo>
                    <a:pt x="5460" y="804"/>
                  </a:lnTo>
                  <a:cubicBezTo>
                    <a:pt x="5460" y="714"/>
                    <a:pt x="5282" y="661"/>
                    <a:pt x="5068" y="661"/>
                  </a:cubicBezTo>
                  <a:cubicBezTo>
                    <a:pt x="4836" y="661"/>
                    <a:pt x="4657" y="714"/>
                    <a:pt x="4657" y="804"/>
                  </a:cubicBezTo>
                  <a:lnTo>
                    <a:pt x="4657" y="2160"/>
                  </a:lnTo>
                  <a:cubicBezTo>
                    <a:pt x="4479" y="2142"/>
                    <a:pt x="4318" y="2142"/>
                    <a:pt x="4122" y="2124"/>
                  </a:cubicBezTo>
                  <a:lnTo>
                    <a:pt x="4122" y="126"/>
                  </a:lnTo>
                  <a:cubicBezTo>
                    <a:pt x="4122" y="54"/>
                    <a:pt x="3961" y="1"/>
                    <a:pt x="372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35" name="Google Shape;1835;p40"/>
            <p:cNvSpPr/>
            <p:nvPr/>
          </p:nvSpPr>
          <p:spPr>
            <a:xfrm>
              <a:off x="4037250" y="3823000"/>
              <a:ext cx="186050" cy="59800"/>
            </a:xfrm>
            <a:custGeom>
              <a:rect b="b" l="l" r="r" t="t"/>
              <a:pathLst>
                <a:path extrusionOk="0" h="2392" w="7442">
                  <a:moveTo>
                    <a:pt x="1" y="0"/>
                  </a:moveTo>
                  <a:lnTo>
                    <a:pt x="1" y="2391"/>
                  </a:lnTo>
                  <a:lnTo>
                    <a:pt x="7441" y="2391"/>
                  </a:lnTo>
                  <a:lnTo>
                    <a:pt x="7441" y="393"/>
                  </a:lnTo>
                  <a:lnTo>
                    <a:pt x="7406" y="393"/>
                  </a:lnTo>
                  <a:cubicBezTo>
                    <a:pt x="7138" y="375"/>
                    <a:pt x="6852" y="268"/>
                    <a:pt x="6674" y="90"/>
                  </a:cubicBezTo>
                  <a:cubicBezTo>
                    <a:pt x="6620" y="36"/>
                    <a:pt x="6518" y="9"/>
                    <a:pt x="6415" y="9"/>
                  </a:cubicBezTo>
                  <a:cubicBezTo>
                    <a:pt x="6313" y="9"/>
                    <a:pt x="6210" y="36"/>
                    <a:pt x="6157" y="90"/>
                  </a:cubicBezTo>
                  <a:cubicBezTo>
                    <a:pt x="5951" y="295"/>
                    <a:pt x="5648" y="397"/>
                    <a:pt x="5345" y="397"/>
                  </a:cubicBezTo>
                  <a:cubicBezTo>
                    <a:pt x="5041" y="397"/>
                    <a:pt x="4738" y="295"/>
                    <a:pt x="4533" y="90"/>
                  </a:cubicBezTo>
                  <a:cubicBezTo>
                    <a:pt x="4479" y="36"/>
                    <a:pt x="4377" y="9"/>
                    <a:pt x="4274" y="9"/>
                  </a:cubicBezTo>
                  <a:cubicBezTo>
                    <a:pt x="4172" y="9"/>
                    <a:pt x="4069" y="36"/>
                    <a:pt x="4015" y="90"/>
                  </a:cubicBezTo>
                  <a:cubicBezTo>
                    <a:pt x="3810" y="295"/>
                    <a:pt x="3507" y="397"/>
                    <a:pt x="3204" y="397"/>
                  </a:cubicBezTo>
                  <a:cubicBezTo>
                    <a:pt x="2900" y="397"/>
                    <a:pt x="2597" y="295"/>
                    <a:pt x="2392" y="90"/>
                  </a:cubicBezTo>
                  <a:cubicBezTo>
                    <a:pt x="2338" y="36"/>
                    <a:pt x="2240" y="9"/>
                    <a:pt x="2140" y="9"/>
                  </a:cubicBezTo>
                  <a:cubicBezTo>
                    <a:pt x="2039" y="9"/>
                    <a:pt x="1937" y="36"/>
                    <a:pt x="1874" y="90"/>
                  </a:cubicBezTo>
                  <a:cubicBezTo>
                    <a:pt x="1669" y="295"/>
                    <a:pt x="1366" y="397"/>
                    <a:pt x="1062" y="397"/>
                  </a:cubicBezTo>
                  <a:cubicBezTo>
                    <a:pt x="759" y="397"/>
                    <a:pt x="456" y="295"/>
                    <a:pt x="251" y="90"/>
                  </a:cubicBezTo>
                  <a:cubicBezTo>
                    <a:pt x="197" y="36"/>
                    <a:pt x="90" y="0"/>
                    <a:pt x="1"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36" name="Google Shape;1836;p40"/>
            <p:cNvSpPr/>
            <p:nvPr/>
          </p:nvSpPr>
          <p:spPr>
            <a:xfrm>
              <a:off x="4026550" y="3896150"/>
              <a:ext cx="205675" cy="20100"/>
            </a:xfrm>
            <a:custGeom>
              <a:rect b="b" l="l" r="r" t="t"/>
              <a:pathLst>
                <a:path extrusionOk="0" h="804" w="8227">
                  <a:moveTo>
                    <a:pt x="393" y="1"/>
                  </a:moveTo>
                  <a:cubicBezTo>
                    <a:pt x="161" y="1"/>
                    <a:pt x="1" y="179"/>
                    <a:pt x="1" y="411"/>
                  </a:cubicBezTo>
                  <a:cubicBezTo>
                    <a:pt x="1" y="643"/>
                    <a:pt x="161" y="803"/>
                    <a:pt x="393" y="803"/>
                  </a:cubicBezTo>
                  <a:lnTo>
                    <a:pt x="7834" y="803"/>
                  </a:lnTo>
                  <a:cubicBezTo>
                    <a:pt x="8065" y="803"/>
                    <a:pt x="8226" y="643"/>
                    <a:pt x="8226" y="411"/>
                  </a:cubicBezTo>
                  <a:cubicBezTo>
                    <a:pt x="8226" y="179"/>
                    <a:pt x="8065" y="1"/>
                    <a:pt x="783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37" name="Google Shape;1837;p40"/>
          <p:cNvSpPr/>
          <p:nvPr/>
        </p:nvSpPr>
        <p:spPr>
          <a:xfrm>
            <a:off x="7266131" y="4300983"/>
            <a:ext cx="319032" cy="363054"/>
          </a:xfrm>
          <a:custGeom>
            <a:rect b="b" l="l" r="r" t="t"/>
            <a:pathLst>
              <a:path extrusionOk="0" h="10653" w="9653">
                <a:moveTo>
                  <a:pt x="4818" y="1"/>
                </a:moveTo>
                <a:cubicBezTo>
                  <a:pt x="4603" y="1"/>
                  <a:pt x="4425" y="179"/>
                  <a:pt x="4425" y="411"/>
                </a:cubicBezTo>
                <a:lnTo>
                  <a:pt x="4425" y="1607"/>
                </a:lnTo>
                <a:lnTo>
                  <a:pt x="1356" y="1607"/>
                </a:lnTo>
                <a:cubicBezTo>
                  <a:pt x="670" y="2310"/>
                  <a:pt x="36" y="2927"/>
                  <a:pt x="1" y="2927"/>
                </a:cubicBezTo>
                <a:cubicBezTo>
                  <a:pt x="1" y="2927"/>
                  <a:pt x="0" y="2927"/>
                  <a:pt x="0" y="2927"/>
                </a:cubicBezTo>
                <a:lnTo>
                  <a:pt x="0" y="2927"/>
                </a:lnTo>
                <a:lnTo>
                  <a:pt x="1338" y="4265"/>
                </a:lnTo>
                <a:lnTo>
                  <a:pt x="4425" y="4265"/>
                </a:lnTo>
                <a:lnTo>
                  <a:pt x="4425" y="10653"/>
                </a:lnTo>
                <a:lnTo>
                  <a:pt x="5228" y="10653"/>
                </a:lnTo>
                <a:lnTo>
                  <a:pt x="5228" y="7459"/>
                </a:lnTo>
                <a:lnTo>
                  <a:pt x="8279" y="7459"/>
                </a:lnTo>
                <a:cubicBezTo>
                  <a:pt x="8993" y="6745"/>
                  <a:pt x="9635" y="6121"/>
                  <a:pt x="9653" y="6121"/>
                </a:cubicBezTo>
                <a:lnTo>
                  <a:pt x="8315" y="4800"/>
                </a:lnTo>
                <a:lnTo>
                  <a:pt x="5228" y="4800"/>
                </a:lnTo>
                <a:lnTo>
                  <a:pt x="5228" y="411"/>
                </a:lnTo>
                <a:cubicBezTo>
                  <a:pt x="5228" y="179"/>
                  <a:pt x="5050" y="1"/>
                  <a:pt x="481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38" name="Google Shape;1838;p40"/>
          <p:cNvGrpSpPr/>
          <p:nvPr/>
        </p:nvGrpSpPr>
        <p:grpSpPr>
          <a:xfrm>
            <a:off x="7808913" y="4334303"/>
            <a:ext cx="351487" cy="294826"/>
            <a:chOff x="853250" y="4006875"/>
            <a:chExt cx="265875" cy="216275"/>
          </a:xfrm>
        </p:grpSpPr>
        <p:sp>
          <p:nvSpPr>
            <p:cNvPr id="1839" name="Google Shape;1839;p40"/>
            <p:cNvSpPr/>
            <p:nvPr/>
          </p:nvSpPr>
          <p:spPr>
            <a:xfrm>
              <a:off x="1016500" y="4006875"/>
              <a:ext cx="70950" cy="106525"/>
            </a:xfrm>
            <a:custGeom>
              <a:rect b="b" l="l" r="r" t="t"/>
              <a:pathLst>
                <a:path extrusionOk="0" h="4261" w="2838">
                  <a:moveTo>
                    <a:pt x="1464" y="782"/>
                  </a:moveTo>
                  <a:cubicBezTo>
                    <a:pt x="1785" y="782"/>
                    <a:pt x="2052" y="1049"/>
                    <a:pt x="2052" y="1370"/>
                  </a:cubicBezTo>
                  <a:cubicBezTo>
                    <a:pt x="2052" y="1531"/>
                    <a:pt x="1981" y="1656"/>
                    <a:pt x="1874" y="1781"/>
                  </a:cubicBezTo>
                  <a:cubicBezTo>
                    <a:pt x="1749" y="1906"/>
                    <a:pt x="1606" y="1959"/>
                    <a:pt x="1446" y="1959"/>
                  </a:cubicBezTo>
                  <a:cubicBezTo>
                    <a:pt x="1125" y="1959"/>
                    <a:pt x="875" y="1692"/>
                    <a:pt x="875" y="1370"/>
                  </a:cubicBezTo>
                  <a:cubicBezTo>
                    <a:pt x="875" y="1049"/>
                    <a:pt x="1142" y="782"/>
                    <a:pt x="1464" y="782"/>
                  </a:cubicBezTo>
                  <a:close/>
                  <a:moveTo>
                    <a:pt x="1437" y="0"/>
                  </a:moveTo>
                  <a:cubicBezTo>
                    <a:pt x="1256" y="0"/>
                    <a:pt x="1067" y="33"/>
                    <a:pt x="875" y="104"/>
                  </a:cubicBezTo>
                  <a:cubicBezTo>
                    <a:pt x="589" y="211"/>
                    <a:pt x="357" y="443"/>
                    <a:pt x="215" y="710"/>
                  </a:cubicBezTo>
                  <a:cubicBezTo>
                    <a:pt x="36" y="1067"/>
                    <a:pt x="0" y="1477"/>
                    <a:pt x="143" y="1852"/>
                  </a:cubicBezTo>
                  <a:lnTo>
                    <a:pt x="785" y="3244"/>
                  </a:lnTo>
                  <a:lnTo>
                    <a:pt x="1214" y="4118"/>
                  </a:lnTo>
                  <a:cubicBezTo>
                    <a:pt x="1249" y="4207"/>
                    <a:pt x="1356" y="4261"/>
                    <a:pt x="1446" y="4261"/>
                  </a:cubicBezTo>
                  <a:cubicBezTo>
                    <a:pt x="1553" y="4261"/>
                    <a:pt x="1642" y="4207"/>
                    <a:pt x="1695" y="4118"/>
                  </a:cubicBezTo>
                  <a:lnTo>
                    <a:pt x="2106" y="3244"/>
                  </a:lnTo>
                  <a:lnTo>
                    <a:pt x="2748" y="1870"/>
                  </a:lnTo>
                  <a:cubicBezTo>
                    <a:pt x="2820" y="1709"/>
                    <a:pt x="2837" y="1531"/>
                    <a:pt x="2837" y="1370"/>
                  </a:cubicBezTo>
                  <a:cubicBezTo>
                    <a:pt x="2837" y="603"/>
                    <a:pt x="2215" y="0"/>
                    <a:pt x="1437"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40" name="Google Shape;1840;p40"/>
            <p:cNvSpPr/>
            <p:nvPr/>
          </p:nvSpPr>
          <p:spPr>
            <a:xfrm>
              <a:off x="853250" y="4036650"/>
              <a:ext cx="265875" cy="186500"/>
            </a:xfrm>
            <a:custGeom>
              <a:rect b="b" l="l" r="r" t="t"/>
              <a:pathLst>
                <a:path extrusionOk="0" h="7460" w="10635">
                  <a:moveTo>
                    <a:pt x="2391" y="1036"/>
                  </a:moveTo>
                  <a:lnTo>
                    <a:pt x="2391" y="5372"/>
                  </a:lnTo>
                  <a:lnTo>
                    <a:pt x="803" y="6175"/>
                  </a:lnTo>
                  <a:lnTo>
                    <a:pt x="803" y="1839"/>
                  </a:lnTo>
                  <a:lnTo>
                    <a:pt x="2391" y="1036"/>
                  </a:lnTo>
                  <a:close/>
                  <a:moveTo>
                    <a:pt x="2926" y="1036"/>
                  </a:moveTo>
                  <a:lnTo>
                    <a:pt x="5049" y="2106"/>
                  </a:lnTo>
                  <a:lnTo>
                    <a:pt x="5049" y="6442"/>
                  </a:lnTo>
                  <a:lnTo>
                    <a:pt x="2926" y="5372"/>
                  </a:lnTo>
                  <a:lnTo>
                    <a:pt x="2926" y="1036"/>
                  </a:lnTo>
                  <a:close/>
                  <a:moveTo>
                    <a:pt x="2659" y="1"/>
                  </a:moveTo>
                  <a:lnTo>
                    <a:pt x="0" y="1339"/>
                  </a:lnTo>
                  <a:lnTo>
                    <a:pt x="0" y="7459"/>
                  </a:lnTo>
                  <a:lnTo>
                    <a:pt x="2659" y="6121"/>
                  </a:lnTo>
                  <a:lnTo>
                    <a:pt x="5317" y="7459"/>
                  </a:lnTo>
                  <a:lnTo>
                    <a:pt x="7976" y="6121"/>
                  </a:lnTo>
                  <a:lnTo>
                    <a:pt x="10634" y="7459"/>
                  </a:lnTo>
                  <a:lnTo>
                    <a:pt x="10634" y="1339"/>
                  </a:lnTo>
                  <a:lnTo>
                    <a:pt x="9760" y="911"/>
                  </a:lnTo>
                  <a:lnTo>
                    <a:pt x="9439" y="1625"/>
                  </a:lnTo>
                  <a:lnTo>
                    <a:pt x="9831" y="1839"/>
                  </a:lnTo>
                  <a:lnTo>
                    <a:pt x="9831" y="6175"/>
                  </a:lnTo>
                  <a:lnTo>
                    <a:pt x="8243" y="5372"/>
                  </a:lnTo>
                  <a:lnTo>
                    <a:pt x="8243" y="3605"/>
                  </a:lnTo>
                  <a:lnTo>
                    <a:pt x="7708" y="3605"/>
                  </a:lnTo>
                  <a:lnTo>
                    <a:pt x="7708" y="5372"/>
                  </a:lnTo>
                  <a:lnTo>
                    <a:pt x="5585" y="6442"/>
                  </a:lnTo>
                  <a:lnTo>
                    <a:pt x="5585" y="2106"/>
                  </a:lnTo>
                  <a:lnTo>
                    <a:pt x="6530" y="1625"/>
                  </a:lnTo>
                  <a:lnTo>
                    <a:pt x="6191" y="911"/>
                  </a:lnTo>
                  <a:lnTo>
                    <a:pt x="5317" y="1339"/>
                  </a:lnTo>
                  <a:lnTo>
                    <a:pt x="2659"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41" name="Google Shape;1841;p40"/>
          <p:cNvGrpSpPr/>
          <p:nvPr/>
        </p:nvGrpSpPr>
        <p:grpSpPr>
          <a:xfrm>
            <a:off x="8986480" y="4299882"/>
            <a:ext cx="245925" cy="363668"/>
            <a:chOff x="1978675" y="3981800"/>
            <a:chExt cx="186025" cy="266775"/>
          </a:xfrm>
        </p:grpSpPr>
        <p:sp>
          <p:nvSpPr>
            <p:cNvPr id="1842" name="Google Shape;1842;p40"/>
            <p:cNvSpPr/>
            <p:nvPr/>
          </p:nvSpPr>
          <p:spPr>
            <a:xfrm>
              <a:off x="1978675" y="3982250"/>
              <a:ext cx="20075" cy="266325"/>
            </a:xfrm>
            <a:custGeom>
              <a:rect b="b" l="l" r="r" t="t"/>
              <a:pathLst>
                <a:path extrusionOk="0" h="10653" w="803">
                  <a:moveTo>
                    <a:pt x="393" y="0"/>
                  </a:moveTo>
                  <a:cubicBezTo>
                    <a:pt x="178" y="0"/>
                    <a:pt x="0" y="179"/>
                    <a:pt x="0" y="411"/>
                  </a:cubicBezTo>
                  <a:lnTo>
                    <a:pt x="0" y="10652"/>
                  </a:lnTo>
                  <a:lnTo>
                    <a:pt x="803" y="10652"/>
                  </a:lnTo>
                  <a:lnTo>
                    <a:pt x="803" y="411"/>
                  </a:lnTo>
                  <a:cubicBezTo>
                    <a:pt x="803" y="179"/>
                    <a:pt x="625" y="0"/>
                    <a:pt x="39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43" name="Google Shape;1843;p40"/>
            <p:cNvSpPr/>
            <p:nvPr/>
          </p:nvSpPr>
          <p:spPr>
            <a:xfrm>
              <a:off x="2012125" y="3981800"/>
              <a:ext cx="152575" cy="119575"/>
            </a:xfrm>
            <a:custGeom>
              <a:rect b="b" l="l" r="r" t="t"/>
              <a:pathLst>
                <a:path extrusionOk="0" h="4783" w="6103">
                  <a:moveTo>
                    <a:pt x="1695" y="0"/>
                  </a:moveTo>
                  <a:cubicBezTo>
                    <a:pt x="518" y="0"/>
                    <a:pt x="0" y="375"/>
                    <a:pt x="0" y="375"/>
                  </a:cubicBezTo>
                  <a:lnTo>
                    <a:pt x="0" y="4782"/>
                  </a:lnTo>
                  <a:cubicBezTo>
                    <a:pt x="0" y="4782"/>
                    <a:pt x="500" y="4390"/>
                    <a:pt x="1695" y="4390"/>
                  </a:cubicBezTo>
                  <a:cubicBezTo>
                    <a:pt x="2637" y="4390"/>
                    <a:pt x="3579" y="4749"/>
                    <a:pt x="4593" y="4749"/>
                  </a:cubicBezTo>
                  <a:cubicBezTo>
                    <a:pt x="5077" y="4749"/>
                    <a:pt x="5578" y="4667"/>
                    <a:pt x="6102" y="4425"/>
                  </a:cubicBezTo>
                  <a:lnTo>
                    <a:pt x="6102" y="18"/>
                  </a:lnTo>
                  <a:cubicBezTo>
                    <a:pt x="5431" y="222"/>
                    <a:pt x="4876" y="291"/>
                    <a:pt x="4385" y="291"/>
                  </a:cubicBezTo>
                  <a:cubicBezTo>
                    <a:pt x="3374" y="291"/>
                    <a:pt x="2632" y="0"/>
                    <a:pt x="169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44" name="Google Shape;1844;p40"/>
          <p:cNvSpPr/>
          <p:nvPr/>
        </p:nvSpPr>
        <p:spPr>
          <a:xfrm>
            <a:off x="8383496" y="4321315"/>
            <a:ext cx="317875" cy="322363"/>
          </a:xfrm>
          <a:custGeom>
            <a:rect b="b" l="l" r="r" t="t"/>
            <a:pathLst>
              <a:path extrusionOk="0" h="9459" w="9618">
                <a:moveTo>
                  <a:pt x="4086" y="1"/>
                </a:moveTo>
                <a:cubicBezTo>
                  <a:pt x="3985" y="1"/>
                  <a:pt x="3883" y="35"/>
                  <a:pt x="3801" y="112"/>
                </a:cubicBezTo>
                <a:lnTo>
                  <a:pt x="250" y="3663"/>
                </a:lnTo>
                <a:cubicBezTo>
                  <a:pt x="0" y="3913"/>
                  <a:pt x="196" y="4377"/>
                  <a:pt x="571" y="4430"/>
                </a:cubicBezTo>
                <a:cubicBezTo>
                  <a:pt x="658" y="4439"/>
                  <a:pt x="745" y="4444"/>
                  <a:pt x="832" y="4444"/>
                </a:cubicBezTo>
                <a:cubicBezTo>
                  <a:pt x="1261" y="4444"/>
                  <a:pt x="1684" y="4335"/>
                  <a:pt x="2070" y="4127"/>
                </a:cubicBezTo>
                <a:lnTo>
                  <a:pt x="4336" y="6964"/>
                </a:lnTo>
                <a:cubicBezTo>
                  <a:pt x="3979" y="7624"/>
                  <a:pt x="3819" y="8267"/>
                  <a:pt x="3854" y="8802"/>
                </a:cubicBezTo>
                <a:cubicBezTo>
                  <a:pt x="3872" y="8998"/>
                  <a:pt x="3997" y="9177"/>
                  <a:pt x="4193" y="9248"/>
                </a:cubicBezTo>
                <a:cubicBezTo>
                  <a:pt x="4259" y="9278"/>
                  <a:pt x="4326" y="9292"/>
                  <a:pt x="4392" y="9292"/>
                </a:cubicBezTo>
                <a:cubicBezTo>
                  <a:pt x="4524" y="9292"/>
                  <a:pt x="4651" y="9236"/>
                  <a:pt x="4746" y="9141"/>
                </a:cubicBezTo>
                <a:lnTo>
                  <a:pt x="6655" y="7232"/>
                </a:lnTo>
                <a:lnTo>
                  <a:pt x="9368" y="9426"/>
                </a:lnTo>
                <a:cubicBezTo>
                  <a:pt x="9383" y="9449"/>
                  <a:pt x="9410" y="9459"/>
                  <a:pt x="9441" y="9459"/>
                </a:cubicBezTo>
                <a:cubicBezTo>
                  <a:pt x="9484" y="9459"/>
                  <a:pt x="9533" y="9440"/>
                  <a:pt x="9564" y="9409"/>
                </a:cubicBezTo>
                <a:cubicBezTo>
                  <a:pt x="9617" y="9355"/>
                  <a:pt x="9617" y="9284"/>
                  <a:pt x="9564" y="9212"/>
                </a:cubicBezTo>
                <a:lnTo>
                  <a:pt x="7369" y="6518"/>
                </a:lnTo>
                <a:lnTo>
                  <a:pt x="9278" y="4627"/>
                </a:lnTo>
                <a:cubicBezTo>
                  <a:pt x="9421" y="4484"/>
                  <a:pt x="9457" y="4270"/>
                  <a:pt x="9385" y="4056"/>
                </a:cubicBezTo>
                <a:cubicBezTo>
                  <a:pt x="9332" y="3859"/>
                  <a:pt x="9136" y="3735"/>
                  <a:pt x="8939" y="3717"/>
                </a:cubicBezTo>
                <a:cubicBezTo>
                  <a:pt x="8877" y="3710"/>
                  <a:pt x="8813" y="3707"/>
                  <a:pt x="8747" y="3707"/>
                </a:cubicBezTo>
                <a:cubicBezTo>
                  <a:pt x="8254" y="3707"/>
                  <a:pt x="7685" y="3883"/>
                  <a:pt x="7102" y="4198"/>
                </a:cubicBezTo>
                <a:lnTo>
                  <a:pt x="4265" y="1932"/>
                </a:lnTo>
                <a:cubicBezTo>
                  <a:pt x="4514" y="1469"/>
                  <a:pt x="4621" y="951"/>
                  <a:pt x="4568" y="434"/>
                </a:cubicBezTo>
                <a:cubicBezTo>
                  <a:pt x="4543" y="175"/>
                  <a:pt x="4314" y="1"/>
                  <a:pt x="4086"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45" name="Google Shape;1845;p40"/>
          <p:cNvGrpSpPr/>
          <p:nvPr/>
        </p:nvGrpSpPr>
        <p:grpSpPr>
          <a:xfrm>
            <a:off x="9516220" y="4309326"/>
            <a:ext cx="333805" cy="344821"/>
            <a:chOff x="480325" y="3970200"/>
            <a:chExt cx="252500" cy="252950"/>
          </a:xfrm>
        </p:grpSpPr>
        <p:sp>
          <p:nvSpPr>
            <p:cNvPr id="1846" name="Google Shape;1846;p40"/>
            <p:cNvSpPr/>
            <p:nvPr/>
          </p:nvSpPr>
          <p:spPr>
            <a:xfrm>
              <a:off x="480325" y="3970200"/>
              <a:ext cx="252500" cy="252950"/>
            </a:xfrm>
            <a:custGeom>
              <a:rect b="b" l="l" r="r" t="t"/>
              <a:pathLst>
                <a:path extrusionOk="0" h="10118" w="10100">
                  <a:moveTo>
                    <a:pt x="5050" y="4265"/>
                  </a:moveTo>
                  <a:cubicBezTo>
                    <a:pt x="5496" y="4265"/>
                    <a:pt x="5853" y="4622"/>
                    <a:pt x="5853" y="5068"/>
                  </a:cubicBezTo>
                  <a:cubicBezTo>
                    <a:pt x="5853" y="5496"/>
                    <a:pt x="5496" y="5853"/>
                    <a:pt x="5050" y="5853"/>
                  </a:cubicBezTo>
                  <a:cubicBezTo>
                    <a:pt x="4622" y="5853"/>
                    <a:pt x="4247" y="5496"/>
                    <a:pt x="4247" y="5068"/>
                  </a:cubicBezTo>
                  <a:cubicBezTo>
                    <a:pt x="4247" y="4622"/>
                    <a:pt x="4622" y="4265"/>
                    <a:pt x="5050" y="4265"/>
                  </a:cubicBezTo>
                  <a:close/>
                  <a:moveTo>
                    <a:pt x="5050" y="0"/>
                  </a:moveTo>
                  <a:lnTo>
                    <a:pt x="4889" y="536"/>
                  </a:lnTo>
                  <a:lnTo>
                    <a:pt x="4622" y="1374"/>
                  </a:lnTo>
                  <a:lnTo>
                    <a:pt x="3997" y="3391"/>
                  </a:lnTo>
                  <a:lnTo>
                    <a:pt x="2748" y="2730"/>
                  </a:lnTo>
                  <a:lnTo>
                    <a:pt x="3391" y="3979"/>
                  </a:lnTo>
                  <a:lnTo>
                    <a:pt x="1374" y="4622"/>
                  </a:lnTo>
                  <a:lnTo>
                    <a:pt x="536" y="4871"/>
                  </a:lnTo>
                  <a:lnTo>
                    <a:pt x="1" y="5050"/>
                  </a:lnTo>
                  <a:lnTo>
                    <a:pt x="536" y="5228"/>
                  </a:lnTo>
                  <a:lnTo>
                    <a:pt x="1339" y="5496"/>
                  </a:lnTo>
                  <a:lnTo>
                    <a:pt x="3373" y="6120"/>
                  </a:lnTo>
                  <a:lnTo>
                    <a:pt x="2730" y="7387"/>
                  </a:lnTo>
                  <a:lnTo>
                    <a:pt x="3979" y="6727"/>
                  </a:lnTo>
                  <a:lnTo>
                    <a:pt x="4622" y="8761"/>
                  </a:lnTo>
                  <a:lnTo>
                    <a:pt x="4872" y="9582"/>
                  </a:lnTo>
                  <a:lnTo>
                    <a:pt x="5032" y="10117"/>
                  </a:lnTo>
                  <a:lnTo>
                    <a:pt x="5211" y="9582"/>
                  </a:lnTo>
                  <a:lnTo>
                    <a:pt x="5478" y="8761"/>
                  </a:lnTo>
                  <a:lnTo>
                    <a:pt x="6121" y="6709"/>
                  </a:lnTo>
                  <a:lnTo>
                    <a:pt x="7370" y="7369"/>
                  </a:lnTo>
                  <a:lnTo>
                    <a:pt x="7370" y="7369"/>
                  </a:lnTo>
                  <a:lnTo>
                    <a:pt x="6709" y="6120"/>
                  </a:lnTo>
                  <a:lnTo>
                    <a:pt x="8743" y="5478"/>
                  </a:lnTo>
                  <a:lnTo>
                    <a:pt x="9564" y="5210"/>
                  </a:lnTo>
                  <a:lnTo>
                    <a:pt x="10099" y="5032"/>
                  </a:lnTo>
                  <a:lnTo>
                    <a:pt x="9564" y="4889"/>
                  </a:lnTo>
                  <a:lnTo>
                    <a:pt x="8743" y="4640"/>
                  </a:lnTo>
                  <a:lnTo>
                    <a:pt x="6727" y="3997"/>
                  </a:lnTo>
                  <a:lnTo>
                    <a:pt x="7370" y="2730"/>
                  </a:lnTo>
                  <a:lnTo>
                    <a:pt x="7370" y="2730"/>
                  </a:lnTo>
                  <a:lnTo>
                    <a:pt x="6121" y="3391"/>
                  </a:lnTo>
                  <a:lnTo>
                    <a:pt x="5478" y="1356"/>
                  </a:lnTo>
                  <a:lnTo>
                    <a:pt x="5211" y="536"/>
                  </a:lnTo>
                  <a:lnTo>
                    <a:pt x="505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47" name="Google Shape;1847;p40"/>
            <p:cNvSpPr/>
            <p:nvPr/>
          </p:nvSpPr>
          <p:spPr>
            <a:xfrm>
              <a:off x="625300" y="4115175"/>
              <a:ext cx="92800" cy="92800"/>
            </a:xfrm>
            <a:custGeom>
              <a:rect b="b" l="l" r="r" t="t"/>
              <a:pathLst>
                <a:path extrusionOk="0" h="3712" w="3712">
                  <a:moveTo>
                    <a:pt x="3712" y="0"/>
                  </a:moveTo>
                  <a:lnTo>
                    <a:pt x="3105" y="197"/>
                  </a:lnTo>
                  <a:lnTo>
                    <a:pt x="2837" y="268"/>
                  </a:lnTo>
                  <a:cubicBezTo>
                    <a:pt x="2695" y="750"/>
                    <a:pt x="2481" y="1178"/>
                    <a:pt x="2159" y="1570"/>
                  </a:cubicBezTo>
                  <a:cubicBezTo>
                    <a:pt x="1999" y="1785"/>
                    <a:pt x="1785" y="1981"/>
                    <a:pt x="1571" y="2177"/>
                  </a:cubicBezTo>
                  <a:cubicBezTo>
                    <a:pt x="1178" y="2480"/>
                    <a:pt x="750" y="2712"/>
                    <a:pt x="268" y="2837"/>
                  </a:cubicBezTo>
                  <a:lnTo>
                    <a:pt x="179" y="3123"/>
                  </a:lnTo>
                  <a:lnTo>
                    <a:pt x="0" y="3712"/>
                  </a:lnTo>
                  <a:cubicBezTo>
                    <a:pt x="875" y="3587"/>
                    <a:pt x="1678" y="3176"/>
                    <a:pt x="2338" y="2570"/>
                  </a:cubicBezTo>
                  <a:cubicBezTo>
                    <a:pt x="2409" y="2480"/>
                    <a:pt x="2498" y="2409"/>
                    <a:pt x="2570" y="2320"/>
                  </a:cubicBezTo>
                  <a:cubicBezTo>
                    <a:pt x="3176" y="1677"/>
                    <a:pt x="3569" y="857"/>
                    <a:pt x="371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48" name="Google Shape;1848;p40"/>
            <p:cNvSpPr/>
            <p:nvPr/>
          </p:nvSpPr>
          <p:spPr>
            <a:xfrm>
              <a:off x="625300" y="3985375"/>
              <a:ext cx="92800" cy="92800"/>
            </a:xfrm>
            <a:custGeom>
              <a:rect b="b" l="l" r="r" t="t"/>
              <a:pathLst>
                <a:path extrusionOk="0" h="3712" w="3712">
                  <a:moveTo>
                    <a:pt x="0" y="0"/>
                  </a:moveTo>
                  <a:lnTo>
                    <a:pt x="179" y="589"/>
                  </a:lnTo>
                  <a:lnTo>
                    <a:pt x="286" y="874"/>
                  </a:lnTo>
                  <a:cubicBezTo>
                    <a:pt x="750" y="1017"/>
                    <a:pt x="1178" y="1231"/>
                    <a:pt x="1553" y="1535"/>
                  </a:cubicBezTo>
                  <a:cubicBezTo>
                    <a:pt x="1785" y="1713"/>
                    <a:pt x="1981" y="1927"/>
                    <a:pt x="2159" y="2159"/>
                  </a:cubicBezTo>
                  <a:cubicBezTo>
                    <a:pt x="2481" y="2534"/>
                    <a:pt x="2695" y="2962"/>
                    <a:pt x="2837" y="3444"/>
                  </a:cubicBezTo>
                  <a:lnTo>
                    <a:pt x="3105" y="3515"/>
                  </a:lnTo>
                  <a:lnTo>
                    <a:pt x="3712" y="3711"/>
                  </a:lnTo>
                  <a:cubicBezTo>
                    <a:pt x="3569" y="2855"/>
                    <a:pt x="3159" y="2034"/>
                    <a:pt x="2570" y="1392"/>
                  </a:cubicBezTo>
                  <a:cubicBezTo>
                    <a:pt x="2481" y="1303"/>
                    <a:pt x="2409" y="1231"/>
                    <a:pt x="2320" y="1142"/>
                  </a:cubicBezTo>
                  <a:cubicBezTo>
                    <a:pt x="1678" y="553"/>
                    <a:pt x="875" y="143"/>
                    <a:pt x="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49" name="Google Shape;1849;p40"/>
            <p:cNvSpPr/>
            <p:nvPr/>
          </p:nvSpPr>
          <p:spPr>
            <a:xfrm>
              <a:off x="495050" y="3985375"/>
              <a:ext cx="93250" cy="92350"/>
            </a:xfrm>
            <a:custGeom>
              <a:rect b="b" l="l" r="r" t="t"/>
              <a:pathLst>
                <a:path extrusionOk="0" h="3694" w="3730">
                  <a:moveTo>
                    <a:pt x="3729" y="0"/>
                  </a:moveTo>
                  <a:cubicBezTo>
                    <a:pt x="2855" y="143"/>
                    <a:pt x="2034" y="535"/>
                    <a:pt x="1392" y="1124"/>
                  </a:cubicBezTo>
                  <a:cubicBezTo>
                    <a:pt x="1303" y="1213"/>
                    <a:pt x="1232" y="1285"/>
                    <a:pt x="1160" y="1374"/>
                  </a:cubicBezTo>
                  <a:cubicBezTo>
                    <a:pt x="553" y="2034"/>
                    <a:pt x="143" y="2837"/>
                    <a:pt x="0" y="3694"/>
                  </a:cubicBezTo>
                  <a:lnTo>
                    <a:pt x="589" y="3515"/>
                  </a:lnTo>
                  <a:lnTo>
                    <a:pt x="892" y="3426"/>
                  </a:lnTo>
                  <a:cubicBezTo>
                    <a:pt x="1017" y="2962"/>
                    <a:pt x="1249" y="2516"/>
                    <a:pt x="1553" y="2123"/>
                  </a:cubicBezTo>
                  <a:cubicBezTo>
                    <a:pt x="1731" y="1909"/>
                    <a:pt x="1927" y="1695"/>
                    <a:pt x="2159" y="1517"/>
                  </a:cubicBezTo>
                  <a:cubicBezTo>
                    <a:pt x="2552" y="1213"/>
                    <a:pt x="2980" y="999"/>
                    <a:pt x="3444" y="857"/>
                  </a:cubicBezTo>
                  <a:lnTo>
                    <a:pt x="3533" y="589"/>
                  </a:lnTo>
                  <a:lnTo>
                    <a:pt x="3729"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50" name="Google Shape;1850;p40"/>
            <p:cNvSpPr/>
            <p:nvPr/>
          </p:nvSpPr>
          <p:spPr>
            <a:xfrm>
              <a:off x="495050" y="4115625"/>
              <a:ext cx="93250" cy="92350"/>
            </a:xfrm>
            <a:custGeom>
              <a:rect b="b" l="l" r="r" t="t"/>
              <a:pathLst>
                <a:path extrusionOk="0" h="3694" w="3730">
                  <a:moveTo>
                    <a:pt x="0" y="0"/>
                  </a:moveTo>
                  <a:cubicBezTo>
                    <a:pt x="161" y="874"/>
                    <a:pt x="553" y="1677"/>
                    <a:pt x="1160" y="2320"/>
                  </a:cubicBezTo>
                  <a:cubicBezTo>
                    <a:pt x="1232" y="2409"/>
                    <a:pt x="1303" y="2480"/>
                    <a:pt x="1392" y="2569"/>
                  </a:cubicBezTo>
                  <a:cubicBezTo>
                    <a:pt x="2034" y="3158"/>
                    <a:pt x="2855" y="3569"/>
                    <a:pt x="3729" y="3694"/>
                  </a:cubicBezTo>
                  <a:lnTo>
                    <a:pt x="3515" y="3105"/>
                  </a:lnTo>
                  <a:lnTo>
                    <a:pt x="3444" y="2819"/>
                  </a:lnTo>
                  <a:cubicBezTo>
                    <a:pt x="2980" y="2694"/>
                    <a:pt x="2534" y="2462"/>
                    <a:pt x="2159" y="2159"/>
                  </a:cubicBezTo>
                  <a:cubicBezTo>
                    <a:pt x="1927" y="1981"/>
                    <a:pt x="1731" y="1767"/>
                    <a:pt x="1553" y="1570"/>
                  </a:cubicBezTo>
                  <a:cubicBezTo>
                    <a:pt x="1249" y="1178"/>
                    <a:pt x="1017" y="750"/>
                    <a:pt x="892" y="268"/>
                  </a:cubicBezTo>
                  <a:lnTo>
                    <a:pt x="607" y="179"/>
                  </a:lnTo>
                  <a:lnTo>
                    <a:pt x="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51" name="Google Shape;1851;p40"/>
          <p:cNvSpPr/>
          <p:nvPr/>
        </p:nvSpPr>
        <p:spPr>
          <a:xfrm>
            <a:off x="2683571" y="4920169"/>
            <a:ext cx="193442" cy="308322"/>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52" name="Google Shape;1852;p40"/>
          <p:cNvGrpSpPr/>
          <p:nvPr/>
        </p:nvGrpSpPr>
        <p:grpSpPr>
          <a:xfrm>
            <a:off x="3091943" y="4898931"/>
            <a:ext cx="334400" cy="344208"/>
            <a:chOff x="5745250" y="4378350"/>
            <a:chExt cx="252950" cy="252500"/>
          </a:xfrm>
        </p:grpSpPr>
        <p:sp>
          <p:nvSpPr>
            <p:cNvPr id="1853" name="Google Shape;1853;p40"/>
            <p:cNvSpPr/>
            <p:nvPr/>
          </p:nvSpPr>
          <p:spPr>
            <a:xfrm>
              <a:off x="5745250" y="4378350"/>
              <a:ext cx="252950" cy="252500"/>
            </a:xfrm>
            <a:custGeom>
              <a:rect b="b" l="l" r="r" t="t"/>
              <a:pathLst>
                <a:path extrusionOk="0" h="10100" w="10118">
                  <a:moveTo>
                    <a:pt x="5068" y="536"/>
                  </a:moveTo>
                  <a:cubicBezTo>
                    <a:pt x="5728" y="536"/>
                    <a:pt x="6334" y="678"/>
                    <a:pt x="6888" y="928"/>
                  </a:cubicBezTo>
                  <a:lnTo>
                    <a:pt x="6459" y="1267"/>
                  </a:lnTo>
                  <a:cubicBezTo>
                    <a:pt x="6406" y="1303"/>
                    <a:pt x="6370" y="1339"/>
                    <a:pt x="6299" y="1339"/>
                  </a:cubicBezTo>
                  <a:lnTo>
                    <a:pt x="6031" y="1339"/>
                  </a:lnTo>
                  <a:cubicBezTo>
                    <a:pt x="6013" y="1339"/>
                    <a:pt x="5978" y="1339"/>
                    <a:pt x="5942" y="1321"/>
                  </a:cubicBezTo>
                  <a:cubicBezTo>
                    <a:pt x="5942" y="1321"/>
                    <a:pt x="5300" y="928"/>
                    <a:pt x="4925" y="928"/>
                  </a:cubicBezTo>
                  <a:cubicBezTo>
                    <a:pt x="4568" y="928"/>
                    <a:pt x="3979" y="1160"/>
                    <a:pt x="3729" y="1339"/>
                  </a:cubicBezTo>
                  <a:cubicBezTo>
                    <a:pt x="3337" y="1588"/>
                    <a:pt x="3747" y="1713"/>
                    <a:pt x="3837" y="1731"/>
                  </a:cubicBezTo>
                  <a:lnTo>
                    <a:pt x="4247" y="1731"/>
                  </a:lnTo>
                  <a:cubicBezTo>
                    <a:pt x="4336" y="1731"/>
                    <a:pt x="4407" y="1695"/>
                    <a:pt x="4461" y="1624"/>
                  </a:cubicBezTo>
                  <a:lnTo>
                    <a:pt x="4622" y="1392"/>
                  </a:lnTo>
                  <a:cubicBezTo>
                    <a:pt x="4639" y="1356"/>
                    <a:pt x="4675" y="1339"/>
                    <a:pt x="4729" y="1339"/>
                  </a:cubicBezTo>
                  <a:lnTo>
                    <a:pt x="4925" y="1339"/>
                  </a:lnTo>
                  <a:lnTo>
                    <a:pt x="4657" y="1803"/>
                  </a:lnTo>
                  <a:cubicBezTo>
                    <a:pt x="4586" y="1927"/>
                    <a:pt x="4461" y="1999"/>
                    <a:pt x="4300" y="1999"/>
                  </a:cubicBezTo>
                  <a:lnTo>
                    <a:pt x="3944" y="1999"/>
                  </a:lnTo>
                  <a:cubicBezTo>
                    <a:pt x="3908" y="1999"/>
                    <a:pt x="3837" y="2017"/>
                    <a:pt x="3801" y="2034"/>
                  </a:cubicBezTo>
                  <a:lnTo>
                    <a:pt x="3462" y="2266"/>
                  </a:lnTo>
                  <a:lnTo>
                    <a:pt x="3194" y="2266"/>
                  </a:lnTo>
                  <a:cubicBezTo>
                    <a:pt x="3123" y="2266"/>
                    <a:pt x="3069" y="2320"/>
                    <a:pt x="3069" y="2391"/>
                  </a:cubicBezTo>
                  <a:lnTo>
                    <a:pt x="3069" y="2534"/>
                  </a:lnTo>
                  <a:cubicBezTo>
                    <a:pt x="3069" y="2605"/>
                    <a:pt x="3016" y="2659"/>
                    <a:pt x="2927" y="2659"/>
                  </a:cubicBezTo>
                  <a:lnTo>
                    <a:pt x="2819" y="2659"/>
                  </a:lnTo>
                  <a:cubicBezTo>
                    <a:pt x="2730" y="2659"/>
                    <a:pt x="2641" y="2713"/>
                    <a:pt x="2588" y="2784"/>
                  </a:cubicBezTo>
                  <a:lnTo>
                    <a:pt x="2427" y="3034"/>
                  </a:lnTo>
                  <a:cubicBezTo>
                    <a:pt x="2427" y="3069"/>
                    <a:pt x="2409" y="3087"/>
                    <a:pt x="2409" y="3123"/>
                  </a:cubicBezTo>
                  <a:lnTo>
                    <a:pt x="2409" y="3194"/>
                  </a:lnTo>
                  <a:cubicBezTo>
                    <a:pt x="2409" y="3283"/>
                    <a:pt x="2463" y="3319"/>
                    <a:pt x="2534" y="3319"/>
                  </a:cubicBezTo>
                  <a:lnTo>
                    <a:pt x="3016" y="3319"/>
                  </a:lnTo>
                  <a:cubicBezTo>
                    <a:pt x="3051" y="3319"/>
                    <a:pt x="3087" y="3319"/>
                    <a:pt x="3105" y="3301"/>
                  </a:cubicBezTo>
                  <a:lnTo>
                    <a:pt x="3533" y="2873"/>
                  </a:lnTo>
                  <a:cubicBezTo>
                    <a:pt x="3569" y="2837"/>
                    <a:pt x="3640" y="2802"/>
                    <a:pt x="3712" y="2802"/>
                  </a:cubicBezTo>
                  <a:lnTo>
                    <a:pt x="3765" y="2802"/>
                  </a:lnTo>
                  <a:cubicBezTo>
                    <a:pt x="3837" y="2802"/>
                    <a:pt x="3890" y="2837"/>
                    <a:pt x="3908" y="2909"/>
                  </a:cubicBezTo>
                  <a:lnTo>
                    <a:pt x="3979" y="3230"/>
                  </a:lnTo>
                  <a:cubicBezTo>
                    <a:pt x="3997" y="3301"/>
                    <a:pt x="4033" y="3337"/>
                    <a:pt x="4104" y="3337"/>
                  </a:cubicBezTo>
                  <a:lnTo>
                    <a:pt x="4140" y="3337"/>
                  </a:lnTo>
                  <a:cubicBezTo>
                    <a:pt x="4211" y="3337"/>
                    <a:pt x="4265" y="3301"/>
                    <a:pt x="4265" y="3212"/>
                  </a:cubicBezTo>
                  <a:lnTo>
                    <a:pt x="4265" y="2855"/>
                  </a:lnTo>
                  <a:cubicBezTo>
                    <a:pt x="4265" y="2837"/>
                    <a:pt x="4283" y="2802"/>
                    <a:pt x="4300" y="2766"/>
                  </a:cubicBezTo>
                  <a:lnTo>
                    <a:pt x="4407" y="2659"/>
                  </a:lnTo>
                  <a:lnTo>
                    <a:pt x="4515" y="2962"/>
                  </a:lnTo>
                  <a:cubicBezTo>
                    <a:pt x="4515" y="3034"/>
                    <a:pt x="4568" y="3069"/>
                    <a:pt x="4639" y="3069"/>
                  </a:cubicBezTo>
                  <a:lnTo>
                    <a:pt x="4746" y="3069"/>
                  </a:lnTo>
                  <a:cubicBezTo>
                    <a:pt x="4782" y="3069"/>
                    <a:pt x="4818" y="3052"/>
                    <a:pt x="4836" y="3034"/>
                  </a:cubicBezTo>
                  <a:lnTo>
                    <a:pt x="4889" y="2962"/>
                  </a:lnTo>
                  <a:cubicBezTo>
                    <a:pt x="4925" y="2944"/>
                    <a:pt x="4943" y="2927"/>
                    <a:pt x="4996" y="2927"/>
                  </a:cubicBezTo>
                  <a:lnTo>
                    <a:pt x="5068" y="2927"/>
                  </a:lnTo>
                  <a:cubicBezTo>
                    <a:pt x="5139" y="2927"/>
                    <a:pt x="5193" y="2980"/>
                    <a:pt x="5193" y="3069"/>
                  </a:cubicBezTo>
                  <a:lnTo>
                    <a:pt x="5193" y="3194"/>
                  </a:lnTo>
                  <a:cubicBezTo>
                    <a:pt x="5193" y="3283"/>
                    <a:pt x="5264" y="3319"/>
                    <a:pt x="5335" y="3319"/>
                  </a:cubicBezTo>
                  <a:lnTo>
                    <a:pt x="5817" y="3319"/>
                  </a:lnTo>
                  <a:cubicBezTo>
                    <a:pt x="5906" y="3319"/>
                    <a:pt x="5978" y="3426"/>
                    <a:pt x="5924" y="3498"/>
                  </a:cubicBezTo>
                  <a:lnTo>
                    <a:pt x="5888" y="3622"/>
                  </a:lnTo>
                  <a:cubicBezTo>
                    <a:pt x="5874" y="3682"/>
                    <a:pt x="5834" y="3716"/>
                    <a:pt x="5781" y="3716"/>
                  </a:cubicBezTo>
                  <a:cubicBezTo>
                    <a:pt x="5770" y="3716"/>
                    <a:pt x="5758" y="3715"/>
                    <a:pt x="5746" y="3712"/>
                  </a:cubicBezTo>
                  <a:lnTo>
                    <a:pt x="5103" y="3605"/>
                  </a:lnTo>
                  <a:lnTo>
                    <a:pt x="5014" y="3605"/>
                  </a:lnTo>
                  <a:lnTo>
                    <a:pt x="4461" y="3712"/>
                  </a:lnTo>
                  <a:cubicBezTo>
                    <a:pt x="4445" y="3717"/>
                    <a:pt x="4431" y="3719"/>
                    <a:pt x="4418" y="3719"/>
                  </a:cubicBezTo>
                  <a:cubicBezTo>
                    <a:pt x="4385" y="3719"/>
                    <a:pt x="4356" y="3706"/>
                    <a:pt x="4318" y="3694"/>
                  </a:cubicBezTo>
                  <a:cubicBezTo>
                    <a:pt x="4158" y="3640"/>
                    <a:pt x="3658" y="3462"/>
                    <a:pt x="3462" y="3462"/>
                  </a:cubicBezTo>
                  <a:cubicBezTo>
                    <a:pt x="1892" y="3462"/>
                    <a:pt x="1874" y="4532"/>
                    <a:pt x="1874" y="4925"/>
                  </a:cubicBezTo>
                  <a:cubicBezTo>
                    <a:pt x="1874" y="5460"/>
                    <a:pt x="2177" y="5853"/>
                    <a:pt x="2677" y="5853"/>
                  </a:cubicBezTo>
                  <a:cubicBezTo>
                    <a:pt x="2695" y="5853"/>
                    <a:pt x="2714" y="5853"/>
                    <a:pt x="2733" y="5853"/>
                  </a:cubicBezTo>
                  <a:cubicBezTo>
                    <a:pt x="3311" y="5853"/>
                    <a:pt x="3997" y="5870"/>
                    <a:pt x="3997" y="6923"/>
                  </a:cubicBezTo>
                  <a:lnTo>
                    <a:pt x="3997" y="7744"/>
                  </a:lnTo>
                  <a:cubicBezTo>
                    <a:pt x="3997" y="7905"/>
                    <a:pt x="4051" y="8047"/>
                    <a:pt x="4158" y="8172"/>
                  </a:cubicBezTo>
                  <a:lnTo>
                    <a:pt x="4550" y="8636"/>
                  </a:lnTo>
                  <a:cubicBezTo>
                    <a:pt x="4639" y="8725"/>
                    <a:pt x="4729" y="8779"/>
                    <a:pt x="4854" y="8779"/>
                  </a:cubicBezTo>
                  <a:lnTo>
                    <a:pt x="5175" y="8779"/>
                  </a:lnTo>
                  <a:cubicBezTo>
                    <a:pt x="5282" y="8779"/>
                    <a:pt x="5389" y="8743"/>
                    <a:pt x="5460" y="8654"/>
                  </a:cubicBezTo>
                  <a:lnTo>
                    <a:pt x="5764" y="8351"/>
                  </a:lnTo>
                  <a:cubicBezTo>
                    <a:pt x="5835" y="8279"/>
                    <a:pt x="5888" y="8208"/>
                    <a:pt x="5924" y="8119"/>
                  </a:cubicBezTo>
                  <a:lnTo>
                    <a:pt x="6192" y="7584"/>
                  </a:lnTo>
                  <a:cubicBezTo>
                    <a:pt x="6227" y="7494"/>
                    <a:pt x="6245" y="7387"/>
                    <a:pt x="6245" y="7280"/>
                  </a:cubicBezTo>
                  <a:lnTo>
                    <a:pt x="6245" y="6691"/>
                  </a:lnTo>
                  <a:cubicBezTo>
                    <a:pt x="6245" y="6567"/>
                    <a:pt x="6299" y="6459"/>
                    <a:pt x="6370" y="6406"/>
                  </a:cubicBezTo>
                  <a:lnTo>
                    <a:pt x="7084" y="5692"/>
                  </a:lnTo>
                  <a:cubicBezTo>
                    <a:pt x="7120" y="5639"/>
                    <a:pt x="7120" y="5532"/>
                    <a:pt x="7066" y="5496"/>
                  </a:cubicBezTo>
                  <a:cubicBezTo>
                    <a:pt x="7066" y="5496"/>
                    <a:pt x="6263" y="5050"/>
                    <a:pt x="5835" y="4193"/>
                  </a:cubicBezTo>
                  <a:cubicBezTo>
                    <a:pt x="5781" y="4104"/>
                    <a:pt x="5835" y="3997"/>
                    <a:pt x="5942" y="3997"/>
                  </a:cubicBezTo>
                  <a:lnTo>
                    <a:pt x="5995" y="3997"/>
                  </a:lnTo>
                  <a:lnTo>
                    <a:pt x="6763" y="4979"/>
                  </a:lnTo>
                  <a:cubicBezTo>
                    <a:pt x="6812" y="5048"/>
                    <a:pt x="6890" y="5085"/>
                    <a:pt x="6967" y="5085"/>
                  </a:cubicBezTo>
                  <a:cubicBezTo>
                    <a:pt x="7029" y="5085"/>
                    <a:pt x="7090" y="5062"/>
                    <a:pt x="7137" y="5014"/>
                  </a:cubicBezTo>
                  <a:lnTo>
                    <a:pt x="7583" y="4640"/>
                  </a:lnTo>
                  <a:cubicBezTo>
                    <a:pt x="7655" y="4586"/>
                    <a:pt x="7655" y="4479"/>
                    <a:pt x="7566" y="4425"/>
                  </a:cubicBezTo>
                  <a:lnTo>
                    <a:pt x="7173" y="4193"/>
                  </a:lnTo>
                  <a:cubicBezTo>
                    <a:pt x="7120" y="4158"/>
                    <a:pt x="7102" y="4086"/>
                    <a:pt x="7120" y="4033"/>
                  </a:cubicBezTo>
                  <a:lnTo>
                    <a:pt x="7120" y="3997"/>
                  </a:lnTo>
                  <a:cubicBezTo>
                    <a:pt x="7155" y="3950"/>
                    <a:pt x="7199" y="3926"/>
                    <a:pt x="7245" y="3926"/>
                  </a:cubicBezTo>
                  <a:cubicBezTo>
                    <a:pt x="7268" y="3926"/>
                    <a:pt x="7292" y="3932"/>
                    <a:pt x="7316" y="3944"/>
                  </a:cubicBezTo>
                  <a:lnTo>
                    <a:pt x="7798" y="4229"/>
                  </a:lnTo>
                  <a:cubicBezTo>
                    <a:pt x="7833" y="4265"/>
                    <a:pt x="7887" y="4283"/>
                    <a:pt x="7922" y="4283"/>
                  </a:cubicBezTo>
                  <a:lnTo>
                    <a:pt x="8083" y="4283"/>
                  </a:lnTo>
                  <a:cubicBezTo>
                    <a:pt x="8190" y="4283"/>
                    <a:pt x="8279" y="4336"/>
                    <a:pt x="8315" y="4425"/>
                  </a:cubicBezTo>
                  <a:lnTo>
                    <a:pt x="8708" y="5318"/>
                  </a:lnTo>
                  <a:cubicBezTo>
                    <a:pt x="8743" y="5407"/>
                    <a:pt x="8832" y="5478"/>
                    <a:pt x="8940" y="5478"/>
                  </a:cubicBezTo>
                  <a:cubicBezTo>
                    <a:pt x="9064" y="5478"/>
                    <a:pt x="9171" y="5371"/>
                    <a:pt x="9171" y="5246"/>
                  </a:cubicBezTo>
                  <a:lnTo>
                    <a:pt x="9171" y="4871"/>
                  </a:lnTo>
                  <a:cubicBezTo>
                    <a:pt x="9171" y="4836"/>
                    <a:pt x="9189" y="4782"/>
                    <a:pt x="9225" y="4764"/>
                  </a:cubicBezTo>
                  <a:lnTo>
                    <a:pt x="9528" y="4532"/>
                  </a:lnTo>
                  <a:cubicBezTo>
                    <a:pt x="9564" y="4693"/>
                    <a:pt x="9564" y="4889"/>
                    <a:pt x="9564" y="5068"/>
                  </a:cubicBezTo>
                  <a:cubicBezTo>
                    <a:pt x="9582" y="7548"/>
                    <a:pt x="7566" y="9564"/>
                    <a:pt x="5068" y="9564"/>
                  </a:cubicBezTo>
                  <a:cubicBezTo>
                    <a:pt x="2570" y="9564"/>
                    <a:pt x="536" y="7548"/>
                    <a:pt x="536" y="5050"/>
                  </a:cubicBezTo>
                  <a:cubicBezTo>
                    <a:pt x="536" y="2570"/>
                    <a:pt x="2570" y="536"/>
                    <a:pt x="5068" y="536"/>
                  </a:cubicBezTo>
                  <a:close/>
                  <a:moveTo>
                    <a:pt x="5068" y="0"/>
                  </a:moveTo>
                  <a:cubicBezTo>
                    <a:pt x="2266" y="0"/>
                    <a:pt x="0" y="2266"/>
                    <a:pt x="0" y="5050"/>
                  </a:cubicBezTo>
                  <a:cubicBezTo>
                    <a:pt x="0" y="7851"/>
                    <a:pt x="2266" y="10099"/>
                    <a:pt x="5068" y="10099"/>
                  </a:cubicBezTo>
                  <a:cubicBezTo>
                    <a:pt x="7851" y="10099"/>
                    <a:pt x="10117" y="7851"/>
                    <a:pt x="10117" y="5050"/>
                  </a:cubicBezTo>
                  <a:cubicBezTo>
                    <a:pt x="10117" y="2266"/>
                    <a:pt x="7851" y="0"/>
                    <a:pt x="50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54" name="Google Shape;1854;p40"/>
            <p:cNvSpPr/>
            <p:nvPr/>
          </p:nvSpPr>
          <p:spPr>
            <a:xfrm>
              <a:off x="5806350" y="4419725"/>
              <a:ext cx="15650" cy="18425"/>
            </a:xfrm>
            <a:custGeom>
              <a:rect b="b" l="l" r="r" t="t"/>
              <a:pathLst>
                <a:path extrusionOk="0" h="737" w="626">
                  <a:moveTo>
                    <a:pt x="360" y="0"/>
                  </a:moveTo>
                  <a:cubicBezTo>
                    <a:pt x="326" y="0"/>
                    <a:pt x="295" y="14"/>
                    <a:pt x="268" y="40"/>
                  </a:cubicBezTo>
                  <a:lnTo>
                    <a:pt x="54" y="255"/>
                  </a:lnTo>
                  <a:cubicBezTo>
                    <a:pt x="1" y="308"/>
                    <a:pt x="1" y="379"/>
                    <a:pt x="54" y="451"/>
                  </a:cubicBezTo>
                  <a:lnTo>
                    <a:pt x="233" y="611"/>
                  </a:lnTo>
                  <a:lnTo>
                    <a:pt x="233" y="736"/>
                  </a:lnTo>
                  <a:lnTo>
                    <a:pt x="358" y="736"/>
                  </a:lnTo>
                  <a:cubicBezTo>
                    <a:pt x="447" y="736"/>
                    <a:pt x="483" y="701"/>
                    <a:pt x="483" y="611"/>
                  </a:cubicBezTo>
                  <a:lnTo>
                    <a:pt x="483" y="469"/>
                  </a:lnTo>
                  <a:lnTo>
                    <a:pt x="625" y="469"/>
                  </a:lnTo>
                  <a:lnTo>
                    <a:pt x="625" y="272"/>
                  </a:lnTo>
                  <a:cubicBezTo>
                    <a:pt x="625" y="219"/>
                    <a:pt x="607" y="201"/>
                    <a:pt x="590" y="183"/>
                  </a:cubicBezTo>
                  <a:lnTo>
                    <a:pt x="465" y="40"/>
                  </a:lnTo>
                  <a:cubicBezTo>
                    <a:pt x="429" y="14"/>
                    <a:pt x="393" y="0"/>
                    <a:pt x="360"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55" name="Google Shape;1855;p40"/>
          <p:cNvGrpSpPr/>
          <p:nvPr/>
        </p:nvGrpSpPr>
        <p:grpSpPr>
          <a:xfrm>
            <a:off x="3601442" y="4903191"/>
            <a:ext cx="334400" cy="344821"/>
            <a:chOff x="6130650" y="4381475"/>
            <a:chExt cx="252950" cy="252950"/>
          </a:xfrm>
        </p:grpSpPr>
        <p:sp>
          <p:nvSpPr>
            <p:cNvPr id="1856" name="Google Shape;1856;p40"/>
            <p:cNvSpPr/>
            <p:nvPr/>
          </p:nvSpPr>
          <p:spPr>
            <a:xfrm>
              <a:off x="6130650" y="4381475"/>
              <a:ext cx="252950" cy="252950"/>
            </a:xfrm>
            <a:custGeom>
              <a:rect b="b" l="l" r="r" t="t"/>
              <a:pathLst>
                <a:path extrusionOk="0" h="10118" w="10118">
                  <a:moveTo>
                    <a:pt x="5710" y="678"/>
                  </a:moveTo>
                  <a:lnTo>
                    <a:pt x="5835" y="910"/>
                  </a:lnTo>
                  <a:cubicBezTo>
                    <a:pt x="5871" y="928"/>
                    <a:pt x="5906" y="946"/>
                    <a:pt x="5924" y="946"/>
                  </a:cubicBezTo>
                  <a:lnTo>
                    <a:pt x="6263" y="946"/>
                  </a:lnTo>
                  <a:cubicBezTo>
                    <a:pt x="6352" y="946"/>
                    <a:pt x="6406" y="892"/>
                    <a:pt x="6406" y="803"/>
                  </a:cubicBezTo>
                  <a:lnTo>
                    <a:pt x="6406" y="732"/>
                  </a:lnTo>
                  <a:cubicBezTo>
                    <a:pt x="8262" y="1321"/>
                    <a:pt x="9600" y="3034"/>
                    <a:pt x="9600" y="5068"/>
                  </a:cubicBezTo>
                  <a:cubicBezTo>
                    <a:pt x="9600" y="6959"/>
                    <a:pt x="8422" y="8583"/>
                    <a:pt x="6781" y="9261"/>
                  </a:cubicBezTo>
                  <a:cubicBezTo>
                    <a:pt x="7066" y="9011"/>
                    <a:pt x="7566" y="8583"/>
                    <a:pt x="7726" y="8386"/>
                  </a:cubicBezTo>
                  <a:cubicBezTo>
                    <a:pt x="7958" y="8137"/>
                    <a:pt x="7994" y="7726"/>
                    <a:pt x="7994" y="7726"/>
                  </a:cubicBezTo>
                  <a:cubicBezTo>
                    <a:pt x="7994" y="7726"/>
                    <a:pt x="8922" y="7476"/>
                    <a:pt x="8922" y="6798"/>
                  </a:cubicBezTo>
                  <a:cubicBezTo>
                    <a:pt x="8922" y="6334"/>
                    <a:pt x="7994" y="6120"/>
                    <a:pt x="7994" y="6120"/>
                  </a:cubicBezTo>
                  <a:cubicBezTo>
                    <a:pt x="7833" y="5621"/>
                    <a:pt x="7048" y="5335"/>
                    <a:pt x="6406" y="5335"/>
                  </a:cubicBezTo>
                  <a:cubicBezTo>
                    <a:pt x="6263" y="5335"/>
                    <a:pt x="5728" y="5603"/>
                    <a:pt x="5728" y="5603"/>
                  </a:cubicBezTo>
                  <a:lnTo>
                    <a:pt x="5460" y="5460"/>
                  </a:lnTo>
                  <a:lnTo>
                    <a:pt x="5460" y="5068"/>
                  </a:lnTo>
                  <a:cubicBezTo>
                    <a:pt x="5460" y="4996"/>
                    <a:pt x="5425" y="4925"/>
                    <a:pt x="5335" y="4925"/>
                  </a:cubicBezTo>
                  <a:lnTo>
                    <a:pt x="5068" y="4925"/>
                  </a:lnTo>
                  <a:lnTo>
                    <a:pt x="5068" y="4532"/>
                  </a:lnTo>
                  <a:cubicBezTo>
                    <a:pt x="5068" y="4461"/>
                    <a:pt x="5014" y="4407"/>
                    <a:pt x="4943" y="4407"/>
                  </a:cubicBezTo>
                  <a:lnTo>
                    <a:pt x="4800" y="4407"/>
                  </a:lnTo>
                  <a:lnTo>
                    <a:pt x="4657" y="4497"/>
                  </a:lnTo>
                  <a:cubicBezTo>
                    <a:pt x="4616" y="4526"/>
                    <a:pt x="4566" y="4540"/>
                    <a:pt x="4516" y="4540"/>
                  </a:cubicBezTo>
                  <a:cubicBezTo>
                    <a:pt x="4415" y="4540"/>
                    <a:pt x="4312" y="4485"/>
                    <a:pt x="4265" y="4390"/>
                  </a:cubicBezTo>
                  <a:cubicBezTo>
                    <a:pt x="4265" y="4390"/>
                    <a:pt x="4140" y="4193"/>
                    <a:pt x="4140" y="4122"/>
                  </a:cubicBezTo>
                  <a:cubicBezTo>
                    <a:pt x="4140" y="3614"/>
                    <a:pt x="4661" y="3586"/>
                    <a:pt x="4777" y="3586"/>
                  </a:cubicBezTo>
                  <a:cubicBezTo>
                    <a:pt x="4792" y="3586"/>
                    <a:pt x="4800" y="3587"/>
                    <a:pt x="4800" y="3587"/>
                  </a:cubicBezTo>
                  <a:lnTo>
                    <a:pt x="5103" y="3587"/>
                  </a:lnTo>
                  <a:cubicBezTo>
                    <a:pt x="5175" y="3587"/>
                    <a:pt x="5210" y="3640"/>
                    <a:pt x="5228" y="3694"/>
                  </a:cubicBezTo>
                  <a:lnTo>
                    <a:pt x="5300" y="4033"/>
                  </a:lnTo>
                  <a:cubicBezTo>
                    <a:pt x="5317" y="4086"/>
                    <a:pt x="5371" y="4140"/>
                    <a:pt x="5442" y="4140"/>
                  </a:cubicBezTo>
                  <a:lnTo>
                    <a:pt x="5496" y="4140"/>
                  </a:lnTo>
                  <a:cubicBezTo>
                    <a:pt x="5567" y="4140"/>
                    <a:pt x="5621" y="4104"/>
                    <a:pt x="5639" y="4033"/>
                  </a:cubicBezTo>
                  <a:lnTo>
                    <a:pt x="5728" y="3533"/>
                  </a:lnTo>
                  <a:cubicBezTo>
                    <a:pt x="5728" y="3497"/>
                    <a:pt x="5746" y="3462"/>
                    <a:pt x="5781" y="3426"/>
                  </a:cubicBezTo>
                  <a:lnTo>
                    <a:pt x="6156" y="2944"/>
                  </a:lnTo>
                  <a:cubicBezTo>
                    <a:pt x="6227" y="2855"/>
                    <a:pt x="6335" y="2802"/>
                    <a:pt x="6459" y="2802"/>
                  </a:cubicBezTo>
                  <a:lnTo>
                    <a:pt x="6798" y="2802"/>
                  </a:lnTo>
                  <a:cubicBezTo>
                    <a:pt x="6888" y="2802"/>
                    <a:pt x="6923" y="2748"/>
                    <a:pt x="6923" y="2677"/>
                  </a:cubicBezTo>
                  <a:lnTo>
                    <a:pt x="6923" y="2534"/>
                  </a:lnTo>
                  <a:lnTo>
                    <a:pt x="6905" y="2498"/>
                  </a:lnTo>
                  <a:cubicBezTo>
                    <a:pt x="6816" y="2427"/>
                    <a:pt x="6870" y="2266"/>
                    <a:pt x="6995" y="2266"/>
                  </a:cubicBezTo>
                  <a:lnTo>
                    <a:pt x="7066" y="2266"/>
                  </a:lnTo>
                  <a:cubicBezTo>
                    <a:pt x="7155" y="2266"/>
                    <a:pt x="7191" y="2320"/>
                    <a:pt x="7191" y="2409"/>
                  </a:cubicBezTo>
                  <a:cubicBezTo>
                    <a:pt x="7191" y="2480"/>
                    <a:pt x="7262" y="2534"/>
                    <a:pt x="7334" y="2534"/>
                  </a:cubicBezTo>
                  <a:lnTo>
                    <a:pt x="7459" y="2534"/>
                  </a:lnTo>
                  <a:lnTo>
                    <a:pt x="7548" y="2195"/>
                  </a:lnTo>
                  <a:cubicBezTo>
                    <a:pt x="7566" y="2070"/>
                    <a:pt x="7530" y="1963"/>
                    <a:pt x="7423" y="1909"/>
                  </a:cubicBezTo>
                  <a:lnTo>
                    <a:pt x="6299" y="1214"/>
                  </a:lnTo>
                  <a:lnTo>
                    <a:pt x="5996" y="1214"/>
                  </a:lnTo>
                  <a:cubicBezTo>
                    <a:pt x="5853" y="1214"/>
                    <a:pt x="5728" y="1339"/>
                    <a:pt x="5728" y="1463"/>
                  </a:cubicBezTo>
                  <a:lnTo>
                    <a:pt x="5728" y="1606"/>
                  </a:lnTo>
                  <a:cubicBezTo>
                    <a:pt x="5728" y="1695"/>
                    <a:pt x="5674" y="1731"/>
                    <a:pt x="5603" y="1731"/>
                  </a:cubicBezTo>
                  <a:lnTo>
                    <a:pt x="5460" y="1731"/>
                  </a:lnTo>
                  <a:lnTo>
                    <a:pt x="5335" y="1606"/>
                  </a:lnTo>
                  <a:lnTo>
                    <a:pt x="4943" y="1606"/>
                  </a:lnTo>
                  <a:cubicBezTo>
                    <a:pt x="4854" y="1606"/>
                    <a:pt x="4800" y="1553"/>
                    <a:pt x="4800" y="1463"/>
                  </a:cubicBezTo>
                  <a:lnTo>
                    <a:pt x="4800" y="1142"/>
                  </a:lnTo>
                  <a:cubicBezTo>
                    <a:pt x="4800" y="1107"/>
                    <a:pt x="4818" y="1071"/>
                    <a:pt x="4854" y="1035"/>
                  </a:cubicBezTo>
                  <a:lnTo>
                    <a:pt x="5710" y="678"/>
                  </a:lnTo>
                  <a:close/>
                  <a:moveTo>
                    <a:pt x="1731" y="1999"/>
                  </a:moveTo>
                  <a:cubicBezTo>
                    <a:pt x="1856" y="2070"/>
                    <a:pt x="1981" y="2177"/>
                    <a:pt x="1999" y="2266"/>
                  </a:cubicBezTo>
                  <a:lnTo>
                    <a:pt x="1999" y="3105"/>
                  </a:lnTo>
                  <a:cubicBezTo>
                    <a:pt x="1999" y="3176"/>
                    <a:pt x="2017" y="3230"/>
                    <a:pt x="2070" y="3266"/>
                  </a:cubicBezTo>
                  <a:lnTo>
                    <a:pt x="2944" y="4407"/>
                  </a:lnTo>
                  <a:lnTo>
                    <a:pt x="2998" y="4336"/>
                  </a:lnTo>
                  <a:cubicBezTo>
                    <a:pt x="3051" y="4300"/>
                    <a:pt x="3069" y="4229"/>
                    <a:pt x="3034" y="4176"/>
                  </a:cubicBezTo>
                  <a:lnTo>
                    <a:pt x="2873" y="3908"/>
                  </a:lnTo>
                  <a:cubicBezTo>
                    <a:pt x="2812" y="3817"/>
                    <a:pt x="2881" y="3700"/>
                    <a:pt x="2979" y="3700"/>
                  </a:cubicBezTo>
                  <a:cubicBezTo>
                    <a:pt x="2997" y="3700"/>
                    <a:pt x="3015" y="3704"/>
                    <a:pt x="3034" y="3712"/>
                  </a:cubicBezTo>
                  <a:cubicBezTo>
                    <a:pt x="3069" y="3729"/>
                    <a:pt x="3105" y="3747"/>
                    <a:pt x="3105" y="3783"/>
                  </a:cubicBezTo>
                  <a:lnTo>
                    <a:pt x="3551" y="4639"/>
                  </a:lnTo>
                  <a:cubicBezTo>
                    <a:pt x="3605" y="4729"/>
                    <a:pt x="3694" y="4818"/>
                    <a:pt x="3783" y="4836"/>
                  </a:cubicBezTo>
                  <a:lnTo>
                    <a:pt x="4372" y="5032"/>
                  </a:lnTo>
                  <a:cubicBezTo>
                    <a:pt x="4408" y="5050"/>
                    <a:pt x="4443" y="5085"/>
                    <a:pt x="4443" y="5103"/>
                  </a:cubicBezTo>
                  <a:lnTo>
                    <a:pt x="4479" y="5175"/>
                  </a:lnTo>
                  <a:cubicBezTo>
                    <a:pt x="4532" y="5264"/>
                    <a:pt x="4622" y="5317"/>
                    <a:pt x="4729" y="5317"/>
                  </a:cubicBezTo>
                  <a:lnTo>
                    <a:pt x="4889" y="5317"/>
                  </a:lnTo>
                  <a:cubicBezTo>
                    <a:pt x="4925" y="5317"/>
                    <a:pt x="4961" y="5353"/>
                    <a:pt x="4996" y="5371"/>
                  </a:cubicBezTo>
                  <a:lnTo>
                    <a:pt x="5175" y="5621"/>
                  </a:lnTo>
                  <a:cubicBezTo>
                    <a:pt x="5193" y="5674"/>
                    <a:pt x="5264" y="5728"/>
                    <a:pt x="5317" y="5728"/>
                  </a:cubicBezTo>
                  <a:lnTo>
                    <a:pt x="5603" y="5799"/>
                  </a:lnTo>
                  <a:cubicBezTo>
                    <a:pt x="5674" y="5817"/>
                    <a:pt x="5728" y="5906"/>
                    <a:pt x="5692" y="5978"/>
                  </a:cubicBezTo>
                  <a:cubicBezTo>
                    <a:pt x="5692" y="5978"/>
                    <a:pt x="5478" y="6192"/>
                    <a:pt x="5478" y="6495"/>
                  </a:cubicBezTo>
                  <a:cubicBezTo>
                    <a:pt x="5478" y="7369"/>
                    <a:pt x="6281" y="7619"/>
                    <a:pt x="6281" y="7833"/>
                  </a:cubicBezTo>
                  <a:cubicBezTo>
                    <a:pt x="6281" y="8369"/>
                    <a:pt x="6192" y="9118"/>
                    <a:pt x="6174" y="9421"/>
                  </a:cubicBezTo>
                  <a:cubicBezTo>
                    <a:pt x="5817" y="9493"/>
                    <a:pt x="5460" y="9546"/>
                    <a:pt x="5086" y="9546"/>
                  </a:cubicBezTo>
                  <a:cubicBezTo>
                    <a:pt x="5064" y="9546"/>
                    <a:pt x="5042" y="9547"/>
                    <a:pt x="5020" y="9547"/>
                  </a:cubicBezTo>
                  <a:cubicBezTo>
                    <a:pt x="2552" y="9547"/>
                    <a:pt x="536" y="7544"/>
                    <a:pt x="536" y="5068"/>
                  </a:cubicBezTo>
                  <a:cubicBezTo>
                    <a:pt x="536" y="3890"/>
                    <a:pt x="1000" y="2819"/>
                    <a:pt x="1731" y="1999"/>
                  </a:cubicBezTo>
                  <a:close/>
                  <a:moveTo>
                    <a:pt x="5068" y="0"/>
                  </a:moveTo>
                  <a:cubicBezTo>
                    <a:pt x="2266" y="0"/>
                    <a:pt x="0" y="2266"/>
                    <a:pt x="0" y="5068"/>
                  </a:cubicBezTo>
                  <a:cubicBezTo>
                    <a:pt x="0" y="7851"/>
                    <a:pt x="2266" y="10117"/>
                    <a:pt x="5068" y="10117"/>
                  </a:cubicBezTo>
                  <a:cubicBezTo>
                    <a:pt x="7869" y="10117"/>
                    <a:pt x="10117" y="7851"/>
                    <a:pt x="10117" y="5068"/>
                  </a:cubicBezTo>
                  <a:cubicBezTo>
                    <a:pt x="10117" y="2266"/>
                    <a:pt x="7869" y="0"/>
                    <a:pt x="50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57" name="Google Shape;1857;p40"/>
            <p:cNvSpPr/>
            <p:nvPr/>
          </p:nvSpPr>
          <p:spPr>
            <a:xfrm>
              <a:off x="6266250" y="4488650"/>
              <a:ext cx="34375" cy="11325"/>
            </a:xfrm>
            <a:custGeom>
              <a:rect b="b" l="l" r="r" t="t"/>
              <a:pathLst>
                <a:path extrusionOk="0" h="453" w="1375">
                  <a:moveTo>
                    <a:pt x="572" y="0"/>
                  </a:moveTo>
                  <a:cubicBezTo>
                    <a:pt x="549" y="0"/>
                    <a:pt x="527" y="4"/>
                    <a:pt x="500" y="13"/>
                  </a:cubicBezTo>
                  <a:lnTo>
                    <a:pt x="36" y="120"/>
                  </a:lnTo>
                  <a:cubicBezTo>
                    <a:pt x="1" y="138"/>
                    <a:pt x="1" y="192"/>
                    <a:pt x="36" y="245"/>
                  </a:cubicBezTo>
                  <a:lnTo>
                    <a:pt x="661" y="245"/>
                  </a:lnTo>
                  <a:cubicBezTo>
                    <a:pt x="696" y="245"/>
                    <a:pt x="732" y="245"/>
                    <a:pt x="750" y="263"/>
                  </a:cubicBezTo>
                  <a:lnTo>
                    <a:pt x="1214" y="442"/>
                  </a:lnTo>
                  <a:cubicBezTo>
                    <a:pt x="1233" y="449"/>
                    <a:pt x="1252" y="453"/>
                    <a:pt x="1269" y="453"/>
                  </a:cubicBezTo>
                  <a:cubicBezTo>
                    <a:pt x="1331" y="453"/>
                    <a:pt x="1374" y="408"/>
                    <a:pt x="1374" y="352"/>
                  </a:cubicBezTo>
                  <a:cubicBezTo>
                    <a:pt x="1374" y="281"/>
                    <a:pt x="1339" y="228"/>
                    <a:pt x="1285" y="228"/>
                  </a:cubicBezTo>
                  <a:lnTo>
                    <a:pt x="643" y="13"/>
                  </a:lnTo>
                  <a:cubicBezTo>
                    <a:pt x="616" y="4"/>
                    <a:pt x="594" y="0"/>
                    <a:pt x="57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58" name="Google Shape;1858;p40"/>
          <p:cNvSpPr/>
          <p:nvPr/>
        </p:nvSpPr>
        <p:spPr>
          <a:xfrm>
            <a:off x="4108478" y="4918090"/>
            <a:ext cx="323196" cy="316740"/>
          </a:xfrm>
          <a:custGeom>
            <a:rect b="b" l="l" r="r" t="t"/>
            <a:pathLst>
              <a:path extrusionOk="0" h="9294" w="9779">
                <a:moveTo>
                  <a:pt x="5890" y="795"/>
                </a:moveTo>
                <a:cubicBezTo>
                  <a:pt x="6526" y="795"/>
                  <a:pt x="7154" y="933"/>
                  <a:pt x="7726" y="1211"/>
                </a:cubicBezTo>
                <a:cubicBezTo>
                  <a:pt x="7708" y="1211"/>
                  <a:pt x="7708" y="1211"/>
                  <a:pt x="7708" y="1229"/>
                </a:cubicBezTo>
                <a:cubicBezTo>
                  <a:pt x="7423" y="1515"/>
                  <a:pt x="7209" y="1818"/>
                  <a:pt x="7084" y="2103"/>
                </a:cubicBezTo>
                <a:cubicBezTo>
                  <a:pt x="6222" y="1599"/>
                  <a:pt x="5310" y="1332"/>
                  <a:pt x="4493" y="1332"/>
                </a:cubicBezTo>
                <a:cubicBezTo>
                  <a:pt x="4126" y="1332"/>
                  <a:pt x="3777" y="1386"/>
                  <a:pt x="3462" y="1497"/>
                </a:cubicBezTo>
                <a:cubicBezTo>
                  <a:pt x="4210" y="1031"/>
                  <a:pt x="5057" y="795"/>
                  <a:pt x="5890" y="795"/>
                </a:cubicBezTo>
                <a:close/>
                <a:moveTo>
                  <a:pt x="2819" y="1996"/>
                </a:moveTo>
                <a:cubicBezTo>
                  <a:pt x="3355" y="2014"/>
                  <a:pt x="4390" y="2639"/>
                  <a:pt x="5585" y="3620"/>
                </a:cubicBezTo>
                <a:cubicBezTo>
                  <a:pt x="5264" y="3763"/>
                  <a:pt x="4961" y="3977"/>
                  <a:pt x="4675" y="4244"/>
                </a:cubicBezTo>
                <a:cubicBezTo>
                  <a:pt x="4407" y="4530"/>
                  <a:pt x="4193" y="4833"/>
                  <a:pt x="4051" y="5137"/>
                </a:cubicBezTo>
                <a:cubicBezTo>
                  <a:pt x="3069" y="3959"/>
                  <a:pt x="2445" y="2924"/>
                  <a:pt x="2427" y="2371"/>
                </a:cubicBezTo>
                <a:cubicBezTo>
                  <a:pt x="2480" y="2300"/>
                  <a:pt x="2552" y="2246"/>
                  <a:pt x="2623" y="2175"/>
                </a:cubicBezTo>
                <a:cubicBezTo>
                  <a:pt x="2677" y="2103"/>
                  <a:pt x="2748" y="2050"/>
                  <a:pt x="2819" y="1996"/>
                </a:cubicBezTo>
                <a:close/>
                <a:moveTo>
                  <a:pt x="1945" y="3013"/>
                </a:moveTo>
                <a:lnTo>
                  <a:pt x="1945" y="3013"/>
                </a:lnTo>
                <a:cubicBezTo>
                  <a:pt x="1588" y="4048"/>
                  <a:pt x="1820" y="5386"/>
                  <a:pt x="2552" y="6635"/>
                </a:cubicBezTo>
                <a:cubicBezTo>
                  <a:pt x="2249" y="6760"/>
                  <a:pt x="1945" y="6974"/>
                  <a:pt x="1678" y="7260"/>
                </a:cubicBezTo>
                <a:cubicBezTo>
                  <a:pt x="1660" y="7278"/>
                  <a:pt x="1660" y="7278"/>
                  <a:pt x="1660" y="7296"/>
                </a:cubicBezTo>
                <a:cubicBezTo>
                  <a:pt x="1017" y="5957"/>
                  <a:pt x="1124" y="4334"/>
                  <a:pt x="1945" y="3013"/>
                </a:cubicBezTo>
                <a:close/>
                <a:moveTo>
                  <a:pt x="5876" y="0"/>
                </a:moveTo>
                <a:cubicBezTo>
                  <a:pt x="4664" y="0"/>
                  <a:pt x="3429" y="424"/>
                  <a:pt x="2409" y="1265"/>
                </a:cubicBezTo>
                <a:cubicBezTo>
                  <a:pt x="2325" y="1204"/>
                  <a:pt x="2228" y="1175"/>
                  <a:pt x="2129" y="1175"/>
                </a:cubicBezTo>
                <a:cubicBezTo>
                  <a:pt x="1997" y="1175"/>
                  <a:pt x="1861" y="1226"/>
                  <a:pt x="1749" y="1318"/>
                </a:cubicBezTo>
                <a:cubicBezTo>
                  <a:pt x="1588" y="1497"/>
                  <a:pt x="1553" y="1782"/>
                  <a:pt x="1678" y="1996"/>
                </a:cubicBezTo>
                <a:cubicBezTo>
                  <a:pt x="18" y="4013"/>
                  <a:pt x="0" y="6903"/>
                  <a:pt x="1678" y="8777"/>
                </a:cubicBezTo>
                <a:cubicBezTo>
                  <a:pt x="1713" y="8509"/>
                  <a:pt x="1910" y="8152"/>
                  <a:pt x="2231" y="7831"/>
                </a:cubicBezTo>
                <a:cubicBezTo>
                  <a:pt x="2570" y="7492"/>
                  <a:pt x="2927" y="7296"/>
                  <a:pt x="3194" y="7296"/>
                </a:cubicBezTo>
                <a:cubicBezTo>
                  <a:pt x="3212" y="7028"/>
                  <a:pt x="3408" y="6671"/>
                  <a:pt x="3747" y="6332"/>
                </a:cubicBezTo>
                <a:cubicBezTo>
                  <a:pt x="4068" y="5993"/>
                  <a:pt x="4425" y="5797"/>
                  <a:pt x="4693" y="5779"/>
                </a:cubicBezTo>
                <a:cubicBezTo>
                  <a:pt x="4711" y="5601"/>
                  <a:pt x="4818" y="5351"/>
                  <a:pt x="4996" y="5101"/>
                </a:cubicBezTo>
                <a:cubicBezTo>
                  <a:pt x="5014" y="5137"/>
                  <a:pt x="5050" y="5154"/>
                  <a:pt x="5068" y="5190"/>
                </a:cubicBezTo>
                <a:lnTo>
                  <a:pt x="9064" y="9169"/>
                </a:lnTo>
                <a:cubicBezTo>
                  <a:pt x="9136" y="9258"/>
                  <a:pt x="9243" y="9294"/>
                  <a:pt x="9332" y="9294"/>
                </a:cubicBezTo>
                <a:cubicBezTo>
                  <a:pt x="9439" y="9294"/>
                  <a:pt x="9546" y="9258"/>
                  <a:pt x="9618" y="9169"/>
                </a:cubicBezTo>
                <a:cubicBezTo>
                  <a:pt x="9778" y="9026"/>
                  <a:pt x="9778" y="8759"/>
                  <a:pt x="9618" y="8616"/>
                </a:cubicBezTo>
                <a:lnTo>
                  <a:pt x="5621" y="4619"/>
                </a:lnTo>
                <a:cubicBezTo>
                  <a:pt x="5603" y="4601"/>
                  <a:pt x="5585" y="4584"/>
                  <a:pt x="5549" y="4566"/>
                </a:cubicBezTo>
                <a:cubicBezTo>
                  <a:pt x="5781" y="4387"/>
                  <a:pt x="6031" y="4280"/>
                  <a:pt x="6210" y="4262"/>
                </a:cubicBezTo>
                <a:cubicBezTo>
                  <a:pt x="6210" y="3995"/>
                  <a:pt x="6424" y="3638"/>
                  <a:pt x="6745" y="3299"/>
                </a:cubicBezTo>
                <a:cubicBezTo>
                  <a:pt x="7084" y="2978"/>
                  <a:pt x="7441" y="2764"/>
                  <a:pt x="7708" y="2764"/>
                </a:cubicBezTo>
                <a:cubicBezTo>
                  <a:pt x="7708" y="2496"/>
                  <a:pt x="7940" y="2139"/>
                  <a:pt x="8244" y="1800"/>
                </a:cubicBezTo>
                <a:cubicBezTo>
                  <a:pt x="8565" y="1479"/>
                  <a:pt x="8940" y="1283"/>
                  <a:pt x="9189" y="1265"/>
                </a:cubicBezTo>
                <a:cubicBezTo>
                  <a:pt x="8264" y="419"/>
                  <a:pt x="7081" y="0"/>
                  <a:pt x="587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59" name="Google Shape;1859;p40"/>
          <p:cNvGrpSpPr/>
          <p:nvPr/>
        </p:nvGrpSpPr>
        <p:grpSpPr>
          <a:xfrm>
            <a:off x="4609246" y="4926274"/>
            <a:ext cx="352082" cy="299802"/>
            <a:chOff x="6919750" y="1464650"/>
            <a:chExt cx="266325" cy="219925"/>
          </a:xfrm>
        </p:grpSpPr>
        <p:sp>
          <p:nvSpPr>
            <p:cNvPr id="1860" name="Google Shape;1860;p40"/>
            <p:cNvSpPr/>
            <p:nvPr/>
          </p:nvSpPr>
          <p:spPr>
            <a:xfrm>
              <a:off x="6919750" y="1464650"/>
              <a:ext cx="266325" cy="219925"/>
            </a:xfrm>
            <a:custGeom>
              <a:rect b="b" l="l" r="r" t="t"/>
              <a:pathLst>
                <a:path extrusionOk="0" h="8797" w="10653">
                  <a:moveTo>
                    <a:pt x="2659" y="2409"/>
                  </a:moveTo>
                  <a:lnTo>
                    <a:pt x="2659" y="3462"/>
                  </a:lnTo>
                  <a:lnTo>
                    <a:pt x="1071" y="3462"/>
                  </a:lnTo>
                  <a:lnTo>
                    <a:pt x="1071" y="2409"/>
                  </a:lnTo>
                  <a:close/>
                  <a:moveTo>
                    <a:pt x="5317" y="2927"/>
                  </a:moveTo>
                  <a:cubicBezTo>
                    <a:pt x="6655" y="2927"/>
                    <a:pt x="7726" y="3997"/>
                    <a:pt x="7726" y="5335"/>
                  </a:cubicBezTo>
                  <a:cubicBezTo>
                    <a:pt x="7726" y="6656"/>
                    <a:pt x="6655" y="7726"/>
                    <a:pt x="5317" y="7726"/>
                  </a:cubicBezTo>
                  <a:cubicBezTo>
                    <a:pt x="3997" y="7726"/>
                    <a:pt x="2926" y="6656"/>
                    <a:pt x="2926" y="5335"/>
                  </a:cubicBezTo>
                  <a:cubicBezTo>
                    <a:pt x="2926" y="3997"/>
                    <a:pt x="3997" y="2927"/>
                    <a:pt x="5317" y="2927"/>
                  </a:cubicBezTo>
                  <a:close/>
                  <a:moveTo>
                    <a:pt x="3997" y="0"/>
                  </a:moveTo>
                  <a:lnTo>
                    <a:pt x="3194" y="1339"/>
                  </a:lnTo>
                  <a:lnTo>
                    <a:pt x="535" y="1339"/>
                  </a:lnTo>
                  <a:cubicBezTo>
                    <a:pt x="232" y="1339"/>
                    <a:pt x="0" y="1571"/>
                    <a:pt x="0" y="1874"/>
                  </a:cubicBezTo>
                  <a:lnTo>
                    <a:pt x="0" y="8262"/>
                  </a:lnTo>
                  <a:cubicBezTo>
                    <a:pt x="0" y="8565"/>
                    <a:pt x="232" y="8797"/>
                    <a:pt x="535" y="8797"/>
                  </a:cubicBezTo>
                  <a:lnTo>
                    <a:pt x="10117" y="8797"/>
                  </a:lnTo>
                  <a:cubicBezTo>
                    <a:pt x="10420" y="8797"/>
                    <a:pt x="10652" y="8565"/>
                    <a:pt x="10652" y="8262"/>
                  </a:cubicBezTo>
                  <a:lnTo>
                    <a:pt x="10652" y="1874"/>
                  </a:lnTo>
                  <a:cubicBezTo>
                    <a:pt x="10652" y="1571"/>
                    <a:pt x="10420" y="1339"/>
                    <a:pt x="10117" y="1339"/>
                  </a:cubicBezTo>
                  <a:lnTo>
                    <a:pt x="7458" y="1339"/>
                  </a:lnTo>
                  <a:lnTo>
                    <a:pt x="6655"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1" name="Google Shape;1861;p40"/>
            <p:cNvSpPr/>
            <p:nvPr/>
          </p:nvSpPr>
          <p:spPr>
            <a:xfrm>
              <a:off x="7006275" y="1551175"/>
              <a:ext cx="93250" cy="93250"/>
            </a:xfrm>
            <a:custGeom>
              <a:rect b="b" l="l" r="r" t="t"/>
              <a:pathLst>
                <a:path extrusionOk="0" h="3730" w="3730">
                  <a:moveTo>
                    <a:pt x="1856" y="536"/>
                  </a:moveTo>
                  <a:cubicBezTo>
                    <a:pt x="2606" y="536"/>
                    <a:pt x="3194" y="1125"/>
                    <a:pt x="3194" y="1874"/>
                  </a:cubicBezTo>
                  <a:cubicBezTo>
                    <a:pt x="3194" y="2624"/>
                    <a:pt x="2606" y="3195"/>
                    <a:pt x="1856" y="3195"/>
                  </a:cubicBezTo>
                  <a:cubicBezTo>
                    <a:pt x="1125" y="3195"/>
                    <a:pt x="536" y="2624"/>
                    <a:pt x="536" y="1874"/>
                  </a:cubicBezTo>
                  <a:cubicBezTo>
                    <a:pt x="536" y="1125"/>
                    <a:pt x="1125" y="536"/>
                    <a:pt x="1856" y="536"/>
                  </a:cubicBezTo>
                  <a:close/>
                  <a:moveTo>
                    <a:pt x="1856" y="1"/>
                  </a:moveTo>
                  <a:cubicBezTo>
                    <a:pt x="839" y="1"/>
                    <a:pt x="1" y="839"/>
                    <a:pt x="1" y="1874"/>
                  </a:cubicBezTo>
                  <a:cubicBezTo>
                    <a:pt x="1" y="2909"/>
                    <a:pt x="839" y="3730"/>
                    <a:pt x="1856" y="3730"/>
                  </a:cubicBezTo>
                  <a:cubicBezTo>
                    <a:pt x="2909" y="3730"/>
                    <a:pt x="3730" y="2909"/>
                    <a:pt x="3730" y="1874"/>
                  </a:cubicBezTo>
                  <a:cubicBezTo>
                    <a:pt x="3730" y="839"/>
                    <a:pt x="2909" y="1"/>
                    <a:pt x="1856"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62" name="Google Shape;1862;p40"/>
          <p:cNvGrpSpPr/>
          <p:nvPr/>
        </p:nvGrpSpPr>
        <p:grpSpPr>
          <a:xfrm>
            <a:off x="5135443" y="4901716"/>
            <a:ext cx="366855" cy="339948"/>
            <a:chOff x="4759875" y="1027050"/>
            <a:chExt cx="277500" cy="249375"/>
          </a:xfrm>
        </p:grpSpPr>
        <p:sp>
          <p:nvSpPr>
            <p:cNvPr id="1863" name="Google Shape;1863;p40"/>
            <p:cNvSpPr/>
            <p:nvPr/>
          </p:nvSpPr>
          <p:spPr>
            <a:xfrm>
              <a:off x="4885225" y="1027050"/>
              <a:ext cx="26800" cy="39725"/>
            </a:xfrm>
            <a:custGeom>
              <a:rect b="b" l="l" r="r" t="t"/>
              <a:pathLst>
                <a:path extrusionOk="0" h="1589" w="1072">
                  <a:moveTo>
                    <a:pt x="536" y="1"/>
                  </a:moveTo>
                  <a:lnTo>
                    <a:pt x="1" y="786"/>
                  </a:lnTo>
                  <a:lnTo>
                    <a:pt x="536" y="1589"/>
                  </a:lnTo>
                  <a:lnTo>
                    <a:pt x="1071" y="786"/>
                  </a:lnTo>
                  <a:lnTo>
                    <a:pt x="53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4" name="Google Shape;1864;p40"/>
            <p:cNvSpPr/>
            <p:nvPr/>
          </p:nvSpPr>
          <p:spPr>
            <a:xfrm>
              <a:off x="4795575" y="1077025"/>
              <a:ext cx="206100" cy="159250"/>
            </a:xfrm>
            <a:custGeom>
              <a:rect b="b" l="l" r="r" t="t"/>
              <a:pathLst>
                <a:path extrusionOk="0" h="6370" w="8244">
                  <a:moveTo>
                    <a:pt x="4122" y="0"/>
                  </a:moveTo>
                  <a:lnTo>
                    <a:pt x="2231" y="3158"/>
                  </a:lnTo>
                  <a:lnTo>
                    <a:pt x="0" y="2123"/>
                  </a:lnTo>
                  <a:lnTo>
                    <a:pt x="803" y="5585"/>
                  </a:lnTo>
                  <a:lnTo>
                    <a:pt x="803" y="6370"/>
                  </a:lnTo>
                  <a:lnTo>
                    <a:pt x="7441" y="6370"/>
                  </a:lnTo>
                  <a:lnTo>
                    <a:pt x="7441" y="5585"/>
                  </a:lnTo>
                  <a:lnTo>
                    <a:pt x="8244" y="2123"/>
                  </a:lnTo>
                  <a:lnTo>
                    <a:pt x="6013" y="3158"/>
                  </a:lnTo>
                  <a:lnTo>
                    <a:pt x="4122"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5" name="Google Shape;1865;p40"/>
            <p:cNvSpPr/>
            <p:nvPr/>
          </p:nvSpPr>
          <p:spPr>
            <a:xfrm>
              <a:off x="4815650" y="1249650"/>
              <a:ext cx="165950" cy="26775"/>
            </a:xfrm>
            <a:custGeom>
              <a:rect b="b" l="l" r="r" t="t"/>
              <a:pathLst>
                <a:path extrusionOk="0" h="1071" w="6638">
                  <a:moveTo>
                    <a:pt x="0" y="0"/>
                  </a:moveTo>
                  <a:lnTo>
                    <a:pt x="0" y="1071"/>
                  </a:lnTo>
                  <a:lnTo>
                    <a:pt x="6638" y="1071"/>
                  </a:lnTo>
                  <a:lnTo>
                    <a:pt x="6638"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6" name="Google Shape;1866;p40"/>
            <p:cNvSpPr/>
            <p:nvPr/>
          </p:nvSpPr>
          <p:spPr>
            <a:xfrm>
              <a:off x="4759875" y="1094425"/>
              <a:ext cx="28125" cy="28125"/>
            </a:xfrm>
            <a:custGeom>
              <a:rect b="b" l="l" r="r" t="t"/>
              <a:pathLst>
                <a:path extrusionOk="0" h="1125" w="1125">
                  <a:moveTo>
                    <a:pt x="1" y="0"/>
                  </a:moveTo>
                  <a:lnTo>
                    <a:pt x="197" y="928"/>
                  </a:lnTo>
                  <a:lnTo>
                    <a:pt x="1125" y="1124"/>
                  </a:lnTo>
                  <a:lnTo>
                    <a:pt x="1125" y="1124"/>
                  </a:lnTo>
                  <a:lnTo>
                    <a:pt x="929" y="196"/>
                  </a:lnTo>
                  <a:lnTo>
                    <a:pt x="1"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7" name="Google Shape;1867;p40"/>
            <p:cNvSpPr/>
            <p:nvPr/>
          </p:nvSpPr>
          <p:spPr>
            <a:xfrm>
              <a:off x="5009225" y="1094425"/>
              <a:ext cx="28150" cy="28125"/>
            </a:xfrm>
            <a:custGeom>
              <a:rect b="b" l="l" r="r" t="t"/>
              <a:pathLst>
                <a:path extrusionOk="0" h="1125" w="1126">
                  <a:moveTo>
                    <a:pt x="1125" y="0"/>
                  </a:moveTo>
                  <a:lnTo>
                    <a:pt x="197" y="196"/>
                  </a:lnTo>
                  <a:lnTo>
                    <a:pt x="1" y="1124"/>
                  </a:lnTo>
                  <a:lnTo>
                    <a:pt x="1" y="1124"/>
                  </a:lnTo>
                  <a:lnTo>
                    <a:pt x="929" y="928"/>
                  </a:lnTo>
                  <a:lnTo>
                    <a:pt x="1125"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68" name="Google Shape;1868;p40"/>
          <p:cNvGrpSpPr/>
          <p:nvPr/>
        </p:nvGrpSpPr>
        <p:grpSpPr>
          <a:xfrm>
            <a:off x="5676728" y="4885690"/>
            <a:ext cx="372738" cy="343186"/>
            <a:chOff x="3357900" y="1057675"/>
            <a:chExt cx="281950" cy="251750"/>
          </a:xfrm>
        </p:grpSpPr>
        <p:sp>
          <p:nvSpPr>
            <p:cNvPr id="1869" name="Google Shape;1869;p40"/>
            <p:cNvSpPr/>
            <p:nvPr/>
          </p:nvSpPr>
          <p:spPr>
            <a:xfrm>
              <a:off x="3357900" y="1064075"/>
              <a:ext cx="226625" cy="245350"/>
            </a:xfrm>
            <a:custGeom>
              <a:rect b="b" l="l" r="r" t="t"/>
              <a:pathLst>
                <a:path extrusionOk="0" h="9814" w="9065">
                  <a:moveTo>
                    <a:pt x="4158" y="1"/>
                  </a:moveTo>
                  <a:cubicBezTo>
                    <a:pt x="5621" y="1464"/>
                    <a:pt x="6067" y="3730"/>
                    <a:pt x="5103" y="5693"/>
                  </a:cubicBezTo>
                  <a:cubicBezTo>
                    <a:pt x="4227" y="7445"/>
                    <a:pt x="2469" y="8430"/>
                    <a:pt x="654" y="8430"/>
                  </a:cubicBezTo>
                  <a:cubicBezTo>
                    <a:pt x="436" y="8430"/>
                    <a:pt x="218" y="8415"/>
                    <a:pt x="0" y="8387"/>
                  </a:cubicBezTo>
                  <a:lnTo>
                    <a:pt x="0" y="8387"/>
                  </a:lnTo>
                  <a:cubicBezTo>
                    <a:pt x="375" y="8744"/>
                    <a:pt x="803" y="9065"/>
                    <a:pt x="1285" y="9297"/>
                  </a:cubicBezTo>
                  <a:cubicBezTo>
                    <a:pt x="1992" y="9647"/>
                    <a:pt x="2740" y="9813"/>
                    <a:pt x="3476" y="9813"/>
                  </a:cubicBezTo>
                  <a:cubicBezTo>
                    <a:pt x="5285" y="9813"/>
                    <a:pt x="7019" y="8810"/>
                    <a:pt x="7869" y="7084"/>
                  </a:cubicBezTo>
                  <a:cubicBezTo>
                    <a:pt x="9065" y="4640"/>
                    <a:pt x="8101" y="1714"/>
                    <a:pt x="5657" y="482"/>
                  </a:cubicBezTo>
                  <a:cubicBezTo>
                    <a:pt x="5175" y="251"/>
                    <a:pt x="4657" y="72"/>
                    <a:pt x="415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0" name="Google Shape;1870;p40"/>
            <p:cNvSpPr/>
            <p:nvPr/>
          </p:nvSpPr>
          <p:spPr>
            <a:xfrm>
              <a:off x="3593875" y="1188800"/>
              <a:ext cx="45975" cy="48375"/>
            </a:xfrm>
            <a:custGeom>
              <a:rect b="b" l="l" r="r" t="t"/>
              <a:pathLst>
                <a:path extrusionOk="0" h="1935" w="1839">
                  <a:moveTo>
                    <a:pt x="757" y="1"/>
                  </a:moveTo>
                  <a:cubicBezTo>
                    <a:pt x="743" y="1"/>
                    <a:pt x="728" y="3"/>
                    <a:pt x="714" y="8"/>
                  </a:cubicBezTo>
                  <a:cubicBezTo>
                    <a:pt x="660" y="8"/>
                    <a:pt x="607" y="61"/>
                    <a:pt x="607" y="115"/>
                  </a:cubicBezTo>
                  <a:lnTo>
                    <a:pt x="589" y="579"/>
                  </a:lnTo>
                  <a:cubicBezTo>
                    <a:pt x="589" y="632"/>
                    <a:pt x="553" y="668"/>
                    <a:pt x="500" y="686"/>
                  </a:cubicBezTo>
                  <a:lnTo>
                    <a:pt x="89" y="775"/>
                  </a:lnTo>
                  <a:cubicBezTo>
                    <a:pt x="36" y="793"/>
                    <a:pt x="0" y="846"/>
                    <a:pt x="0" y="900"/>
                  </a:cubicBezTo>
                  <a:cubicBezTo>
                    <a:pt x="0" y="953"/>
                    <a:pt x="18" y="1007"/>
                    <a:pt x="72" y="1025"/>
                  </a:cubicBezTo>
                  <a:lnTo>
                    <a:pt x="250" y="1114"/>
                  </a:lnTo>
                  <a:lnTo>
                    <a:pt x="482" y="1239"/>
                  </a:lnTo>
                  <a:cubicBezTo>
                    <a:pt x="482" y="1257"/>
                    <a:pt x="518" y="1274"/>
                    <a:pt x="518" y="1292"/>
                  </a:cubicBezTo>
                  <a:cubicBezTo>
                    <a:pt x="536" y="1310"/>
                    <a:pt x="536" y="1328"/>
                    <a:pt x="536" y="1364"/>
                  </a:cubicBezTo>
                  <a:lnTo>
                    <a:pt x="536" y="1810"/>
                  </a:lnTo>
                  <a:cubicBezTo>
                    <a:pt x="536" y="1863"/>
                    <a:pt x="571" y="1917"/>
                    <a:pt x="607" y="1935"/>
                  </a:cubicBezTo>
                  <a:cubicBezTo>
                    <a:pt x="678" y="1935"/>
                    <a:pt x="732" y="1935"/>
                    <a:pt x="767" y="1881"/>
                  </a:cubicBezTo>
                  <a:lnTo>
                    <a:pt x="1053" y="1524"/>
                  </a:lnTo>
                  <a:cubicBezTo>
                    <a:pt x="1092" y="1498"/>
                    <a:pt x="1122" y="1482"/>
                    <a:pt x="1163" y="1482"/>
                  </a:cubicBezTo>
                  <a:cubicBezTo>
                    <a:pt x="1178" y="1482"/>
                    <a:pt x="1194" y="1484"/>
                    <a:pt x="1214" y="1489"/>
                  </a:cubicBezTo>
                  <a:lnTo>
                    <a:pt x="1642" y="1649"/>
                  </a:lnTo>
                  <a:cubicBezTo>
                    <a:pt x="1656" y="1654"/>
                    <a:pt x="1670" y="1656"/>
                    <a:pt x="1684" y="1656"/>
                  </a:cubicBezTo>
                  <a:cubicBezTo>
                    <a:pt x="1723" y="1656"/>
                    <a:pt x="1758" y="1640"/>
                    <a:pt x="1785" y="1614"/>
                  </a:cubicBezTo>
                  <a:cubicBezTo>
                    <a:pt x="1838" y="1578"/>
                    <a:pt x="1838" y="1506"/>
                    <a:pt x="1802" y="1471"/>
                  </a:cubicBezTo>
                  <a:lnTo>
                    <a:pt x="1535" y="1078"/>
                  </a:lnTo>
                  <a:cubicBezTo>
                    <a:pt x="1517" y="1043"/>
                    <a:pt x="1517" y="989"/>
                    <a:pt x="1535" y="935"/>
                  </a:cubicBezTo>
                  <a:lnTo>
                    <a:pt x="1785" y="579"/>
                  </a:lnTo>
                  <a:cubicBezTo>
                    <a:pt x="1820" y="525"/>
                    <a:pt x="1820" y="472"/>
                    <a:pt x="1785" y="418"/>
                  </a:cubicBezTo>
                  <a:cubicBezTo>
                    <a:pt x="1771" y="392"/>
                    <a:pt x="1730" y="375"/>
                    <a:pt x="1694" y="375"/>
                  </a:cubicBezTo>
                  <a:cubicBezTo>
                    <a:pt x="1681" y="375"/>
                    <a:pt x="1669" y="378"/>
                    <a:pt x="1660" y="382"/>
                  </a:cubicBezTo>
                  <a:lnTo>
                    <a:pt x="1249" y="472"/>
                  </a:lnTo>
                  <a:cubicBezTo>
                    <a:pt x="1236" y="476"/>
                    <a:pt x="1222" y="478"/>
                    <a:pt x="1209" y="478"/>
                  </a:cubicBezTo>
                  <a:cubicBezTo>
                    <a:pt x="1170" y="478"/>
                    <a:pt x="1133" y="458"/>
                    <a:pt x="1106" y="418"/>
                  </a:cubicBezTo>
                  <a:lnTo>
                    <a:pt x="857" y="43"/>
                  </a:lnTo>
                  <a:cubicBezTo>
                    <a:pt x="831" y="17"/>
                    <a:pt x="795" y="1"/>
                    <a:pt x="75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1" name="Google Shape;1871;p40"/>
            <p:cNvSpPr/>
            <p:nvPr/>
          </p:nvSpPr>
          <p:spPr>
            <a:xfrm>
              <a:off x="3562650" y="1057675"/>
              <a:ext cx="77200" cy="78325"/>
            </a:xfrm>
            <a:custGeom>
              <a:rect b="b" l="l" r="r" t="t"/>
              <a:pathLst>
                <a:path extrusionOk="0" h="3133" w="3088">
                  <a:moveTo>
                    <a:pt x="934" y="0"/>
                  </a:moveTo>
                  <a:cubicBezTo>
                    <a:pt x="912" y="0"/>
                    <a:pt x="892" y="2"/>
                    <a:pt x="875" y="7"/>
                  </a:cubicBezTo>
                  <a:cubicBezTo>
                    <a:pt x="785" y="60"/>
                    <a:pt x="750" y="150"/>
                    <a:pt x="750" y="239"/>
                  </a:cubicBezTo>
                  <a:lnTo>
                    <a:pt x="839" y="935"/>
                  </a:lnTo>
                  <a:cubicBezTo>
                    <a:pt x="857" y="1024"/>
                    <a:pt x="821" y="1113"/>
                    <a:pt x="732" y="1149"/>
                  </a:cubicBezTo>
                  <a:lnTo>
                    <a:pt x="107" y="1452"/>
                  </a:lnTo>
                  <a:cubicBezTo>
                    <a:pt x="36" y="1488"/>
                    <a:pt x="0" y="1577"/>
                    <a:pt x="0" y="1666"/>
                  </a:cubicBezTo>
                  <a:cubicBezTo>
                    <a:pt x="18" y="1738"/>
                    <a:pt x="89" y="1827"/>
                    <a:pt x="161" y="1845"/>
                  </a:cubicBezTo>
                  <a:lnTo>
                    <a:pt x="464" y="1934"/>
                  </a:lnTo>
                  <a:lnTo>
                    <a:pt x="875" y="2059"/>
                  </a:lnTo>
                  <a:cubicBezTo>
                    <a:pt x="910" y="2059"/>
                    <a:pt x="928" y="2095"/>
                    <a:pt x="982" y="2112"/>
                  </a:cubicBezTo>
                  <a:cubicBezTo>
                    <a:pt x="999" y="2148"/>
                    <a:pt x="1017" y="2184"/>
                    <a:pt x="1035" y="2219"/>
                  </a:cubicBezTo>
                  <a:lnTo>
                    <a:pt x="1142" y="2951"/>
                  </a:lnTo>
                  <a:cubicBezTo>
                    <a:pt x="1160" y="3058"/>
                    <a:pt x="1231" y="3112"/>
                    <a:pt x="1321" y="3129"/>
                  </a:cubicBezTo>
                  <a:cubicBezTo>
                    <a:pt x="1332" y="3132"/>
                    <a:pt x="1343" y="3133"/>
                    <a:pt x="1354" y="3133"/>
                  </a:cubicBezTo>
                  <a:cubicBezTo>
                    <a:pt x="1428" y="3133"/>
                    <a:pt x="1486" y="3082"/>
                    <a:pt x="1517" y="3004"/>
                  </a:cubicBezTo>
                  <a:lnTo>
                    <a:pt x="1874" y="2362"/>
                  </a:lnTo>
                  <a:cubicBezTo>
                    <a:pt x="1918" y="2288"/>
                    <a:pt x="1975" y="2251"/>
                    <a:pt x="2055" y="2251"/>
                  </a:cubicBezTo>
                  <a:cubicBezTo>
                    <a:pt x="2071" y="2251"/>
                    <a:pt x="2088" y="2252"/>
                    <a:pt x="2106" y="2255"/>
                  </a:cubicBezTo>
                  <a:lnTo>
                    <a:pt x="2837" y="2362"/>
                  </a:lnTo>
                  <a:cubicBezTo>
                    <a:pt x="2852" y="2365"/>
                    <a:pt x="2866" y="2367"/>
                    <a:pt x="2880" y="2367"/>
                  </a:cubicBezTo>
                  <a:cubicBezTo>
                    <a:pt x="2949" y="2367"/>
                    <a:pt x="3004" y="2329"/>
                    <a:pt x="3034" y="2255"/>
                  </a:cubicBezTo>
                  <a:cubicBezTo>
                    <a:pt x="3087" y="2184"/>
                    <a:pt x="3069" y="2077"/>
                    <a:pt x="3016" y="2023"/>
                  </a:cubicBezTo>
                  <a:lnTo>
                    <a:pt x="2498" y="1488"/>
                  </a:lnTo>
                  <a:cubicBezTo>
                    <a:pt x="2463" y="1434"/>
                    <a:pt x="2445" y="1327"/>
                    <a:pt x="2463" y="1256"/>
                  </a:cubicBezTo>
                  <a:lnTo>
                    <a:pt x="2748" y="578"/>
                  </a:lnTo>
                  <a:cubicBezTo>
                    <a:pt x="2766" y="507"/>
                    <a:pt x="2766" y="399"/>
                    <a:pt x="2712" y="346"/>
                  </a:cubicBezTo>
                  <a:cubicBezTo>
                    <a:pt x="2677" y="311"/>
                    <a:pt x="2620" y="284"/>
                    <a:pt x="2564" y="284"/>
                  </a:cubicBezTo>
                  <a:cubicBezTo>
                    <a:pt x="2534" y="284"/>
                    <a:pt x="2505" y="292"/>
                    <a:pt x="2480" y="310"/>
                  </a:cubicBezTo>
                  <a:lnTo>
                    <a:pt x="1856" y="614"/>
                  </a:lnTo>
                  <a:cubicBezTo>
                    <a:pt x="1824" y="626"/>
                    <a:pt x="1793" y="632"/>
                    <a:pt x="1763" y="632"/>
                  </a:cubicBezTo>
                  <a:cubicBezTo>
                    <a:pt x="1708" y="632"/>
                    <a:pt x="1659" y="612"/>
                    <a:pt x="1624" y="578"/>
                  </a:cubicBezTo>
                  <a:lnTo>
                    <a:pt x="1124" y="60"/>
                  </a:lnTo>
                  <a:cubicBezTo>
                    <a:pt x="1071" y="20"/>
                    <a:pt x="997" y="0"/>
                    <a:pt x="93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72" name="Google Shape;1872;p40"/>
          <p:cNvGrpSpPr/>
          <p:nvPr/>
        </p:nvGrpSpPr>
        <p:grpSpPr>
          <a:xfrm>
            <a:off x="6239900" y="4870695"/>
            <a:ext cx="191095" cy="401974"/>
            <a:chOff x="3783900" y="1046675"/>
            <a:chExt cx="144550" cy="294875"/>
          </a:xfrm>
        </p:grpSpPr>
        <p:sp>
          <p:nvSpPr>
            <p:cNvPr id="1873" name="Google Shape;1873;p40"/>
            <p:cNvSpPr/>
            <p:nvPr/>
          </p:nvSpPr>
          <p:spPr>
            <a:xfrm>
              <a:off x="3783900" y="1046675"/>
              <a:ext cx="144550" cy="294875"/>
            </a:xfrm>
            <a:custGeom>
              <a:rect b="b" l="l" r="r" t="t"/>
              <a:pathLst>
                <a:path extrusionOk="0" h="11795" w="5782">
                  <a:moveTo>
                    <a:pt x="2891" y="804"/>
                  </a:moveTo>
                  <a:cubicBezTo>
                    <a:pt x="3337" y="804"/>
                    <a:pt x="3694" y="1161"/>
                    <a:pt x="3694" y="1607"/>
                  </a:cubicBezTo>
                  <a:lnTo>
                    <a:pt x="3694" y="7459"/>
                  </a:lnTo>
                  <a:cubicBezTo>
                    <a:pt x="4479" y="7816"/>
                    <a:pt x="4889" y="8690"/>
                    <a:pt x="4711" y="9547"/>
                  </a:cubicBezTo>
                  <a:cubicBezTo>
                    <a:pt x="4497" y="10385"/>
                    <a:pt x="3747" y="10992"/>
                    <a:pt x="2891" y="10992"/>
                  </a:cubicBezTo>
                  <a:cubicBezTo>
                    <a:pt x="2016" y="10992"/>
                    <a:pt x="1267" y="10385"/>
                    <a:pt x="1089" y="9547"/>
                  </a:cubicBezTo>
                  <a:cubicBezTo>
                    <a:pt x="892" y="8690"/>
                    <a:pt x="1303" y="7816"/>
                    <a:pt x="2088" y="7459"/>
                  </a:cubicBezTo>
                  <a:lnTo>
                    <a:pt x="2088" y="1607"/>
                  </a:lnTo>
                  <a:cubicBezTo>
                    <a:pt x="2088" y="1161"/>
                    <a:pt x="2462" y="804"/>
                    <a:pt x="2891" y="804"/>
                  </a:cubicBezTo>
                  <a:close/>
                  <a:moveTo>
                    <a:pt x="2891" y="1"/>
                  </a:moveTo>
                  <a:cubicBezTo>
                    <a:pt x="2016" y="1"/>
                    <a:pt x="1285" y="697"/>
                    <a:pt x="1285" y="1607"/>
                  </a:cubicBezTo>
                  <a:lnTo>
                    <a:pt x="1285" y="6995"/>
                  </a:lnTo>
                  <a:cubicBezTo>
                    <a:pt x="375" y="7691"/>
                    <a:pt x="0" y="8886"/>
                    <a:pt x="357" y="9975"/>
                  </a:cubicBezTo>
                  <a:cubicBezTo>
                    <a:pt x="732" y="11063"/>
                    <a:pt x="1749" y="11795"/>
                    <a:pt x="2891" y="11795"/>
                  </a:cubicBezTo>
                  <a:cubicBezTo>
                    <a:pt x="4033" y="11795"/>
                    <a:pt x="5068" y="11063"/>
                    <a:pt x="5424" y="9975"/>
                  </a:cubicBezTo>
                  <a:cubicBezTo>
                    <a:pt x="5781" y="8886"/>
                    <a:pt x="5407" y="7691"/>
                    <a:pt x="4479" y="6995"/>
                  </a:cubicBezTo>
                  <a:lnTo>
                    <a:pt x="4479" y="1607"/>
                  </a:lnTo>
                  <a:cubicBezTo>
                    <a:pt x="4479" y="715"/>
                    <a:pt x="3765" y="1"/>
                    <a:pt x="289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4" name="Google Shape;1874;p40"/>
            <p:cNvSpPr/>
            <p:nvPr/>
          </p:nvSpPr>
          <p:spPr>
            <a:xfrm>
              <a:off x="3821350" y="1161775"/>
              <a:ext cx="69625" cy="146325"/>
            </a:xfrm>
            <a:custGeom>
              <a:rect b="b" l="l" r="r" t="t"/>
              <a:pathLst>
                <a:path extrusionOk="0" h="5853" w="2785">
                  <a:moveTo>
                    <a:pt x="1125" y="0"/>
                  </a:moveTo>
                  <a:lnTo>
                    <a:pt x="1125" y="3212"/>
                  </a:lnTo>
                  <a:cubicBezTo>
                    <a:pt x="465" y="3355"/>
                    <a:pt x="1" y="3979"/>
                    <a:pt x="72" y="4657"/>
                  </a:cubicBezTo>
                  <a:cubicBezTo>
                    <a:pt x="144" y="5335"/>
                    <a:pt x="715" y="5853"/>
                    <a:pt x="1393" y="5853"/>
                  </a:cubicBezTo>
                  <a:cubicBezTo>
                    <a:pt x="2071" y="5853"/>
                    <a:pt x="2642" y="5335"/>
                    <a:pt x="2713" y="4657"/>
                  </a:cubicBezTo>
                  <a:cubicBezTo>
                    <a:pt x="2784" y="3979"/>
                    <a:pt x="2321" y="3355"/>
                    <a:pt x="1660" y="3212"/>
                  </a:cubicBezTo>
                  <a:lnTo>
                    <a:pt x="166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75" name="Google Shape;1875;p40"/>
          <p:cNvSpPr/>
          <p:nvPr/>
        </p:nvSpPr>
        <p:spPr>
          <a:xfrm>
            <a:off x="6764939" y="4894929"/>
            <a:ext cx="257162" cy="363054"/>
          </a:xfrm>
          <a:custGeom>
            <a:rect b="b" l="l" r="r" t="t"/>
            <a:pathLst>
              <a:path extrusionOk="0" h="10653" w="7781">
                <a:moveTo>
                  <a:pt x="6156" y="1"/>
                </a:moveTo>
                <a:cubicBezTo>
                  <a:pt x="5532" y="1"/>
                  <a:pt x="4997" y="72"/>
                  <a:pt x="4711" y="607"/>
                </a:cubicBezTo>
                <a:cubicBezTo>
                  <a:pt x="4640" y="715"/>
                  <a:pt x="4604" y="839"/>
                  <a:pt x="4604" y="946"/>
                </a:cubicBezTo>
                <a:cubicBezTo>
                  <a:pt x="4604" y="1107"/>
                  <a:pt x="4640" y="1214"/>
                  <a:pt x="4729" y="1339"/>
                </a:cubicBezTo>
                <a:cubicBezTo>
                  <a:pt x="4568" y="1571"/>
                  <a:pt x="4426" y="1821"/>
                  <a:pt x="4283" y="2053"/>
                </a:cubicBezTo>
                <a:cubicBezTo>
                  <a:pt x="4247" y="1981"/>
                  <a:pt x="4176" y="1928"/>
                  <a:pt x="4122" y="1856"/>
                </a:cubicBezTo>
                <a:cubicBezTo>
                  <a:pt x="4122" y="1839"/>
                  <a:pt x="4140" y="1821"/>
                  <a:pt x="4140" y="1785"/>
                </a:cubicBezTo>
                <a:cubicBezTo>
                  <a:pt x="4140" y="1393"/>
                  <a:pt x="3801" y="1107"/>
                  <a:pt x="3444" y="1107"/>
                </a:cubicBezTo>
                <a:cubicBezTo>
                  <a:pt x="3070" y="1107"/>
                  <a:pt x="2499" y="947"/>
                  <a:pt x="2499" y="946"/>
                </a:cubicBezTo>
                <a:lnTo>
                  <a:pt x="2499" y="946"/>
                </a:lnTo>
                <a:cubicBezTo>
                  <a:pt x="2499" y="1571"/>
                  <a:pt x="2570" y="2106"/>
                  <a:pt x="3088" y="2392"/>
                </a:cubicBezTo>
                <a:cubicBezTo>
                  <a:pt x="3195" y="2463"/>
                  <a:pt x="3319" y="2499"/>
                  <a:pt x="3444" y="2499"/>
                </a:cubicBezTo>
                <a:cubicBezTo>
                  <a:pt x="3605" y="2499"/>
                  <a:pt x="3730" y="2445"/>
                  <a:pt x="3855" y="2356"/>
                </a:cubicBezTo>
                <a:cubicBezTo>
                  <a:pt x="3926" y="2445"/>
                  <a:pt x="3980" y="2517"/>
                  <a:pt x="4033" y="2606"/>
                </a:cubicBezTo>
                <a:cubicBezTo>
                  <a:pt x="3605" y="3587"/>
                  <a:pt x="3516" y="4533"/>
                  <a:pt x="3569" y="5407"/>
                </a:cubicBezTo>
                <a:cubicBezTo>
                  <a:pt x="3551" y="5389"/>
                  <a:pt x="3551" y="5389"/>
                  <a:pt x="3516" y="5389"/>
                </a:cubicBezTo>
                <a:cubicBezTo>
                  <a:pt x="3427" y="5336"/>
                  <a:pt x="3337" y="5282"/>
                  <a:pt x="3248" y="5247"/>
                </a:cubicBezTo>
                <a:cubicBezTo>
                  <a:pt x="3266" y="5157"/>
                  <a:pt x="3266" y="5104"/>
                  <a:pt x="3266" y="5032"/>
                </a:cubicBezTo>
                <a:cubicBezTo>
                  <a:pt x="3266" y="4247"/>
                  <a:pt x="2641" y="3623"/>
                  <a:pt x="1874" y="3623"/>
                </a:cubicBezTo>
                <a:cubicBezTo>
                  <a:pt x="1838" y="3625"/>
                  <a:pt x="1800" y="3626"/>
                  <a:pt x="1762" y="3626"/>
                </a:cubicBezTo>
                <a:cubicBezTo>
                  <a:pt x="1031" y="3626"/>
                  <a:pt x="1" y="3320"/>
                  <a:pt x="1" y="3320"/>
                </a:cubicBezTo>
                <a:lnTo>
                  <a:pt x="1" y="3320"/>
                </a:lnTo>
                <a:cubicBezTo>
                  <a:pt x="1" y="4551"/>
                  <a:pt x="126" y="5639"/>
                  <a:pt x="1214" y="6246"/>
                </a:cubicBezTo>
                <a:cubicBezTo>
                  <a:pt x="1410" y="6371"/>
                  <a:pt x="1642" y="6424"/>
                  <a:pt x="1892" y="6424"/>
                </a:cubicBezTo>
                <a:cubicBezTo>
                  <a:pt x="2410" y="6424"/>
                  <a:pt x="2838" y="6157"/>
                  <a:pt x="3088" y="5764"/>
                </a:cubicBezTo>
                <a:cubicBezTo>
                  <a:pt x="3159" y="5800"/>
                  <a:pt x="3248" y="5835"/>
                  <a:pt x="3302" y="5871"/>
                </a:cubicBezTo>
                <a:cubicBezTo>
                  <a:pt x="3409" y="5925"/>
                  <a:pt x="3534" y="5978"/>
                  <a:pt x="3658" y="6032"/>
                </a:cubicBezTo>
                <a:cubicBezTo>
                  <a:pt x="3712" y="6424"/>
                  <a:pt x="3783" y="6799"/>
                  <a:pt x="3819" y="7156"/>
                </a:cubicBezTo>
                <a:cubicBezTo>
                  <a:pt x="3962" y="7923"/>
                  <a:pt x="4087" y="8655"/>
                  <a:pt x="4015" y="9333"/>
                </a:cubicBezTo>
                <a:cubicBezTo>
                  <a:pt x="3766" y="9440"/>
                  <a:pt x="3534" y="9582"/>
                  <a:pt x="3337" y="9779"/>
                </a:cubicBezTo>
                <a:cubicBezTo>
                  <a:pt x="3070" y="9654"/>
                  <a:pt x="2784" y="9582"/>
                  <a:pt x="2481" y="9582"/>
                </a:cubicBezTo>
                <a:cubicBezTo>
                  <a:pt x="1714" y="9582"/>
                  <a:pt x="1053" y="10011"/>
                  <a:pt x="714" y="10653"/>
                </a:cubicBezTo>
                <a:lnTo>
                  <a:pt x="7620" y="10653"/>
                </a:lnTo>
                <a:cubicBezTo>
                  <a:pt x="7298" y="10135"/>
                  <a:pt x="6745" y="9779"/>
                  <a:pt x="6103" y="9725"/>
                </a:cubicBezTo>
                <a:cubicBezTo>
                  <a:pt x="5728" y="9404"/>
                  <a:pt x="5264" y="9190"/>
                  <a:pt x="4747" y="9190"/>
                </a:cubicBezTo>
                <a:cubicBezTo>
                  <a:pt x="4676" y="9190"/>
                  <a:pt x="4604" y="9190"/>
                  <a:pt x="4533" y="9208"/>
                </a:cubicBezTo>
                <a:cubicBezTo>
                  <a:pt x="4586" y="8530"/>
                  <a:pt x="4479" y="7852"/>
                  <a:pt x="4337" y="7156"/>
                </a:cubicBezTo>
                <a:cubicBezTo>
                  <a:pt x="4390" y="7067"/>
                  <a:pt x="4479" y="6977"/>
                  <a:pt x="4604" y="6888"/>
                </a:cubicBezTo>
                <a:cubicBezTo>
                  <a:pt x="4818" y="7370"/>
                  <a:pt x="5300" y="7727"/>
                  <a:pt x="5871" y="7727"/>
                </a:cubicBezTo>
                <a:cubicBezTo>
                  <a:pt x="6121" y="7727"/>
                  <a:pt x="6371" y="7655"/>
                  <a:pt x="6567" y="7530"/>
                </a:cubicBezTo>
                <a:cubicBezTo>
                  <a:pt x="7637" y="6959"/>
                  <a:pt x="7780" y="5853"/>
                  <a:pt x="7780" y="4622"/>
                </a:cubicBezTo>
                <a:lnTo>
                  <a:pt x="7780" y="4622"/>
                </a:lnTo>
                <a:cubicBezTo>
                  <a:pt x="7780" y="4622"/>
                  <a:pt x="6739" y="4910"/>
                  <a:pt x="6008" y="4910"/>
                </a:cubicBezTo>
                <a:cubicBezTo>
                  <a:pt x="5967" y="4910"/>
                  <a:pt x="5927" y="4909"/>
                  <a:pt x="5889" y="4908"/>
                </a:cubicBezTo>
                <a:cubicBezTo>
                  <a:pt x="5122" y="4908"/>
                  <a:pt x="4497" y="5532"/>
                  <a:pt x="4497" y="6317"/>
                </a:cubicBezTo>
                <a:lnTo>
                  <a:pt x="4497" y="6335"/>
                </a:lnTo>
                <a:cubicBezTo>
                  <a:pt x="4408" y="6388"/>
                  <a:pt x="4337" y="6424"/>
                  <a:pt x="4247" y="6496"/>
                </a:cubicBezTo>
                <a:cubicBezTo>
                  <a:pt x="4087" y="5514"/>
                  <a:pt x="3998" y="4497"/>
                  <a:pt x="4319" y="3391"/>
                </a:cubicBezTo>
                <a:cubicBezTo>
                  <a:pt x="4444" y="3337"/>
                  <a:pt x="4604" y="3302"/>
                  <a:pt x="4765" y="3302"/>
                </a:cubicBezTo>
                <a:cubicBezTo>
                  <a:pt x="4765" y="3480"/>
                  <a:pt x="4872" y="3659"/>
                  <a:pt x="5015" y="3766"/>
                </a:cubicBezTo>
                <a:cubicBezTo>
                  <a:pt x="5122" y="3855"/>
                  <a:pt x="5246" y="3891"/>
                  <a:pt x="5354" y="3908"/>
                </a:cubicBezTo>
                <a:cubicBezTo>
                  <a:pt x="5410" y="3917"/>
                  <a:pt x="5464" y="3921"/>
                  <a:pt x="5517" y="3921"/>
                </a:cubicBezTo>
                <a:cubicBezTo>
                  <a:pt x="6030" y="3921"/>
                  <a:pt x="6370" y="3542"/>
                  <a:pt x="6710" y="3105"/>
                </a:cubicBezTo>
                <a:cubicBezTo>
                  <a:pt x="6710" y="3105"/>
                  <a:pt x="6156" y="2873"/>
                  <a:pt x="5853" y="2659"/>
                </a:cubicBezTo>
                <a:cubicBezTo>
                  <a:pt x="5729" y="2558"/>
                  <a:pt x="5584" y="2511"/>
                  <a:pt x="5439" y="2511"/>
                </a:cubicBezTo>
                <a:cubicBezTo>
                  <a:pt x="5253" y="2511"/>
                  <a:pt x="5066" y="2590"/>
                  <a:pt x="4925" y="2731"/>
                </a:cubicBezTo>
                <a:cubicBezTo>
                  <a:pt x="4800" y="2731"/>
                  <a:pt x="4640" y="2749"/>
                  <a:pt x="4515" y="2766"/>
                </a:cubicBezTo>
                <a:cubicBezTo>
                  <a:pt x="4676" y="2392"/>
                  <a:pt x="4890" y="2017"/>
                  <a:pt x="5157" y="1607"/>
                </a:cubicBezTo>
                <a:cubicBezTo>
                  <a:pt x="5211" y="1625"/>
                  <a:pt x="5246" y="1625"/>
                  <a:pt x="5300" y="1625"/>
                </a:cubicBezTo>
                <a:cubicBezTo>
                  <a:pt x="5693" y="1625"/>
                  <a:pt x="5996" y="1303"/>
                  <a:pt x="5996" y="929"/>
                </a:cubicBezTo>
                <a:cubicBezTo>
                  <a:pt x="5996" y="590"/>
                  <a:pt x="6156" y="1"/>
                  <a:pt x="6156"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76" name="Google Shape;1876;p40"/>
          <p:cNvGrpSpPr/>
          <p:nvPr/>
        </p:nvGrpSpPr>
        <p:grpSpPr>
          <a:xfrm>
            <a:off x="7139180" y="4628078"/>
            <a:ext cx="552596" cy="674409"/>
            <a:chOff x="238550" y="1487175"/>
            <a:chExt cx="418000" cy="494725"/>
          </a:xfrm>
        </p:grpSpPr>
        <p:sp>
          <p:nvSpPr>
            <p:cNvPr id="1877" name="Google Shape;1877;p40"/>
            <p:cNvSpPr/>
            <p:nvPr/>
          </p:nvSpPr>
          <p:spPr>
            <a:xfrm>
              <a:off x="238550" y="1487175"/>
              <a:ext cx="184700" cy="358675"/>
            </a:xfrm>
            <a:custGeom>
              <a:rect b="b" l="l" r="r" t="t"/>
              <a:pathLst>
                <a:path extrusionOk="0" h="14347" w="7388">
                  <a:moveTo>
                    <a:pt x="1" y="1"/>
                  </a:moveTo>
                  <a:close/>
                  <a:moveTo>
                    <a:pt x="4997" y="13543"/>
                  </a:moveTo>
                  <a:lnTo>
                    <a:pt x="4997" y="14346"/>
                  </a:lnTo>
                  <a:lnTo>
                    <a:pt x="7388" y="14346"/>
                  </a:lnTo>
                  <a:lnTo>
                    <a:pt x="7388" y="13543"/>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8" name="Google Shape;1878;p40"/>
            <p:cNvSpPr/>
            <p:nvPr/>
          </p:nvSpPr>
          <p:spPr>
            <a:xfrm>
              <a:off x="596300" y="1825750"/>
              <a:ext cx="60250" cy="20100"/>
            </a:xfrm>
            <a:custGeom>
              <a:rect b="b" l="l" r="r" t="t"/>
              <a:pathLst>
                <a:path extrusionOk="0" h="804" w="2410">
                  <a:moveTo>
                    <a:pt x="1" y="0"/>
                  </a:moveTo>
                  <a:lnTo>
                    <a:pt x="1" y="803"/>
                  </a:lnTo>
                  <a:lnTo>
                    <a:pt x="2409" y="803"/>
                  </a:lnTo>
                  <a:lnTo>
                    <a:pt x="2409"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9" name="Google Shape;1879;p40"/>
            <p:cNvSpPr/>
            <p:nvPr/>
          </p:nvSpPr>
          <p:spPr>
            <a:xfrm>
              <a:off x="436600" y="1762400"/>
              <a:ext cx="146800" cy="146350"/>
            </a:xfrm>
            <a:custGeom>
              <a:rect b="b" l="l" r="r" t="t"/>
              <a:pathLst>
                <a:path extrusionOk="0" h="5854" w="5872">
                  <a:moveTo>
                    <a:pt x="2927" y="1"/>
                  </a:moveTo>
                  <a:cubicBezTo>
                    <a:pt x="1321" y="1"/>
                    <a:pt x="1" y="1321"/>
                    <a:pt x="1" y="2927"/>
                  </a:cubicBezTo>
                  <a:cubicBezTo>
                    <a:pt x="1" y="4551"/>
                    <a:pt x="1321" y="5853"/>
                    <a:pt x="2927" y="5853"/>
                  </a:cubicBezTo>
                  <a:cubicBezTo>
                    <a:pt x="4551" y="5853"/>
                    <a:pt x="5871" y="4551"/>
                    <a:pt x="5871" y="2927"/>
                  </a:cubicBezTo>
                  <a:cubicBezTo>
                    <a:pt x="5871" y="1321"/>
                    <a:pt x="4551" y="1"/>
                    <a:pt x="292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0" name="Google Shape;1880;p40"/>
            <p:cNvSpPr/>
            <p:nvPr/>
          </p:nvSpPr>
          <p:spPr>
            <a:xfrm>
              <a:off x="499950" y="1922100"/>
              <a:ext cx="20100" cy="59800"/>
            </a:xfrm>
            <a:custGeom>
              <a:rect b="b" l="l" r="r" t="t"/>
              <a:pathLst>
                <a:path extrusionOk="0" h="2392" w="804">
                  <a:moveTo>
                    <a:pt x="1" y="0"/>
                  </a:moveTo>
                  <a:lnTo>
                    <a:pt x="1" y="2391"/>
                  </a:lnTo>
                  <a:lnTo>
                    <a:pt x="804" y="2391"/>
                  </a:lnTo>
                  <a:lnTo>
                    <a:pt x="804"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1" name="Google Shape;1881;p40"/>
            <p:cNvSpPr/>
            <p:nvPr/>
          </p:nvSpPr>
          <p:spPr>
            <a:xfrm>
              <a:off x="499950" y="1689250"/>
              <a:ext cx="20100" cy="59800"/>
            </a:xfrm>
            <a:custGeom>
              <a:rect b="b" l="l" r="r" t="t"/>
              <a:pathLst>
                <a:path extrusionOk="0" h="2392" w="804">
                  <a:moveTo>
                    <a:pt x="1" y="1"/>
                  </a:moveTo>
                  <a:lnTo>
                    <a:pt x="1" y="2391"/>
                  </a:lnTo>
                  <a:lnTo>
                    <a:pt x="804" y="2391"/>
                  </a:lnTo>
                  <a:lnTo>
                    <a:pt x="80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2" name="Google Shape;1882;p40"/>
            <p:cNvSpPr/>
            <p:nvPr/>
          </p:nvSpPr>
          <p:spPr>
            <a:xfrm>
              <a:off x="399150" y="1889525"/>
              <a:ext cx="56675" cy="56675"/>
            </a:xfrm>
            <a:custGeom>
              <a:rect b="b" l="l" r="r" t="t"/>
              <a:pathLst>
                <a:path extrusionOk="0" h="2267" w="2267">
                  <a:moveTo>
                    <a:pt x="1695" y="1"/>
                  </a:moveTo>
                  <a:lnTo>
                    <a:pt x="0" y="1696"/>
                  </a:lnTo>
                  <a:lnTo>
                    <a:pt x="571" y="2267"/>
                  </a:lnTo>
                  <a:lnTo>
                    <a:pt x="2266" y="572"/>
                  </a:lnTo>
                  <a:lnTo>
                    <a:pt x="1695"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3" name="Google Shape;1883;p40"/>
            <p:cNvSpPr/>
            <p:nvPr/>
          </p:nvSpPr>
          <p:spPr>
            <a:xfrm>
              <a:off x="564175" y="1725375"/>
              <a:ext cx="56675" cy="56675"/>
            </a:xfrm>
            <a:custGeom>
              <a:rect b="b" l="l" r="r" t="t"/>
              <a:pathLst>
                <a:path extrusionOk="0" h="2267" w="2267">
                  <a:moveTo>
                    <a:pt x="1696" y="1"/>
                  </a:moveTo>
                  <a:lnTo>
                    <a:pt x="1" y="1696"/>
                  </a:lnTo>
                  <a:lnTo>
                    <a:pt x="572" y="2267"/>
                  </a:lnTo>
                  <a:lnTo>
                    <a:pt x="2267" y="572"/>
                  </a:lnTo>
                  <a:lnTo>
                    <a:pt x="1696"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4" name="Google Shape;1884;p40"/>
            <p:cNvSpPr/>
            <p:nvPr/>
          </p:nvSpPr>
          <p:spPr>
            <a:xfrm>
              <a:off x="399600" y="1724925"/>
              <a:ext cx="56675" cy="56675"/>
            </a:xfrm>
            <a:custGeom>
              <a:rect b="b" l="l" r="r" t="t"/>
              <a:pathLst>
                <a:path extrusionOk="0" h="2267" w="2267">
                  <a:moveTo>
                    <a:pt x="571" y="1"/>
                  </a:moveTo>
                  <a:lnTo>
                    <a:pt x="0" y="572"/>
                  </a:lnTo>
                  <a:lnTo>
                    <a:pt x="1695" y="2267"/>
                  </a:lnTo>
                  <a:lnTo>
                    <a:pt x="2266" y="1696"/>
                  </a:lnTo>
                  <a:lnTo>
                    <a:pt x="571"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5" name="Google Shape;1885;p40"/>
            <p:cNvSpPr/>
            <p:nvPr/>
          </p:nvSpPr>
          <p:spPr>
            <a:xfrm>
              <a:off x="564175" y="1889975"/>
              <a:ext cx="56250" cy="56675"/>
            </a:xfrm>
            <a:custGeom>
              <a:rect b="b" l="l" r="r" t="t"/>
              <a:pathLst>
                <a:path extrusionOk="0" h="2267" w="2250">
                  <a:moveTo>
                    <a:pt x="554" y="1"/>
                  </a:moveTo>
                  <a:lnTo>
                    <a:pt x="1" y="572"/>
                  </a:lnTo>
                  <a:lnTo>
                    <a:pt x="1696" y="2267"/>
                  </a:lnTo>
                  <a:lnTo>
                    <a:pt x="2249" y="1696"/>
                  </a:lnTo>
                  <a:lnTo>
                    <a:pt x="554"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886" name="Google Shape;1886;p40"/>
          <p:cNvSpPr/>
          <p:nvPr/>
        </p:nvSpPr>
        <p:spPr>
          <a:xfrm>
            <a:off x="7808574" y="5028814"/>
            <a:ext cx="374490" cy="217396"/>
          </a:xfrm>
          <a:custGeom>
            <a:rect b="b" l="l" r="r" t="t"/>
            <a:pathLst>
              <a:path extrusionOk="0" h="6379" w="11331">
                <a:moveTo>
                  <a:pt x="4807" y="0"/>
                </a:moveTo>
                <a:cubicBezTo>
                  <a:pt x="4627" y="0"/>
                  <a:pt x="4445" y="20"/>
                  <a:pt x="4265" y="62"/>
                </a:cubicBezTo>
                <a:cubicBezTo>
                  <a:pt x="3212" y="330"/>
                  <a:pt x="2445" y="1276"/>
                  <a:pt x="2445" y="2382"/>
                </a:cubicBezTo>
                <a:lnTo>
                  <a:pt x="2445" y="2418"/>
                </a:lnTo>
                <a:cubicBezTo>
                  <a:pt x="2335" y="2399"/>
                  <a:pt x="2226" y="2390"/>
                  <a:pt x="2117" y="2390"/>
                </a:cubicBezTo>
                <a:cubicBezTo>
                  <a:pt x="1500" y="2390"/>
                  <a:pt x="912" y="2684"/>
                  <a:pt x="518" y="3185"/>
                </a:cubicBezTo>
                <a:cubicBezTo>
                  <a:pt x="72" y="3774"/>
                  <a:pt x="0" y="4559"/>
                  <a:pt x="321" y="5237"/>
                </a:cubicBezTo>
                <a:cubicBezTo>
                  <a:pt x="625" y="5897"/>
                  <a:pt x="1285" y="6325"/>
                  <a:pt x="2017" y="6379"/>
                </a:cubicBezTo>
                <a:lnTo>
                  <a:pt x="9742" y="6379"/>
                </a:lnTo>
                <a:cubicBezTo>
                  <a:pt x="10617" y="6379"/>
                  <a:pt x="11330" y="5665"/>
                  <a:pt x="11330" y="4791"/>
                </a:cubicBezTo>
                <a:cubicBezTo>
                  <a:pt x="11330" y="3916"/>
                  <a:pt x="10617" y="3185"/>
                  <a:pt x="9742" y="3185"/>
                </a:cubicBezTo>
                <a:lnTo>
                  <a:pt x="9618" y="3185"/>
                </a:lnTo>
                <a:cubicBezTo>
                  <a:pt x="9618" y="2525"/>
                  <a:pt x="9296" y="1918"/>
                  <a:pt x="8779" y="1561"/>
                </a:cubicBezTo>
                <a:cubicBezTo>
                  <a:pt x="8435" y="1320"/>
                  <a:pt x="8031" y="1197"/>
                  <a:pt x="7626" y="1197"/>
                </a:cubicBezTo>
                <a:cubicBezTo>
                  <a:pt x="7401" y="1197"/>
                  <a:pt x="7175" y="1235"/>
                  <a:pt x="6959" y="1311"/>
                </a:cubicBezTo>
                <a:cubicBezTo>
                  <a:pt x="6543" y="495"/>
                  <a:pt x="5696" y="0"/>
                  <a:pt x="4807"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87" name="Google Shape;1887;p40"/>
          <p:cNvSpPr/>
          <p:nvPr/>
        </p:nvSpPr>
        <p:spPr>
          <a:xfrm>
            <a:off x="8300036" y="4939580"/>
            <a:ext cx="352082" cy="376448"/>
          </a:xfrm>
          <a:custGeom>
            <a:rect b="b" l="l" r="r" t="t"/>
            <a:pathLst>
              <a:path extrusionOk="0" h="11046" w="10653">
                <a:moveTo>
                  <a:pt x="5336" y="1"/>
                </a:moveTo>
                <a:cubicBezTo>
                  <a:pt x="5193" y="1"/>
                  <a:pt x="5068" y="126"/>
                  <a:pt x="5068" y="268"/>
                </a:cubicBezTo>
                <a:lnTo>
                  <a:pt x="5068" y="607"/>
                </a:lnTo>
                <a:cubicBezTo>
                  <a:pt x="2249" y="732"/>
                  <a:pt x="1" y="2838"/>
                  <a:pt x="1" y="5389"/>
                </a:cubicBezTo>
                <a:cubicBezTo>
                  <a:pt x="1" y="5479"/>
                  <a:pt x="54" y="5532"/>
                  <a:pt x="143" y="5532"/>
                </a:cubicBezTo>
                <a:cubicBezTo>
                  <a:pt x="215" y="5532"/>
                  <a:pt x="268" y="5479"/>
                  <a:pt x="268" y="5389"/>
                </a:cubicBezTo>
                <a:cubicBezTo>
                  <a:pt x="268" y="4604"/>
                  <a:pt x="1000" y="3962"/>
                  <a:pt x="1874" y="3962"/>
                </a:cubicBezTo>
                <a:cubicBezTo>
                  <a:pt x="2748" y="3962"/>
                  <a:pt x="3462" y="4604"/>
                  <a:pt x="3462" y="5389"/>
                </a:cubicBezTo>
                <a:cubicBezTo>
                  <a:pt x="3462" y="5479"/>
                  <a:pt x="3516" y="5532"/>
                  <a:pt x="3605" y="5532"/>
                </a:cubicBezTo>
                <a:cubicBezTo>
                  <a:pt x="3676" y="5532"/>
                  <a:pt x="3730" y="5479"/>
                  <a:pt x="3730" y="5389"/>
                </a:cubicBezTo>
                <a:cubicBezTo>
                  <a:pt x="3730" y="4693"/>
                  <a:pt x="4301" y="4105"/>
                  <a:pt x="5068" y="3998"/>
                </a:cubicBezTo>
                <a:lnTo>
                  <a:pt x="5068" y="9386"/>
                </a:lnTo>
                <a:lnTo>
                  <a:pt x="4925" y="9386"/>
                </a:lnTo>
                <a:lnTo>
                  <a:pt x="4925" y="9993"/>
                </a:lnTo>
                <a:cubicBezTo>
                  <a:pt x="4925" y="10135"/>
                  <a:pt x="4818" y="10260"/>
                  <a:pt x="4658" y="10260"/>
                </a:cubicBezTo>
                <a:cubicBezTo>
                  <a:pt x="4515" y="10260"/>
                  <a:pt x="4390" y="10135"/>
                  <a:pt x="4390" y="9993"/>
                </a:cubicBezTo>
                <a:cubicBezTo>
                  <a:pt x="4390" y="9761"/>
                  <a:pt x="4229" y="9582"/>
                  <a:pt x="3997" y="9582"/>
                </a:cubicBezTo>
                <a:cubicBezTo>
                  <a:pt x="3765" y="9582"/>
                  <a:pt x="3605" y="9761"/>
                  <a:pt x="3605" y="9993"/>
                </a:cubicBezTo>
                <a:cubicBezTo>
                  <a:pt x="3605" y="10581"/>
                  <a:pt x="4087" y="11045"/>
                  <a:pt x="4658" y="11045"/>
                </a:cubicBezTo>
                <a:cubicBezTo>
                  <a:pt x="5246" y="11045"/>
                  <a:pt x="5728" y="10581"/>
                  <a:pt x="5728" y="9993"/>
                </a:cubicBezTo>
                <a:lnTo>
                  <a:pt x="5728" y="9386"/>
                </a:lnTo>
                <a:lnTo>
                  <a:pt x="5585" y="9386"/>
                </a:lnTo>
                <a:lnTo>
                  <a:pt x="5585" y="3998"/>
                </a:lnTo>
                <a:cubicBezTo>
                  <a:pt x="6353" y="4105"/>
                  <a:pt x="6924" y="4693"/>
                  <a:pt x="6924" y="5389"/>
                </a:cubicBezTo>
                <a:cubicBezTo>
                  <a:pt x="6924" y="5479"/>
                  <a:pt x="6977" y="5532"/>
                  <a:pt x="7066" y="5532"/>
                </a:cubicBezTo>
                <a:cubicBezTo>
                  <a:pt x="7138" y="5532"/>
                  <a:pt x="7191" y="5479"/>
                  <a:pt x="7191" y="5389"/>
                </a:cubicBezTo>
                <a:cubicBezTo>
                  <a:pt x="7191" y="4604"/>
                  <a:pt x="7923" y="3962"/>
                  <a:pt x="8797" y="3962"/>
                </a:cubicBezTo>
                <a:cubicBezTo>
                  <a:pt x="9671" y="3962"/>
                  <a:pt x="10385" y="4604"/>
                  <a:pt x="10385" y="5389"/>
                </a:cubicBezTo>
                <a:cubicBezTo>
                  <a:pt x="10385" y="5479"/>
                  <a:pt x="10439" y="5532"/>
                  <a:pt x="10528" y="5532"/>
                </a:cubicBezTo>
                <a:cubicBezTo>
                  <a:pt x="10599" y="5532"/>
                  <a:pt x="10653" y="5479"/>
                  <a:pt x="10653" y="5389"/>
                </a:cubicBezTo>
                <a:cubicBezTo>
                  <a:pt x="10653" y="2838"/>
                  <a:pt x="8422" y="732"/>
                  <a:pt x="5585" y="607"/>
                </a:cubicBezTo>
                <a:lnTo>
                  <a:pt x="5585" y="268"/>
                </a:lnTo>
                <a:cubicBezTo>
                  <a:pt x="5585" y="126"/>
                  <a:pt x="5478" y="1"/>
                  <a:pt x="5336"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888" name="Google Shape;1888;p40"/>
          <p:cNvGrpSpPr/>
          <p:nvPr/>
        </p:nvGrpSpPr>
        <p:grpSpPr>
          <a:xfrm>
            <a:off x="8891558" y="4954837"/>
            <a:ext cx="364707" cy="363804"/>
            <a:chOff x="6010925" y="3998175"/>
            <a:chExt cx="275875" cy="266875"/>
          </a:xfrm>
        </p:grpSpPr>
        <p:sp>
          <p:nvSpPr>
            <p:cNvPr id="1889" name="Google Shape;1889;p40"/>
            <p:cNvSpPr/>
            <p:nvPr/>
          </p:nvSpPr>
          <p:spPr>
            <a:xfrm>
              <a:off x="6222525" y="3998175"/>
              <a:ext cx="64275" cy="58575"/>
            </a:xfrm>
            <a:custGeom>
              <a:rect b="b" l="l" r="r" t="t"/>
              <a:pathLst>
                <a:path extrusionOk="0" h="2343" w="2571">
                  <a:moveTo>
                    <a:pt x="2029" y="1"/>
                  </a:moveTo>
                  <a:cubicBezTo>
                    <a:pt x="1562" y="1"/>
                    <a:pt x="729" y="167"/>
                    <a:pt x="1" y="362"/>
                  </a:cubicBezTo>
                  <a:cubicBezTo>
                    <a:pt x="358" y="576"/>
                    <a:pt x="733" y="862"/>
                    <a:pt x="1089" y="1219"/>
                  </a:cubicBezTo>
                  <a:cubicBezTo>
                    <a:pt x="1464" y="1594"/>
                    <a:pt x="1750" y="1968"/>
                    <a:pt x="1964" y="2343"/>
                  </a:cubicBezTo>
                  <a:cubicBezTo>
                    <a:pt x="2231" y="1308"/>
                    <a:pt x="2570" y="255"/>
                    <a:pt x="2374" y="77"/>
                  </a:cubicBezTo>
                  <a:cubicBezTo>
                    <a:pt x="2326" y="24"/>
                    <a:pt x="2203" y="1"/>
                    <a:pt x="202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0" name="Google Shape;1890;p40"/>
            <p:cNvSpPr/>
            <p:nvPr/>
          </p:nvSpPr>
          <p:spPr>
            <a:xfrm>
              <a:off x="6010925" y="4089600"/>
              <a:ext cx="85400" cy="77650"/>
            </a:xfrm>
            <a:custGeom>
              <a:rect b="b" l="l" r="r" t="t"/>
              <a:pathLst>
                <a:path extrusionOk="0" h="3106" w="3416">
                  <a:moveTo>
                    <a:pt x="2802" y="0"/>
                  </a:moveTo>
                  <a:cubicBezTo>
                    <a:pt x="2669" y="0"/>
                    <a:pt x="2534" y="44"/>
                    <a:pt x="2434" y="131"/>
                  </a:cubicBezTo>
                  <a:lnTo>
                    <a:pt x="329" y="2254"/>
                  </a:lnTo>
                  <a:cubicBezTo>
                    <a:pt x="0" y="2567"/>
                    <a:pt x="246" y="3106"/>
                    <a:pt x="663" y="3106"/>
                  </a:cubicBezTo>
                  <a:cubicBezTo>
                    <a:pt x="699" y="3106"/>
                    <a:pt x="737" y="3102"/>
                    <a:pt x="775" y="3093"/>
                  </a:cubicBezTo>
                  <a:lnTo>
                    <a:pt x="2541" y="2683"/>
                  </a:lnTo>
                  <a:cubicBezTo>
                    <a:pt x="2684" y="2022"/>
                    <a:pt x="2934" y="1130"/>
                    <a:pt x="3415" y="203"/>
                  </a:cubicBezTo>
                  <a:lnTo>
                    <a:pt x="2969" y="24"/>
                  </a:lnTo>
                  <a:cubicBezTo>
                    <a:pt x="2916" y="8"/>
                    <a:pt x="2859" y="0"/>
                    <a:pt x="280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1" name="Google Shape;1891;p40"/>
            <p:cNvSpPr/>
            <p:nvPr/>
          </p:nvSpPr>
          <p:spPr>
            <a:xfrm>
              <a:off x="6111825" y="4181175"/>
              <a:ext cx="80400" cy="83875"/>
            </a:xfrm>
            <a:custGeom>
              <a:rect b="b" l="l" r="r" t="t"/>
              <a:pathLst>
                <a:path extrusionOk="0" h="3355" w="3216">
                  <a:moveTo>
                    <a:pt x="2912" y="1"/>
                  </a:moveTo>
                  <a:cubicBezTo>
                    <a:pt x="2020" y="483"/>
                    <a:pt x="1164" y="733"/>
                    <a:pt x="486" y="857"/>
                  </a:cubicBezTo>
                  <a:lnTo>
                    <a:pt x="75" y="2749"/>
                  </a:lnTo>
                  <a:cubicBezTo>
                    <a:pt x="0" y="3087"/>
                    <a:pt x="259" y="3355"/>
                    <a:pt x="544" y="3355"/>
                  </a:cubicBezTo>
                  <a:cubicBezTo>
                    <a:pt x="664" y="3355"/>
                    <a:pt x="790" y="3306"/>
                    <a:pt x="896" y="3195"/>
                  </a:cubicBezTo>
                  <a:lnTo>
                    <a:pt x="3019" y="1089"/>
                  </a:lnTo>
                  <a:cubicBezTo>
                    <a:pt x="3162" y="964"/>
                    <a:pt x="3216" y="750"/>
                    <a:pt x="3126" y="554"/>
                  </a:cubicBezTo>
                  <a:lnTo>
                    <a:pt x="2912"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2" name="Google Shape;1892;p40"/>
            <p:cNvSpPr/>
            <p:nvPr/>
          </p:nvSpPr>
          <p:spPr>
            <a:xfrm>
              <a:off x="6086050" y="4013025"/>
              <a:ext cx="179325" cy="178900"/>
            </a:xfrm>
            <a:custGeom>
              <a:rect b="b" l="l" r="r" t="t"/>
              <a:pathLst>
                <a:path extrusionOk="0" h="7156" w="7173">
                  <a:moveTo>
                    <a:pt x="4844" y="1521"/>
                  </a:moveTo>
                  <a:cubicBezTo>
                    <a:pt x="5050" y="1521"/>
                    <a:pt x="5255" y="1597"/>
                    <a:pt x="5406" y="1749"/>
                  </a:cubicBezTo>
                  <a:cubicBezTo>
                    <a:pt x="5728" y="2070"/>
                    <a:pt x="5728" y="2570"/>
                    <a:pt x="5406" y="2873"/>
                  </a:cubicBezTo>
                  <a:cubicBezTo>
                    <a:pt x="5255" y="3025"/>
                    <a:pt x="5054" y="3100"/>
                    <a:pt x="4851" y="3100"/>
                  </a:cubicBezTo>
                  <a:cubicBezTo>
                    <a:pt x="4648" y="3100"/>
                    <a:pt x="4443" y="3025"/>
                    <a:pt x="4282" y="2873"/>
                  </a:cubicBezTo>
                  <a:cubicBezTo>
                    <a:pt x="3979" y="2570"/>
                    <a:pt x="3979" y="2070"/>
                    <a:pt x="4282" y="1749"/>
                  </a:cubicBezTo>
                  <a:cubicBezTo>
                    <a:pt x="4434" y="1597"/>
                    <a:pt x="4639" y="1521"/>
                    <a:pt x="4844" y="1521"/>
                  </a:cubicBezTo>
                  <a:close/>
                  <a:moveTo>
                    <a:pt x="4728" y="0"/>
                  </a:moveTo>
                  <a:cubicBezTo>
                    <a:pt x="3943" y="321"/>
                    <a:pt x="3051" y="875"/>
                    <a:pt x="2195" y="1731"/>
                  </a:cubicBezTo>
                  <a:cubicBezTo>
                    <a:pt x="607" y="3319"/>
                    <a:pt x="143" y="5246"/>
                    <a:pt x="0" y="6334"/>
                  </a:cubicBezTo>
                  <a:lnTo>
                    <a:pt x="839" y="7155"/>
                  </a:lnTo>
                  <a:cubicBezTo>
                    <a:pt x="1927" y="7012"/>
                    <a:pt x="3854" y="6566"/>
                    <a:pt x="5442" y="4978"/>
                  </a:cubicBezTo>
                  <a:cubicBezTo>
                    <a:pt x="6299" y="4122"/>
                    <a:pt x="6852" y="3248"/>
                    <a:pt x="7173" y="2445"/>
                  </a:cubicBezTo>
                  <a:cubicBezTo>
                    <a:pt x="6994" y="2017"/>
                    <a:pt x="6655" y="1499"/>
                    <a:pt x="6156" y="982"/>
                  </a:cubicBezTo>
                  <a:cubicBezTo>
                    <a:pt x="5674" y="518"/>
                    <a:pt x="5174" y="179"/>
                    <a:pt x="472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3" name="Google Shape;1893;p40"/>
            <p:cNvSpPr/>
            <p:nvPr/>
          </p:nvSpPr>
          <p:spPr>
            <a:xfrm>
              <a:off x="6042775" y="4183750"/>
              <a:ext cx="57575" cy="47550"/>
            </a:xfrm>
            <a:custGeom>
              <a:rect b="b" l="l" r="r" t="t"/>
              <a:pathLst>
                <a:path extrusionOk="0" h="1902" w="2303">
                  <a:moveTo>
                    <a:pt x="1416" y="0"/>
                  </a:moveTo>
                  <a:cubicBezTo>
                    <a:pt x="1347" y="0"/>
                    <a:pt x="1253" y="55"/>
                    <a:pt x="1107" y="201"/>
                  </a:cubicBezTo>
                  <a:cubicBezTo>
                    <a:pt x="661" y="647"/>
                    <a:pt x="0" y="1629"/>
                    <a:pt x="197" y="1861"/>
                  </a:cubicBezTo>
                  <a:cubicBezTo>
                    <a:pt x="227" y="1889"/>
                    <a:pt x="270" y="1901"/>
                    <a:pt x="323" y="1901"/>
                  </a:cubicBezTo>
                  <a:cubicBezTo>
                    <a:pt x="676" y="1901"/>
                    <a:pt x="1468" y="1341"/>
                    <a:pt x="1856" y="969"/>
                  </a:cubicBezTo>
                  <a:cubicBezTo>
                    <a:pt x="2302" y="505"/>
                    <a:pt x="1927" y="540"/>
                    <a:pt x="1731" y="344"/>
                  </a:cubicBezTo>
                  <a:cubicBezTo>
                    <a:pt x="1590" y="203"/>
                    <a:pt x="1550" y="0"/>
                    <a:pt x="141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94" name="Google Shape;1894;p40"/>
          <p:cNvGrpSpPr/>
          <p:nvPr/>
        </p:nvGrpSpPr>
        <p:grpSpPr>
          <a:xfrm>
            <a:off x="9493754" y="4973462"/>
            <a:ext cx="352082" cy="308322"/>
            <a:chOff x="6866650" y="1038650"/>
            <a:chExt cx="266325" cy="226175"/>
          </a:xfrm>
        </p:grpSpPr>
        <p:sp>
          <p:nvSpPr>
            <p:cNvPr id="1895" name="Google Shape;1895;p40"/>
            <p:cNvSpPr/>
            <p:nvPr/>
          </p:nvSpPr>
          <p:spPr>
            <a:xfrm>
              <a:off x="6866650" y="1078350"/>
              <a:ext cx="39725" cy="186475"/>
            </a:xfrm>
            <a:custGeom>
              <a:rect b="b" l="l" r="r" t="t"/>
              <a:pathLst>
                <a:path extrusionOk="0" h="7459" w="1589">
                  <a:moveTo>
                    <a:pt x="536" y="1"/>
                  </a:moveTo>
                  <a:cubicBezTo>
                    <a:pt x="233" y="1"/>
                    <a:pt x="1" y="250"/>
                    <a:pt x="1" y="536"/>
                  </a:cubicBezTo>
                  <a:lnTo>
                    <a:pt x="1" y="6924"/>
                  </a:lnTo>
                  <a:cubicBezTo>
                    <a:pt x="1" y="7227"/>
                    <a:pt x="233" y="7459"/>
                    <a:pt x="536" y="7459"/>
                  </a:cubicBezTo>
                  <a:lnTo>
                    <a:pt x="1589" y="7459"/>
                  </a:lnTo>
                  <a:lnTo>
                    <a:pt x="1589"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6" name="Google Shape;1896;p40"/>
            <p:cNvSpPr/>
            <p:nvPr/>
          </p:nvSpPr>
          <p:spPr>
            <a:xfrm>
              <a:off x="7092800" y="1078350"/>
              <a:ext cx="40175" cy="186475"/>
            </a:xfrm>
            <a:custGeom>
              <a:rect b="b" l="l" r="r" t="t"/>
              <a:pathLst>
                <a:path extrusionOk="0" h="7459" w="1607">
                  <a:moveTo>
                    <a:pt x="1" y="1"/>
                  </a:moveTo>
                  <a:lnTo>
                    <a:pt x="1" y="7459"/>
                  </a:lnTo>
                  <a:lnTo>
                    <a:pt x="1072" y="7459"/>
                  </a:lnTo>
                  <a:cubicBezTo>
                    <a:pt x="1375" y="7459"/>
                    <a:pt x="1607" y="7227"/>
                    <a:pt x="1607" y="6924"/>
                  </a:cubicBezTo>
                  <a:lnTo>
                    <a:pt x="1607" y="536"/>
                  </a:lnTo>
                  <a:cubicBezTo>
                    <a:pt x="1607" y="250"/>
                    <a:pt x="1375" y="1"/>
                    <a:pt x="1072"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97" name="Google Shape;1897;p40"/>
            <p:cNvSpPr/>
            <p:nvPr/>
          </p:nvSpPr>
          <p:spPr>
            <a:xfrm>
              <a:off x="6919750" y="1038650"/>
              <a:ext cx="159700" cy="226175"/>
            </a:xfrm>
            <a:custGeom>
              <a:rect b="b" l="l" r="r" t="t"/>
              <a:pathLst>
                <a:path extrusionOk="0" h="9047" w="6388">
                  <a:moveTo>
                    <a:pt x="3997" y="786"/>
                  </a:moveTo>
                  <a:cubicBezTo>
                    <a:pt x="4086" y="786"/>
                    <a:pt x="4140" y="857"/>
                    <a:pt x="4140" y="929"/>
                  </a:cubicBezTo>
                  <a:lnTo>
                    <a:pt x="4140" y="1589"/>
                  </a:lnTo>
                  <a:lnTo>
                    <a:pt x="2266" y="1589"/>
                  </a:lnTo>
                  <a:lnTo>
                    <a:pt x="2266" y="929"/>
                  </a:lnTo>
                  <a:cubicBezTo>
                    <a:pt x="2266" y="857"/>
                    <a:pt x="2320" y="786"/>
                    <a:pt x="2409" y="786"/>
                  </a:cubicBezTo>
                  <a:close/>
                  <a:moveTo>
                    <a:pt x="2409" y="1"/>
                  </a:moveTo>
                  <a:cubicBezTo>
                    <a:pt x="1891" y="1"/>
                    <a:pt x="1463" y="411"/>
                    <a:pt x="1463" y="929"/>
                  </a:cubicBezTo>
                  <a:lnTo>
                    <a:pt x="1463" y="1589"/>
                  </a:lnTo>
                  <a:lnTo>
                    <a:pt x="0" y="1589"/>
                  </a:lnTo>
                  <a:lnTo>
                    <a:pt x="0" y="9047"/>
                  </a:lnTo>
                  <a:lnTo>
                    <a:pt x="6388" y="9047"/>
                  </a:lnTo>
                  <a:lnTo>
                    <a:pt x="6388" y="1589"/>
                  </a:lnTo>
                  <a:lnTo>
                    <a:pt x="4925" y="1589"/>
                  </a:lnTo>
                  <a:lnTo>
                    <a:pt x="4925" y="929"/>
                  </a:lnTo>
                  <a:cubicBezTo>
                    <a:pt x="4925" y="411"/>
                    <a:pt x="4514" y="1"/>
                    <a:pt x="399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98" name="Google Shape;1898;p40"/>
          <p:cNvGrpSpPr/>
          <p:nvPr/>
        </p:nvGrpSpPr>
        <p:grpSpPr>
          <a:xfrm>
            <a:off x="5231287" y="1609612"/>
            <a:ext cx="272497" cy="362441"/>
            <a:chOff x="2033075" y="2942475"/>
            <a:chExt cx="206125" cy="265875"/>
          </a:xfrm>
        </p:grpSpPr>
        <p:sp>
          <p:nvSpPr>
            <p:cNvPr id="1899" name="Google Shape;1899;p40"/>
            <p:cNvSpPr/>
            <p:nvPr/>
          </p:nvSpPr>
          <p:spPr>
            <a:xfrm>
              <a:off x="2033075" y="2942475"/>
              <a:ext cx="206125" cy="265875"/>
            </a:xfrm>
            <a:custGeom>
              <a:rect b="b" l="l" r="r" t="t"/>
              <a:pathLst>
                <a:path extrusionOk="0" h="10635" w="8245">
                  <a:moveTo>
                    <a:pt x="4908" y="1124"/>
                  </a:moveTo>
                  <a:lnTo>
                    <a:pt x="6567" y="2783"/>
                  </a:lnTo>
                  <a:lnTo>
                    <a:pt x="4908" y="2783"/>
                  </a:lnTo>
                  <a:lnTo>
                    <a:pt x="4908" y="1124"/>
                  </a:lnTo>
                  <a:close/>
                  <a:moveTo>
                    <a:pt x="4122" y="803"/>
                  </a:moveTo>
                  <a:lnTo>
                    <a:pt x="4122" y="3586"/>
                  </a:lnTo>
                  <a:lnTo>
                    <a:pt x="7441" y="3586"/>
                  </a:lnTo>
                  <a:lnTo>
                    <a:pt x="7441" y="9849"/>
                  </a:lnTo>
                  <a:lnTo>
                    <a:pt x="786" y="9849"/>
                  </a:lnTo>
                  <a:lnTo>
                    <a:pt x="786" y="803"/>
                  </a:lnTo>
                  <a:close/>
                  <a:moveTo>
                    <a:pt x="1" y="0"/>
                  </a:moveTo>
                  <a:lnTo>
                    <a:pt x="1" y="10634"/>
                  </a:lnTo>
                  <a:lnTo>
                    <a:pt x="8244" y="10634"/>
                  </a:lnTo>
                  <a:lnTo>
                    <a:pt x="8244" y="2926"/>
                  </a:lnTo>
                  <a:lnTo>
                    <a:pt x="4908"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0" name="Google Shape;1900;p40"/>
            <p:cNvSpPr/>
            <p:nvPr/>
          </p:nvSpPr>
          <p:spPr>
            <a:xfrm>
              <a:off x="2072775" y="3065575"/>
              <a:ext cx="126275" cy="13400"/>
            </a:xfrm>
            <a:custGeom>
              <a:rect b="b" l="l" r="r" t="t"/>
              <a:pathLst>
                <a:path extrusionOk="0" h="536" w="5051">
                  <a:moveTo>
                    <a:pt x="1" y="1"/>
                  </a:moveTo>
                  <a:lnTo>
                    <a:pt x="1" y="536"/>
                  </a:lnTo>
                  <a:lnTo>
                    <a:pt x="5050" y="536"/>
                  </a:lnTo>
                  <a:lnTo>
                    <a:pt x="5050"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1" name="Google Shape;1901;p40"/>
            <p:cNvSpPr/>
            <p:nvPr/>
          </p:nvSpPr>
          <p:spPr>
            <a:xfrm>
              <a:off x="2072775" y="3038825"/>
              <a:ext cx="43300" cy="13400"/>
            </a:xfrm>
            <a:custGeom>
              <a:rect b="b" l="l" r="r" t="t"/>
              <a:pathLst>
                <a:path extrusionOk="0" h="536" w="1732">
                  <a:moveTo>
                    <a:pt x="1" y="0"/>
                  </a:moveTo>
                  <a:lnTo>
                    <a:pt x="1" y="535"/>
                  </a:lnTo>
                  <a:lnTo>
                    <a:pt x="1732" y="535"/>
                  </a:lnTo>
                  <a:lnTo>
                    <a:pt x="1732"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2" name="Google Shape;1902;p40"/>
            <p:cNvSpPr/>
            <p:nvPr/>
          </p:nvSpPr>
          <p:spPr>
            <a:xfrm>
              <a:off x="2072775" y="3091900"/>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3" name="Google Shape;1903;p40"/>
            <p:cNvSpPr/>
            <p:nvPr/>
          </p:nvSpPr>
          <p:spPr>
            <a:xfrm>
              <a:off x="2072775" y="3118650"/>
              <a:ext cx="126275" cy="13425"/>
            </a:xfrm>
            <a:custGeom>
              <a:rect b="b" l="l" r="r" t="t"/>
              <a:pathLst>
                <a:path extrusionOk="0" h="537" w="5051">
                  <a:moveTo>
                    <a:pt x="1" y="1"/>
                  </a:moveTo>
                  <a:lnTo>
                    <a:pt x="1" y="536"/>
                  </a:lnTo>
                  <a:lnTo>
                    <a:pt x="5050" y="536"/>
                  </a:lnTo>
                  <a:lnTo>
                    <a:pt x="5050"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4" name="Google Shape;1904;p40"/>
            <p:cNvSpPr/>
            <p:nvPr/>
          </p:nvSpPr>
          <p:spPr>
            <a:xfrm>
              <a:off x="2072775" y="3145425"/>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905" name="Google Shape;1905;p40"/>
          <p:cNvSpPr/>
          <p:nvPr/>
        </p:nvSpPr>
        <p:spPr>
          <a:xfrm>
            <a:off x="2595716" y="5550023"/>
            <a:ext cx="281917" cy="398327"/>
          </a:xfrm>
          <a:custGeom>
            <a:rect b="b" l="l" r="r" t="t"/>
            <a:pathLst>
              <a:path extrusionOk="0" h="11688" w="8530">
                <a:moveTo>
                  <a:pt x="3373" y="857"/>
                </a:moveTo>
                <a:lnTo>
                  <a:pt x="3373" y="857"/>
                </a:lnTo>
                <a:cubicBezTo>
                  <a:pt x="3159" y="1142"/>
                  <a:pt x="3052" y="1499"/>
                  <a:pt x="3052" y="1856"/>
                </a:cubicBezTo>
                <a:lnTo>
                  <a:pt x="3052" y="2659"/>
                </a:lnTo>
                <a:lnTo>
                  <a:pt x="2392" y="2659"/>
                </a:lnTo>
                <a:lnTo>
                  <a:pt x="2392" y="2124"/>
                </a:lnTo>
                <a:cubicBezTo>
                  <a:pt x="2392" y="1517"/>
                  <a:pt x="2802" y="1017"/>
                  <a:pt x="3373" y="857"/>
                </a:cubicBezTo>
                <a:close/>
                <a:moveTo>
                  <a:pt x="4069" y="839"/>
                </a:moveTo>
                <a:cubicBezTo>
                  <a:pt x="4640" y="1000"/>
                  <a:pt x="5050" y="1499"/>
                  <a:pt x="5050" y="2124"/>
                </a:cubicBezTo>
                <a:lnTo>
                  <a:pt x="5050" y="2659"/>
                </a:lnTo>
                <a:lnTo>
                  <a:pt x="3587" y="2659"/>
                </a:lnTo>
                <a:lnTo>
                  <a:pt x="3587" y="1856"/>
                </a:lnTo>
                <a:cubicBezTo>
                  <a:pt x="3587" y="1463"/>
                  <a:pt x="3784" y="1107"/>
                  <a:pt x="4069" y="839"/>
                </a:cubicBezTo>
                <a:close/>
                <a:moveTo>
                  <a:pt x="4925" y="536"/>
                </a:moveTo>
                <a:cubicBezTo>
                  <a:pt x="5657" y="536"/>
                  <a:pt x="6246" y="1124"/>
                  <a:pt x="6246" y="1856"/>
                </a:cubicBezTo>
                <a:lnTo>
                  <a:pt x="6246" y="2659"/>
                </a:lnTo>
                <a:lnTo>
                  <a:pt x="5586" y="2659"/>
                </a:lnTo>
                <a:lnTo>
                  <a:pt x="5586" y="2124"/>
                </a:lnTo>
                <a:cubicBezTo>
                  <a:pt x="5586" y="1463"/>
                  <a:pt x="5247" y="875"/>
                  <a:pt x="4711" y="554"/>
                </a:cubicBezTo>
                <a:cubicBezTo>
                  <a:pt x="4783" y="554"/>
                  <a:pt x="4854" y="536"/>
                  <a:pt x="4925" y="536"/>
                </a:cubicBezTo>
                <a:close/>
                <a:moveTo>
                  <a:pt x="7316" y="4871"/>
                </a:moveTo>
                <a:lnTo>
                  <a:pt x="7691" y="9796"/>
                </a:lnTo>
                <a:lnTo>
                  <a:pt x="6959" y="10528"/>
                </a:lnTo>
                <a:lnTo>
                  <a:pt x="7316" y="4871"/>
                </a:lnTo>
                <a:close/>
                <a:moveTo>
                  <a:pt x="6603" y="3462"/>
                </a:moveTo>
                <a:lnTo>
                  <a:pt x="6139" y="10902"/>
                </a:lnTo>
                <a:lnTo>
                  <a:pt x="804" y="10902"/>
                </a:lnTo>
                <a:lnTo>
                  <a:pt x="1286" y="3462"/>
                </a:lnTo>
                <a:lnTo>
                  <a:pt x="1857" y="3462"/>
                </a:lnTo>
                <a:lnTo>
                  <a:pt x="1857" y="4515"/>
                </a:lnTo>
                <a:cubicBezTo>
                  <a:pt x="1857" y="4675"/>
                  <a:pt x="1981" y="4782"/>
                  <a:pt x="2124" y="4782"/>
                </a:cubicBezTo>
                <a:cubicBezTo>
                  <a:pt x="2267" y="4782"/>
                  <a:pt x="2392" y="4675"/>
                  <a:pt x="2392" y="4515"/>
                </a:cubicBezTo>
                <a:lnTo>
                  <a:pt x="2392" y="3462"/>
                </a:lnTo>
                <a:lnTo>
                  <a:pt x="5050" y="3462"/>
                </a:lnTo>
                <a:lnTo>
                  <a:pt x="5050" y="4515"/>
                </a:lnTo>
                <a:cubicBezTo>
                  <a:pt x="5050" y="4675"/>
                  <a:pt x="5175" y="4782"/>
                  <a:pt x="5318" y="4782"/>
                </a:cubicBezTo>
                <a:cubicBezTo>
                  <a:pt x="5479" y="4782"/>
                  <a:pt x="5586" y="4675"/>
                  <a:pt x="5586" y="4515"/>
                </a:cubicBezTo>
                <a:lnTo>
                  <a:pt x="5586" y="3462"/>
                </a:lnTo>
                <a:close/>
                <a:moveTo>
                  <a:pt x="4925" y="0"/>
                </a:moveTo>
                <a:cubicBezTo>
                  <a:pt x="4569" y="0"/>
                  <a:pt x="4230" y="107"/>
                  <a:pt x="3962" y="286"/>
                </a:cubicBezTo>
                <a:cubicBezTo>
                  <a:pt x="3873" y="268"/>
                  <a:pt x="3801" y="268"/>
                  <a:pt x="3730" y="268"/>
                </a:cubicBezTo>
                <a:cubicBezTo>
                  <a:pt x="2695" y="268"/>
                  <a:pt x="1857" y="1107"/>
                  <a:pt x="1857" y="2124"/>
                </a:cubicBezTo>
                <a:lnTo>
                  <a:pt x="1857" y="2659"/>
                </a:lnTo>
                <a:lnTo>
                  <a:pt x="1036" y="2659"/>
                </a:lnTo>
                <a:cubicBezTo>
                  <a:pt x="768" y="2659"/>
                  <a:pt x="518" y="2873"/>
                  <a:pt x="500" y="3159"/>
                </a:cubicBezTo>
                <a:lnTo>
                  <a:pt x="19" y="11134"/>
                </a:lnTo>
                <a:cubicBezTo>
                  <a:pt x="1" y="11455"/>
                  <a:pt x="233" y="11687"/>
                  <a:pt x="536" y="11687"/>
                </a:cubicBezTo>
                <a:lnTo>
                  <a:pt x="6710" y="11687"/>
                </a:lnTo>
                <a:cubicBezTo>
                  <a:pt x="6852" y="11687"/>
                  <a:pt x="6995" y="11634"/>
                  <a:pt x="7084" y="11527"/>
                </a:cubicBezTo>
                <a:lnTo>
                  <a:pt x="8351" y="10278"/>
                </a:lnTo>
                <a:cubicBezTo>
                  <a:pt x="8458" y="10171"/>
                  <a:pt x="8530" y="10010"/>
                  <a:pt x="8512" y="9867"/>
                </a:cubicBezTo>
                <a:lnTo>
                  <a:pt x="7977" y="3159"/>
                </a:lnTo>
                <a:cubicBezTo>
                  <a:pt x="7977" y="2891"/>
                  <a:pt x="7727" y="2659"/>
                  <a:pt x="7459" y="2659"/>
                </a:cubicBezTo>
                <a:lnTo>
                  <a:pt x="6781" y="2659"/>
                </a:lnTo>
                <a:lnTo>
                  <a:pt x="6781" y="1856"/>
                </a:lnTo>
                <a:cubicBezTo>
                  <a:pt x="6781" y="839"/>
                  <a:pt x="5960" y="0"/>
                  <a:pt x="492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906" name="Google Shape;1906;p40"/>
          <p:cNvGrpSpPr/>
          <p:nvPr/>
        </p:nvGrpSpPr>
        <p:grpSpPr>
          <a:xfrm>
            <a:off x="3093002" y="5586014"/>
            <a:ext cx="325576" cy="362441"/>
            <a:chOff x="3081775" y="1061400"/>
            <a:chExt cx="246275" cy="265875"/>
          </a:xfrm>
        </p:grpSpPr>
        <p:sp>
          <p:nvSpPr>
            <p:cNvPr id="1907" name="Google Shape;1907;p40"/>
            <p:cNvSpPr/>
            <p:nvPr/>
          </p:nvSpPr>
          <p:spPr>
            <a:xfrm>
              <a:off x="3081775" y="1061400"/>
              <a:ext cx="246275" cy="225750"/>
            </a:xfrm>
            <a:custGeom>
              <a:rect b="b" l="l" r="r" t="t"/>
              <a:pathLst>
                <a:path extrusionOk="0" h="9030" w="9851">
                  <a:moveTo>
                    <a:pt x="3070" y="2124"/>
                  </a:moveTo>
                  <a:lnTo>
                    <a:pt x="3070" y="3052"/>
                  </a:lnTo>
                  <a:lnTo>
                    <a:pt x="1607" y="3052"/>
                  </a:lnTo>
                  <a:lnTo>
                    <a:pt x="1607" y="2124"/>
                  </a:lnTo>
                  <a:close/>
                  <a:moveTo>
                    <a:pt x="5068" y="2124"/>
                  </a:moveTo>
                  <a:lnTo>
                    <a:pt x="5068" y="3052"/>
                  </a:lnTo>
                  <a:lnTo>
                    <a:pt x="3605" y="3052"/>
                  </a:lnTo>
                  <a:lnTo>
                    <a:pt x="3605" y="2124"/>
                  </a:lnTo>
                  <a:close/>
                  <a:moveTo>
                    <a:pt x="7067" y="2124"/>
                  </a:moveTo>
                  <a:lnTo>
                    <a:pt x="7067" y="3052"/>
                  </a:lnTo>
                  <a:lnTo>
                    <a:pt x="5603" y="3052"/>
                  </a:lnTo>
                  <a:lnTo>
                    <a:pt x="5603" y="2124"/>
                  </a:lnTo>
                  <a:close/>
                  <a:moveTo>
                    <a:pt x="9065" y="2124"/>
                  </a:moveTo>
                  <a:lnTo>
                    <a:pt x="9065" y="3052"/>
                  </a:lnTo>
                  <a:lnTo>
                    <a:pt x="7584" y="3052"/>
                  </a:lnTo>
                  <a:lnTo>
                    <a:pt x="7584" y="2124"/>
                  </a:lnTo>
                  <a:close/>
                  <a:moveTo>
                    <a:pt x="3070" y="3587"/>
                  </a:moveTo>
                  <a:lnTo>
                    <a:pt x="3070" y="4515"/>
                  </a:lnTo>
                  <a:lnTo>
                    <a:pt x="1607" y="4515"/>
                  </a:lnTo>
                  <a:lnTo>
                    <a:pt x="1607" y="3587"/>
                  </a:lnTo>
                  <a:close/>
                  <a:moveTo>
                    <a:pt x="5068" y="3587"/>
                  </a:moveTo>
                  <a:lnTo>
                    <a:pt x="5068" y="4515"/>
                  </a:lnTo>
                  <a:lnTo>
                    <a:pt x="3605" y="4515"/>
                  </a:lnTo>
                  <a:lnTo>
                    <a:pt x="3605" y="3587"/>
                  </a:lnTo>
                  <a:close/>
                  <a:moveTo>
                    <a:pt x="7067" y="3587"/>
                  </a:moveTo>
                  <a:lnTo>
                    <a:pt x="7067" y="4515"/>
                  </a:lnTo>
                  <a:lnTo>
                    <a:pt x="5603" y="4515"/>
                  </a:lnTo>
                  <a:lnTo>
                    <a:pt x="5603" y="3587"/>
                  </a:lnTo>
                  <a:close/>
                  <a:moveTo>
                    <a:pt x="9065" y="3587"/>
                  </a:moveTo>
                  <a:lnTo>
                    <a:pt x="9065" y="4515"/>
                  </a:lnTo>
                  <a:lnTo>
                    <a:pt x="7584" y="4515"/>
                  </a:lnTo>
                  <a:lnTo>
                    <a:pt x="7584" y="3587"/>
                  </a:lnTo>
                  <a:close/>
                  <a:moveTo>
                    <a:pt x="9065" y="5050"/>
                  </a:moveTo>
                  <a:lnTo>
                    <a:pt x="9065" y="5639"/>
                  </a:lnTo>
                  <a:lnTo>
                    <a:pt x="7584" y="5782"/>
                  </a:lnTo>
                  <a:lnTo>
                    <a:pt x="7584" y="5050"/>
                  </a:lnTo>
                  <a:close/>
                  <a:moveTo>
                    <a:pt x="7067" y="5050"/>
                  </a:moveTo>
                  <a:lnTo>
                    <a:pt x="7067" y="5817"/>
                  </a:lnTo>
                  <a:lnTo>
                    <a:pt x="5603" y="5960"/>
                  </a:lnTo>
                  <a:lnTo>
                    <a:pt x="5603" y="5050"/>
                  </a:lnTo>
                  <a:close/>
                  <a:moveTo>
                    <a:pt x="5068" y="5050"/>
                  </a:moveTo>
                  <a:lnTo>
                    <a:pt x="5068" y="6014"/>
                  </a:lnTo>
                  <a:lnTo>
                    <a:pt x="3605" y="6139"/>
                  </a:lnTo>
                  <a:lnTo>
                    <a:pt x="3605" y="5050"/>
                  </a:lnTo>
                  <a:close/>
                  <a:moveTo>
                    <a:pt x="3070" y="5050"/>
                  </a:moveTo>
                  <a:lnTo>
                    <a:pt x="3070" y="6174"/>
                  </a:lnTo>
                  <a:lnTo>
                    <a:pt x="1607" y="6317"/>
                  </a:lnTo>
                  <a:lnTo>
                    <a:pt x="1607" y="5050"/>
                  </a:lnTo>
                  <a:close/>
                  <a:moveTo>
                    <a:pt x="411" y="1"/>
                  </a:moveTo>
                  <a:cubicBezTo>
                    <a:pt x="179" y="1"/>
                    <a:pt x="1" y="179"/>
                    <a:pt x="1" y="393"/>
                  </a:cubicBezTo>
                  <a:cubicBezTo>
                    <a:pt x="1" y="625"/>
                    <a:pt x="179" y="804"/>
                    <a:pt x="411" y="804"/>
                  </a:cubicBezTo>
                  <a:cubicBezTo>
                    <a:pt x="643" y="804"/>
                    <a:pt x="804" y="964"/>
                    <a:pt x="804" y="1196"/>
                  </a:cubicBezTo>
                  <a:lnTo>
                    <a:pt x="804" y="7834"/>
                  </a:lnTo>
                  <a:cubicBezTo>
                    <a:pt x="804" y="8512"/>
                    <a:pt x="1339" y="9029"/>
                    <a:pt x="1999" y="9029"/>
                  </a:cubicBezTo>
                  <a:lnTo>
                    <a:pt x="9457" y="9029"/>
                  </a:lnTo>
                  <a:cubicBezTo>
                    <a:pt x="9689" y="9029"/>
                    <a:pt x="9850" y="8868"/>
                    <a:pt x="9850" y="8637"/>
                  </a:cubicBezTo>
                  <a:cubicBezTo>
                    <a:pt x="9850" y="8405"/>
                    <a:pt x="9689" y="8244"/>
                    <a:pt x="9457" y="8244"/>
                  </a:cubicBezTo>
                  <a:lnTo>
                    <a:pt x="1999" y="8244"/>
                  </a:lnTo>
                  <a:cubicBezTo>
                    <a:pt x="1785" y="8244"/>
                    <a:pt x="1607" y="8066"/>
                    <a:pt x="1607" y="7834"/>
                  </a:cubicBezTo>
                  <a:lnTo>
                    <a:pt x="1607" y="7102"/>
                  </a:lnTo>
                  <a:lnTo>
                    <a:pt x="9850" y="6370"/>
                  </a:lnTo>
                  <a:lnTo>
                    <a:pt x="9850" y="1321"/>
                  </a:lnTo>
                  <a:lnTo>
                    <a:pt x="1607" y="1321"/>
                  </a:lnTo>
                  <a:lnTo>
                    <a:pt x="1607" y="1196"/>
                  </a:lnTo>
                  <a:cubicBezTo>
                    <a:pt x="1607" y="536"/>
                    <a:pt x="1071" y="1"/>
                    <a:pt x="41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8" name="Google Shape;1908;p40"/>
            <p:cNvSpPr/>
            <p:nvPr/>
          </p:nvSpPr>
          <p:spPr>
            <a:xfrm>
              <a:off x="3121925" y="1287125"/>
              <a:ext cx="39725" cy="40150"/>
            </a:xfrm>
            <a:custGeom>
              <a:rect b="b" l="l" r="r" t="t"/>
              <a:pathLst>
                <a:path extrusionOk="0" h="1606" w="1589">
                  <a:moveTo>
                    <a:pt x="786" y="0"/>
                  </a:moveTo>
                  <a:cubicBezTo>
                    <a:pt x="358" y="0"/>
                    <a:pt x="1" y="357"/>
                    <a:pt x="1" y="803"/>
                  </a:cubicBezTo>
                  <a:cubicBezTo>
                    <a:pt x="1" y="1249"/>
                    <a:pt x="358" y="1606"/>
                    <a:pt x="786" y="1606"/>
                  </a:cubicBezTo>
                  <a:cubicBezTo>
                    <a:pt x="1232" y="1606"/>
                    <a:pt x="1589" y="1249"/>
                    <a:pt x="1589" y="803"/>
                  </a:cubicBezTo>
                  <a:cubicBezTo>
                    <a:pt x="1589" y="357"/>
                    <a:pt x="1232" y="0"/>
                    <a:pt x="786"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9" name="Google Shape;1909;p40"/>
            <p:cNvSpPr/>
            <p:nvPr/>
          </p:nvSpPr>
          <p:spPr>
            <a:xfrm>
              <a:off x="3268250" y="1287125"/>
              <a:ext cx="40150" cy="40150"/>
            </a:xfrm>
            <a:custGeom>
              <a:rect b="b" l="l" r="r" t="t"/>
              <a:pathLst>
                <a:path extrusionOk="0" h="1606" w="1606">
                  <a:moveTo>
                    <a:pt x="803" y="0"/>
                  </a:moveTo>
                  <a:cubicBezTo>
                    <a:pt x="357" y="0"/>
                    <a:pt x="0" y="357"/>
                    <a:pt x="0" y="803"/>
                  </a:cubicBezTo>
                  <a:cubicBezTo>
                    <a:pt x="0" y="1249"/>
                    <a:pt x="357" y="1606"/>
                    <a:pt x="803" y="1606"/>
                  </a:cubicBezTo>
                  <a:cubicBezTo>
                    <a:pt x="1231" y="1606"/>
                    <a:pt x="1606" y="1249"/>
                    <a:pt x="1606" y="803"/>
                  </a:cubicBezTo>
                  <a:cubicBezTo>
                    <a:pt x="1606" y="357"/>
                    <a:pt x="1231" y="0"/>
                    <a:pt x="803"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910" name="Google Shape;1910;p40"/>
          <p:cNvGrpSpPr/>
          <p:nvPr/>
        </p:nvGrpSpPr>
        <p:grpSpPr>
          <a:xfrm>
            <a:off x="3632713" y="5628134"/>
            <a:ext cx="369202" cy="325941"/>
            <a:chOff x="2847150" y="1805000"/>
            <a:chExt cx="279275" cy="239100"/>
          </a:xfrm>
        </p:grpSpPr>
        <p:sp>
          <p:nvSpPr>
            <p:cNvPr id="1911" name="Google Shape;1911;p40"/>
            <p:cNvSpPr/>
            <p:nvPr/>
          </p:nvSpPr>
          <p:spPr>
            <a:xfrm>
              <a:off x="2847150" y="1805000"/>
              <a:ext cx="279275" cy="145450"/>
            </a:xfrm>
            <a:custGeom>
              <a:rect b="b" l="l" r="r" t="t"/>
              <a:pathLst>
                <a:path extrusionOk="0" h="5818" w="11171">
                  <a:moveTo>
                    <a:pt x="5585" y="0"/>
                  </a:moveTo>
                  <a:lnTo>
                    <a:pt x="1" y="5317"/>
                  </a:lnTo>
                  <a:lnTo>
                    <a:pt x="607" y="5817"/>
                  </a:lnTo>
                  <a:lnTo>
                    <a:pt x="5585" y="1089"/>
                  </a:lnTo>
                  <a:lnTo>
                    <a:pt x="10563" y="5817"/>
                  </a:lnTo>
                  <a:lnTo>
                    <a:pt x="11170" y="5317"/>
                  </a:lnTo>
                  <a:lnTo>
                    <a:pt x="5585"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12" name="Google Shape;1912;p40"/>
            <p:cNvSpPr/>
            <p:nvPr/>
          </p:nvSpPr>
          <p:spPr>
            <a:xfrm>
              <a:off x="2887300" y="1850950"/>
              <a:ext cx="199425" cy="193150"/>
            </a:xfrm>
            <a:custGeom>
              <a:rect b="b" l="l" r="r" t="t"/>
              <a:pathLst>
                <a:path extrusionOk="0" h="7726" w="7977">
                  <a:moveTo>
                    <a:pt x="3979" y="0"/>
                  </a:moveTo>
                  <a:lnTo>
                    <a:pt x="0" y="3783"/>
                  </a:lnTo>
                  <a:lnTo>
                    <a:pt x="0" y="7726"/>
                  </a:lnTo>
                  <a:lnTo>
                    <a:pt x="3176" y="7726"/>
                  </a:lnTo>
                  <a:lnTo>
                    <a:pt x="3176" y="4407"/>
                  </a:lnTo>
                  <a:lnTo>
                    <a:pt x="4782" y="4407"/>
                  </a:lnTo>
                  <a:lnTo>
                    <a:pt x="4782" y="7726"/>
                  </a:lnTo>
                  <a:lnTo>
                    <a:pt x="7976" y="7726"/>
                  </a:lnTo>
                  <a:lnTo>
                    <a:pt x="7976" y="3783"/>
                  </a:lnTo>
                  <a:lnTo>
                    <a:pt x="3979"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913" name="Google Shape;1913;p40"/>
          <p:cNvSpPr/>
          <p:nvPr/>
        </p:nvSpPr>
        <p:spPr>
          <a:xfrm>
            <a:off x="4215034" y="5677910"/>
            <a:ext cx="386850" cy="190371"/>
          </a:xfrm>
          <a:custGeom>
            <a:rect b="b" l="l" r="r" t="t"/>
            <a:pathLst>
              <a:path extrusionOk="0" h="5586" w="11705">
                <a:moveTo>
                  <a:pt x="1588" y="1999"/>
                </a:moveTo>
                <a:cubicBezTo>
                  <a:pt x="2034" y="1999"/>
                  <a:pt x="2391" y="2356"/>
                  <a:pt x="2391" y="2784"/>
                </a:cubicBezTo>
                <a:cubicBezTo>
                  <a:pt x="2391" y="3230"/>
                  <a:pt x="2034" y="3587"/>
                  <a:pt x="1588" y="3587"/>
                </a:cubicBezTo>
                <a:cubicBezTo>
                  <a:pt x="1160" y="3587"/>
                  <a:pt x="803" y="3230"/>
                  <a:pt x="803" y="2784"/>
                </a:cubicBezTo>
                <a:cubicBezTo>
                  <a:pt x="803" y="2356"/>
                  <a:pt x="1160" y="1999"/>
                  <a:pt x="1588" y="1999"/>
                </a:cubicBezTo>
                <a:close/>
                <a:moveTo>
                  <a:pt x="2784" y="0"/>
                </a:moveTo>
                <a:cubicBezTo>
                  <a:pt x="1249" y="0"/>
                  <a:pt x="0" y="1249"/>
                  <a:pt x="0" y="2784"/>
                </a:cubicBezTo>
                <a:cubicBezTo>
                  <a:pt x="0" y="4336"/>
                  <a:pt x="1249" y="5585"/>
                  <a:pt x="2784" y="5585"/>
                </a:cubicBezTo>
                <a:cubicBezTo>
                  <a:pt x="3854" y="5585"/>
                  <a:pt x="4782" y="4996"/>
                  <a:pt x="5246" y="4122"/>
                </a:cubicBezTo>
                <a:lnTo>
                  <a:pt x="6120" y="4122"/>
                </a:lnTo>
                <a:lnTo>
                  <a:pt x="6638" y="3587"/>
                </a:lnTo>
                <a:lnTo>
                  <a:pt x="7173" y="4122"/>
                </a:lnTo>
                <a:lnTo>
                  <a:pt x="8047" y="3248"/>
                </a:lnTo>
                <a:lnTo>
                  <a:pt x="8904" y="4122"/>
                </a:lnTo>
                <a:lnTo>
                  <a:pt x="9778" y="3248"/>
                </a:lnTo>
                <a:lnTo>
                  <a:pt x="10634" y="4122"/>
                </a:lnTo>
                <a:lnTo>
                  <a:pt x="11705" y="2784"/>
                </a:lnTo>
                <a:lnTo>
                  <a:pt x="10634" y="1463"/>
                </a:lnTo>
                <a:lnTo>
                  <a:pt x="5246" y="1463"/>
                </a:lnTo>
                <a:cubicBezTo>
                  <a:pt x="4782" y="589"/>
                  <a:pt x="3854" y="0"/>
                  <a:pt x="278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914" name="Google Shape;1914;p40"/>
          <p:cNvGrpSpPr/>
          <p:nvPr/>
        </p:nvGrpSpPr>
        <p:grpSpPr>
          <a:xfrm>
            <a:off x="4818507" y="5572391"/>
            <a:ext cx="352082" cy="363054"/>
            <a:chOff x="6435300" y="1095300"/>
            <a:chExt cx="266325" cy="266325"/>
          </a:xfrm>
        </p:grpSpPr>
        <p:sp>
          <p:nvSpPr>
            <p:cNvPr id="1915" name="Google Shape;1915;p40"/>
            <p:cNvSpPr/>
            <p:nvPr/>
          </p:nvSpPr>
          <p:spPr>
            <a:xfrm>
              <a:off x="6444225" y="1095300"/>
              <a:ext cx="247150" cy="266325"/>
            </a:xfrm>
            <a:custGeom>
              <a:rect b="b" l="l" r="r" t="t"/>
              <a:pathLst>
                <a:path extrusionOk="0" h="10653" w="9886">
                  <a:moveTo>
                    <a:pt x="4961" y="1607"/>
                  </a:moveTo>
                  <a:cubicBezTo>
                    <a:pt x="5122" y="1607"/>
                    <a:pt x="5229" y="1731"/>
                    <a:pt x="5229" y="1856"/>
                  </a:cubicBezTo>
                  <a:cubicBezTo>
                    <a:pt x="5229" y="2017"/>
                    <a:pt x="5122" y="2124"/>
                    <a:pt x="4961" y="2124"/>
                  </a:cubicBezTo>
                  <a:cubicBezTo>
                    <a:pt x="4818" y="2124"/>
                    <a:pt x="4693" y="2017"/>
                    <a:pt x="4693" y="1856"/>
                  </a:cubicBezTo>
                  <a:cubicBezTo>
                    <a:pt x="4693" y="1731"/>
                    <a:pt x="4818" y="1607"/>
                    <a:pt x="4961" y="1607"/>
                  </a:cubicBezTo>
                  <a:close/>
                  <a:moveTo>
                    <a:pt x="4961" y="1"/>
                  </a:moveTo>
                  <a:cubicBezTo>
                    <a:pt x="4747" y="1"/>
                    <a:pt x="4568" y="179"/>
                    <a:pt x="4568" y="393"/>
                  </a:cubicBezTo>
                  <a:lnTo>
                    <a:pt x="4568" y="1178"/>
                  </a:lnTo>
                  <a:cubicBezTo>
                    <a:pt x="4444" y="1232"/>
                    <a:pt x="4337" y="1357"/>
                    <a:pt x="4265" y="1464"/>
                  </a:cubicBezTo>
                  <a:lnTo>
                    <a:pt x="839" y="1464"/>
                  </a:lnTo>
                  <a:cubicBezTo>
                    <a:pt x="607" y="1464"/>
                    <a:pt x="429" y="1642"/>
                    <a:pt x="429" y="1856"/>
                  </a:cubicBezTo>
                  <a:cubicBezTo>
                    <a:pt x="429" y="2053"/>
                    <a:pt x="572" y="2231"/>
                    <a:pt x="768" y="2249"/>
                  </a:cubicBezTo>
                  <a:lnTo>
                    <a:pt x="1" y="6121"/>
                  </a:lnTo>
                  <a:lnTo>
                    <a:pt x="554" y="6121"/>
                  </a:lnTo>
                  <a:lnTo>
                    <a:pt x="1143" y="3087"/>
                  </a:lnTo>
                  <a:lnTo>
                    <a:pt x="1892" y="6121"/>
                  </a:lnTo>
                  <a:lnTo>
                    <a:pt x="2427" y="6121"/>
                  </a:lnTo>
                  <a:lnTo>
                    <a:pt x="1464" y="2267"/>
                  </a:lnTo>
                  <a:lnTo>
                    <a:pt x="4265" y="2267"/>
                  </a:lnTo>
                  <a:cubicBezTo>
                    <a:pt x="4337" y="2392"/>
                    <a:pt x="4426" y="2499"/>
                    <a:pt x="4551" y="2570"/>
                  </a:cubicBezTo>
                  <a:lnTo>
                    <a:pt x="4551" y="9315"/>
                  </a:lnTo>
                  <a:lnTo>
                    <a:pt x="3623" y="9315"/>
                  </a:lnTo>
                  <a:cubicBezTo>
                    <a:pt x="3480" y="9315"/>
                    <a:pt x="3355" y="9439"/>
                    <a:pt x="3355" y="9582"/>
                  </a:cubicBezTo>
                  <a:lnTo>
                    <a:pt x="3355" y="9850"/>
                  </a:lnTo>
                  <a:lnTo>
                    <a:pt x="1767" y="9850"/>
                  </a:lnTo>
                  <a:lnTo>
                    <a:pt x="1767" y="10653"/>
                  </a:lnTo>
                  <a:lnTo>
                    <a:pt x="8155" y="10653"/>
                  </a:lnTo>
                  <a:lnTo>
                    <a:pt x="8155" y="9850"/>
                  </a:lnTo>
                  <a:lnTo>
                    <a:pt x="6567" y="9850"/>
                  </a:lnTo>
                  <a:lnTo>
                    <a:pt x="6567" y="9582"/>
                  </a:lnTo>
                  <a:cubicBezTo>
                    <a:pt x="6567" y="9439"/>
                    <a:pt x="6442" y="9315"/>
                    <a:pt x="6299" y="9315"/>
                  </a:cubicBezTo>
                  <a:lnTo>
                    <a:pt x="5354" y="9315"/>
                  </a:lnTo>
                  <a:lnTo>
                    <a:pt x="5354" y="2570"/>
                  </a:lnTo>
                  <a:cubicBezTo>
                    <a:pt x="5478" y="2499"/>
                    <a:pt x="5603" y="2392"/>
                    <a:pt x="5657" y="2267"/>
                  </a:cubicBezTo>
                  <a:lnTo>
                    <a:pt x="8208" y="2267"/>
                  </a:lnTo>
                  <a:lnTo>
                    <a:pt x="7459" y="6121"/>
                  </a:lnTo>
                  <a:lnTo>
                    <a:pt x="8012" y="6121"/>
                  </a:lnTo>
                  <a:lnTo>
                    <a:pt x="8601" y="3087"/>
                  </a:lnTo>
                  <a:lnTo>
                    <a:pt x="9350" y="6121"/>
                  </a:lnTo>
                  <a:lnTo>
                    <a:pt x="9886" y="6121"/>
                  </a:lnTo>
                  <a:lnTo>
                    <a:pt x="8922" y="2267"/>
                  </a:lnTo>
                  <a:lnTo>
                    <a:pt x="9083" y="2267"/>
                  </a:lnTo>
                  <a:cubicBezTo>
                    <a:pt x="9315" y="2267"/>
                    <a:pt x="9493" y="2088"/>
                    <a:pt x="9493" y="1856"/>
                  </a:cubicBezTo>
                  <a:cubicBezTo>
                    <a:pt x="9493" y="1642"/>
                    <a:pt x="9315" y="1464"/>
                    <a:pt x="9083" y="1464"/>
                  </a:cubicBezTo>
                  <a:lnTo>
                    <a:pt x="5657" y="1464"/>
                  </a:lnTo>
                  <a:cubicBezTo>
                    <a:pt x="5603" y="1357"/>
                    <a:pt x="5478" y="1232"/>
                    <a:pt x="5354" y="1178"/>
                  </a:cubicBezTo>
                  <a:lnTo>
                    <a:pt x="5354" y="393"/>
                  </a:lnTo>
                  <a:cubicBezTo>
                    <a:pt x="5354" y="179"/>
                    <a:pt x="5193" y="1"/>
                    <a:pt x="496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16" name="Google Shape;1916;p40"/>
            <p:cNvSpPr/>
            <p:nvPr/>
          </p:nvSpPr>
          <p:spPr>
            <a:xfrm>
              <a:off x="6435300" y="1258125"/>
              <a:ext cx="79875" cy="20100"/>
            </a:xfrm>
            <a:custGeom>
              <a:rect b="b" l="l" r="r" t="t"/>
              <a:pathLst>
                <a:path extrusionOk="0" h="804" w="3195">
                  <a:moveTo>
                    <a:pt x="1" y="0"/>
                  </a:moveTo>
                  <a:cubicBezTo>
                    <a:pt x="1" y="446"/>
                    <a:pt x="715" y="803"/>
                    <a:pt x="1589" y="803"/>
                  </a:cubicBezTo>
                  <a:cubicBezTo>
                    <a:pt x="2481" y="803"/>
                    <a:pt x="3195" y="446"/>
                    <a:pt x="3195"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17" name="Google Shape;1917;p40"/>
            <p:cNvSpPr/>
            <p:nvPr/>
          </p:nvSpPr>
          <p:spPr>
            <a:xfrm>
              <a:off x="6621325" y="1258125"/>
              <a:ext cx="80300" cy="20100"/>
            </a:xfrm>
            <a:custGeom>
              <a:rect b="b" l="l" r="r" t="t"/>
              <a:pathLst>
                <a:path extrusionOk="0" h="804" w="3212">
                  <a:moveTo>
                    <a:pt x="0" y="0"/>
                  </a:moveTo>
                  <a:cubicBezTo>
                    <a:pt x="0" y="446"/>
                    <a:pt x="732" y="803"/>
                    <a:pt x="1606" y="803"/>
                  </a:cubicBezTo>
                  <a:cubicBezTo>
                    <a:pt x="2480" y="803"/>
                    <a:pt x="3212" y="446"/>
                    <a:pt x="3212"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918" name="Google Shape;1918;p40"/>
          <p:cNvSpPr/>
          <p:nvPr/>
        </p:nvSpPr>
        <p:spPr>
          <a:xfrm>
            <a:off x="5382357" y="5586579"/>
            <a:ext cx="246520" cy="331428"/>
          </a:xfrm>
          <a:custGeom>
            <a:rect b="b" l="l" r="r" t="t"/>
            <a:pathLst>
              <a:path extrusionOk="0" h="9725" w="7459">
                <a:moveTo>
                  <a:pt x="3729" y="804"/>
                </a:moveTo>
                <a:cubicBezTo>
                  <a:pt x="4835" y="804"/>
                  <a:pt x="5728" y="1696"/>
                  <a:pt x="5728" y="2802"/>
                </a:cubicBezTo>
                <a:lnTo>
                  <a:pt x="5728" y="4283"/>
                </a:lnTo>
                <a:lnTo>
                  <a:pt x="3729" y="4122"/>
                </a:lnTo>
                <a:lnTo>
                  <a:pt x="1731" y="4283"/>
                </a:lnTo>
                <a:lnTo>
                  <a:pt x="1731" y="2802"/>
                </a:lnTo>
                <a:cubicBezTo>
                  <a:pt x="1731" y="1696"/>
                  <a:pt x="2641" y="804"/>
                  <a:pt x="3729" y="804"/>
                </a:cubicBezTo>
                <a:close/>
                <a:moveTo>
                  <a:pt x="3729" y="6121"/>
                </a:moveTo>
                <a:cubicBezTo>
                  <a:pt x="4175" y="6121"/>
                  <a:pt x="4532" y="6495"/>
                  <a:pt x="4532" y="6924"/>
                </a:cubicBezTo>
                <a:cubicBezTo>
                  <a:pt x="4532" y="7263"/>
                  <a:pt x="4300" y="7566"/>
                  <a:pt x="3997" y="7691"/>
                </a:cubicBezTo>
                <a:lnTo>
                  <a:pt x="3997" y="8387"/>
                </a:lnTo>
                <a:lnTo>
                  <a:pt x="3462" y="8387"/>
                </a:lnTo>
                <a:lnTo>
                  <a:pt x="3462" y="7691"/>
                </a:lnTo>
                <a:cubicBezTo>
                  <a:pt x="3158" y="7584"/>
                  <a:pt x="2926" y="7280"/>
                  <a:pt x="2926" y="6924"/>
                </a:cubicBezTo>
                <a:cubicBezTo>
                  <a:pt x="2926" y="6495"/>
                  <a:pt x="3301" y="6121"/>
                  <a:pt x="3729" y="6121"/>
                </a:cubicBezTo>
                <a:close/>
                <a:moveTo>
                  <a:pt x="3729" y="1"/>
                </a:moveTo>
                <a:cubicBezTo>
                  <a:pt x="2195" y="1"/>
                  <a:pt x="928" y="1267"/>
                  <a:pt x="928" y="2802"/>
                </a:cubicBezTo>
                <a:lnTo>
                  <a:pt x="928" y="4336"/>
                </a:lnTo>
                <a:lnTo>
                  <a:pt x="0" y="4390"/>
                </a:lnTo>
                <a:lnTo>
                  <a:pt x="0" y="9457"/>
                </a:lnTo>
                <a:lnTo>
                  <a:pt x="3729" y="9725"/>
                </a:lnTo>
                <a:lnTo>
                  <a:pt x="7458" y="9457"/>
                </a:lnTo>
                <a:lnTo>
                  <a:pt x="7458" y="4390"/>
                </a:lnTo>
                <a:lnTo>
                  <a:pt x="6530" y="4336"/>
                </a:lnTo>
                <a:lnTo>
                  <a:pt x="6530" y="2802"/>
                </a:lnTo>
                <a:cubicBezTo>
                  <a:pt x="6530" y="1267"/>
                  <a:pt x="5281" y="1"/>
                  <a:pt x="372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19" name="Google Shape;1919;p40"/>
          <p:cNvSpPr/>
          <p:nvPr/>
        </p:nvSpPr>
        <p:spPr>
          <a:xfrm>
            <a:off x="5843107" y="5558272"/>
            <a:ext cx="312554" cy="308935"/>
          </a:xfrm>
          <a:custGeom>
            <a:rect b="b" l="l" r="r" t="t"/>
            <a:pathLst>
              <a:path extrusionOk="0" h="9065" w="9457">
                <a:moveTo>
                  <a:pt x="9457" y="1"/>
                </a:moveTo>
                <a:cubicBezTo>
                  <a:pt x="9456" y="1"/>
                  <a:pt x="6537" y="806"/>
                  <a:pt x="4571" y="806"/>
                </a:cubicBezTo>
                <a:cubicBezTo>
                  <a:pt x="4509" y="806"/>
                  <a:pt x="4449" y="805"/>
                  <a:pt x="4389" y="804"/>
                </a:cubicBezTo>
                <a:cubicBezTo>
                  <a:pt x="2337" y="804"/>
                  <a:pt x="660" y="2463"/>
                  <a:pt x="660" y="4515"/>
                </a:cubicBezTo>
                <a:cubicBezTo>
                  <a:pt x="660" y="5175"/>
                  <a:pt x="839" y="5782"/>
                  <a:pt x="1124" y="6317"/>
                </a:cubicBezTo>
                <a:cubicBezTo>
                  <a:pt x="1410" y="6032"/>
                  <a:pt x="1731" y="5728"/>
                  <a:pt x="2052" y="5425"/>
                </a:cubicBezTo>
                <a:cubicBezTo>
                  <a:pt x="2891" y="4622"/>
                  <a:pt x="3872" y="3837"/>
                  <a:pt x="4693" y="3248"/>
                </a:cubicBezTo>
                <a:cubicBezTo>
                  <a:pt x="4764" y="3212"/>
                  <a:pt x="4818" y="3177"/>
                  <a:pt x="4871" y="3177"/>
                </a:cubicBezTo>
                <a:cubicBezTo>
                  <a:pt x="5032" y="3177"/>
                  <a:pt x="5139" y="3302"/>
                  <a:pt x="5139" y="3444"/>
                </a:cubicBezTo>
                <a:cubicBezTo>
                  <a:pt x="5139" y="3534"/>
                  <a:pt x="5103" y="3605"/>
                  <a:pt x="5032" y="3658"/>
                </a:cubicBezTo>
                <a:cubicBezTo>
                  <a:pt x="3854" y="4515"/>
                  <a:pt x="2284" y="5817"/>
                  <a:pt x="1213" y="7031"/>
                </a:cubicBezTo>
                <a:cubicBezTo>
                  <a:pt x="1213" y="7031"/>
                  <a:pt x="1071" y="7173"/>
                  <a:pt x="999" y="7263"/>
                </a:cubicBezTo>
                <a:cubicBezTo>
                  <a:pt x="393" y="7976"/>
                  <a:pt x="0" y="8619"/>
                  <a:pt x="0" y="9065"/>
                </a:cubicBezTo>
                <a:lnTo>
                  <a:pt x="803" y="9065"/>
                </a:lnTo>
                <a:cubicBezTo>
                  <a:pt x="803" y="8761"/>
                  <a:pt x="1267" y="8137"/>
                  <a:pt x="1981" y="7370"/>
                </a:cubicBezTo>
                <a:cubicBezTo>
                  <a:pt x="2623" y="7923"/>
                  <a:pt x="3462" y="8262"/>
                  <a:pt x="4389" y="8262"/>
                </a:cubicBezTo>
                <a:cubicBezTo>
                  <a:pt x="5067" y="8262"/>
                  <a:pt x="5692" y="8083"/>
                  <a:pt x="6245" y="7780"/>
                </a:cubicBezTo>
                <a:cubicBezTo>
                  <a:pt x="9100" y="6192"/>
                  <a:pt x="9457" y="3266"/>
                  <a:pt x="9457"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920" name="Google Shape;1920;p40"/>
          <p:cNvGrpSpPr/>
          <p:nvPr/>
        </p:nvGrpSpPr>
        <p:grpSpPr>
          <a:xfrm>
            <a:off x="6371576" y="5567455"/>
            <a:ext cx="301350" cy="363054"/>
            <a:chOff x="4506525" y="1060950"/>
            <a:chExt cx="227950" cy="266325"/>
          </a:xfrm>
        </p:grpSpPr>
        <p:sp>
          <p:nvSpPr>
            <p:cNvPr id="1921" name="Google Shape;1921;p40"/>
            <p:cNvSpPr/>
            <p:nvPr/>
          </p:nvSpPr>
          <p:spPr>
            <a:xfrm>
              <a:off x="4603750"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2" name="Google Shape;1922;p40"/>
            <p:cNvSpPr/>
            <p:nvPr/>
          </p:nvSpPr>
          <p:spPr>
            <a:xfrm>
              <a:off x="4623825"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3" name="Google Shape;1923;p40"/>
            <p:cNvSpPr/>
            <p:nvPr/>
          </p:nvSpPr>
          <p:spPr>
            <a:xfrm>
              <a:off x="4613575" y="1220650"/>
              <a:ext cx="13400" cy="13400"/>
            </a:xfrm>
            <a:custGeom>
              <a:rect b="b" l="l" r="r" t="t"/>
              <a:pathLst>
                <a:path extrusionOk="0" h="536" w="536">
                  <a:moveTo>
                    <a:pt x="268" y="0"/>
                  </a:moveTo>
                  <a:cubicBezTo>
                    <a:pt x="125" y="0"/>
                    <a:pt x="1" y="125"/>
                    <a:pt x="1" y="268"/>
                  </a:cubicBezTo>
                  <a:cubicBezTo>
                    <a:pt x="1" y="411"/>
                    <a:pt x="125" y="536"/>
                    <a:pt x="268" y="536"/>
                  </a:cubicBezTo>
                  <a:cubicBezTo>
                    <a:pt x="429" y="536"/>
                    <a:pt x="536" y="411"/>
                    <a:pt x="536" y="268"/>
                  </a:cubicBezTo>
                  <a:cubicBezTo>
                    <a:pt x="536" y="125"/>
                    <a:pt x="429"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4" name="Google Shape;1924;p40"/>
            <p:cNvSpPr/>
            <p:nvPr/>
          </p:nvSpPr>
          <p:spPr>
            <a:xfrm>
              <a:off x="4613575" y="1247425"/>
              <a:ext cx="13400" cy="12950"/>
            </a:xfrm>
            <a:custGeom>
              <a:rect b="b" l="l" r="r" t="t"/>
              <a:pathLst>
                <a:path extrusionOk="0" h="518" w="536">
                  <a:moveTo>
                    <a:pt x="268" y="0"/>
                  </a:moveTo>
                  <a:cubicBezTo>
                    <a:pt x="125" y="0"/>
                    <a:pt x="1" y="125"/>
                    <a:pt x="1" y="268"/>
                  </a:cubicBezTo>
                  <a:cubicBezTo>
                    <a:pt x="1" y="410"/>
                    <a:pt x="125" y="517"/>
                    <a:pt x="268" y="517"/>
                  </a:cubicBezTo>
                  <a:cubicBezTo>
                    <a:pt x="429" y="517"/>
                    <a:pt x="536" y="410"/>
                    <a:pt x="536" y="268"/>
                  </a:cubicBezTo>
                  <a:cubicBezTo>
                    <a:pt x="536" y="125"/>
                    <a:pt x="429" y="0"/>
                    <a:pt x="26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5" name="Google Shape;1925;p40"/>
            <p:cNvSpPr/>
            <p:nvPr/>
          </p:nvSpPr>
          <p:spPr>
            <a:xfrm>
              <a:off x="4613575" y="1270600"/>
              <a:ext cx="13400" cy="13425"/>
            </a:xfrm>
            <a:custGeom>
              <a:rect b="b" l="l" r="r" t="t"/>
              <a:pathLst>
                <a:path extrusionOk="0" h="537" w="536">
                  <a:moveTo>
                    <a:pt x="268" y="1"/>
                  </a:moveTo>
                  <a:cubicBezTo>
                    <a:pt x="125" y="1"/>
                    <a:pt x="1" y="126"/>
                    <a:pt x="1" y="269"/>
                  </a:cubicBezTo>
                  <a:cubicBezTo>
                    <a:pt x="1" y="411"/>
                    <a:pt x="125" y="536"/>
                    <a:pt x="268" y="536"/>
                  </a:cubicBezTo>
                  <a:cubicBezTo>
                    <a:pt x="429" y="536"/>
                    <a:pt x="536" y="411"/>
                    <a:pt x="536" y="269"/>
                  </a:cubicBezTo>
                  <a:cubicBezTo>
                    <a:pt x="536" y="126"/>
                    <a:pt x="429" y="1"/>
                    <a:pt x="2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6" name="Google Shape;1926;p40"/>
            <p:cNvSpPr/>
            <p:nvPr/>
          </p:nvSpPr>
          <p:spPr>
            <a:xfrm>
              <a:off x="4506525" y="1060950"/>
              <a:ext cx="227950" cy="266325"/>
            </a:xfrm>
            <a:custGeom>
              <a:rect b="b" l="l" r="r" t="t"/>
              <a:pathLst>
                <a:path extrusionOk="0" h="10653" w="9118">
                  <a:moveTo>
                    <a:pt x="5300" y="2927"/>
                  </a:moveTo>
                  <a:cubicBezTo>
                    <a:pt x="5567" y="3159"/>
                    <a:pt x="5746" y="3498"/>
                    <a:pt x="5746" y="3855"/>
                  </a:cubicBezTo>
                  <a:cubicBezTo>
                    <a:pt x="5746" y="4533"/>
                    <a:pt x="5228" y="5050"/>
                    <a:pt x="4550" y="5050"/>
                  </a:cubicBezTo>
                  <a:cubicBezTo>
                    <a:pt x="3890" y="5050"/>
                    <a:pt x="3355" y="4533"/>
                    <a:pt x="3355" y="3855"/>
                  </a:cubicBezTo>
                  <a:cubicBezTo>
                    <a:pt x="3355" y="3498"/>
                    <a:pt x="3533" y="3159"/>
                    <a:pt x="3819" y="2927"/>
                  </a:cubicBezTo>
                  <a:close/>
                  <a:moveTo>
                    <a:pt x="5585" y="5586"/>
                  </a:moveTo>
                  <a:cubicBezTo>
                    <a:pt x="6317" y="5960"/>
                    <a:pt x="6816" y="6710"/>
                    <a:pt x="6816" y="7584"/>
                  </a:cubicBezTo>
                  <a:cubicBezTo>
                    <a:pt x="6816" y="8833"/>
                    <a:pt x="5817" y="9850"/>
                    <a:pt x="4550" y="9850"/>
                  </a:cubicBezTo>
                  <a:cubicBezTo>
                    <a:pt x="3301" y="9850"/>
                    <a:pt x="2284" y="8833"/>
                    <a:pt x="2284" y="7584"/>
                  </a:cubicBezTo>
                  <a:cubicBezTo>
                    <a:pt x="2284" y="6710"/>
                    <a:pt x="2802" y="5960"/>
                    <a:pt x="3533" y="5586"/>
                  </a:cubicBezTo>
                  <a:cubicBezTo>
                    <a:pt x="3836" y="5764"/>
                    <a:pt x="4193" y="5853"/>
                    <a:pt x="4550" y="5853"/>
                  </a:cubicBezTo>
                  <a:cubicBezTo>
                    <a:pt x="4925" y="5853"/>
                    <a:pt x="5282" y="5764"/>
                    <a:pt x="5585" y="5586"/>
                  </a:cubicBezTo>
                  <a:close/>
                  <a:moveTo>
                    <a:pt x="3497" y="1"/>
                  </a:moveTo>
                  <a:cubicBezTo>
                    <a:pt x="3355" y="1"/>
                    <a:pt x="3230" y="126"/>
                    <a:pt x="3230" y="268"/>
                  </a:cubicBezTo>
                  <a:lnTo>
                    <a:pt x="3230" y="2124"/>
                  </a:lnTo>
                  <a:lnTo>
                    <a:pt x="2695" y="2124"/>
                  </a:lnTo>
                  <a:cubicBezTo>
                    <a:pt x="2463" y="2124"/>
                    <a:pt x="2284" y="2303"/>
                    <a:pt x="2284" y="2534"/>
                  </a:cubicBezTo>
                  <a:cubicBezTo>
                    <a:pt x="2284" y="2766"/>
                    <a:pt x="2463" y="2927"/>
                    <a:pt x="2695" y="2927"/>
                  </a:cubicBezTo>
                  <a:lnTo>
                    <a:pt x="2784" y="2927"/>
                  </a:lnTo>
                  <a:cubicBezTo>
                    <a:pt x="2641" y="3213"/>
                    <a:pt x="2552" y="3534"/>
                    <a:pt x="2552" y="3855"/>
                  </a:cubicBezTo>
                  <a:cubicBezTo>
                    <a:pt x="2552" y="4301"/>
                    <a:pt x="2695" y="4676"/>
                    <a:pt x="2926" y="5015"/>
                  </a:cubicBezTo>
                  <a:cubicBezTo>
                    <a:pt x="2677" y="5157"/>
                    <a:pt x="2463" y="5354"/>
                    <a:pt x="2266" y="5568"/>
                  </a:cubicBezTo>
                  <a:lnTo>
                    <a:pt x="1267" y="4872"/>
                  </a:lnTo>
                  <a:lnTo>
                    <a:pt x="500" y="3962"/>
                  </a:lnTo>
                  <a:cubicBezTo>
                    <a:pt x="453" y="3906"/>
                    <a:pt x="382" y="3879"/>
                    <a:pt x="310" y="3879"/>
                  </a:cubicBezTo>
                  <a:cubicBezTo>
                    <a:pt x="244" y="3879"/>
                    <a:pt x="176" y="3901"/>
                    <a:pt x="125" y="3944"/>
                  </a:cubicBezTo>
                  <a:cubicBezTo>
                    <a:pt x="18" y="4033"/>
                    <a:pt x="0" y="4212"/>
                    <a:pt x="90" y="4319"/>
                  </a:cubicBezTo>
                  <a:lnTo>
                    <a:pt x="696" y="5015"/>
                  </a:lnTo>
                  <a:lnTo>
                    <a:pt x="304" y="5247"/>
                  </a:lnTo>
                  <a:cubicBezTo>
                    <a:pt x="179" y="5318"/>
                    <a:pt x="125" y="5496"/>
                    <a:pt x="197" y="5603"/>
                  </a:cubicBezTo>
                  <a:cubicBezTo>
                    <a:pt x="268" y="5693"/>
                    <a:pt x="339" y="5746"/>
                    <a:pt x="429" y="5746"/>
                  </a:cubicBezTo>
                  <a:cubicBezTo>
                    <a:pt x="482" y="5746"/>
                    <a:pt x="536" y="5728"/>
                    <a:pt x="553" y="5693"/>
                  </a:cubicBezTo>
                  <a:lnTo>
                    <a:pt x="1089" y="5389"/>
                  </a:lnTo>
                  <a:lnTo>
                    <a:pt x="1945" y="6014"/>
                  </a:lnTo>
                  <a:cubicBezTo>
                    <a:pt x="1660" y="6460"/>
                    <a:pt x="1499" y="6995"/>
                    <a:pt x="1499" y="7584"/>
                  </a:cubicBezTo>
                  <a:cubicBezTo>
                    <a:pt x="1499" y="9279"/>
                    <a:pt x="2873" y="10653"/>
                    <a:pt x="4550" y="10653"/>
                  </a:cubicBezTo>
                  <a:cubicBezTo>
                    <a:pt x="6245" y="10653"/>
                    <a:pt x="7619" y="9279"/>
                    <a:pt x="7619" y="7584"/>
                  </a:cubicBezTo>
                  <a:cubicBezTo>
                    <a:pt x="7619" y="6995"/>
                    <a:pt x="7459" y="6460"/>
                    <a:pt x="7173" y="5978"/>
                  </a:cubicBezTo>
                  <a:lnTo>
                    <a:pt x="8029" y="5371"/>
                  </a:lnTo>
                  <a:lnTo>
                    <a:pt x="8547" y="5675"/>
                  </a:lnTo>
                  <a:cubicBezTo>
                    <a:pt x="8583" y="5693"/>
                    <a:pt x="8654" y="5710"/>
                    <a:pt x="8690" y="5710"/>
                  </a:cubicBezTo>
                  <a:cubicBezTo>
                    <a:pt x="8779" y="5710"/>
                    <a:pt x="8850" y="5675"/>
                    <a:pt x="8922" y="5586"/>
                  </a:cubicBezTo>
                  <a:cubicBezTo>
                    <a:pt x="8993" y="5461"/>
                    <a:pt x="8939" y="5282"/>
                    <a:pt x="8815" y="5229"/>
                  </a:cubicBezTo>
                  <a:lnTo>
                    <a:pt x="8422" y="4979"/>
                  </a:lnTo>
                  <a:lnTo>
                    <a:pt x="9011" y="4301"/>
                  </a:lnTo>
                  <a:cubicBezTo>
                    <a:pt x="9118" y="4194"/>
                    <a:pt x="9100" y="4033"/>
                    <a:pt x="8993" y="3926"/>
                  </a:cubicBezTo>
                  <a:cubicBezTo>
                    <a:pt x="8947" y="3888"/>
                    <a:pt x="8887" y="3869"/>
                    <a:pt x="8827" y="3869"/>
                  </a:cubicBezTo>
                  <a:cubicBezTo>
                    <a:pt x="8748" y="3869"/>
                    <a:pt x="8669" y="3901"/>
                    <a:pt x="8618" y="3962"/>
                  </a:cubicBezTo>
                  <a:lnTo>
                    <a:pt x="7851" y="4854"/>
                  </a:lnTo>
                  <a:lnTo>
                    <a:pt x="6852" y="5550"/>
                  </a:lnTo>
                  <a:cubicBezTo>
                    <a:pt x="6656" y="5336"/>
                    <a:pt x="6441" y="5157"/>
                    <a:pt x="6192" y="4997"/>
                  </a:cubicBezTo>
                  <a:cubicBezTo>
                    <a:pt x="6424" y="4676"/>
                    <a:pt x="6549" y="4301"/>
                    <a:pt x="6549" y="3855"/>
                  </a:cubicBezTo>
                  <a:cubicBezTo>
                    <a:pt x="6549" y="3534"/>
                    <a:pt x="6477" y="3213"/>
                    <a:pt x="6334" y="2927"/>
                  </a:cubicBezTo>
                  <a:lnTo>
                    <a:pt x="6424" y="2927"/>
                  </a:lnTo>
                  <a:cubicBezTo>
                    <a:pt x="6656" y="2927"/>
                    <a:pt x="6816" y="2766"/>
                    <a:pt x="6816" y="2534"/>
                  </a:cubicBezTo>
                  <a:cubicBezTo>
                    <a:pt x="6816" y="2303"/>
                    <a:pt x="6656" y="2124"/>
                    <a:pt x="6424" y="2124"/>
                  </a:cubicBezTo>
                  <a:lnTo>
                    <a:pt x="5888" y="2124"/>
                  </a:lnTo>
                  <a:lnTo>
                    <a:pt x="5888" y="268"/>
                  </a:lnTo>
                  <a:cubicBezTo>
                    <a:pt x="5888" y="126"/>
                    <a:pt x="5763" y="1"/>
                    <a:pt x="562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7" name="Google Shape;1927;p40"/>
            <p:cNvSpPr/>
            <p:nvPr/>
          </p:nvSpPr>
          <p:spPr>
            <a:xfrm>
              <a:off x="4613575" y="1160875"/>
              <a:ext cx="20100" cy="13400"/>
            </a:xfrm>
            <a:custGeom>
              <a:rect b="b" l="l" r="r" t="t"/>
              <a:pathLst>
                <a:path extrusionOk="0" h="536" w="804">
                  <a:moveTo>
                    <a:pt x="268" y="1"/>
                  </a:moveTo>
                  <a:cubicBezTo>
                    <a:pt x="125" y="1"/>
                    <a:pt x="1" y="125"/>
                    <a:pt x="1" y="268"/>
                  </a:cubicBezTo>
                  <a:cubicBezTo>
                    <a:pt x="1" y="411"/>
                    <a:pt x="125" y="536"/>
                    <a:pt x="268" y="536"/>
                  </a:cubicBezTo>
                  <a:cubicBezTo>
                    <a:pt x="340" y="536"/>
                    <a:pt x="375" y="518"/>
                    <a:pt x="411" y="500"/>
                  </a:cubicBezTo>
                  <a:lnTo>
                    <a:pt x="803" y="268"/>
                  </a:lnTo>
                  <a:lnTo>
                    <a:pt x="411" y="36"/>
                  </a:lnTo>
                  <a:cubicBezTo>
                    <a:pt x="375" y="18"/>
                    <a:pt x="340" y="1"/>
                    <a:pt x="26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928" name="Google Shape;1928;p40"/>
          <p:cNvSpPr/>
          <p:nvPr/>
        </p:nvSpPr>
        <p:spPr>
          <a:xfrm>
            <a:off x="6830623" y="5690743"/>
            <a:ext cx="386883" cy="126846"/>
          </a:xfrm>
          <a:custGeom>
            <a:rect b="b" l="l" r="r" t="t"/>
            <a:pathLst>
              <a:path extrusionOk="0" h="3722" w="11706">
                <a:moveTo>
                  <a:pt x="2548" y="1"/>
                </a:moveTo>
                <a:cubicBezTo>
                  <a:pt x="1782" y="1"/>
                  <a:pt x="1045" y="94"/>
                  <a:pt x="393" y="224"/>
                </a:cubicBezTo>
                <a:cubicBezTo>
                  <a:pt x="197" y="260"/>
                  <a:pt x="1" y="403"/>
                  <a:pt x="1" y="617"/>
                </a:cubicBezTo>
                <a:cubicBezTo>
                  <a:pt x="1" y="849"/>
                  <a:pt x="179" y="1027"/>
                  <a:pt x="393" y="1027"/>
                </a:cubicBezTo>
                <a:cubicBezTo>
                  <a:pt x="393" y="1027"/>
                  <a:pt x="518" y="1562"/>
                  <a:pt x="715" y="2419"/>
                </a:cubicBezTo>
                <a:cubicBezTo>
                  <a:pt x="893" y="3275"/>
                  <a:pt x="1357" y="3721"/>
                  <a:pt x="2784" y="3721"/>
                </a:cubicBezTo>
                <a:cubicBezTo>
                  <a:pt x="3498" y="3721"/>
                  <a:pt x="4015" y="3686"/>
                  <a:pt x="4390" y="3311"/>
                </a:cubicBezTo>
                <a:cubicBezTo>
                  <a:pt x="4854" y="2847"/>
                  <a:pt x="5371" y="1580"/>
                  <a:pt x="5371" y="1580"/>
                </a:cubicBezTo>
                <a:cubicBezTo>
                  <a:pt x="5461" y="1402"/>
                  <a:pt x="5657" y="1295"/>
                  <a:pt x="5853" y="1295"/>
                </a:cubicBezTo>
                <a:cubicBezTo>
                  <a:pt x="6049" y="1295"/>
                  <a:pt x="6246" y="1402"/>
                  <a:pt x="6335" y="1580"/>
                </a:cubicBezTo>
                <a:cubicBezTo>
                  <a:pt x="6335" y="1580"/>
                  <a:pt x="6852" y="2847"/>
                  <a:pt x="7316" y="3311"/>
                </a:cubicBezTo>
                <a:cubicBezTo>
                  <a:pt x="7691" y="3686"/>
                  <a:pt x="8208" y="3721"/>
                  <a:pt x="8904" y="3721"/>
                </a:cubicBezTo>
                <a:cubicBezTo>
                  <a:pt x="10350" y="3721"/>
                  <a:pt x="10796" y="3293"/>
                  <a:pt x="10992" y="2419"/>
                </a:cubicBezTo>
                <a:cubicBezTo>
                  <a:pt x="11206" y="1545"/>
                  <a:pt x="11295" y="1027"/>
                  <a:pt x="11295" y="1027"/>
                </a:cubicBezTo>
                <a:cubicBezTo>
                  <a:pt x="11527" y="1027"/>
                  <a:pt x="11706" y="849"/>
                  <a:pt x="11706" y="635"/>
                </a:cubicBezTo>
                <a:cubicBezTo>
                  <a:pt x="11706" y="385"/>
                  <a:pt x="11509" y="260"/>
                  <a:pt x="11295" y="224"/>
                </a:cubicBezTo>
                <a:cubicBezTo>
                  <a:pt x="10652" y="94"/>
                  <a:pt x="9919" y="1"/>
                  <a:pt x="9156" y="1"/>
                </a:cubicBezTo>
                <a:cubicBezTo>
                  <a:pt x="8245" y="1"/>
                  <a:pt x="7291" y="133"/>
                  <a:pt x="6388" y="492"/>
                </a:cubicBezTo>
                <a:cubicBezTo>
                  <a:pt x="6219" y="545"/>
                  <a:pt x="6041" y="572"/>
                  <a:pt x="5860" y="572"/>
                </a:cubicBezTo>
                <a:cubicBezTo>
                  <a:pt x="5679" y="572"/>
                  <a:pt x="5496" y="545"/>
                  <a:pt x="5318" y="492"/>
                </a:cubicBezTo>
                <a:cubicBezTo>
                  <a:pt x="4416" y="133"/>
                  <a:pt x="3461" y="1"/>
                  <a:pt x="2548"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9" name="Google Shape;1929;p40"/>
          <p:cNvSpPr/>
          <p:nvPr/>
        </p:nvSpPr>
        <p:spPr>
          <a:xfrm>
            <a:off x="7827341" y="5645103"/>
            <a:ext cx="307266" cy="358181"/>
          </a:xfrm>
          <a:custGeom>
            <a:rect b="b" l="l" r="r" t="t"/>
            <a:pathLst>
              <a:path extrusionOk="0" h="10510" w="9297">
                <a:moveTo>
                  <a:pt x="1731" y="1731"/>
                </a:moveTo>
                <a:lnTo>
                  <a:pt x="1731" y="3462"/>
                </a:lnTo>
                <a:cubicBezTo>
                  <a:pt x="1731" y="3926"/>
                  <a:pt x="1856" y="4354"/>
                  <a:pt x="2088" y="4729"/>
                </a:cubicBezTo>
                <a:cubicBezTo>
                  <a:pt x="2088" y="4747"/>
                  <a:pt x="2284" y="5032"/>
                  <a:pt x="2391" y="5121"/>
                </a:cubicBezTo>
                <a:cubicBezTo>
                  <a:pt x="2659" y="5425"/>
                  <a:pt x="2944" y="5692"/>
                  <a:pt x="3194" y="5942"/>
                </a:cubicBezTo>
                <a:cubicBezTo>
                  <a:pt x="2266" y="5835"/>
                  <a:pt x="1802" y="5532"/>
                  <a:pt x="1356" y="5050"/>
                </a:cubicBezTo>
                <a:cubicBezTo>
                  <a:pt x="768" y="4461"/>
                  <a:pt x="803" y="3801"/>
                  <a:pt x="803" y="3765"/>
                </a:cubicBezTo>
                <a:lnTo>
                  <a:pt x="803" y="1731"/>
                </a:lnTo>
                <a:close/>
                <a:moveTo>
                  <a:pt x="8493" y="1749"/>
                </a:moveTo>
                <a:lnTo>
                  <a:pt x="8493" y="3765"/>
                </a:lnTo>
                <a:cubicBezTo>
                  <a:pt x="8511" y="3801"/>
                  <a:pt x="8547" y="4461"/>
                  <a:pt x="7958" y="5050"/>
                </a:cubicBezTo>
                <a:cubicBezTo>
                  <a:pt x="7494" y="5532"/>
                  <a:pt x="7066" y="5853"/>
                  <a:pt x="6102" y="5960"/>
                </a:cubicBezTo>
                <a:cubicBezTo>
                  <a:pt x="6352" y="5692"/>
                  <a:pt x="6638" y="5443"/>
                  <a:pt x="6905" y="5139"/>
                </a:cubicBezTo>
                <a:cubicBezTo>
                  <a:pt x="7012" y="5032"/>
                  <a:pt x="7209" y="4765"/>
                  <a:pt x="7209" y="4747"/>
                </a:cubicBezTo>
                <a:cubicBezTo>
                  <a:pt x="7441" y="4372"/>
                  <a:pt x="7566" y="3944"/>
                  <a:pt x="7566" y="3480"/>
                </a:cubicBezTo>
                <a:lnTo>
                  <a:pt x="7566" y="1749"/>
                </a:lnTo>
                <a:close/>
                <a:moveTo>
                  <a:pt x="1731" y="1"/>
                </a:moveTo>
                <a:lnTo>
                  <a:pt x="1731" y="928"/>
                </a:lnTo>
                <a:lnTo>
                  <a:pt x="0" y="928"/>
                </a:lnTo>
                <a:lnTo>
                  <a:pt x="0" y="3712"/>
                </a:lnTo>
                <a:cubicBezTo>
                  <a:pt x="0" y="3855"/>
                  <a:pt x="0" y="4765"/>
                  <a:pt x="768" y="5585"/>
                </a:cubicBezTo>
                <a:cubicBezTo>
                  <a:pt x="1499" y="6353"/>
                  <a:pt x="2391" y="6763"/>
                  <a:pt x="3944" y="6781"/>
                </a:cubicBezTo>
                <a:cubicBezTo>
                  <a:pt x="4051" y="6977"/>
                  <a:pt x="4122" y="7209"/>
                  <a:pt x="4122" y="7441"/>
                </a:cubicBezTo>
                <a:lnTo>
                  <a:pt x="4122" y="9172"/>
                </a:lnTo>
                <a:lnTo>
                  <a:pt x="3462" y="9172"/>
                </a:lnTo>
                <a:cubicBezTo>
                  <a:pt x="3158" y="9172"/>
                  <a:pt x="2926" y="9422"/>
                  <a:pt x="2926" y="9707"/>
                </a:cubicBezTo>
                <a:lnTo>
                  <a:pt x="2266" y="9707"/>
                </a:lnTo>
                <a:cubicBezTo>
                  <a:pt x="1963" y="9707"/>
                  <a:pt x="1731" y="9957"/>
                  <a:pt x="1731" y="10242"/>
                </a:cubicBezTo>
                <a:lnTo>
                  <a:pt x="1731" y="10510"/>
                </a:lnTo>
                <a:lnTo>
                  <a:pt x="7583" y="10510"/>
                </a:lnTo>
                <a:lnTo>
                  <a:pt x="7583" y="10242"/>
                </a:lnTo>
                <a:cubicBezTo>
                  <a:pt x="7583" y="9957"/>
                  <a:pt x="7334" y="9707"/>
                  <a:pt x="7048" y="9707"/>
                </a:cubicBezTo>
                <a:lnTo>
                  <a:pt x="6370" y="9707"/>
                </a:lnTo>
                <a:cubicBezTo>
                  <a:pt x="6370" y="9422"/>
                  <a:pt x="6138" y="9172"/>
                  <a:pt x="5853" y="9172"/>
                </a:cubicBezTo>
                <a:lnTo>
                  <a:pt x="5175" y="9172"/>
                </a:lnTo>
                <a:lnTo>
                  <a:pt x="5175" y="7459"/>
                </a:lnTo>
                <a:cubicBezTo>
                  <a:pt x="5175" y="7227"/>
                  <a:pt x="5246" y="6995"/>
                  <a:pt x="5371" y="6781"/>
                </a:cubicBezTo>
                <a:cubicBezTo>
                  <a:pt x="6923" y="6763"/>
                  <a:pt x="7815" y="6353"/>
                  <a:pt x="8547" y="5585"/>
                </a:cubicBezTo>
                <a:cubicBezTo>
                  <a:pt x="9296" y="4800"/>
                  <a:pt x="9296" y="3855"/>
                  <a:pt x="9296" y="3730"/>
                </a:cubicBezTo>
                <a:lnTo>
                  <a:pt x="9296" y="928"/>
                </a:lnTo>
                <a:lnTo>
                  <a:pt x="7583" y="928"/>
                </a:lnTo>
                <a:lnTo>
                  <a:pt x="7583" y="1"/>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930" name="Google Shape;1930;p40"/>
          <p:cNvGrpSpPr/>
          <p:nvPr/>
        </p:nvGrpSpPr>
        <p:grpSpPr>
          <a:xfrm>
            <a:off x="7377210" y="5645311"/>
            <a:ext cx="251246" cy="356340"/>
            <a:chOff x="867500" y="3647700"/>
            <a:chExt cx="190050" cy="261400"/>
          </a:xfrm>
        </p:grpSpPr>
        <p:sp>
          <p:nvSpPr>
            <p:cNvPr id="1931" name="Google Shape;1931;p40"/>
            <p:cNvSpPr/>
            <p:nvPr/>
          </p:nvSpPr>
          <p:spPr>
            <a:xfrm>
              <a:off x="923275" y="3796225"/>
              <a:ext cx="78525" cy="78975"/>
            </a:xfrm>
            <a:custGeom>
              <a:rect b="b" l="l" r="r" t="t"/>
              <a:pathLst>
                <a:path extrusionOk="0" h="3159" w="3141">
                  <a:moveTo>
                    <a:pt x="1570" y="1"/>
                  </a:moveTo>
                  <a:cubicBezTo>
                    <a:pt x="696" y="1"/>
                    <a:pt x="0" y="715"/>
                    <a:pt x="0" y="1571"/>
                  </a:cubicBezTo>
                  <a:cubicBezTo>
                    <a:pt x="0" y="2445"/>
                    <a:pt x="696" y="3159"/>
                    <a:pt x="1570" y="3159"/>
                  </a:cubicBezTo>
                  <a:cubicBezTo>
                    <a:pt x="2427" y="3159"/>
                    <a:pt x="3141" y="2445"/>
                    <a:pt x="3141" y="1589"/>
                  </a:cubicBezTo>
                  <a:cubicBezTo>
                    <a:pt x="3141" y="715"/>
                    <a:pt x="2427" y="1"/>
                    <a:pt x="1570"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32" name="Google Shape;1932;p40"/>
            <p:cNvSpPr/>
            <p:nvPr/>
          </p:nvSpPr>
          <p:spPr>
            <a:xfrm>
              <a:off x="888925" y="3762775"/>
              <a:ext cx="146775" cy="146325"/>
            </a:xfrm>
            <a:custGeom>
              <a:rect b="b" l="l" r="r" t="t"/>
              <a:pathLst>
                <a:path extrusionOk="0" h="5853" w="5871">
                  <a:moveTo>
                    <a:pt x="2944" y="786"/>
                  </a:moveTo>
                  <a:cubicBezTo>
                    <a:pt x="4104" y="786"/>
                    <a:pt x="5068" y="1749"/>
                    <a:pt x="5068" y="2927"/>
                  </a:cubicBezTo>
                  <a:cubicBezTo>
                    <a:pt x="5068" y="4087"/>
                    <a:pt x="4104" y="5050"/>
                    <a:pt x="2944" y="5050"/>
                  </a:cubicBezTo>
                  <a:cubicBezTo>
                    <a:pt x="1767" y="5050"/>
                    <a:pt x="803" y="4087"/>
                    <a:pt x="803" y="2927"/>
                  </a:cubicBezTo>
                  <a:cubicBezTo>
                    <a:pt x="803" y="1749"/>
                    <a:pt x="1767" y="786"/>
                    <a:pt x="2944" y="786"/>
                  </a:cubicBezTo>
                  <a:close/>
                  <a:moveTo>
                    <a:pt x="2944" y="1"/>
                  </a:moveTo>
                  <a:cubicBezTo>
                    <a:pt x="1339" y="1"/>
                    <a:pt x="0" y="1321"/>
                    <a:pt x="0" y="2927"/>
                  </a:cubicBezTo>
                  <a:cubicBezTo>
                    <a:pt x="0" y="4533"/>
                    <a:pt x="1339" y="5853"/>
                    <a:pt x="2944" y="5853"/>
                  </a:cubicBezTo>
                  <a:cubicBezTo>
                    <a:pt x="4550" y="5853"/>
                    <a:pt x="5871" y="4533"/>
                    <a:pt x="5871" y="2927"/>
                  </a:cubicBezTo>
                  <a:cubicBezTo>
                    <a:pt x="5871" y="1321"/>
                    <a:pt x="4550" y="1"/>
                    <a:pt x="294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33" name="Google Shape;1933;p40"/>
            <p:cNvSpPr/>
            <p:nvPr/>
          </p:nvSpPr>
          <p:spPr>
            <a:xfrm>
              <a:off x="980375" y="3647700"/>
              <a:ext cx="77175" cy="120450"/>
            </a:xfrm>
            <a:custGeom>
              <a:rect b="b" l="l" r="r" t="t"/>
              <a:pathLst>
                <a:path extrusionOk="0" h="4818" w="3087">
                  <a:moveTo>
                    <a:pt x="1874" y="0"/>
                  </a:moveTo>
                  <a:lnTo>
                    <a:pt x="821" y="2266"/>
                  </a:lnTo>
                  <a:lnTo>
                    <a:pt x="0" y="4122"/>
                  </a:lnTo>
                  <a:cubicBezTo>
                    <a:pt x="535" y="4247"/>
                    <a:pt x="1035" y="4479"/>
                    <a:pt x="1445" y="4818"/>
                  </a:cubicBezTo>
                  <a:lnTo>
                    <a:pt x="3087" y="1106"/>
                  </a:lnTo>
                  <a:lnTo>
                    <a:pt x="2338"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34" name="Google Shape;1934;p40"/>
            <p:cNvSpPr/>
            <p:nvPr/>
          </p:nvSpPr>
          <p:spPr>
            <a:xfrm>
              <a:off x="867500" y="3647700"/>
              <a:ext cx="77200" cy="120450"/>
            </a:xfrm>
            <a:custGeom>
              <a:rect b="b" l="l" r="r" t="t"/>
              <a:pathLst>
                <a:path extrusionOk="0" h="4818" w="3088">
                  <a:moveTo>
                    <a:pt x="733" y="0"/>
                  </a:moveTo>
                  <a:lnTo>
                    <a:pt x="1" y="1106"/>
                  </a:lnTo>
                  <a:lnTo>
                    <a:pt x="1643" y="4818"/>
                  </a:lnTo>
                  <a:cubicBezTo>
                    <a:pt x="2053" y="4479"/>
                    <a:pt x="2552" y="4247"/>
                    <a:pt x="3088" y="4122"/>
                  </a:cubicBezTo>
                  <a:lnTo>
                    <a:pt x="2249" y="2266"/>
                  </a:lnTo>
                  <a:lnTo>
                    <a:pt x="1214"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35" name="Google Shape;1935;p40"/>
            <p:cNvSpPr/>
            <p:nvPr/>
          </p:nvSpPr>
          <p:spPr>
            <a:xfrm>
              <a:off x="912575" y="3647700"/>
              <a:ext cx="99925" cy="40175"/>
            </a:xfrm>
            <a:custGeom>
              <a:rect b="b" l="l" r="r" t="t"/>
              <a:pathLst>
                <a:path extrusionOk="0" h="1607" w="3997">
                  <a:moveTo>
                    <a:pt x="0" y="0"/>
                  </a:moveTo>
                  <a:lnTo>
                    <a:pt x="732" y="1606"/>
                  </a:lnTo>
                  <a:lnTo>
                    <a:pt x="3247" y="1606"/>
                  </a:lnTo>
                  <a:lnTo>
                    <a:pt x="3997" y="0"/>
                  </a:ln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936" name="Google Shape;1936;p40"/>
          <p:cNvSpPr/>
          <p:nvPr/>
        </p:nvSpPr>
        <p:spPr>
          <a:xfrm>
            <a:off x="8333787" y="5611956"/>
            <a:ext cx="356775" cy="308356"/>
          </a:xfrm>
          <a:custGeom>
            <a:rect b="b" l="l" r="r" t="t"/>
            <a:pathLst>
              <a:path extrusionOk="0" h="9048" w="10795">
                <a:moveTo>
                  <a:pt x="6064" y="0"/>
                </a:moveTo>
                <a:cubicBezTo>
                  <a:pt x="5646" y="0"/>
                  <a:pt x="5264" y="142"/>
                  <a:pt x="4960" y="412"/>
                </a:cubicBezTo>
                <a:cubicBezTo>
                  <a:pt x="4681" y="230"/>
                  <a:pt x="4344" y="130"/>
                  <a:pt x="4011" y="130"/>
                </a:cubicBezTo>
                <a:cubicBezTo>
                  <a:pt x="3854" y="130"/>
                  <a:pt x="3699" y="152"/>
                  <a:pt x="3551" y="198"/>
                </a:cubicBezTo>
                <a:cubicBezTo>
                  <a:pt x="3087" y="341"/>
                  <a:pt x="2712" y="715"/>
                  <a:pt x="2534" y="1179"/>
                </a:cubicBezTo>
                <a:lnTo>
                  <a:pt x="2445" y="1179"/>
                </a:lnTo>
                <a:cubicBezTo>
                  <a:pt x="1552" y="1179"/>
                  <a:pt x="857" y="1875"/>
                  <a:pt x="839" y="2749"/>
                </a:cubicBezTo>
                <a:lnTo>
                  <a:pt x="839" y="2838"/>
                </a:lnTo>
                <a:cubicBezTo>
                  <a:pt x="303" y="3124"/>
                  <a:pt x="0" y="3695"/>
                  <a:pt x="36" y="4302"/>
                </a:cubicBezTo>
                <a:cubicBezTo>
                  <a:pt x="89" y="5140"/>
                  <a:pt x="839" y="5765"/>
                  <a:pt x="1695" y="5765"/>
                </a:cubicBezTo>
                <a:lnTo>
                  <a:pt x="3747" y="5765"/>
                </a:lnTo>
                <a:cubicBezTo>
                  <a:pt x="4639" y="5765"/>
                  <a:pt x="5353" y="6478"/>
                  <a:pt x="5371" y="7353"/>
                </a:cubicBezTo>
                <a:lnTo>
                  <a:pt x="5371" y="9048"/>
                </a:lnTo>
                <a:lnTo>
                  <a:pt x="6423" y="9048"/>
                </a:lnTo>
                <a:lnTo>
                  <a:pt x="6423" y="7852"/>
                </a:lnTo>
                <a:lnTo>
                  <a:pt x="6423" y="7692"/>
                </a:lnTo>
                <a:cubicBezTo>
                  <a:pt x="6423" y="7192"/>
                  <a:pt x="6406" y="6568"/>
                  <a:pt x="6745" y="6157"/>
                </a:cubicBezTo>
                <a:cubicBezTo>
                  <a:pt x="6959" y="5943"/>
                  <a:pt x="7209" y="5747"/>
                  <a:pt x="7458" y="5568"/>
                </a:cubicBezTo>
                <a:cubicBezTo>
                  <a:pt x="7655" y="5444"/>
                  <a:pt x="7833" y="5301"/>
                  <a:pt x="7976" y="5122"/>
                </a:cubicBezTo>
                <a:cubicBezTo>
                  <a:pt x="8047" y="5033"/>
                  <a:pt x="8119" y="4926"/>
                  <a:pt x="8154" y="4819"/>
                </a:cubicBezTo>
                <a:cubicBezTo>
                  <a:pt x="7945" y="4741"/>
                  <a:pt x="7736" y="4691"/>
                  <a:pt x="7520" y="4691"/>
                </a:cubicBezTo>
                <a:cubicBezTo>
                  <a:pt x="7441" y="4691"/>
                  <a:pt x="7361" y="4698"/>
                  <a:pt x="7280" y="4712"/>
                </a:cubicBezTo>
                <a:cubicBezTo>
                  <a:pt x="7269" y="4713"/>
                  <a:pt x="7259" y="4714"/>
                  <a:pt x="7249" y="4714"/>
                </a:cubicBezTo>
                <a:cubicBezTo>
                  <a:pt x="7119" y="4714"/>
                  <a:pt x="7010" y="4612"/>
                  <a:pt x="6977" y="4480"/>
                </a:cubicBezTo>
                <a:cubicBezTo>
                  <a:pt x="6959" y="4337"/>
                  <a:pt x="7048" y="4195"/>
                  <a:pt x="7209" y="4177"/>
                </a:cubicBezTo>
                <a:cubicBezTo>
                  <a:pt x="7313" y="4161"/>
                  <a:pt x="7417" y="4153"/>
                  <a:pt x="7521" y="4153"/>
                </a:cubicBezTo>
                <a:cubicBezTo>
                  <a:pt x="7773" y="4153"/>
                  <a:pt x="8026" y="4200"/>
                  <a:pt x="8279" y="4302"/>
                </a:cubicBezTo>
                <a:cubicBezTo>
                  <a:pt x="8279" y="4248"/>
                  <a:pt x="8279" y="4230"/>
                  <a:pt x="8279" y="4195"/>
                </a:cubicBezTo>
                <a:cubicBezTo>
                  <a:pt x="8297" y="3980"/>
                  <a:pt x="8279" y="3766"/>
                  <a:pt x="8208" y="3570"/>
                </a:cubicBezTo>
                <a:cubicBezTo>
                  <a:pt x="8011" y="3088"/>
                  <a:pt x="7548" y="2874"/>
                  <a:pt x="7119" y="2696"/>
                </a:cubicBezTo>
                <a:cubicBezTo>
                  <a:pt x="7030" y="2678"/>
                  <a:pt x="6941" y="2642"/>
                  <a:pt x="6852" y="2624"/>
                </a:cubicBezTo>
                <a:lnTo>
                  <a:pt x="6762" y="2589"/>
                </a:lnTo>
                <a:lnTo>
                  <a:pt x="6745" y="2589"/>
                </a:lnTo>
                <a:cubicBezTo>
                  <a:pt x="6655" y="2607"/>
                  <a:pt x="6548" y="2642"/>
                  <a:pt x="6441" y="2678"/>
                </a:cubicBezTo>
                <a:lnTo>
                  <a:pt x="6316" y="2696"/>
                </a:lnTo>
                <a:lnTo>
                  <a:pt x="6191" y="2731"/>
                </a:lnTo>
                <a:cubicBezTo>
                  <a:pt x="5960" y="2999"/>
                  <a:pt x="5852" y="3338"/>
                  <a:pt x="5870" y="3695"/>
                </a:cubicBezTo>
                <a:cubicBezTo>
                  <a:pt x="5906" y="4052"/>
                  <a:pt x="6067" y="4373"/>
                  <a:pt x="6334" y="4605"/>
                </a:cubicBezTo>
                <a:cubicBezTo>
                  <a:pt x="6441" y="4694"/>
                  <a:pt x="6441" y="4855"/>
                  <a:pt x="6370" y="4962"/>
                </a:cubicBezTo>
                <a:cubicBezTo>
                  <a:pt x="6319" y="5023"/>
                  <a:pt x="6246" y="5055"/>
                  <a:pt x="6172" y="5055"/>
                </a:cubicBezTo>
                <a:cubicBezTo>
                  <a:pt x="6116" y="5055"/>
                  <a:pt x="6059" y="5036"/>
                  <a:pt x="6013" y="4997"/>
                </a:cubicBezTo>
                <a:cubicBezTo>
                  <a:pt x="5852" y="4855"/>
                  <a:pt x="5728" y="4694"/>
                  <a:pt x="5621" y="4498"/>
                </a:cubicBezTo>
                <a:lnTo>
                  <a:pt x="5585" y="4498"/>
                </a:lnTo>
                <a:cubicBezTo>
                  <a:pt x="5210" y="4444"/>
                  <a:pt x="4800" y="4373"/>
                  <a:pt x="4461" y="4141"/>
                </a:cubicBezTo>
                <a:cubicBezTo>
                  <a:pt x="4336" y="4070"/>
                  <a:pt x="4300" y="3909"/>
                  <a:pt x="4389" y="3784"/>
                </a:cubicBezTo>
                <a:cubicBezTo>
                  <a:pt x="4433" y="3707"/>
                  <a:pt x="4511" y="3671"/>
                  <a:pt x="4593" y="3671"/>
                </a:cubicBezTo>
                <a:cubicBezTo>
                  <a:pt x="4645" y="3671"/>
                  <a:pt x="4698" y="3685"/>
                  <a:pt x="4746" y="3713"/>
                </a:cubicBezTo>
                <a:cubicBezTo>
                  <a:pt x="4943" y="3838"/>
                  <a:pt x="5174" y="3909"/>
                  <a:pt x="5406" y="3927"/>
                </a:cubicBezTo>
                <a:cubicBezTo>
                  <a:pt x="5389" y="3873"/>
                  <a:pt x="5371" y="3802"/>
                  <a:pt x="5353" y="3731"/>
                </a:cubicBezTo>
                <a:cubicBezTo>
                  <a:pt x="5317" y="3427"/>
                  <a:pt x="5389" y="3124"/>
                  <a:pt x="5496" y="2856"/>
                </a:cubicBezTo>
                <a:lnTo>
                  <a:pt x="5496" y="2856"/>
                </a:lnTo>
                <a:cubicBezTo>
                  <a:pt x="5317" y="2892"/>
                  <a:pt x="5139" y="2910"/>
                  <a:pt x="4960" y="2910"/>
                </a:cubicBezTo>
                <a:cubicBezTo>
                  <a:pt x="4800" y="2910"/>
                  <a:pt x="4639" y="2892"/>
                  <a:pt x="4479" y="2856"/>
                </a:cubicBezTo>
                <a:cubicBezTo>
                  <a:pt x="4193" y="3213"/>
                  <a:pt x="3765" y="3481"/>
                  <a:pt x="3319" y="3588"/>
                </a:cubicBezTo>
                <a:cubicBezTo>
                  <a:pt x="2730" y="3891"/>
                  <a:pt x="2159" y="4284"/>
                  <a:pt x="2159" y="4926"/>
                </a:cubicBezTo>
                <a:cubicBezTo>
                  <a:pt x="2159" y="5087"/>
                  <a:pt x="2034" y="5194"/>
                  <a:pt x="1891" y="5194"/>
                </a:cubicBezTo>
                <a:cubicBezTo>
                  <a:pt x="1749" y="5194"/>
                  <a:pt x="1624" y="5087"/>
                  <a:pt x="1624" y="4926"/>
                </a:cubicBezTo>
                <a:cubicBezTo>
                  <a:pt x="1642" y="4426"/>
                  <a:pt x="1874" y="3963"/>
                  <a:pt x="2248" y="3641"/>
                </a:cubicBezTo>
                <a:cubicBezTo>
                  <a:pt x="1927" y="3606"/>
                  <a:pt x="1642" y="3463"/>
                  <a:pt x="1428" y="3231"/>
                </a:cubicBezTo>
                <a:cubicBezTo>
                  <a:pt x="1338" y="3106"/>
                  <a:pt x="1356" y="2946"/>
                  <a:pt x="1463" y="2856"/>
                </a:cubicBezTo>
                <a:cubicBezTo>
                  <a:pt x="1509" y="2818"/>
                  <a:pt x="1569" y="2799"/>
                  <a:pt x="1629" y="2799"/>
                </a:cubicBezTo>
                <a:cubicBezTo>
                  <a:pt x="1708" y="2799"/>
                  <a:pt x="1787" y="2831"/>
                  <a:pt x="1838" y="2892"/>
                </a:cubicBezTo>
                <a:cubicBezTo>
                  <a:pt x="1938" y="3009"/>
                  <a:pt x="2210" y="3126"/>
                  <a:pt x="2610" y="3126"/>
                </a:cubicBezTo>
                <a:cubicBezTo>
                  <a:pt x="2637" y="3126"/>
                  <a:pt x="2666" y="3125"/>
                  <a:pt x="2694" y="3124"/>
                </a:cubicBezTo>
                <a:cubicBezTo>
                  <a:pt x="3123" y="3124"/>
                  <a:pt x="3569" y="2963"/>
                  <a:pt x="3908" y="2678"/>
                </a:cubicBezTo>
                <a:cubicBezTo>
                  <a:pt x="3515" y="2517"/>
                  <a:pt x="3194" y="2214"/>
                  <a:pt x="2998" y="1839"/>
                </a:cubicBezTo>
                <a:cubicBezTo>
                  <a:pt x="2926" y="1714"/>
                  <a:pt x="2980" y="1554"/>
                  <a:pt x="3087" y="1482"/>
                </a:cubicBezTo>
                <a:cubicBezTo>
                  <a:pt x="3131" y="1461"/>
                  <a:pt x="3176" y="1450"/>
                  <a:pt x="3220" y="1450"/>
                </a:cubicBezTo>
                <a:cubicBezTo>
                  <a:pt x="3319" y="1450"/>
                  <a:pt x="3412" y="1503"/>
                  <a:pt x="3462" y="1590"/>
                </a:cubicBezTo>
                <a:cubicBezTo>
                  <a:pt x="3736" y="2088"/>
                  <a:pt x="4227" y="2334"/>
                  <a:pt x="4948" y="2334"/>
                </a:cubicBezTo>
                <a:cubicBezTo>
                  <a:pt x="5260" y="2334"/>
                  <a:pt x="5614" y="2288"/>
                  <a:pt x="6013" y="2196"/>
                </a:cubicBezTo>
                <a:cubicBezTo>
                  <a:pt x="5763" y="2000"/>
                  <a:pt x="5585" y="1679"/>
                  <a:pt x="5603" y="1179"/>
                </a:cubicBezTo>
                <a:cubicBezTo>
                  <a:pt x="5603" y="1019"/>
                  <a:pt x="5745" y="911"/>
                  <a:pt x="5888" y="911"/>
                </a:cubicBezTo>
                <a:cubicBezTo>
                  <a:pt x="6031" y="911"/>
                  <a:pt x="6156" y="1054"/>
                  <a:pt x="6138" y="1197"/>
                </a:cubicBezTo>
                <a:cubicBezTo>
                  <a:pt x="6120" y="1804"/>
                  <a:pt x="6441" y="1911"/>
                  <a:pt x="6977" y="2071"/>
                </a:cubicBezTo>
                <a:cubicBezTo>
                  <a:pt x="7048" y="2107"/>
                  <a:pt x="7137" y="2107"/>
                  <a:pt x="7209" y="2143"/>
                </a:cubicBezTo>
                <a:cubicBezTo>
                  <a:pt x="7369" y="1804"/>
                  <a:pt x="7655" y="1554"/>
                  <a:pt x="8011" y="1465"/>
                </a:cubicBezTo>
                <a:cubicBezTo>
                  <a:pt x="8033" y="1459"/>
                  <a:pt x="8054" y="1457"/>
                  <a:pt x="8076" y="1457"/>
                </a:cubicBezTo>
                <a:cubicBezTo>
                  <a:pt x="8199" y="1457"/>
                  <a:pt x="8320" y="1539"/>
                  <a:pt x="8350" y="1661"/>
                </a:cubicBezTo>
                <a:cubicBezTo>
                  <a:pt x="8386" y="1804"/>
                  <a:pt x="8297" y="1964"/>
                  <a:pt x="8154" y="2000"/>
                </a:cubicBezTo>
                <a:cubicBezTo>
                  <a:pt x="7958" y="2053"/>
                  <a:pt x="7815" y="2178"/>
                  <a:pt x="7726" y="2339"/>
                </a:cubicBezTo>
                <a:lnTo>
                  <a:pt x="7726" y="2375"/>
                </a:lnTo>
                <a:cubicBezTo>
                  <a:pt x="8136" y="2571"/>
                  <a:pt x="8493" y="2856"/>
                  <a:pt x="8672" y="3356"/>
                </a:cubicBezTo>
                <a:cubicBezTo>
                  <a:pt x="8725" y="3463"/>
                  <a:pt x="8743" y="3570"/>
                  <a:pt x="8761" y="3659"/>
                </a:cubicBezTo>
                <a:cubicBezTo>
                  <a:pt x="8814" y="3641"/>
                  <a:pt x="8850" y="3570"/>
                  <a:pt x="8886" y="3517"/>
                </a:cubicBezTo>
                <a:cubicBezTo>
                  <a:pt x="8975" y="3302"/>
                  <a:pt x="9046" y="3106"/>
                  <a:pt x="9064" y="2892"/>
                </a:cubicBezTo>
                <a:cubicBezTo>
                  <a:pt x="9082" y="2803"/>
                  <a:pt x="9153" y="2714"/>
                  <a:pt x="9243" y="2678"/>
                </a:cubicBezTo>
                <a:cubicBezTo>
                  <a:pt x="9272" y="2666"/>
                  <a:pt x="9304" y="2660"/>
                  <a:pt x="9336" y="2660"/>
                </a:cubicBezTo>
                <a:cubicBezTo>
                  <a:pt x="9399" y="2660"/>
                  <a:pt x="9463" y="2684"/>
                  <a:pt x="9510" y="2731"/>
                </a:cubicBezTo>
                <a:cubicBezTo>
                  <a:pt x="9582" y="2803"/>
                  <a:pt x="9617" y="2892"/>
                  <a:pt x="9582" y="2999"/>
                </a:cubicBezTo>
                <a:cubicBezTo>
                  <a:pt x="9546" y="3267"/>
                  <a:pt x="9475" y="3517"/>
                  <a:pt x="9332" y="3766"/>
                </a:cubicBezTo>
                <a:cubicBezTo>
                  <a:pt x="9207" y="3998"/>
                  <a:pt x="9011" y="4177"/>
                  <a:pt x="8761" y="4302"/>
                </a:cubicBezTo>
                <a:cubicBezTo>
                  <a:pt x="8743" y="4641"/>
                  <a:pt x="8636" y="4962"/>
                  <a:pt x="8475" y="5265"/>
                </a:cubicBezTo>
                <a:cubicBezTo>
                  <a:pt x="8654" y="5461"/>
                  <a:pt x="8832" y="5640"/>
                  <a:pt x="9046" y="5765"/>
                </a:cubicBezTo>
                <a:cubicBezTo>
                  <a:pt x="9136" y="5818"/>
                  <a:pt x="9189" y="5925"/>
                  <a:pt x="9189" y="6014"/>
                </a:cubicBezTo>
                <a:cubicBezTo>
                  <a:pt x="9189" y="6104"/>
                  <a:pt x="9136" y="6193"/>
                  <a:pt x="9046" y="6229"/>
                </a:cubicBezTo>
                <a:cubicBezTo>
                  <a:pt x="8993" y="6255"/>
                  <a:pt x="8944" y="6269"/>
                  <a:pt x="8899" y="6269"/>
                </a:cubicBezTo>
                <a:cubicBezTo>
                  <a:pt x="8855" y="6269"/>
                  <a:pt x="8814" y="6255"/>
                  <a:pt x="8779" y="6229"/>
                </a:cubicBezTo>
                <a:cubicBezTo>
                  <a:pt x="8547" y="6068"/>
                  <a:pt x="8333" y="5890"/>
                  <a:pt x="8154" y="5693"/>
                </a:cubicBezTo>
                <a:cubicBezTo>
                  <a:pt x="8011" y="5800"/>
                  <a:pt x="7869" y="5907"/>
                  <a:pt x="7744" y="5997"/>
                </a:cubicBezTo>
                <a:cubicBezTo>
                  <a:pt x="7512" y="6139"/>
                  <a:pt x="7316" y="6300"/>
                  <a:pt x="7137" y="6496"/>
                </a:cubicBezTo>
                <a:cubicBezTo>
                  <a:pt x="6923" y="6764"/>
                  <a:pt x="6941" y="7246"/>
                  <a:pt x="6941" y="7674"/>
                </a:cubicBezTo>
                <a:lnTo>
                  <a:pt x="6941" y="7852"/>
                </a:lnTo>
                <a:lnTo>
                  <a:pt x="6941" y="9048"/>
                </a:lnTo>
                <a:lnTo>
                  <a:pt x="8011" y="9048"/>
                </a:lnTo>
                <a:cubicBezTo>
                  <a:pt x="8011" y="7317"/>
                  <a:pt x="8832" y="7228"/>
                  <a:pt x="8939" y="7210"/>
                </a:cubicBezTo>
                <a:cubicBezTo>
                  <a:pt x="9278" y="7121"/>
                  <a:pt x="10206" y="6639"/>
                  <a:pt x="10402" y="5658"/>
                </a:cubicBezTo>
                <a:cubicBezTo>
                  <a:pt x="10420" y="5586"/>
                  <a:pt x="10402" y="5533"/>
                  <a:pt x="10402" y="5479"/>
                </a:cubicBezTo>
                <a:cubicBezTo>
                  <a:pt x="10795" y="4926"/>
                  <a:pt x="10777" y="4159"/>
                  <a:pt x="10349" y="3641"/>
                </a:cubicBezTo>
                <a:cubicBezTo>
                  <a:pt x="10402" y="3463"/>
                  <a:pt x="10420" y="3302"/>
                  <a:pt x="10420" y="3160"/>
                </a:cubicBezTo>
                <a:cubicBezTo>
                  <a:pt x="10420" y="2392"/>
                  <a:pt x="9885" y="1750"/>
                  <a:pt x="9153" y="1607"/>
                </a:cubicBezTo>
                <a:cubicBezTo>
                  <a:pt x="8921" y="965"/>
                  <a:pt x="8315" y="537"/>
                  <a:pt x="7637" y="537"/>
                </a:cubicBezTo>
                <a:cubicBezTo>
                  <a:pt x="7512" y="537"/>
                  <a:pt x="7387" y="537"/>
                  <a:pt x="7262" y="572"/>
                </a:cubicBezTo>
                <a:cubicBezTo>
                  <a:pt x="6977" y="251"/>
                  <a:pt x="6566" y="37"/>
                  <a:pt x="6138" y="2"/>
                </a:cubicBezTo>
                <a:cubicBezTo>
                  <a:pt x="6113" y="1"/>
                  <a:pt x="6088" y="0"/>
                  <a:pt x="6064"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37" name="Google Shape;1937;p40"/>
          <p:cNvSpPr/>
          <p:nvPr/>
        </p:nvSpPr>
        <p:spPr>
          <a:xfrm>
            <a:off x="8935593" y="5610694"/>
            <a:ext cx="306671" cy="362134"/>
          </a:xfrm>
          <a:custGeom>
            <a:rect b="b" l="l" r="r" t="t"/>
            <a:pathLst>
              <a:path extrusionOk="0" h="10626" w="9279">
                <a:moveTo>
                  <a:pt x="3640" y="1062"/>
                </a:moveTo>
                <a:cubicBezTo>
                  <a:pt x="3890" y="1062"/>
                  <a:pt x="4140" y="1133"/>
                  <a:pt x="4318" y="1312"/>
                </a:cubicBezTo>
                <a:cubicBezTo>
                  <a:pt x="4487" y="1203"/>
                  <a:pt x="4672" y="1152"/>
                  <a:pt x="4857" y="1152"/>
                </a:cubicBezTo>
                <a:cubicBezTo>
                  <a:pt x="4946" y="1152"/>
                  <a:pt x="5034" y="1164"/>
                  <a:pt x="5121" y="1187"/>
                </a:cubicBezTo>
                <a:cubicBezTo>
                  <a:pt x="5407" y="1276"/>
                  <a:pt x="5603" y="1490"/>
                  <a:pt x="5692" y="1758"/>
                </a:cubicBezTo>
                <a:lnTo>
                  <a:pt x="5764" y="1758"/>
                </a:lnTo>
                <a:cubicBezTo>
                  <a:pt x="6263" y="1758"/>
                  <a:pt x="6674" y="2150"/>
                  <a:pt x="6674" y="2650"/>
                </a:cubicBezTo>
                <a:lnTo>
                  <a:pt x="6674" y="2686"/>
                </a:lnTo>
                <a:cubicBezTo>
                  <a:pt x="6977" y="2864"/>
                  <a:pt x="7155" y="3203"/>
                  <a:pt x="7137" y="3542"/>
                </a:cubicBezTo>
                <a:cubicBezTo>
                  <a:pt x="7033" y="3995"/>
                  <a:pt x="6623" y="4346"/>
                  <a:pt x="6172" y="4346"/>
                </a:cubicBezTo>
                <a:cubicBezTo>
                  <a:pt x="6160" y="4346"/>
                  <a:pt x="6149" y="4345"/>
                  <a:pt x="6138" y="4345"/>
                </a:cubicBezTo>
                <a:lnTo>
                  <a:pt x="4943" y="4345"/>
                </a:lnTo>
                <a:cubicBezTo>
                  <a:pt x="4443" y="4345"/>
                  <a:pt x="4033" y="4755"/>
                  <a:pt x="4033" y="5255"/>
                </a:cubicBezTo>
                <a:lnTo>
                  <a:pt x="4033" y="6236"/>
                </a:lnTo>
                <a:lnTo>
                  <a:pt x="3426" y="6236"/>
                </a:lnTo>
                <a:lnTo>
                  <a:pt x="3426" y="5451"/>
                </a:lnTo>
                <a:cubicBezTo>
                  <a:pt x="3426" y="5166"/>
                  <a:pt x="3444" y="4809"/>
                  <a:pt x="3230" y="4595"/>
                </a:cubicBezTo>
                <a:cubicBezTo>
                  <a:pt x="3123" y="4452"/>
                  <a:pt x="2980" y="4345"/>
                  <a:pt x="2837" y="4238"/>
                </a:cubicBezTo>
                <a:cubicBezTo>
                  <a:pt x="2730" y="4184"/>
                  <a:pt x="2623" y="4095"/>
                  <a:pt x="2552" y="3988"/>
                </a:cubicBezTo>
                <a:cubicBezTo>
                  <a:pt x="2498" y="3935"/>
                  <a:pt x="2480" y="3881"/>
                  <a:pt x="2463" y="3810"/>
                </a:cubicBezTo>
                <a:cubicBezTo>
                  <a:pt x="2572" y="3755"/>
                  <a:pt x="2702" y="3732"/>
                  <a:pt x="2828" y="3732"/>
                </a:cubicBezTo>
                <a:cubicBezTo>
                  <a:pt x="2868" y="3732"/>
                  <a:pt x="2906" y="3734"/>
                  <a:pt x="2944" y="3738"/>
                </a:cubicBezTo>
                <a:cubicBezTo>
                  <a:pt x="3034" y="3738"/>
                  <a:pt x="3105" y="3685"/>
                  <a:pt x="3105" y="3613"/>
                </a:cubicBezTo>
                <a:cubicBezTo>
                  <a:pt x="3105" y="3524"/>
                  <a:pt x="3051" y="3453"/>
                  <a:pt x="2980" y="3435"/>
                </a:cubicBezTo>
                <a:cubicBezTo>
                  <a:pt x="2934" y="3431"/>
                  <a:pt x="2886" y="3429"/>
                  <a:pt x="2839" y="3429"/>
                </a:cubicBezTo>
                <a:cubicBezTo>
                  <a:pt x="2684" y="3429"/>
                  <a:pt x="2523" y="3452"/>
                  <a:pt x="2373" y="3506"/>
                </a:cubicBezTo>
                <a:cubicBezTo>
                  <a:pt x="2373" y="3471"/>
                  <a:pt x="2373" y="3453"/>
                  <a:pt x="2356" y="3435"/>
                </a:cubicBezTo>
                <a:cubicBezTo>
                  <a:pt x="2356" y="3310"/>
                  <a:pt x="2373" y="3203"/>
                  <a:pt x="2409" y="3078"/>
                </a:cubicBezTo>
                <a:cubicBezTo>
                  <a:pt x="2498" y="2793"/>
                  <a:pt x="2766" y="2686"/>
                  <a:pt x="3034" y="2579"/>
                </a:cubicBezTo>
                <a:cubicBezTo>
                  <a:pt x="3069" y="2579"/>
                  <a:pt x="3123" y="2561"/>
                  <a:pt x="3194" y="2543"/>
                </a:cubicBezTo>
                <a:lnTo>
                  <a:pt x="3230" y="2525"/>
                </a:lnTo>
                <a:cubicBezTo>
                  <a:pt x="3301" y="2543"/>
                  <a:pt x="3355" y="2561"/>
                  <a:pt x="3408" y="2579"/>
                </a:cubicBezTo>
                <a:lnTo>
                  <a:pt x="3480" y="2579"/>
                </a:lnTo>
                <a:lnTo>
                  <a:pt x="3569" y="2596"/>
                </a:lnTo>
                <a:cubicBezTo>
                  <a:pt x="3694" y="2757"/>
                  <a:pt x="3765" y="2953"/>
                  <a:pt x="3747" y="3150"/>
                </a:cubicBezTo>
                <a:cubicBezTo>
                  <a:pt x="3729" y="3346"/>
                  <a:pt x="3640" y="3542"/>
                  <a:pt x="3480" y="3685"/>
                </a:cubicBezTo>
                <a:cubicBezTo>
                  <a:pt x="3426" y="3721"/>
                  <a:pt x="3408" y="3810"/>
                  <a:pt x="3480" y="3881"/>
                </a:cubicBezTo>
                <a:cubicBezTo>
                  <a:pt x="3500" y="3912"/>
                  <a:pt x="3539" y="3931"/>
                  <a:pt x="3582" y="3931"/>
                </a:cubicBezTo>
                <a:cubicBezTo>
                  <a:pt x="3613" y="3931"/>
                  <a:pt x="3646" y="3921"/>
                  <a:pt x="3676" y="3899"/>
                </a:cubicBezTo>
                <a:cubicBezTo>
                  <a:pt x="3765" y="3810"/>
                  <a:pt x="3837" y="3721"/>
                  <a:pt x="3890" y="3613"/>
                </a:cubicBezTo>
                <a:lnTo>
                  <a:pt x="3908" y="3613"/>
                </a:lnTo>
                <a:cubicBezTo>
                  <a:pt x="4140" y="3596"/>
                  <a:pt x="4354" y="3524"/>
                  <a:pt x="4568" y="3417"/>
                </a:cubicBezTo>
                <a:cubicBezTo>
                  <a:pt x="4586" y="3399"/>
                  <a:pt x="4604" y="3364"/>
                  <a:pt x="4622" y="3328"/>
                </a:cubicBezTo>
                <a:cubicBezTo>
                  <a:pt x="4639" y="3292"/>
                  <a:pt x="4622" y="3239"/>
                  <a:pt x="4604" y="3221"/>
                </a:cubicBezTo>
                <a:cubicBezTo>
                  <a:pt x="4572" y="3179"/>
                  <a:pt x="4529" y="3162"/>
                  <a:pt x="4487" y="3162"/>
                </a:cubicBezTo>
                <a:cubicBezTo>
                  <a:pt x="4458" y="3162"/>
                  <a:pt x="4430" y="3170"/>
                  <a:pt x="4408" y="3185"/>
                </a:cubicBezTo>
                <a:cubicBezTo>
                  <a:pt x="4283" y="3239"/>
                  <a:pt x="4158" y="3310"/>
                  <a:pt x="4015" y="3310"/>
                </a:cubicBezTo>
                <a:cubicBezTo>
                  <a:pt x="4033" y="3274"/>
                  <a:pt x="4033" y="3221"/>
                  <a:pt x="4033" y="3185"/>
                </a:cubicBezTo>
                <a:cubicBezTo>
                  <a:pt x="4051" y="3007"/>
                  <a:pt x="4033" y="2846"/>
                  <a:pt x="3961" y="2686"/>
                </a:cubicBezTo>
                <a:lnTo>
                  <a:pt x="3961" y="2686"/>
                </a:lnTo>
                <a:cubicBezTo>
                  <a:pt x="4068" y="2704"/>
                  <a:pt x="4176" y="2721"/>
                  <a:pt x="4283" y="2721"/>
                </a:cubicBezTo>
                <a:cubicBezTo>
                  <a:pt x="4372" y="2721"/>
                  <a:pt x="4461" y="2704"/>
                  <a:pt x="4568" y="2686"/>
                </a:cubicBezTo>
                <a:cubicBezTo>
                  <a:pt x="4729" y="2900"/>
                  <a:pt x="4961" y="3043"/>
                  <a:pt x="5228" y="3114"/>
                </a:cubicBezTo>
                <a:cubicBezTo>
                  <a:pt x="5567" y="3292"/>
                  <a:pt x="5888" y="3506"/>
                  <a:pt x="5888" y="3881"/>
                </a:cubicBezTo>
                <a:cubicBezTo>
                  <a:pt x="5888" y="3935"/>
                  <a:pt x="5924" y="4006"/>
                  <a:pt x="5960" y="4042"/>
                </a:cubicBezTo>
                <a:cubicBezTo>
                  <a:pt x="5987" y="4051"/>
                  <a:pt x="6013" y="4055"/>
                  <a:pt x="6040" y="4055"/>
                </a:cubicBezTo>
                <a:cubicBezTo>
                  <a:pt x="6067" y="4055"/>
                  <a:pt x="6094" y="4051"/>
                  <a:pt x="6120" y="4042"/>
                </a:cubicBezTo>
                <a:cubicBezTo>
                  <a:pt x="6174" y="4006"/>
                  <a:pt x="6192" y="3935"/>
                  <a:pt x="6192" y="3881"/>
                </a:cubicBezTo>
                <a:cubicBezTo>
                  <a:pt x="6192" y="3596"/>
                  <a:pt x="6049" y="3328"/>
                  <a:pt x="5817" y="3150"/>
                </a:cubicBezTo>
                <a:cubicBezTo>
                  <a:pt x="6013" y="3150"/>
                  <a:pt x="6174" y="3043"/>
                  <a:pt x="6299" y="2918"/>
                </a:cubicBezTo>
                <a:cubicBezTo>
                  <a:pt x="6335" y="2846"/>
                  <a:pt x="6335" y="2757"/>
                  <a:pt x="6281" y="2704"/>
                </a:cubicBezTo>
                <a:cubicBezTo>
                  <a:pt x="6251" y="2681"/>
                  <a:pt x="6218" y="2671"/>
                  <a:pt x="6186" y="2671"/>
                </a:cubicBezTo>
                <a:cubicBezTo>
                  <a:pt x="6141" y="2671"/>
                  <a:pt x="6098" y="2690"/>
                  <a:pt x="6067" y="2721"/>
                </a:cubicBezTo>
                <a:cubicBezTo>
                  <a:pt x="6003" y="2785"/>
                  <a:pt x="5854" y="2849"/>
                  <a:pt x="5644" y="2849"/>
                </a:cubicBezTo>
                <a:cubicBezTo>
                  <a:pt x="5619" y="2849"/>
                  <a:pt x="5594" y="2848"/>
                  <a:pt x="5567" y="2846"/>
                </a:cubicBezTo>
                <a:cubicBezTo>
                  <a:pt x="5317" y="2846"/>
                  <a:pt x="5068" y="2757"/>
                  <a:pt x="4871" y="2596"/>
                </a:cubicBezTo>
                <a:cubicBezTo>
                  <a:pt x="5086" y="2507"/>
                  <a:pt x="5282" y="2347"/>
                  <a:pt x="5407" y="2150"/>
                </a:cubicBezTo>
                <a:cubicBezTo>
                  <a:pt x="5442" y="2079"/>
                  <a:pt x="5407" y="1990"/>
                  <a:pt x="5335" y="1936"/>
                </a:cubicBezTo>
                <a:cubicBezTo>
                  <a:pt x="5317" y="1924"/>
                  <a:pt x="5296" y="1918"/>
                  <a:pt x="5273" y="1918"/>
                </a:cubicBezTo>
                <a:cubicBezTo>
                  <a:pt x="5226" y="1918"/>
                  <a:pt x="5175" y="1942"/>
                  <a:pt x="5139" y="1990"/>
                </a:cubicBezTo>
                <a:cubicBezTo>
                  <a:pt x="4991" y="2273"/>
                  <a:pt x="4716" y="2412"/>
                  <a:pt x="4307" y="2412"/>
                </a:cubicBezTo>
                <a:cubicBezTo>
                  <a:pt x="4124" y="2412"/>
                  <a:pt x="3913" y="2384"/>
                  <a:pt x="3676" y="2329"/>
                </a:cubicBezTo>
                <a:cubicBezTo>
                  <a:pt x="3854" y="2186"/>
                  <a:pt x="3944" y="1954"/>
                  <a:pt x="3908" y="1740"/>
                </a:cubicBezTo>
                <a:cubicBezTo>
                  <a:pt x="3908" y="1686"/>
                  <a:pt x="3872" y="1633"/>
                  <a:pt x="3837" y="1597"/>
                </a:cubicBezTo>
                <a:cubicBezTo>
                  <a:pt x="3807" y="1590"/>
                  <a:pt x="3784" y="1586"/>
                  <a:pt x="3762" y="1586"/>
                </a:cubicBezTo>
                <a:cubicBezTo>
                  <a:pt x="3733" y="1586"/>
                  <a:pt x="3707" y="1594"/>
                  <a:pt x="3676" y="1615"/>
                </a:cubicBezTo>
                <a:cubicBezTo>
                  <a:pt x="3605" y="1651"/>
                  <a:pt x="3605" y="1704"/>
                  <a:pt x="3605" y="1758"/>
                </a:cubicBezTo>
                <a:cubicBezTo>
                  <a:pt x="3605" y="2115"/>
                  <a:pt x="3426" y="2168"/>
                  <a:pt x="3123" y="2257"/>
                </a:cubicBezTo>
                <a:cubicBezTo>
                  <a:pt x="3087" y="2275"/>
                  <a:pt x="3034" y="2293"/>
                  <a:pt x="2980" y="2311"/>
                </a:cubicBezTo>
                <a:cubicBezTo>
                  <a:pt x="2909" y="2115"/>
                  <a:pt x="2730" y="1972"/>
                  <a:pt x="2534" y="1918"/>
                </a:cubicBezTo>
                <a:cubicBezTo>
                  <a:pt x="2520" y="1914"/>
                  <a:pt x="2505" y="1911"/>
                  <a:pt x="2491" y="1911"/>
                </a:cubicBezTo>
                <a:cubicBezTo>
                  <a:pt x="2453" y="1911"/>
                  <a:pt x="2417" y="1928"/>
                  <a:pt x="2391" y="1954"/>
                </a:cubicBezTo>
                <a:cubicBezTo>
                  <a:pt x="2356" y="2008"/>
                  <a:pt x="2338" y="2043"/>
                  <a:pt x="2356" y="2115"/>
                </a:cubicBezTo>
                <a:cubicBezTo>
                  <a:pt x="2356" y="2168"/>
                  <a:pt x="2409" y="2222"/>
                  <a:pt x="2480" y="2222"/>
                </a:cubicBezTo>
                <a:cubicBezTo>
                  <a:pt x="2570" y="2257"/>
                  <a:pt x="2659" y="2329"/>
                  <a:pt x="2712" y="2418"/>
                </a:cubicBezTo>
                <a:lnTo>
                  <a:pt x="2712" y="2436"/>
                </a:lnTo>
                <a:cubicBezTo>
                  <a:pt x="2463" y="2543"/>
                  <a:pt x="2249" y="2739"/>
                  <a:pt x="2159" y="2989"/>
                </a:cubicBezTo>
                <a:cubicBezTo>
                  <a:pt x="2141" y="3043"/>
                  <a:pt x="2124" y="3114"/>
                  <a:pt x="2124" y="3185"/>
                </a:cubicBezTo>
                <a:cubicBezTo>
                  <a:pt x="2106" y="3150"/>
                  <a:pt x="2070" y="3132"/>
                  <a:pt x="2052" y="3096"/>
                </a:cubicBezTo>
                <a:cubicBezTo>
                  <a:pt x="1999" y="2971"/>
                  <a:pt x="1963" y="2846"/>
                  <a:pt x="1945" y="2739"/>
                </a:cubicBezTo>
                <a:cubicBezTo>
                  <a:pt x="1945" y="2686"/>
                  <a:pt x="1892" y="2614"/>
                  <a:pt x="1856" y="2614"/>
                </a:cubicBezTo>
                <a:cubicBezTo>
                  <a:pt x="1836" y="2601"/>
                  <a:pt x="1815" y="2595"/>
                  <a:pt x="1796" y="2595"/>
                </a:cubicBezTo>
                <a:cubicBezTo>
                  <a:pt x="1764" y="2595"/>
                  <a:pt x="1735" y="2610"/>
                  <a:pt x="1713" y="2632"/>
                </a:cubicBezTo>
                <a:cubicBezTo>
                  <a:pt x="1678" y="2686"/>
                  <a:pt x="1642" y="2739"/>
                  <a:pt x="1678" y="2775"/>
                </a:cubicBezTo>
                <a:cubicBezTo>
                  <a:pt x="1695" y="2953"/>
                  <a:pt x="1749" y="3096"/>
                  <a:pt x="1820" y="3221"/>
                </a:cubicBezTo>
                <a:cubicBezTo>
                  <a:pt x="1892" y="3346"/>
                  <a:pt x="1999" y="3453"/>
                  <a:pt x="2141" y="3524"/>
                </a:cubicBezTo>
                <a:cubicBezTo>
                  <a:pt x="2159" y="3703"/>
                  <a:pt x="2231" y="3899"/>
                  <a:pt x="2320" y="4077"/>
                </a:cubicBezTo>
                <a:cubicBezTo>
                  <a:pt x="2231" y="4184"/>
                  <a:pt x="2106" y="4292"/>
                  <a:pt x="1981" y="4363"/>
                </a:cubicBezTo>
                <a:cubicBezTo>
                  <a:pt x="1945" y="4399"/>
                  <a:pt x="1910" y="4434"/>
                  <a:pt x="1892" y="4506"/>
                </a:cubicBezTo>
                <a:cubicBezTo>
                  <a:pt x="1892" y="4541"/>
                  <a:pt x="1927" y="4613"/>
                  <a:pt x="1981" y="4631"/>
                </a:cubicBezTo>
                <a:cubicBezTo>
                  <a:pt x="2005" y="4647"/>
                  <a:pt x="2029" y="4655"/>
                  <a:pt x="2051" y="4655"/>
                </a:cubicBezTo>
                <a:cubicBezTo>
                  <a:pt x="2079" y="4655"/>
                  <a:pt x="2104" y="4642"/>
                  <a:pt x="2124" y="4613"/>
                </a:cubicBezTo>
                <a:cubicBezTo>
                  <a:pt x="2249" y="4523"/>
                  <a:pt x="2373" y="4434"/>
                  <a:pt x="2480" y="4309"/>
                </a:cubicBezTo>
                <a:cubicBezTo>
                  <a:pt x="2570" y="4381"/>
                  <a:pt x="2641" y="4434"/>
                  <a:pt x="2730" y="4488"/>
                </a:cubicBezTo>
                <a:cubicBezTo>
                  <a:pt x="2855" y="4559"/>
                  <a:pt x="2962" y="4666"/>
                  <a:pt x="3069" y="4773"/>
                </a:cubicBezTo>
                <a:cubicBezTo>
                  <a:pt x="3194" y="4916"/>
                  <a:pt x="3194" y="5201"/>
                  <a:pt x="3194" y="5433"/>
                </a:cubicBezTo>
                <a:lnTo>
                  <a:pt x="3194" y="6236"/>
                </a:lnTo>
                <a:lnTo>
                  <a:pt x="2570" y="6236"/>
                </a:lnTo>
                <a:cubicBezTo>
                  <a:pt x="2570" y="5255"/>
                  <a:pt x="2106" y="5201"/>
                  <a:pt x="2034" y="5166"/>
                </a:cubicBezTo>
                <a:cubicBezTo>
                  <a:pt x="1838" y="5130"/>
                  <a:pt x="1321" y="4845"/>
                  <a:pt x="1214" y="4292"/>
                </a:cubicBezTo>
                <a:cubicBezTo>
                  <a:pt x="1196" y="4256"/>
                  <a:pt x="1196" y="4220"/>
                  <a:pt x="1196" y="4184"/>
                </a:cubicBezTo>
                <a:cubicBezTo>
                  <a:pt x="964" y="3881"/>
                  <a:pt x="982" y="3435"/>
                  <a:pt x="1232" y="3132"/>
                </a:cubicBezTo>
                <a:cubicBezTo>
                  <a:pt x="1214" y="3043"/>
                  <a:pt x="1196" y="2953"/>
                  <a:pt x="1196" y="2846"/>
                </a:cubicBezTo>
                <a:cubicBezTo>
                  <a:pt x="1196" y="2418"/>
                  <a:pt x="1499" y="2043"/>
                  <a:pt x="1927" y="1972"/>
                </a:cubicBezTo>
                <a:cubicBezTo>
                  <a:pt x="2048" y="1610"/>
                  <a:pt x="2385" y="1364"/>
                  <a:pt x="2746" y="1364"/>
                </a:cubicBezTo>
                <a:cubicBezTo>
                  <a:pt x="2759" y="1364"/>
                  <a:pt x="2771" y="1365"/>
                  <a:pt x="2784" y="1365"/>
                </a:cubicBezTo>
                <a:cubicBezTo>
                  <a:pt x="2855" y="1365"/>
                  <a:pt x="2944" y="1383"/>
                  <a:pt x="2998" y="1383"/>
                </a:cubicBezTo>
                <a:cubicBezTo>
                  <a:pt x="3159" y="1205"/>
                  <a:pt x="3390" y="1098"/>
                  <a:pt x="3640" y="1062"/>
                </a:cubicBezTo>
                <a:close/>
                <a:moveTo>
                  <a:pt x="4048" y="0"/>
                </a:moveTo>
                <a:cubicBezTo>
                  <a:pt x="3341" y="0"/>
                  <a:pt x="2632" y="188"/>
                  <a:pt x="1999" y="562"/>
                </a:cubicBezTo>
                <a:cubicBezTo>
                  <a:pt x="750" y="1294"/>
                  <a:pt x="0" y="2650"/>
                  <a:pt x="36" y="4113"/>
                </a:cubicBezTo>
                <a:cubicBezTo>
                  <a:pt x="36" y="5362"/>
                  <a:pt x="625" y="6540"/>
                  <a:pt x="1624" y="7307"/>
                </a:cubicBezTo>
                <a:lnTo>
                  <a:pt x="1624" y="10626"/>
                </a:lnTo>
                <a:lnTo>
                  <a:pt x="5817" y="10626"/>
                </a:lnTo>
                <a:lnTo>
                  <a:pt x="5817" y="9038"/>
                </a:lnTo>
                <a:lnTo>
                  <a:pt x="6477" y="9038"/>
                </a:lnTo>
                <a:cubicBezTo>
                  <a:pt x="6905" y="9038"/>
                  <a:pt x="7298" y="8877"/>
                  <a:pt x="7601" y="8574"/>
                </a:cubicBezTo>
                <a:cubicBezTo>
                  <a:pt x="7887" y="8288"/>
                  <a:pt x="8047" y="7878"/>
                  <a:pt x="8047" y="7468"/>
                </a:cubicBezTo>
                <a:lnTo>
                  <a:pt x="8047" y="6665"/>
                </a:lnTo>
                <a:lnTo>
                  <a:pt x="8636" y="6665"/>
                </a:lnTo>
                <a:cubicBezTo>
                  <a:pt x="8975" y="6629"/>
                  <a:pt x="9279" y="6236"/>
                  <a:pt x="8957" y="5737"/>
                </a:cubicBezTo>
                <a:lnTo>
                  <a:pt x="8047" y="4167"/>
                </a:lnTo>
                <a:lnTo>
                  <a:pt x="8047" y="4113"/>
                </a:lnTo>
                <a:cubicBezTo>
                  <a:pt x="8101" y="2650"/>
                  <a:pt x="7352" y="1294"/>
                  <a:pt x="6085" y="562"/>
                </a:cubicBezTo>
                <a:cubicBezTo>
                  <a:pt x="5460" y="188"/>
                  <a:pt x="4755" y="0"/>
                  <a:pt x="4048" y="0"/>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1938" name="Google Shape;1938;p40"/>
          <p:cNvGrpSpPr/>
          <p:nvPr/>
        </p:nvGrpSpPr>
        <p:grpSpPr>
          <a:xfrm>
            <a:off x="9519488" y="5600484"/>
            <a:ext cx="299598" cy="398327"/>
            <a:chOff x="3707175" y="1322350"/>
            <a:chExt cx="226625" cy="292200"/>
          </a:xfrm>
        </p:grpSpPr>
        <p:sp>
          <p:nvSpPr>
            <p:cNvPr id="1939" name="Google Shape;1939;p40"/>
            <p:cNvSpPr/>
            <p:nvPr/>
          </p:nvSpPr>
          <p:spPr>
            <a:xfrm>
              <a:off x="3707175" y="1322350"/>
              <a:ext cx="226625" cy="292200"/>
            </a:xfrm>
            <a:custGeom>
              <a:rect b="b" l="l" r="r" t="t"/>
              <a:pathLst>
                <a:path extrusionOk="0" h="11688" w="9065">
                  <a:moveTo>
                    <a:pt x="7584" y="3462"/>
                  </a:moveTo>
                  <a:cubicBezTo>
                    <a:pt x="8119" y="3462"/>
                    <a:pt x="8529" y="3872"/>
                    <a:pt x="8529" y="4390"/>
                  </a:cubicBezTo>
                  <a:cubicBezTo>
                    <a:pt x="8529" y="4907"/>
                    <a:pt x="8119" y="5318"/>
                    <a:pt x="7584" y="5318"/>
                  </a:cubicBezTo>
                  <a:cubicBezTo>
                    <a:pt x="7084" y="5318"/>
                    <a:pt x="6656" y="4907"/>
                    <a:pt x="6656" y="4390"/>
                  </a:cubicBezTo>
                  <a:cubicBezTo>
                    <a:pt x="6656" y="3872"/>
                    <a:pt x="7084" y="3462"/>
                    <a:pt x="7584" y="3462"/>
                  </a:cubicBezTo>
                  <a:close/>
                  <a:moveTo>
                    <a:pt x="1339" y="1"/>
                  </a:moveTo>
                  <a:cubicBezTo>
                    <a:pt x="1178" y="1"/>
                    <a:pt x="1018" y="126"/>
                    <a:pt x="964" y="286"/>
                  </a:cubicBezTo>
                  <a:cubicBezTo>
                    <a:pt x="572" y="340"/>
                    <a:pt x="268" y="661"/>
                    <a:pt x="268" y="1071"/>
                  </a:cubicBezTo>
                  <a:lnTo>
                    <a:pt x="268" y="4336"/>
                  </a:lnTo>
                  <a:cubicBezTo>
                    <a:pt x="108" y="4426"/>
                    <a:pt x="1" y="4604"/>
                    <a:pt x="1" y="4782"/>
                  </a:cubicBezTo>
                  <a:cubicBezTo>
                    <a:pt x="1" y="6192"/>
                    <a:pt x="1053" y="7352"/>
                    <a:pt x="2409" y="7548"/>
                  </a:cubicBezTo>
                  <a:lnTo>
                    <a:pt x="2409" y="8904"/>
                  </a:lnTo>
                  <a:cubicBezTo>
                    <a:pt x="2409" y="10456"/>
                    <a:pt x="3658" y="11688"/>
                    <a:pt x="5193" y="11688"/>
                  </a:cubicBezTo>
                  <a:cubicBezTo>
                    <a:pt x="6745" y="11688"/>
                    <a:pt x="7994" y="10456"/>
                    <a:pt x="7994" y="8904"/>
                  </a:cubicBezTo>
                  <a:lnTo>
                    <a:pt x="7994" y="5799"/>
                  </a:lnTo>
                  <a:cubicBezTo>
                    <a:pt x="8601" y="5621"/>
                    <a:pt x="9065" y="5050"/>
                    <a:pt x="9065" y="4390"/>
                  </a:cubicBezTo>
                  <a:cubicBezTo>
                    <a:pt x="9065" y="3587"/>
                    <a:pt x="8405" y="2927"/>
                    <a:pt x="7584" y="2927"/>
                  </a:cubicBezTo>
                  <a:cubicBezTo>
                    <a:pt x="6781" y="2927"/>
                    <a:pt x="6121" y="3587"/>
                    <a:pt x="6121" y="4390"/>
                  </a:cubicBezTo>
                  <a:cubicBezTo>
                    <a:pt x="6121" y="5050"/>
                    <a:pt x="6585" y="5621"/>
                    <a:pt x="7191" y="5799"/>
                  </a:cubicBezTo>
                  <a:lnTo>
                    <a:pt x="7191" y="8904"/>
                  </a:lnTo>
                  <a:cubicBezTo>
                    <a:pt x="7191" y="10010"/>
                    <a:pt x="6299" y="10902"/>
                    <a:pt x="5193" y="10902"/>
                  </a:cubicBezTo>
                  <a:cubicBezTo>
                    <a:pt x="4105" y="10902"/>
                    <a:pt x="3195" y="10010"/>
                    <a:pt x="3195" y="8904"/>
                  </a:cubicBezTo>
                  <a:lnTo>
                    <a:pt x="3195" y="7548"/>
                  </a:lnTo>
                  <a:cubicBezTo>
                    <a:pt x="4568" y="7352"/>
                    <a:pt x="5603" y="6192"/>
                    <a:pt x="5603" y="4782"/>
                  </a:cubicBezTo>
                  <a:cubicBezTo>
                    <a:pt x="5603" y="4586"/>
                    <a:pt x="5496" y="4426"/>
                    <a:pt x="5336" y="4336"/>
                  </a:cubicBezTo>
                  <a:lnTo>
                    <a:pt x="5336" y="1071"/>
                  </a:lnTo>
                  <a:cubicBezTo>
                    <a:pt x="5336" y="661"/>
                    <a:pt x="5032" y="340"/>
                    <a:pt x="4640" y="286"/>
                  </a:cubicBezTo>
                  <a:cubicBezTo>
                    <a:pt x="4586" y="126"/>
                    <a:pt x="4444" y="1"/>
                    <a:pt x="4265" y="1"/>
                  </a:cubicBezTo>
                  <a:lnTo>
                    <a:pt x="4140" y="1"/>
                  </a:lnTo>
                  <a:cubicBezTo>
                    <a:pt x="3837" y="1"/>
                    <a:pt x="3605" y="250"/>
                    <a:pt x="3605" y="536"/>
                  </a:cubicBezTo>
                  <a:cubicBezTo>
                    <a:pt x="3605" y="839"/>
                    <a:pt x="3837" y="1071"/>
                    <a:pt x="4140" y="1071"/>
                  </a:cubicBezTo>
                  <a:lnTo>
                    <a:pt x="4265" y="1071"/>
                  </a:lnTo>
                  <a:cubicBezTo>
                    <a:pt x="4426" y="1071"/>
                    <a:pt x="4568" y="964"/>
                    <a:pt x="4640" y="839"/>
                  </a:cubicBezTo>
                  <a:cubicBezTo>
                    <a:pt x="4729" y="875"/>
                    <a:pt x="4800" y="964"/>
                    <a:pt x="4800" y="1071"/>
                  </a:cubicBezTo>
                  <a:lnTo>
                    <a:pt x="4800" y="4336"/>
                  </a:lnTo>
                  <a:cubicBezTo>
                    <a:pt x="4640" y="4426"/>
                    <a:pt x="4533" y="4604"/>
                    <a:pt x="4533" y="4782"/>
                  </a:cubicBezTo>
                  <a:cubicBezTo>
                    <a:pt x="4533" y="5746"/>
                    <a:pt x="3765" y="6513"/>
                    <a:pt x="2802" y="6513"/>
                  </a:cubicBezTo>
                  <a:cubicBezTo>
                    <a:pt x="1838" y="6513"/>
                    <a:pt x="1071" y="5746"/>
                    <a:pt x="1071" y="4782"/>
                  </a:cubicBezTo>
                  <a:cubicBezTo>
                    <a:pt x="1071" y="4586"/>
                    <a:pt x="964" y="4426"/>
                    <a:pt x="804" y="4336"/>
                  </a:cubicBezTo>
                  <a:lnTo>
                    <a:pt x="804" y="1071"/>
                  </a:lnTo>
                  <a:cubicBezTo>
                    <a:pt x="804" y="964"/>
                    <a:pt x="875" y="875"/>
                    <a:pt x="964" y="839"/>
                  </a:cubicBezTo>
                  <a:cubicBezTo>
                    <a:pt x="1036" y="982"/>
                    <a:pt x="1178" y="1071"/>
                    <a:pt x="1339" y="1071"/>
                  </a:cubicBezTo>
                  <a:lnTo>
                    <a:pt x="1464" y="1071"/>
                  </a:lnTo>
                  <a:cubicBezTo>
                    <a:pt x="1767" y="1071"/>
                    <a:pt x="1999" y="839"/>
                    <a:pt x="1999" y="536"/>
                  </a:cubicBezTo>
                  <a:cubicBezTo>
                    <a:pt x="1999" y="250"/>
                    <a:pt x="1767" y="1"/>
                    <a:pt x="1464"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40" name="Google Shape;1940;p40"/>
            <p:cNvSpPr/>
            <p:nvPr/>
          </p:nvSpPr>
          <p:spPr>
            <a:xfrm>
              <a:off x="3880250" y="1415575"/>
              <a:ext cx="33475" cy="33050"/>
            </a:xfrm>
            <a:custGeom>
              <a:rect b="b" l="l" r="r" t="t"/>
              <a:pathLst>
                <a:path extrusionOk="0" h="1322" w="1339">
                  <a:moveTo>
                    <a:pt x="661" y="1"/>
                  </a:moveTo>
                  <a:cubicBezTo>
                    <a:pt x="304" y="1"/>
                    <a:pt x="1" y="286"/>
                    <a:pt x="1" y="661"/>
                  </a:cubicBezTo>
                  <a:cubicBezTo>
                    <a:pt x="1" y="1036"/>
                    <a:pt x="304" y="1321"/>
                    <a:pt x="661" y="1321"/>
                  </a:cubicBezTo>
                  <a:cubicBezTo>
                    <a:pt x="1036" y="1321"/>
                    <a:pt x="1339" y="1036"/>
                    <a:pt x="1339" y="661"/>
                  </a:cubicBezTo>
                  <a:cubicBezTo>
                    <a:pt x="1339" y="286"/>
                    <a:pt x="1036" y="1"/>
                    <a:pt x="661" y="1"/>
                  </a:cubicBezTo>
                  <a:close/>
                </a:path>
              </a:pathLst>
            </a:custGeom>
            <a:solidFill>
              <a:srgbClr val="000000"/>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941" name="Google Shape;1941;p40"/>
          <p:cNvGrpSpPr/>
          <p:nvPr/>
        </p:nvGrpSpPr>
        <p:grpSpPr>
          <a:xfrm>
            <a:off x="-48526" y="2274741"/>
            <a:ext cx="2573571" cy="2249612"/>
            <a:chOff x="5916127" y="1590589"/>
            <a:chExt cx="4201749" cy="3672836"/>
          </a:xfrm>
        </p:grpSpPr>
        <p:grpSp>
          <p:nvGrpSpPr>
            <p:cNvPr id="1942" name="Google Shape;1942;p40"/>
            <p:cNvGrpSpPr/>
            <p:nvPr/>
          </p:nvGrpSpPr>
          <p:grpSpPr>
            <a:xfrm>
              <a:off x="5916127" y="2814232"/>
              <a:ext cx="1535513" cy="2166104"/>
              <a:chOff x="5916127" y="2814232"/>
              <a:chExt cx="1535513" cy="2166104"/>
            </a:xfrm>
          </p:grpSpPr>
          <p:grpSp>
            <p:nvGrpSpPr>
              <p:cNvPr id="1943" name="Google Shape;1943;p40"/>
              <p:cNvGrpSpPr/>
              <p:nvPr/>
            </p:nvGrpSpPr>
            <p:grpSpPr>
              <a:xfrm>
                <a:off x="6331772" y="4075467"/>
                <a:ext cx="1082944" cy="904869"/>
                <a:chOff x="6331772" y="4075467"/>
                <a:chExt cx="1082944" cy="904869"/>
              </a:xfrm>
            </p:grpSpPr>
            <p:sp>
              <p:nvSpPr>
                <p:cNvPr id="1944" name="Google Shape;1944;p40"/>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45" name="Google Shape;1945;p40"/>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946" name="Google Shape;1946;p40"/>
              <p:cNvGrpSpPr/>
              <p:nvPr/>
            </p:nvGrpSpPr>
            <p:grpSpPr>
              <a:xfrm>
                <a:off x="5916127" y="2814232"/>
                <a:ext cx="1535513" cy="1411057"/>
                <a:chOff x="5916127" y="2814232"/>
                <a:chExt cx="1535513" cy="1411057"/>
              </a:xfrm>
            </p:grpSpPr>
            <p:sp>
              <p:nvSpPr>
                <p:cNvPr id="1947" name="Google Shape;1947;p40"/>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48" name="Google Shape;1948;p40"/>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949" name="Google Shape;1949;p40"/>
            <p:cNvGrpSpPr/>
            <p:nvPr/>
          </p:nvGrpSpPr>
          <p:grpSpPr>
            <a:xfrm>
              <a:off x="6040232" y="3501675"/>
              <a:ext cx="1171621" cy="1354244"/>
              <a:chOff x="6040232" y="3501675"/>
              <a:chExt cx="1171621" cy="1354244"/>
            </a:xfrm>
          </p:grpSpPr>
          <p:sp>
            <p:nvSpPr>
              <p:cNvPr id="1950" name="Google Shape;1950;p40"/>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51" name="Google Shape;1951;p40"/>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952" name="Google Shape;1952;p40"/>
            <p:cNvGrpSpPr/>
            <p:nvPr/>
          </p:nvGrpSpPr>
          <p:grpSpPr>
            <a:xfrm>
              <a:off x="8582268" y="2814463"/>
              <a:ext cx="1535608" cy="2165872"/>
              <a:chOff x="8582268" y="2814463"/>
              <a:chExt cx="1535608" cy="2165872"/>
            </a:xfrm>
          </p:grpSpPr>
          <p:grpSp>
            <p:nvGrpSpPr>
              <p:cNvPr id="1953" name="Google Shape;1953;p40"/>
              <p:cNvGrpSpPr/>
              <p:nvPr/>
            </p:nvGrpSpPr>
            <p:grpSpPr>
              <a:xfrm>
                <a:off x="8619191" y="4075403"/>
                <a:ext cx="1082950" cy="904932"/>
                <a:chOff x="8619191" y="4075403"/>
                <a:chExt cx="1082950" cy="904932"/>
              </a:xfrm>
            </p:grpSpPr>
            <p:sp>
              <p:nvSpPr>
                <p:cNvPr id="1954" name="Google Shape;1954;p40"/>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55" name="Google Shape;1955;p40"/>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956" name="Google Shape;1956;p40"/>
              <p:cNvGrpSpPr/>
              <p:nvPr/>
            </p:nvGrpSpPr>
            <p:grpSpPr>
              <a:xfrm>
                <a:off x="8582268" y="2814463"/>
                <a:ext cx="1535608" cy="1410826"/>
                <a:chOff x="8582268" y="2814463"/>
                <a:chExt cx="1535608" cy="1410826"/>
              </a:xfrm>
            </p:grpSpPr>
            <p:sp>
              <p:nvSpPr>
                <p:cNvPr id="1957" name="Google Shape;1957;p40"/>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58" name="Google Shape;1958;p40"/>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959" name="Google Shape;1959;p40"/>
            <p:cNvGrpSpPr/>
            <p:nvPr/>
          </p:nvGrpSpPr>
          <p:grpSpPr>
            <a:xfrm>
              <a:off x="8812053" y="3501675"/>
              <a:ext cx="1171620" cy="1354244"/>
              <a:chOff x="8812053" y="3501675"/>
              <a:chExt cx="1171620" cy="1354244"/>
            </a:xfrm>
          </p:grpSpPr>
          <p:sp>
            <p:nvSpPr>
              <p:cNvPr id="1960" name="Google Shape;1960;p40"/>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1" name="Google Shape;1961;p40"/>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962" name="Google Shape;1962;p40"/>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3" name="Google Shape;1963;p40"/>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4" name="Google Shape;1964;p40"/>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5" name="Google Shape;1965;p40"/>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966" name="Google Shape;1966;p40"/>
            <p:cNvGrpSpPr/>
            <p:nvPr/>
          </p:nvGrpSpPr>
          <p:grpSpPr>
            <a:xfrm>
              <a:off x="7116984" y="2129694"/>
              <a:ext cx="809625" cy="809624"/>
              <a:chOff x="7116984" y="2129694"/>
              <a:chExt cx="809625" cy="809624"/>
            </a:xfrm>
          </p:grpSpPr>
          <p:sp>
            <p:nvSpPr>
              <p:cNvPr id="1967" name="Google Shape;1967;p40"/>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68" name="Google Shape;1968;p40"/>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969" name="Google Shape;1969;p40"/>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0" name="Google Shape;1970;p40"/>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1" name="Google Shape;1971;p40"/>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2" name="Google Shape;1972;p40"/>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3" name="Google Shape;1973;p40"/>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4" name="Google Shape;1974;p40"/>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5" name="Google Shape;1975;p40"/>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976" name="Google Shape;1976;p40"/>
            <p:cNvGrpSpPr/>
            <p:nvPr/>
          </p:nvGrpSpPr>
          <p:grpSpPr>
            <a:xfrm>
              <a:off x="8164734" y="2129694"/>
              <a:ext cx="809625" cy="809624"/>
              <a:chOff x="8164734" y="2129694"/>
              <a:chExt cx="809625" cy="809624"/>
            </a:xfrm>
          </p:grpSpPr>
          <p:sp>
            <p:nvSpPr>
              <p:cNvPr id="1977" name="Google Shape;1977;p40"/>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78" name="Google Shape;1978;p40"/>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979" name="Google Shape;1979;p40"/>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3" name="Shape 1983"/>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0" name="Shape 1250"/>
        <p:cNvGrpSpPr/>
        <p:nvPr/>
      </p:nvGrpSpPr>
      <p:grpSpPr>
        <a:xfrm>
          <a:off x="0" y="0"/>
          <a:ext cx="0" cy="0"/>
          <a:chOff x="0" y="0"/>
          <a:chExt cx="0" cy="0"/>
        </a:xfrm>
      </p:grpSpPr>
      <p:sp>
        <p:nvSpPr>
          <p:cNvPr id="1251" name="Google Shape;1251;p19"/>
          <p:cNvSpPr txBox="1"/>
          <p:nvPr>
            <p:ph type="title"/>
          </p:nvPr>
        </p:nvSpPr>
        <p:spPr>
          <a:xfrm>
            <a:off x="957325" y="751875"/>
            <a:ext cx="103737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Table of Contents.</a:t>
            </a:r>
            <a:endParaRPr/>
          </a:p>
        </p:txBody>
      </p:sp>
      <p:sp>
        <p:nvSpPr>
          <p:cNvPr id="1252" name="Google Shape;1252;p19"/>
          <p:cNvSpPr txBox="1"/>
          <p:nvPr>
            <p:ph idx="1" type="body"/>
          </p:nvPr>
        </p:nvSpPr>
        <p:spPr>
          <a:xfrm>
            <a:off x="957325" y="2742368"/>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We will talk about this first.</a:t>
            </a:r>
            <a:endParaRPr/>
          </a:p>
        </p:txBody>
      </p:sp>
      <p:sp>
        <p:nvSpPr>
          <p:cNvPr id="1253" name="Google Shape;1253;p19"/>
          <p:cNvSpPr txBox="1"/>
          <p:nvPr>
            <p:ph idx="2" type="body"/>
          </p:nvPr>
        </p:nvSpPr>
        <p:spPr>
          <a:xfrm>
            <a:off x="4619812" y="2742368"/>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We will talk about this second.</a:t>
            </a:r>
            <a:endParaRPr/>
          </a:p>
        </p:txBody>
      </p:sp>
      <p:sp>
        <p:nvSpPr>
          <p:cNvPr id="1254" name="Google Shape;1254;p19"/>
          <p:cNvSpPr txBox="1"/>
          <p:nvPr>
            <p:ph idx="3" type="body"/>
          </p:nvPr>
        </p:nvSpPr>
        <p:spPr>
          <a:xfrm>
            <a:off x="957325" y="4783425"/>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After that we will talk about this.</a:t>
            </a:r>
            <a:endParaRPr/>
          </a:p>
        </p:txBody>
      </p:sp>
      <p:sp>
        <p:nvSpPr>
          <p:cNvPr id="1255" name="Google Shape;1255;p19"/>
          <p:cNvSpPr txBox="1"/>
          <p:nvPr>
            <p:ph idx="4" type="body"/>
          </p:nvPr>
        </p:nvSpPr>
        <p:spPr>
          <a:xfrm>
            <a:off x="4619812" y="4783425"/>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We will also talk about this.</a:t>
            </a:r>
            <a:endParaRPr/>
          </a:p>
        </p:txBody>
      </p:sp>
      <p:sp>
        <p:nvSpPr>
          <p:cNvPr id="1256" name="Google Shape;1256;p19"/>
          <p:cNvSpPr txBox="1"/>
          <p:nvPr>
            <p:ph idx="5" type="title"/>
          </p:nvPr>
        </p:nvSpPr>
        <p:spPr>
          <a:xfrm>
            <a:off x="957325" y="2046599"/>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01 | Dogs</a:t>
            </a:r>
            <a:endParaRPr/>
          </a:p>
        </p:txBody>
      </p:sp>
      <p:sp>
        <p:nvSpPr>
          <p:cNvPr id="1257" name="Google Shape;1257;p19"/>
          <p:cNvSpPr txBox="1"/>
          <p:nvPr>
            <p:ph idx="6" type="title"/>
          </p:nvPr>
        </p:nvSpPr>
        <p:spPr>
          <a:xfrm>
            <a:off x="4619812" y="2046599"/>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02 | Cats</a:t>
            </a:r>
            <a:endParaRPr/>
          </a:p>
        </p:txBody>
      </p:sp>
      <p:sp>
        <p:nvSpPr>
          <p:cNvPr id="1258" name="Google Shape;1258;p19"/>
          <p:cNvSpPr txBox="1"/>
          <p:nvPr>
            <p:ph idx="7" type="title"/>
          </p:nvPr>
        </p:nvSpPr>
        <p:spPr>
          <a:xfrm>
            <a:off x="957325" y="4087656"/>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04 | </a:t>
            </a:r>
            <a:r>
              <a:rPr lang="en"/>
              <a:t>Kangaroos</a:t>
            </a:r>
            <a:r>
              <a:rPr lang="en"/>
              <a:t> </a:t>
            </a:r>
            <a:endParaRPr/>
          </a:p>
        </p:txBody>
      </p:sp>
      <p:sp>
        <p:nvSpPr>
          <p:cNvPr id="1259" name="Google Shape;1259;p19"/>
          <p:cNvSpPr txBox="1"/>
          <p:nvPr>
            <p:ph idx="8" type="title"/>
          </p:nvPr>
        </p:nvSpPr>
        <p:spPr>
          <a:xfrm>
            <a:off x="4619812" y="4087656"/>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05 | Pandas</a:t>
            </a:r>
            <a:endParaRPr/>
          </a:p>
        </p:txBody>
      </p:sp>
      <p:sp>
        <p:nvSpPr>
          <p:cNvPr id="1260" name="Google Shape;1260;p19"/>
          <p:cNvSpPr txBox="1"/>
          <p:nvPr>
            <p:ph idx="9" type="body"/>
          </p:nvPr>
        </p:nvSpPr>
        <p:spPr>
          <a:xfrm>
            <a:off x="8282299" y="2742368"/>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Then, we will talk about this.</a:t>
            </a:r>
            <a:endParaRPr/>
          </a:p>
        </p:txBody>
      </p:sp>
      <p:sp>
        <p:nvSpPr>
          <p:cNvPr id="1261" name="Google Shape;1261;p19"/>
          <p:cNvSpPr txBox="1"/>
          <p:nvPr>
            <p:ph idx="13" type="body"/>
          </p:nvPr>
        </p:nvSpPr>
        <p:spPr>
          <a:xfrm>
            <a:off x="8282299" y="4783425"/>
            <a:ext cx="3048600" cy="13227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And we will talk about this last.</a:t>
            </a:r>
            <a:endParaRPr/>
          </a:p>
        </p:txBody>
      </p:sp>
      <p:sp>
        <p:nvSpPr>
          <p:cNvPr id="1262" name="Google Shape;1262;p19"/>
          <p:cNvSpPr txBox="1"/>
          <p:nvPr>
            <p:ph idx="14" type="title"/>
          </p:nvPr>
        </p:nvSpPr>
        <p:spPr>
          <a:xfrm>
            <a:off x="8282299" y="2046599"/>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03 | Elephants</a:t>
            </a:r>
            <a:endParaRPr/>
          </a:p>
        </p:txBody>
      </p:sp>
      <p:sp>
        <p:nvSpPr>
          <p:cNvPr id="1263" name="Google Shape;1263;p19"/>
          <p:cNvSpPr txBox="1"/>
          <p:nvPr>
            <p:ph idx="15" type="title"/>
          </p:nvPr>
        </p:nvSpPr>
        <p:spPr>
          <a:xfrm>
            <a:off x="8282299" y="4087656"/>
            <a:ext cx="3048600" cy="695700"/>
          </a:xfrm>
          <a:prstGeom prst="rect">
            <a:avLst/>
          </a:prstGeom>
        </p:spPr>
        <p:txBody>
          <a:bodyPr anchorCtr="0" anchor="t" bIns="121900" lIns="121900" spcFirstLastPara="1" rIns="121900" wrap="square" tIns="121900">
            <a:noAutofit/>
          </a:bodyPr>
          <a:lstStyle/>
          <a:p>
            <a:pPr indent="457200" lvl="0" marL="0" rtl="0" algn="l">
              <a:spcBef>
                <a:spcPts val="0"/>
              </a:spcBef>
              <a:spcAft>
                <a:spcPts val="0"/>
              </a:spcAft>
              <a:buNone/>
            </a:pPr>
            <a:r>
              <a:rPr lang="en"/>
              <a:t>06 | Koalas</a:t>
            </a:r>
            <a:endParaRPr/>
          </a:p>
        </p:txBody>
      </p:sp>
      <p:grpSp>
        <p:nvGrpSpPr>
          <p:cNvPr id="1264" name="Google Shape;1264;p19"/>
          <p:cNvGrpSpPr/>
          <p:nvPr/>
        </p:nvGrpSpPr>
        <p:grpSpPr>
          <a:xfrm>
            <a:off x="917308" y="2156004"/>
            <a:ext cx="567745" cy="476885"/>
            <a:chOff x="2076453" y="1626619"/>
            <a:chExt cx="3249831" cy="2729734"/>
          </a:xfrm>
        </p:grpSpPr>
        <p:grpSp>
          <p:nvGrpSpPr>
            <p:cNvPr id="1265" name="Google Shape;1265;p19"/>
            <p:cNvGrpSpPr/>
            <p:nvPr/>
          </p:nvGrpSpPr>
          <p:grpSpPr>
            <a:xfrm>
              <a:off x="2076453" y="2309959"/>
              <a:ext cx="833410" cy="861198"/>
              <a:chOff x="2076453" y="2309959"/>
              <a:chExt cx="833410" cy="861198"/>
            </a:xfrm>
          </p:grpSpPr>
          <p:sp>
            <p:nvSpPr>
              <p:cNvPr id="1266" name="Google Shape;1266;p1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67" name="Google Shape;1267;p1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68" name="Google Shape;1268;p19"/>
            <p:cNvGrpSpPr/>
            <p:nvPr/>
          </p:nvGrpSpPr>
          <p:grpSpPr>
            <a:xfrm>
              <a:off x="2450412" y="1626619"/>
              <a:ext cx="1134652" cy="1350990"/>
              <a:chOff x="2450412" y="1626619"/>
              <a:chExt cx="1134652" cy="1350990"/>
            </a:xfrm>
          </p:grpSpPr>
          <p:sp>
            <p:nvSpPr>
              <p:cNvPr id="1269" name="Google Shape;1269;p1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0" name="Google Shape;1270;p1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71" name="Google Shape;1271;p1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2" name="Google Shape;1272;p1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3" name="Google Shape;1273;p1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4" name="Google Shape;1274;p1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5" name="Google Shape;1275;p1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6" name="Google Shape;1276;p1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77" name="Google Shape;1277;p19"/>
            <p:cNvGrpSpPr/>
            <p:nvPr/>
          </p:nvGrpSpPr>
          <p:grpSpPr>
            <a:xfrm>
              <a:off x="3468909" y="2291619"/>
              <a:ext cx="809625" cy="809625"/>
              <a:chOff x="3468909" y="2291619"/>
              <a:chExt cx="809625" cy="809625"/>
            </a:xfrm>
          </p:grpSpPr>
          <p:sp>
            <p:nvSpPr>
              <p:cNvPr id="1278" name="Google Shape;1278;p1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79" name="Google Shape;1279;p1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80" name="Google Shape;1280;p1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1" name="Google Shape;1281;p1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2" name="Google Shape;1282;p1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3" name="Google Shape;1283;p1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4" name="Google Shape;1284;p1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5" name="Google Shape;1285;p1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6" name="Google Shape;1286;p1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87" name="Google Shape;1287;p1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288" name="Google Shape;1288;p19"/>
            <p:cNvGrpSpPr/>
            <p:nvPr/>
          </p:nvGrpSpPr>
          <p:grpSpPr>
            <a:xfrm>
              <a:off x="4516659" y="2291619"/>
              <a:ext cx="809625" cy="809625"/>
              <a:chOff x="4516659" y="2291619"/>
              <a:chExt cx="809625" cy="809625"/>
            </a:xfrm>
          </p:grpSpPr>
          <p:sp>
            <p:nvSpPr>
              <p:cNvPr id="1289" name="Google Shape;1289;p1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90" name="Google Shape;1290;p1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291" name="Google Shape;1291;p1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92" name="Google Shape;1292;p1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93" name="Google Shape;1293;p19"/>
          <p:cNvGrpSpPr/>
          <p:nvPr/>
        </p:nvGrpSpPr>
        <p:grpSpPr>
          <a:xfrm>
            <a:off x="8088511" y="2078147"/>
            <a:ext cx="734046" cy="641644"/>
            <a:chOff x="5916127" y="1590589"/>
            <a:chExt cx="4201749" cy="3672836"/>
          </a:xfrm>
        </p:grpSpPr>
        <p:grpSp>
          <p:nvGrpSpPr>
            <p:cNvPr id="1294" name="Google Shape;1294;p19"/>
            <p:cNvGrpSpPr/>
            <p:nvPr/>
          </p:nvGrpSpPr>
          <p:grpSpPr>
            <a:xfrm>
              <a:off x="5916127" y="2814232"/>
              <a:ext cx="1535513" cy="2166104"/>
              <a:chOff x="5916127" y="2814232"/>
              <a:chExt cx="1535513" cy="2166104"/>
            </a:xfrm>
          </p:grpSpPr>
          <p:grpSp>
            <p:nvGrpSpPr>
              <p:cNvPr id="1295" name="Google Shape;1295;p19"/>
              <p:cNvGrpSpPr/>
              <p:nvPr/>
            </p:nvGrpSpPr>
            <p:grpSpPr>
              <a:xfrm>
                <a:off x="6331772" y="4075467"/>
                <a:ext cx="1082944" cy="904869"/>
                <a:chOff x="6331772" y="4075467"/>
                <a:chExt cx="1082944" cy="904869"/>
              </a:xfrm>
            </p:grpSpPr>
            <p:sp>
              <p:nvSpPr>
                <p:cNvPr id="1296" name="Google Shape;1296;p19"/>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297" name="Google Shape;1297;p19"/>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298" name="Google Shape;1298;p19"/>
              <p:cNvGrpSpPr/>
              <p:nvPr/>
            </p:nvGrpSpPr>
            <p:grpSpPr>
              <a:xfrm>
                <a:off x="5916127" y="2814232"/>
                <a:ext cx="1535513" cy="1411057"/>
                <a:chOff x="5916127" y="2814232"/>
                <a:chExt cx="1535513" cy="1411057"/>
              </a:xfrm>
            </p:grpSpPr>
            <p:sp>
              <p:nvSpPr>
                <p:cNvPr id="1299" name="Google Shape;1299;p19"/>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00" name="Google Shape;1300;p19"/>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301" name="Google Shape;1301;p19"/>
            <p:cNvGrpSpPr/>
            <p:nvPr/>
          </p:nvGrpSpPr>
          <p:grpSpPr>
            <a:xfrm>
              <a:off x="6040232" y="3501675"/>
              <a:ext cx="1171621" cy="1354244"/>
              <a:chOff x="6040232" y="3501675"/>
              <a:chExt cx="1171621" cy="1354244"/>
            </a:xfrm>
          </p:grpSpPr>
          <p:sp>
            <p:nvSpPr>
              <p:cNvPr id="1302" name="Google Shape;1302;p19"/>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03" name="Google Shape;1303;p19"/>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04" name="Google Shape;1304;p19"/>
            <p:cNvGrpSpPr/>
            <p:nvPr/>
          </p:nvGrpSpPr>
          <p:grpSpPr>
            <a:xfrm>
              <a:off x="8582268" y="2814463"/>
              <a:ext cx="1535608" cy="2165872"/>
              <a:chOff x="8582268" y="2814463"/>
              <a:chExt cx="1535608" cy="2165872"/>
            </a:xfrm>
          </p:grpSpPr>
          <p:grpSp>
            <p:nvGrpSpPr>
              <p:cNvPr id="1305" name="Google Shape;1305;p19"/>
              <p:cNvGrpSpPr/>
              <p:nvPr/>
            </p:nvGrpSpPr>
            <p:grpSpPr>
              <a:xfrm>
                <a:off x="8619191" y="4075403"/>
                <a:ext cx="1082950" cy="904932"/>
                <a:chOff x="8619191" y="4075403"/>
                <a:chExt cx="1082950" cy="904932"/>
              </a:xfrm>
            </p:grpSpPr>
            <p:sp>
              <p:nvSpPr>
                <p:cNvPr id="1306" name="Google Shape;1306;p19"/>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07" name="Google Shape;1307;p19"/>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08" name="Google Shape;1308;p19"/>
              <p:cNvGrpSpPr/>
              <p:nvPr/>
            </p:nvGrpSpPr>
            <p:grpSpPr>
              <a:xfrm>
                <a:off x="8582268" y="2814463"/>
                <a:ext cx="1535608" cy="1410826"/>
                <a:chOff x="8582268" y="2814463"/>
                <a:chExt cx="1535608" cy="1410826"/>
              </a:xfrm>
            </p:grpSpPr>
            <p:sp>
              <p:nvSpPr>
                <p:cNvPr id="1309" name="Google Shape;1309;p19"/>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0" name="Google Shape;1310;p19"/>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311" name="Google Shape;1311;p19"/>
            <p:cNvGrpSpPr/>
            <p:nvPr/>
          </p:nvGrpSpPr>
          <p:grpSpPr>
            <a:xfrm>
              <a:off x="8812053" y="3501675"/>
              <a:ext cx="1171620" cy="1354244"/>
              <a:chOff x="8812053" y="3501675"/>
              <a:chExt cx="1171620" cy="1354244"/>
            </a:xfrm>
          </p:grpSpPr>
          <p:sp>
            <p:nvSpPr>
              <p:cNvPr id="1312" name="Google Shape;1312;p19"/>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3" name="Google Shape;1313;p19"/>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14" name="Google Shape;1314;p19"/>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5" name="Google Shape;1315;p19"/>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6" name="Google Shape;1316;p19"/>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17" name="Google Shape;1317;p19"/>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18" name="Google Shape;1318;p19"/>
            <p:cNvGrpSpPr/>
            <p:nvPr/>
          </p:nvGrpSpPr>
          <p:grpSpPr>
            <a:xfrm>
              <a:off x="7116984" y="2129694"/>
              <a:ext cx="809625" cy="809624"/>
              <a:chOff x="7116984" y="2129694"/>
              <a:chExt cx="809625" cy="809624"/>
            </a:xfrm>
          </p:grpSpPr>
          <p:sp>
            <p:nvSpPr>
              <p:cNvPr id="1319" name="Google Shape;1319;p19"/>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0" name="Google Shape;1320;p19"/>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21" name="Google Shape;1321;p19"/>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2" name="Google Shape;1322;p19"/>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3" name="Google Shape;1323;p19"/>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4" name="Google Shape;1324;p19"/>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5" name="Google Shape;1325;p19"/>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6" name="Google Shape;1326;p19"/>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27" name="Google Shape;1327;p19"/>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28" name="Google Shape;1328;p19"/>
            <p:cNvGrpSpPr/>
            <p:nvPr/>
          </p:nvGrpSpPr>
          <p:grpSpPr>
            <a:xfrm>
              <a:off x="8164734" y="2129694"/>
              <a:ext cx="809625" cy="809624"/>
              <a:chOff x="8164734" y="2129694"/>
              <a:chExt cx="809625" cy="809624"/>
            </a:xfrm>
          </p:grpSpPr>
          <p:sp>
            <p:nvSpPr>
              <p:cNvPr id="1329" name="Google Shape;1329;p19"/>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30" name="Google Shape;1330;p19"/>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31" name="Google Shape;1331;p19"/>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32" name="Google Shape;1332;p19"/>
          <p:cNvGrpSpPr/>
          <p:nvPr/>
        </p:nvGrpSpPr>
        <p:grpSpPr>
          <a:xfrm flipH="1">
            <a:off x="4523602" y="2156004"/>
            <a:ext cx="567745" cy="476885"/>
            <a:chOff x="2076453" y="1626619"/>
            <a:chExt cx="3249831" cy="2729734"/>
          </a:xfrm>
        </p:grpSpPr>
        <p:grpSp>
          <p:nvGrpSpPr>
            <p:cNvPr id="1333" name="Google Shape;1333;p19"/>
            <p:cNvGrpSpPr/>
            <p:nvPr/>
          </p:nvGrpSpPr>
          <p:grpSpPr>
            <a:xfrm>
              <a:off x="2076453" y="2309959"/>
              <a:ext cx="833410" cy="861198"/>
              <a:chOff x="2076453" y="2309959"/>
              <a:chExt cx="833410" cy="861198"/>
            </a:xfrm>
          </p:grpSpPr>
          <p:sp>
            <p:nvSpPr>
              <p:cNvPr id="1334" name="Google Shape;1334;p1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35" name="Google Shape;1335;p1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36" name="Google Shape;1336;p19"/>
            <p:cNvGrpSpPr/>
            <p:nvPr/>
          </p:nvGrpSpPr>
          <p:grpSpPr>
            <a:xfrm>
              <a:off x="2450412" y="1626619"/>
              <a:ext cx="1134652" cy="1350990"/>
              <a:chOff x="2450412" y="1626619"/>
              <a:chExt cx="1134652" cy="1350990"/>
            </a:xfrm>
          </p:grpSpPr>
          <p:sp>
            <p:nvSpPr>
              <p:cNvPr id="1337" name="Google Shape;1337;p1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38" name="Google Shape;1338;p1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39" name="Google Shape;1339;p1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0" name="Google Shape;1340;p1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1" name="Google Shape;1341;p1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2" name="Google Shape;1342;p1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3" name="Google Shape;1343;p1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4" name="Google Shape;1344;p1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45" name="Google Shape;1345;p19"/>
            <p:cNvGrpSpPr/>
            <p:nvPr/>
          </p:nvGrpSpPr>
          <p:grpSpPr>
            <a:xfrm>
              <a:off x="3468909" y="2291619"/>
              <a:ext cx="809625" cy="809625"/>
              <a:chOff x="3468909" y="2291619"/>
              <a:chExt cx="809625" cy="809625"/>
            </a:xfrm>
          </p:grpSpPr>
          <p:sp>
            <p:nvSpPr>
              <p:cNvPr id="1346" name="Google Shape;1346;p1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7" name="Google Shape;1347;p1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48" name="Google Shape;1348;p1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49" name="Google Shape;1349;p1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0" name="Google Shape;1350;p1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1" name="Google Shape;1351;p1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2" name="Google Shape;1352;p1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3" name="Google Shape;1353;p1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4" name="Google Shape;1354;p1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5" name="Google Shape;1355;p1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56" name="Google Shape;1356;p19"/>
            <p:cNvGrpSpPr/>
            <p:nvPr/>
          </p:nvGrpSpPr>
          <p:grpSpPr>
            <a:xfrm>
              <a:off x="4516659" y="2291619"/>
              <a:ext cx="809625" cy="809625"/>
              <a:chOff x="4516659" y="2291619"/>
              <a:chExt cx="809625" cy="809625"/>
            </a:xfrm>
          </p:grpSpPr>
          <p:sp>
            <p:nvSpPr>
              <p:cNvPr id="1357" name="Google Shape;1357;p1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58" name="Google Shape;1358;p1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59" name="Google Shape;1359;p1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60" name="Google Shape;1360;p1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61" name="Google Shape;1361;p19"/>
          <p:cNvGrpSpPr/>
          <p:nvPr/>
        </p:nvGrpSpPr>
        <p:grpSpPr>
          <a:xfrm>
            <a:off x="4543608" y="4185804"/>
            <a:ext cx="567745" cy="476885"/>
            <a:chOff x="2076453" y="1626619"/>
            <a:chExt cx="3249831" cy="2729734"/>
          </a:xfrm>
        </p:grpSpPr>
        <p:grpSp>
          <p:nvGrpSpPr>
            <p:cNvPr id="1362" name="Google Shape;1362;p19"/>
            <p:cNvGrpSpPr/>
            <p:nvPr/>
          </p:nvGrpSpPr>
          <p:grpSpPr>
            <a:xfrm>
              <a:off x="2076453" y="2309959"/>
              <a:ext cx="833410" cy="861198"/>
              <a:chOff x="2076453" y="2309959"/>
              <a:chExt cx="833410" cy="861198"/>
            </a:xfrm>
          </p:grpSpPr>
          <p:sp>
            <p:nvSpPr>
              <p:cNvPr id="1363" name="Google Shape;1363;p1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64" name="Google Shape;1364;p1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65" name="Google Shape;1365;p19"/>
            <p:cNvGrpSpPr/>
            <p:nvPr/>
          </p:nvGrpSpPr>
          <p:grpSpPr>
            <a:xfrm>
              <a:off x="2450412" y="1626619"/>
              <a:ext cx="1134652" cy="1350990"/>
              <a:chOff x="2450412" y="1626619"/>
              <a:chExt cx="1134652" cy="1350990"/>
            </a:xfrm>
          </p:grpSpPr>
          <p:sp>
            <p:nvSpPr>
              <p:cNvPr id="1366" name="Google Shape;1366;p1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67" name="Google Shape;1367;p1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68" name="Google Shape;1368;p1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69" name="Google Shape;1369;p1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0" name="Google Shape;1370;p1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1" name="Google Shape;1371;p1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2" name="Google Shape;1372;p1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3" name="Google Shape;1373;p1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74" name="Google Shape;1374;p19"/>
            <p:cNvGrpSpPr/>
            <p:nvPr/>
          </p:nvGrpSpPr>
          <p:grpSpPr>
            <a:xfrm>
              <a:off x="3468909" y="2291619"/>
              <a:ext cx="809625" cy="809625"/>
              <a:chOff x="3468909" y="2291619"/>
              <a:chExt cx="809625" cy="809625"/>
            </a:xfrm>
          </p:grpSpPr>
          <p:sp>
            <p:nvSpPr>
              <p:cNvPr id="1375" name="Google Shape;1375;p1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6" name="Google Shape;1376;p1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77" name="Google Shape;1377;p1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8" name="Google Shape;1378;p1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79" name="Google Shape;1379;p1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0" name="Google Shape;1380;p1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1" name="Google Shape;1381;p1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2" name="Google Shape;1382;p1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3" name="Google Shape;1383;p1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4" name="Google Shape;1384;p1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385" name="Google Shape;1385;p19"/>
            <p:cNvGrpSpPr/>
            <p:nvPr/>
          </p:nvGrpSpPr>
          <p:grpSpPr>
            <a:xfrm>
              <a:off x="4516659" y="2291619"/>
              <a:ext cx="809625" cy="809625"/>
              <a:chOff x="4516659" y="2291619"/>
              <a:chExt cx="809625" cy="809625"/>
            </a:xfrm>
          </p:grpSpPr>
          <p:sp>
            <p:nvSpPr>
              <p:cNvPr id="1386" name="Google Shape;1386;p1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7" name="Google Shape;1387;p1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88" name="Google Shape;1388;p1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89" name="Google Shape;1389;p1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90" name="Google Shape;1390;p19"/>
          <p:cNvGrpSpPr/>
          <p:nvPr/>
        </p:nvGrpSpPr>
        <p:grpSpPr>
          <a:xfrm flipH="1">
            <a:off x="8149902" y="4185804"/>
            <a:ext cx="567745" cy="476885"/>
            <a:chOff x="2076453" y="1626619"/>
            <a:chExt cx="3249831" cy="2729734"/>
          </a:xfrm>
        </p:grpSpPr>
        <p:grpSp>
          <p:nvGrpSpPr>
            <p:cNvPr id="1391" name="Google Shape;1391;p19"/>
            <p:cNvGrpSpPr/>
            <p:nvPr/>
          </p:nvGrpSpPr>
          <p:grpSpPr>
            <a:xfrm>
              <a:off x="2076453" y="2309959"/>
              <a:ext cx="833410" cy="861198"/>
              <a:chOff x="2076453" y="2309959"/>
              <a:chExt cx="833410" cy="861198"/>
            </a:xfrm>
          </p:grpSpPr>
          <p:sp>
            <p:nvSpPr>
              <p:cNvPr id="1392" name="Google Shape;1392;p19"/>
              <p:cNvSpPr/>
              <p:nvPr/>
            </p:nvSpPr>
            <p:spPr>
              <a:xfrm>
                <a:off x="2114495" y="2348061"/>
                <a:ext cx="757273" cy="784470"/>
              </a:xfrm>
              <a:custGeom>
                <a:rect b="b" l="l" r="r" t="t"/>
                <a:pathLst>
                  <a:path extrusionOk="0" h="784470" w="757273">
                    <a:moveTo>
                      <a:pt x="573364" y="781759"/>
                    </a:moveTo>
                    <a:cubicBezTo>
                      <a:pt x="354289" y="791284"/>
                      <a:pt x="18819" y="788902"/>
                      <a:pt x="1864" y="543634"/>
                    </a:cubicBezTo>
                    <a:cubicBezTo>
                      <a:pt x="-17186" y="267409"/>
                      <a:pt x="112449" y="18044"/>
                      <a:pt x="268564" y="709"/>
                    </a:cubicBezTo>
                    <a:cubicBezTo>
                      <a:pt x="354289" y="-8816"/>
                      <a:pt x="413344" y="78052"/>
                      <a:pt x="554314" y="238834"/>
                    </a:cubicBezTo>
                    <a:cubicBezTo>
                      <a:pt x="700523" y="405616"/>
                      <a:pt x="773199" y="490960"/>
                      <a:pt x="754339" y="591259"/>
                    </a:cubicBezTo>
                    <a:cubicBezTo>
                      <a:pt x="731289" y="713464"/>
                      <a:pt x="592224" y="780997"/>
                      <a:pt x="573364" y="78175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93" name="Google Shape;1393;p19"/>
              <p:cNvSpPr/>
              <p:nvPr/>
            </p:nvSpPr>
            <p:spPr>
              <a:xfrm>
                <a:off x="2076453" y="2309959"/>
                <a:ext cx="833410" cy="861198"/>
              </a:xfrm>
              <a:custGeom>
                <a:rect b="b" l="l" r="r" t="t"/>
                <a:pathLst>
                  <a:path extrusionOk="0" h="861198" w="833410">
                    <a:moveTo>
                      <a:pt x="492534" y="861198"/>
                    </a:moveTo>
                    <a:cubicBezTo>
                      <a:pt x="294700" y="861198"/>
                      <a:pt x="18665" y="827385"/>
                      <a:pt x="1901" y="584402"/>
                    </a:cubicBezTo>
                    <a:cubicBezTo>
                      <a:pt x="-18101" y="293604"/>
                      <a:pt x="122297" y="20998"/>
                      <a:pt x="302415" y="996"/>
                    </a:cubicBezTo>
                    <a:cubicBezTo>
                      <a:pt x="395855" y="-9291"/>
                      <a:pt x="456053" y="60622"/>
                      <a:pt x="565400" y="187686"/>
                    </a:cubicBezTo>
                    <a:cubicBezTo>
                      <a:pt x="582450" y="207498"/>
                      <a:pt x="600928" y="228929"/>
                      <a:pt x="621026" y="251884"/>
                    </a:cubicBezTo>
                    <a:cubicBezTo>
                      <a:pt x="765425" y="416572"/>
                      <a:pt x="852579" y="515917"/>
                      <a:pt x="829814" y="636504"/>
                    </a:cubicBezTo>
                    <a:cubicBezTo>
                      <a:pt x="802954" y="779093"/>
                      <a:pt x="646744" y="856531"/>
                      <a:pt x="613025" y="857960"/>
                    </a:cubicBezTo>
                    <a:cubicBezTo>
                      <a:pt x="579878" y="859389"/>
                      <a:pt x="538349" y="861198"/>
                      <a:pt x="492534" y="861198"/>
                    </a:cubicBezTo>
                    <a:close/>
                    <a:moveTo>
                      <a:pt x="318893" y="76243"/>
                    </a:moveTo>
                    <a:cubicBezTo>
                      <a:pt x="316226" y="76243"/>
                      <a:pt x="313559" y="76434"/>
                      <a:pt x="310797" y="76719"/>
                    </a:cubicBezTo>
                    <a:cubicBezTo>
                      <a:pt x="185448" y="90626"/>
                      <a:pt x="59242" y="308463"/>
                      <a:pt x="77911" y="579163"/>
                    </a:cubicBezTo>
                    <a:cubicBezTo>
                      <a:pt x="91627" y="778045"/>
                      <a:pt x="367471" y="792238"/>
                      <a:pt x="607215" y="781951"/>
                    </a:cubicBezTo>
                    <a:cubicBezTo>
                      <a:pt x="631789" y="774807"/>
                      <a:pt x="737231" y="716323"/>
                      <a:pt x="754852" y="622312"/>
                    </a:cubicBezTo>
                    <a:cubicBezTo>
                      <a:pt x="770092" y="541635"/>
                      <a:pt x="707227" y="465816"/>
                      <a:pt x="563590" y="302081"/>
                    </a:cubicBezTo>
                    <a:cubicBezTo>
                      <a:pt x="543302" y="278935"/>
                      <a:pt x="524728" y="257313"/>
                      <a:pt x="507488" y="237311"/>
                    </a:cubicBezTo>
                    <a:cubicBezTo>
                      <a:pt x="411095" y="125107"/>
                      <a:pt x="366994" y="76243"/>
                      <a:pt x="318893" y="76243"/>
                    </a:cubicBezTo>
                    <a:close/>
                    <a:moveTo>
                      <a:pt x="609787" y="781855"/>
                    </a:moveTo>
                    <a:cubicBezTo>
                      <a:pt x="609596" y="781855"/>
                      <a:pt x="609406" y="781855"/>
                      <a:pt x="609120" y="781855"/>
                    </a:cubicBezTo>
                    <a:cubicBezTo>
                      <a:pt x="609310" y="781855"/>
                      <a:pt x="609596" y="781855"/>
                      <a:pt x="609787" y="781855"/>
                    </a:cubicBezTo>
                    <a:lnTo>
                      <a:pt x="609787" y="781855"/>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394" name="Google Shape;1394;p19"/>
            <p:cNvGrpSpPr/>
            <p:nvPr/>
          </p:nvGrpSpPr>
          <p:grpSpPr>
            <a:xfrm>
              <a:off x="2450412" y="1626619"/>
              <a:ext cx="1134652" cy="1350990"/>
              <a:chOff x="2450412" y="1626619"/>
              <a:chExt cx="1134652" cy="1350990"/>
            </a:xfrm>
          </p:grpSpPr>
          <p:sp>
            <p:nvSpPr>
              <p:cNvPr id="1395" name="Google Shape;1395;p19"/>
              <p:cNvSpPr/>
              <p:nvPr/>
            </p:nvSpPr>
            <p:spPr>
              <a:xfrm>
                <a:off x="2488545" y="1664676"/>
                <a:ext cx="1058213" cy="1274864"/>
              </a:xfrm>
              <a:custGeom>
                <a:rect b="b" l="l" r="r" t="t"/>
                <a:pathLst>
                  <a:path extrusionOk="0" h="1274864" w="1058213">
                    <a:moveTo>
                      <a:pt x="365049" y="1247212"/>
                    </a:moveTo>
                    <a:cubicBezTo>
                      <a:pt x="349524" y="1215779"/>
                      <a:pt x="329712" y="1186728"/>
                      <a:pt x="311519" y="1156819"/>
                    </a:cubicBezTo>
                    <a:cubicBezTo>
                      <a:pt x="265323" y="1081096"/>
                      <a:pt x="215793" y="1007467"/>
                      <a:pt x="169597" y="931744"/>
                    </a:cubicBezTo>
                    <a:cubicBezTo>
                      <a:pt x="80252" y="785440"/>
                      <a:pt x="-6902" y="620562"/>
                      <a:pt x="433" y="443968"/>
                    </a:cubicBezTo>
                    <a:cubicBezTo>
                      <a:pt x="2433" y="395962"/>
                      <a:pt x="11767" y="348337"/>
                      <a:pt x="27864" y="303094"/>
                    </a:cubicBezTo>
                    <a:cubicBezTo>
                      <a:pt x="111304" y="69445"/>
                      <a:pt x="381623" y="11438"/>
                      <a:pt x="601746" y="2866"/>
                    </a:cubicBezTo>
                    <a:cubicBezTo>
                      <a:pt x="712141" y="-1421"/>
                      <a:pt x="841966" y="-9898"/>
                      <a:pt x="937216" y="56206"/>
                    </a:cubicBezTo>
                    <a:cubicBezTo>
                      <a:pt x="1084949" y="158790"/>
                      <a:pt x="1063899" y="349861"/>
                      <a:pt x="1044658" y="505309"/>
                    </a:cubicBezTo>
                    <a:cubicBezTo>
                      <a:pt x="1039324" y="548267"/>
                      <a:pt x="1030180" y="591225"/>
                      <a:pt x="1020465" y="633421"/>
                    </a:cubicBezTo>
                    <a:cubicBezTo>
                      <a:pt x="1012369" y="668377"/>
                      <a:pt x="1003225" y="703048"/>
                      <a:pt x="992842" y="737434"/>
                    </a:cubicBezTo>
                    <a:cubicBezTo>
                      <a:pt x="933787" y="933839"/>
                      <a:pt x="829774" y="1105861"/>
                      <a:pt x="675565" y="1241782"/>
                    </a:cubicBezTo>
                    <a:cubicBezTo>
                      <a:pt x="613081" y="1296932"/>
                      <a:pt x="377242" y="1271881"/>
                      <a:pt x="365049" y="124721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96" name="Google Shape;1396;p19"/>
              <p:cNvSpPr/>
              <p:nvPr/>
            </p:nvSpPr>
            <p:spPr>
              <a:xfrm>
                <a:off x="2450412" y="1626619"/>
                <a:ext cx="1134652" cy="1350990"/>
              </a:xfrm>
              <a:custGeom>
                <a:rect b="b" l="l" r="r" t="t"/>
                <a:pathLst>
                  <a:path extrusionOk="0" h="1350990" w="1134652">
                    <a:moveTo>
                      <a:pt x="564060" y="1350991"/>
                    </a:moveTo>
                    <a:cubicBezTo>
                      <a:pt x="516149" y="1350991"/>
                      <a:pt x="470525" y="1345847"/>
                      <a:pt x="441378" y="1340037"/>
                    </a:cubicBezTo>
                    <a:cubicBezTo>
                      <a:pt x="398611" y="1331560"/>
                      <a:pt x="378323" y="1320892"/>
                      <a:pt x="368988" y="1302032"/>
                    </a:cubicBezTo>
                    <a:lnTo>
                      <a:pt x="368988" y="1302032"/>
                    </a:lnTo>
                    <a:cubicBezTo>
                      <a:pt x="358606" y="1280887"/>
                      <a:pt x="345842" y="1260694"/>
                      <a:pt x="332412" y="1239263"/>
                    </a:cubicBezTo>
                    <a:cubicBezTo>
                      <a:pt x="327269" y="1231071"/>
                      <a:pt x="322125" y="1222879"/>
                      <a:pt x="317077" y="1214688"/>
                    </a:cubicBezTo>
                    <a:cubicBezTo>
                      <a:pt x="294026" y="1176874"/>
                      <a:pt x="269642" y="1138774"/>
                      <a:pt x="246020" y="1102007"/>
                    </a:cubicBezTo>
                    <a:cubicBezTo>
                      <a:pt x="222589" y="1065431"/>
                      <a:pt x="198300" y="1027617"/>
                      <a:pt x="175154" y="989707"/>
                    </a:cubicBezTo>
                    <a:cubicBezTo>
                      <a:pt x="79904" y="833688"/>
                      <a:pt x="-7154" y="664048"/>
                      <a:pt x="466" y="480501"/>
                    </a:cubicBezTo>
                    <a:cubicBezTo>
                      <a:pt x="2657" y="428590"/>
                      <a:pt x="12563" y="377440"/>
                      <a:pt x="30088" y="328387"/>
                    </a:cubicBezTo>
                    <a:cubicBezTo>
                      <a:pt x="101621" y="128171"/>
                      <a:pt x="311933" y="15586"/>
                      <a:pt x="638355" y="2917"/>
                    </a:cubicBezTo>
                    <a:lnTo>
                      <a:pt x="653119" y="2346"/>
                    </a:lnTo>
                    <a:cubicBezTo>
                      <a:pt x="766752" y="-2226"/>
                      <a:pt x="895530" y="-7370"/>
                      <a:pt x="996971" y="63115"/>
                    </a:cubicBezTo>
                    <a:cubicBezTo>
                      <a:pt x="1166135" y="180559"/>
                      <a:pt x="1139751" y="393061"/>
                      <a:pt x="1120511" y="548128"/>
                    </a:cubicBezTo>
                    <a:cubicBezTo>
                      <a:pt x="1114891" y="593658"/>
                      <a:pt x="1105175" y="638425"/>
                      <a:pt x="1095650" y="680145"/>
                    </a:cubicBezTo>
                    <a:cubicBezTo>
                      <a:pt x="1087459" y="715768"/>
                      <a:pt x="1077934" y="751582"/>
                      <a:pt x="1067456" y="786539"/>
                    </a:cubicBezTo>
                    <a:cubicBezTo>
                      <a:pt x="1004401" y="996280"/>
                      <a:pt x="893816" y="1171921"/>
                      <a:pt x="738939" y="1308509"/>
                    </a:cubicBezTo>
                    <a:cubicBezTo>
                      <a:pt x="701982" y="1340989"/>
                      <a:pt x="630830" y="1350991"/>
                      <a:pt x="564060" y="1350991"/>
                    </a:cubicBezTo>
                    <a:close/>
                    <a:moveTo>
                      <a:pt x="432996" y="1259646"/>
                    </a:moveTo>
                    <a:cubicBezTo>
                      <a:pt x="474906" y="1275648"/>
                      <a:pt x="648261" y="1286792"/>
                      <a:pt x="688552" y="1251264"/>
                    </a:cubicBezTo>
                    <a:cubicBezTo>
                      <a:pt x="832665" y="1124296"/>
                      <a:pt x="935535" y="960466"/>
                      <a:pt x="994495" y="764536"/>
                    </a:cubicBezTo>
                    <a:cubicBezTo>
                      <a:pt x="1004496" y="731199"/>
                      <a:pt x="1013640" y="697004"/>
                      <a:pt x="1021451" y="663000"/>
                    </a:cubicBezTo>
                    <a:cubicBezTo>
                      <a:pt x="1030595" y="623281"/>
                      <a:pt x="1039739" y="580799"/>
                      <a:pt x="1044977" y="538794"/>
                    </a:cubicBezTo>
                    <a:cubicBezTo>
                      <a:pt x="1066790" y="362677"/>
                      <a:pt x="1074981" y="209991"/>
                      <a:pt x="953633" y="125695"/>
                    </a:cubicBezTo>
                    <a:cubicBezTo>
                      <a:pt x="873146" y="69783"/>
                      <a:pt x="757894" y="74450"/>
                      <a:pt x="656262" y="78546"/>
                    </a:cubicBezTo>
                    <a:lnTo>
                      <a:pt x="641403" y="79117"/>
                    </a:lnTo>
                    <a:cubicBezTo>
                      <a:pt x="344509" y="90643"/>
                      <a:pt x="162962" y="183130"/>
                      <a:pt x="101907" y="354009"/>
                    </a:cubicBezTo>
                    <a:cubicBezTo>
                      <a:pt x="86953" y="395824"/>
                      <a:pt x="78476" y="439448"/>
                      <a:pt x="76666" y="483644"/>
                    </a:cubicBezTo>
                    <a:cubicBezTo>
                      <a:pt x="69903" y="646903"/>
                      <a:pt x="151246" y="804256"/>
                      <a:pt x="240305" y="949988"/>
                    </a:cubicBezTo>
                    <a:cubicBezTo>
                      <a:pt x="262975" y="987136"/>
                      <a:pt x="287073" y="1024664"/>
                      <a:pt x="310219" y="1060859"/>
                    </a:cubicBezTo>
                    <a:cubicBezTo>
                      <a:pt x="334031" y="1098007"/>
                      <a:pt x="358701" y="1136488"/>
                      <a:pt x="382228" y="1175064"/>
                    </a:cubicBezTo>
                    <a:cubicBezTo>
                      <a:pt x="387086" y="1182970"/>
                      <a:pt x="392038" y="1190875"/>
                      <a:pt x="396992" y="1198781"/>
                    </a:cubicBezTo>
                    <a:cubicBezTo>
                      <a:pt x="409184" y="1218212"/>
                      <a:pt x="421757" y="1238310"/>
                      <a:pt x="432996" y="1259646"/>
                    </a:cubicBezTo>
                    <a:close/>
                    <a:moveTo>
                      <a:pt x="428138" y="1257550"/>
                    </a:moveTo>
                    <a:lnTo>
                      <a:pt x="428138" y="125755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397" name="Google Shape;1397;p19"/>
            <p:cNvSpPr/>
            <p:nvPr/>
          </p:nvSpPr>
          <p:spPr>
            <a:xfrm>
              <a:off x="2573302" y="1796319"/>
              <a:ext cx="315384" cy="972875"/>
            </a:xfrm>
            <a:custGeom>
              <a:rect b="b" l="l" r="r" t="t"/>
              <a:pathLst>
                <a:path extrusionOk="0" h="972875" w="315384">
                  <a:moveTo>
                    <a:pt x="314582" y="971550"/>
                  </a:moveTo>
                  <a:cubicBezTo>
                    <a:pt x="297247" y="940403"/>
                    <a:pt x="-10125" y="627031"/>
                    <a:pt x="257" y="323850"/>
                  </a:cubicBezTo>
                  <a:cubicBezTo>
                    <a:pt x="9306" y="61151"/>
                    <a:pt x="248574" y="28480"/>
                    <a:pt x="286007" y="0"/>
                  </a:cubicBezTo>
                  <a:cubicBezTo>
                    <a:pt x="200282" y="95250"/>
                    <a:pt x="135131" y="162211"/>
                    <a:pt x="143132" y="361950"/>
                  </a:cubicBezTo>
                  <a:cubicBezTo>
                    <a:pt x="154943" y="656844"/>
                    <a:pt x="328584" y="996791"/>
                    <a:pt x="314582" y="97155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98" name="Google Shape;1398;p19"/>
            <p:cNvSpPr/>
            <p:nvPr/>
          </p:nvSpPr>
          <p:spPr>
            <a:xfrm>
              <a:off x="2477570" y="2626797"/>
              <a:ext cx="2030383" cy="1729556"/>
            </a:xfrm>
            <a:custGeom>
              <a:rect b="b" l="l" r="r" t="t"/>
              <a:pathLst>
                <a:path extrusionOk="0" h="1729556" w="2030383">
                  <a:moveTo>
                    <a:pt x="1923170" y="315189"/>
                  </a:moveTo>
                  <a:cubicBezTo>
                    <a:pt x="1782771" y="104591"/>
                    <a:pt x="1543027" y="33154"/>
                    <a:pt x="1366719" y="10389"/>
                  </a:cubicBezTo>
                  <a:cubicBezTo>
                    <a:pt x="1150216" y="-17710"/>
                    <a:pt x="909424" y="11818"/>
                    <a:pt x="706065" y="91351"/>
                  </a:cubicBezTo>
                  <a:cubicBezTo>
                    <a:pt x="641010" y="116783"/>
                    <a:pt x="68843" y="354241"/>
                    <a:pt x="5883" y="855542"/>
                  </a:cubicBezTo>
                  <a:cubicBezTo>
                    <a:pt x="-14691" y="1019087"/>
                    <a:pt x="18932" y="1181012"/>
                    <a:pt x="103133" y="1323601"/>
                  </a:cubicBezTo>
                  <a:cubicBezTo>
                    <a:pt x="180857" y="1455236"/>
                    <a:pt x="297348" y="1565155"/>
                    <a:pt x="440032" y="1641545"/>
                  </a:cubicBezTo>
                  <a:cubicBezTo>
                    <a:pt x="558237" y="1704791"/>
                    <a:pt x="681015" y="1729556"/>
                    <a:pt x="800839" y="1729556"/>
                  </a:cubicBezTo>
                  <a:cubicBezTo>
                    <a:pt x="1148883" y="1729556"/>
                    <a:pt x="1472161" y="1520578"/>
                    <a:pt x="1585223" y="1438758"/>
                  </a:cubicBezTo>
                  <a:cubicBezTo>
                    <a:pt x="1683235" y="1367797"/>
                    <a:pt x="1981368" y="1152055"/>
                    <a:pt x="2024611" y="788486"/>
                  </a:cubicBezTo>
                  <a:cubicBezTo>
                    <a:pt x="2045471" y="612655"/>
                    <a:pt x="2009371" y="444538"/>
                    <a:pt x="1923170" y="31518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99" name="Google Shape;1399;p19"/>
            <p:cNvSpPr/>
            <p:nvPr/>
          </p:nvSpPr>
          <p:spPr>
            <a:xfrm>
              <a:off x="3573684" y="2205894"/>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0" name="Google Shape;1400;p19"/>
            <p:cNvSpPr/>
            <p:nvPr/>
          </p:nvSpPr>
          <p:spPr>
            <a:xfrm>
              <a:off x="3697509" y="2871120"/>
              <a:ext cx="1439498" cy="893864"/>
            </a:xfrm>
            <a:custGeom>
              <a:rect b="b" l="l" r="r" t="t"/>
              <a:pathLst>
                <a:path extrusionOk="0" h="893864" w="1439498">
                  <a:moveTo>
                    <a:pt x="1432084" y="89630"/>
                  </a:moveTo>
                  <a:cubicBezTo>
                    <a:pt x="1489805" y="465963"/>
                    <a:pt x="1204246" y="821912"/>
                    <a:pt x="794290" y="884777"/>
                  </a:cubicBezTo>
                  <a:cubicBezTo>
                    <a:pt x="450628" y="937451"/>
                    <a:pt x="128968" y="755809"/>
                    <a:pt x="0" y="477774"/>
                  </a:cubicBezTo>
                  <a:cubicBezTo>
                    <a:pt x="168116" y="671417"/>
                    <a:pt x="442627" y="788289"/>
                    <a:pt x="731806" y="743998"/>
                  </a:cubicBezTo>
                  <a:cubicBezTo>
                    <a:pt x="1129474" y="683038"/>
                    <a:pt x="1416082" y="360236"/>
                    <a:pt x="1411605" y="0"/>
                  </a:cubicBezTo>
                  <a:cubicBezTo>
                    <a:pt x="1420558" y="29051"/>
                    <a:pt x="1427416" y="58865"/>
                    <a:pt x="1432084" y="89630"/>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1" name="Google Shape;1401;p19"/>
            <p:cNvSpPr/>
            <p:nvPr/>
          </p:nvSpPr>
          <p:spPr>
            <a:xfrm>
              <a:off x="3535584" y="2167794"/>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2" y="76200"/>
                    <a:pt x="76200" y="415862"/>
                    <a:pt x="76200" y="833437"/>
                  </a:cubicBezTo>
                  <a:cubicBezTo>
                    <a:pt x="76200" y="1251013"/>
                    <a:pt x="415862"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2" name="Google Shape;1402;p19"/>
            <p:cNvSpPr/>
            <p:nvPr/>
          </p:nvSpPr>
          <p:spPr>
            <a:xfrm>
              <a:off x="2246090" y="3884009"/>
              <a:ext cx="375284" cy="111857"/>
            </a:xfrm>
            <a:custGeom>
              <a:rect b="b" l="l" r="r" t="t"/>
              <a:pathLst>
                <a:path extrusionOk="0" h="111857" w="375284">
                  <a:moveTo>
                    <a:pt x="332899" y="0"/>
                  </a:moveTo>
                  <a:cubicBezTo>
                    <a:pt x="334804" y="4763"/>
                    <a:pt x="285464" y="22003"/>
                    <a:pt x="280321" y="23717"/>
                  </a:cubicBezTo>
                  <a:cubicBezTo>
                    <a:pt x="256508" y="31528"/>
                    <a:pt x="231648" y="35814"/>
                    <a:pt x="206788" y="38005"/>
                  </a:cubicBezTo>
                  <a:cubicBezTo>
                    <a:pt x="138303" y="43910"/>
                    <a:pt x="68580" y="37909"/>
                    <a:pt x="0" y="35909"/>
                  </a:cubicBezTo>
                  <a:cubicBezTo>
                    <a:pt x="5048" y="36100"/>
                    <a:pt x="14192" y="43434"/>
                    <a:pt x="18669" y="45625"/>
                  </a:cubicBezTo>
                  <a:cubicBezTo>
                    <a:pt x="34576" y="53721"/>
                    <a:pt x="50768" y="61341"/>
                    <a:pt x="67151" y="68580"/>
                  </a:cubicBezTo>
                  <a:cubicBezTo>
                    <a:pt x="100203" y="83153"/>
                    <a:pt x="135065" y="96393"/>
                    <a:pt x="170783" y="104299"/>
                  </a:cubicBezTo>
                  <a:cubicBezTo>
                    <a:pt x="208407" y="112681"/>
                    <a:pt x="245174" y="112585"/>
                    <a:pt x="283464" y="111061"/>
                  </a:cubicBezTo>
                  <a:cubicBezTo>
                    <a:pt x="314135" y="109823"/>
                    <a:pt x="344805" y="107537"/>
                    <a:pt x="375285" y="104108"/>
                  </a:cubicBezTo>
                  <a:cubicBezTo>
                    <a:pt x="375095" y="104108"/>
                    <a:pt x="332899" y="95"/>
                    <a:pt x="332899"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403" name="Google Shape;1403;p19"/>
            <p:cNvGrpSpPr/>
            <p:nvPr/>
          </p:nvGrpSpPr>
          <p:grpSpPr>
            <a:xfrm>
              <a:off x="3468909" y="2291619"/>
              <a:ext cx="809625" cy="809625"/>
              <a:chOff x="3468909" y="2291619"/>
              <a:chExt cx="809625" cy="809625"/>
            </a:xfrm>
          </p:grpSpPr>
          <p:sp>
            <p:nvSpPr>
              <p:cNvPr id="1404" name="Google Shape;1404;p19"/>
              <p:cNvSpPr/>
              <p:nvPr/>
            </p:nvSpPr>
            <p:spPr>
              <a:xfrm>
                <a:off x="348795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5" name="Google Shape;1405;p19"/>
              <p:cNvSpPr/>
              <p:nvPr/>
            </p:nvSpPr>
            <p:spPr>
              <a:xfrm>
                <a:off x="346890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406" name="Google Shape;1406;p19"/>
            <p:cNvSpPr/>
            <p:nvPr/>
          </p:nvSpPr>
          <p:spPr>
            <a:xfrm>
              <a:off x="3659409" y="2444114"/>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3" y="111538"/>
                  </a:cubicBezTo>
                  <a:cubicBezTo>
                    <a:pt x="4477"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7" name="Google Shape;1407;p19"/>
            <p:cNvSpPr/>
            <p:nvPr/>
          </p:nvSpPr>
          <p:spPr>
            <a:xfrm>
              <a:off x="4030921" y="3320356"/>
              <a:ext cx="657225" cy="219228"/>
            </a:xfrm>
            <a:custGeom>
              <a:rect b="b" l="l" r="r" t="t"/>
              <a:pathLst>
                <a:path extrusionOk="0" h="219228" w="657225">
                  <a:moveTo>
                    <a:pt x="332671" y="219229"/>
                  </a:moveTo>
                  <a:cubicBezTo>
                    <a:pt x="143886" y="219229"/>
                    <a:pt x="29681" y="88546"/>
                    <a:pt x="8345" y="61876"/>
                  </a:cubicBezTo>
                  <a:cubicBezTo>
                    <a:pt x="-4799" y="45397"/>
                    <a:pt x="-2132" y="21490"/>
                    <a:pt x="14346" y="8345"/>
                  </a:cubicBezTo>
                  <a:cubicBezTo>
                    <a:pt x="30824" y="-4799"/>
                    <a:pt x="54732" y="-2132"/>
                    <a:pt x="67876" y="14346"/>
                  </a:cubicBezTo>
                  <a:cubicBezTo>
                    <a:pt x="78735" y="27967"/>
                    <a:pt x="178747"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8" name="Google Shape;1408;p19"/>
            <p:cNvSpPr/>
            <p:nvPr/>
          </p:nvSpPr>
          <p:spPr>
            <a:xfrm>
              <a:off x="4427836" y="1752514"/>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7" y="147818"/>
                  </a:cubicBezTo>
                  <a:cubicBezTo>
                    <a:pt x="41008" y="257355"/>
                    <a:pt x="9099" y="391086"/>
                    <a:pt x="146" y="456237"/>
                  </a:cubicBezTo>
                  <a:cubicBezTo>
                    <a:pt x="-997" y="464238"/>
                    <a:pt x="4718"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8" y="141627"/>
                  </a:cubicBezTo>
                  <a:cubicBezTo>
                    <a:pt x="511829" y="146199"/>
                    <a:pt x="516782" y="150009"/>
                    <a:pt x="522115" y="153247"/>
                  </a:cubicBezTo>
                  <a:cubicBezTo>
                    <a:pt x="546214" y="167725"/>
                    <a:pt x="585266" y="166106"/>
                    <a:pt x="607841"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09" name="Google Shape;1409;p19"/>
            <p:cNvSpPr/>
            <p:nvPr/>
          </p:nvSpPr>
          <p:spPr>
            <a:xfrm>
              <a:off x="3704008" y="1752514"/>
              <a:ext cx="625535" cy="472502"/>
            </a:xfrm>
            <a:custGeom>
              <a:rect b="b" l="l" r="r" t="t"/>
              <a:pathLst>
                <a:path extrusionOk="0" h="472502" w="625535">
                  <a:moveTo>
                    <a:pt x="27124" y="29517"/>
                  </a:moveTo>
                  <a:cubicBezTo>
                    <a:pt x="44650" y="11039"/>
                    <a:pt x="68939" y="5610"/>
                    <a:pt x="93228" y="2181"/>
                  </a:cubicBezTo>
                  <a:cubicBezTo>
                    <a:pt x="107515" y="180"/>
                    <a:pt x="121707" y="-772"/>
                    <a:pt x="136090" y="752"/>
                  </a:cubicBezTo>
                  <a:cubicBezTo>
                    <a:pt x="150759" y="2276"/>
                    <a:pt x="165237" y="4562"/>
                    <a:pt x="179619" y="7610"/>
                  </a:cubicBezTo>
                  <a:cubicBezTo>
                    <a:pt x="186954" y="9229"/>
                    <a:pt x="194574" y="9896"/>
                    <a:pt x="201908" y="11706"/>
                  </a:cubicBezTo>
                  <a:cubicBezTo>
                    <a:pt x="262773" y="22659"/>
                    <a:pt x="373453" y="54663"/>
                    <a:pt x="470418" y="147818"/>
                  </a:cubicBezTo>
                  <a:cubicBezTo>
                    <a:pt x="584527" y="257355"/>
                    <a:pt x="616436" y="391086"/>
                    <a:pt x="625390" y="456237"/>
                  </a:cubicBezTo>
                  <a:cubicBezTo>
                    <a:pt x="626532" y="464238"/>
                    <a:pt x="620818" y="471573"/>
                    <a:pt x="612721" y="472430"/>
                  </a:cubicBezTo>
                  <a:cubicBezTo>
                    <a:pt x="605101" y="473192"/>
                    <a:pt x="598148" y="467858"/>
                    <a:pt x="597100" y="460238"/>
                  </a:cubicBezTo>
                  <a:cubicBezTo>
                    <a:pt x="588718" y="398706"/>
                    <a:pt x="558619" y="272024"/>
                    <a:pt x="450606" y="168392"/>
                  </a:cubicBezTo>
                  <a:cubicBezTo>
                    <a:pt x="361738" y="83048"/>
                    <a:pt x="261344" y="34280"/>
                    <a:pt x="202194" y="40757"/>
                  </a:cubicBezTo>
                  <a:cubicBezTo>
                    <a:pt x="178572" y="43329"/>
                    <a:pt x="158569" y="64188"/>
                    <a:pt x="149044" y="84762"/>
                  </a:cubicBezTo>
                  <a:cubicBezTo>
                    <a:pt x="143615" y="96478"/>
                    <a:pt x="138376" y="108289"/>
                    <a:pt x="132376" y="119719"/>
                  </a:cubicBezTo>
                  <a:cubicBezTo>
                    <a:pt x="128280" y="127434"/>
                    <a:pt x="123803" y="135150"/>
                    <a:pt x="117898" y="141627"/>
                  </a:cubicBezTo>
                  <a:cubicBezTo>
                    <a:pt x="113706" y="146199"/>
                    <a:pt x="108753" y="150009"/>
                    <a:pt x="103419" y="153247"/>
                  </a:cubicBezTo>
                  <a:cubicBezTo>
                    <a:pt x="79321"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0" name="Google Shape;1410;p19"/>
            <p:cNvSpPr/>
            <p:nvPr/>
          </p:nvSpPr>
          <p:spPr>
            <a:xfrm>
              <a:off x="2602134" y="3034569"/>
              <a:ext cx="914400" cy="1238539"/>
            </a:xfrm>
            <a:custGeom>
              <a:rect b="b" l="l" r="r" t="t"/>
              <a:pathLst>
                <a:path extrusionOk="0" h="1238539" w="914400">
                  <a:moveTo>
                    <a:pt x="0" y="295275"/>
                  </a:moveTo>
                  <a:cubicBezTo>
                    <a:pt x="29147" y="236792"/>
                    <a:pt x="71628" y="166402"/>
                    <a:pt x="133350" y="95250"/>
                  </a:cubicBezTo>
                  <a:cubicBezTo>
                    <a:pt x="165735" y="57912"/>
                    <a:pt x="198120" y="26384"/>
                    <a:pt x="228600" y="0"/>
                  </a:cubicBezTo>
                  <a:cubicBezTo>
                    <a:pt x="225933" y="37243"/>
                    <a:pt x="231267" y="75152"/>
                    <a:pt x="237553" y="111728"/>
                  </a:cubicBezTo>
                  <a:cubicBezTo>
                    <a:pt x="245936" y="160687"/>
                    <a:pt x="257651" y="209074"/>
                    <a:pt x="270891" y="256889"/>
                  </a:cubicBezTo>
                  <a:cubicBezTo>
                    <a:pt x="299180" y="358712"/>
                    <a:pt x="333851" y="458724"/>
                    <a:pt x="378428" y="554546"/>
                  </a:cubicBezTo>
                  <a:cubicBezTo>
                    <a:pt x="422720" y="649605"/>
                    <a:pt x="475583" y="740664"/>
                    <a:pt x="536258" y="826294"/>
                  </a:cubicBezTo>
                  <a:cubicBezTo>
                    <a:pt x="584454" y="894398"/>
                    <a:pt x="637413" y="959168"/>
                    <a:pt x="695325" y="1019175"/>
                  </a:cubicBezTo>
                  <a:cubicBezTo>
                    <a:pt x="777145" y="1103948"/>
                    <a:pt x="854869" y="1166431"/>
                    <a:pt x="914400" y="1209675"/>
                  </a:cubicBezTo>
                  <a:cubicBezTo>
                    <a:pt x="849821" y="1225868"/>
                    <a:pt x="761714" y="1240822"/>
                    <a:pt x="657225" y="1238250"/>
                  </a:cubicBezTo>
                  <a:cubicBezTo>
                    <a:pt x="574453" y="1236155"/>
                    <a:pt x="503396" y="1223677"/>
                    <a:pt x="447675" y="1209675"/>
                  </a:cubicBezTo>
                  <a:cubicBezTo>
                    <a:pt x="366903" y="1126903"/>
                    <a:pt x="275272" y="1003078"/>
                    <a:pt x="180975" y="847725"/>
                  </a:cubicBezTo>
                  <a:cubicBezTo>
                    <a:pt x="19050" y="581025"/>
                    <a:pt x="18764" y="429768"/>
                    <a:pt x="0" y="295275"/>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1" name="Google Shape;1411;p19"/>
            <p:cNvSpPr/>
            <p:nvPr/>
          </p:nvSpPr>
          <p:spPr>
            <a:xfrm>
              <a:off x="3078384" y="2729769"/>
              <a:ext cx="981075" cy="1409700"/>
            </a:xfrm>
            <a:custGeom>
              <a:rect b="b" l="l" r="r" t="t"/>
              <a:pathLst>
                <a:path extrusionOk="0" h="1409700" w="981075">
                  <a:moveTo>
                    <a:pt x="0" y="133350"/>
                  </a:moveTo>
                  <a:cubicBezTo>
                    <a:pt x="95250" y="66675"/>
                    <a:pt x="200025" y="28575"/>
                    <a:pt x="295275" y="0"/>
                  </a:cubicBezTo>
                  <a:cubicBezTo>
                    <a:pt x="301371" y="141637"/>
                    <a:pt x="331089" y="397669"/>
                    <a:pt x="476250" y="676275"/>
                  </a:cubicBezTo>
                  <a:cubicBezTo>
                    <a:pt x="632555" y="976313"/>
                    <a:pt x="864394" y="1163384"/>
                    <a:pt x="981075" y="1247775"/>
                  </a:cubicBezTo>
                  <a:cubicBezTo>
                    <a:pt x="942975" y="1276350"/>
                    <a:pt x="891159" y="1307497"/>
                    <a:pt x="838200" y="1343025"/>
                  </a:cubicBezTo>
                  <a:cubicBezTo>
                    <a:pt x="793147" y="1373219"/>
                    <a:pt x="750475" y="1394555"/>
                    <a:pt x="714375" y="1409700"/>
                  </a:cubicBezTo>
                  <a:cubicBezTo>
                    <a:pt x="590741" y="1316546"/>
                    <a:pt x="389477" y="1140333"/>
                    <a:pt x="228600" y="857250"/>
                  </a:cubicBezTo>
                  <a:cubicBezTo>
                    <a:pt x="61341" y="563023"/>
                    <a:pt x="14859" y="289274"/>
                    <a:pt x="0" y="133350"/>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2" name="Google Shape;1412;p19"/>
            <p:cNvSpPr/>
            <p:nvPr/>
          </p:nvSpPr>
          <p:spPr>
            <a:xfrm>
              <a:off x="2958179" y="4137945"/>
              <a:ext cx="558355" cy="135163"/>
            </a:xfrm>
            <a:custGeom>
              <a:rect b="b" l="l" r="r" t="t"/>
              <a:pathLst>
                <a:path extrusionOk="0" h="135163" w="558355">
                  <a:moveTo>
                    <a:pt x="558356" y="106299"/>
                  </a:moveTo>
                  <a:cubicBezTo>
                    <a:pt x="493776" y="122492"/>
                    <a:pt x="405670" y="137446"/>
                    <a:pt x="301181" y="134874"/>
                  </a:cubicBezTo>
                  <a:cubicBezTo>
                    <a:pt x="218408" y="132779"/>
                    <a:pt x="147352" y="120301"/>
                    <a:pt x="91631" y="106299"/>
                  </a:cubicBezTo>
                  <a:cubicBezTo>
                    <a:pt x="62389" y="76391"/>
                    <a:pt x="31718" y="40958"/>
                    <a:pt x="0" y="667"/>
                  </a:cubicBezTo>
                  <a:cubicBezTo>
                    <a:pt x="129826" y="14097"/>
                    <a:pt x="278987" y="16954"/>
                    <a:pt x="426625" y="0"/>
                  </a:cubicBezTo>
                  <a:cubicBezTo>
                    <a:pt x="475488" y="43625"/>
                    <a:pt x="520541" y="78867"/>
                    <a:pt x="558356" y="1062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3" name="Google Shape;1413;p19"/>
            <p:cNvSpPr/>
            <p:nvPr/>
          </p:nvSpPr>
          <p:spPr>
            <a:xfrm>
              <a:off x="3699986" y="3907345"/>
              <a:ext cx="359473" cy="232124"/>
            </a:xfrm>
            <a:custGeom>
              <a:rect b="b" l="l" r="r" t="t"/>
              <a:pathLst>
                <a:path extrusionOk="0" h="232124" w="359473">
                  <a:moveTo>
                    <a:pt x="359474" y="70199"/>
                  </a:moveTo>
                  <a:cubicBezTo>
                    <a:pt x="321374" y="98774"/>
                    <a:pt x="269558" y="129921"/>
                    <a:pt x="216599" y="165449"/>
                  </a:cubicBezTo>
                  <a:cubicBezTo>
                    <a:pt x="171545" y="195644"/>
                    <a:pt x="128873" y="216979"/>
                    <a:pt x="92774" y="232124"/>
                  </a:cubicBezTo>
                  <a:cubicBezTo>
                    <a:pt x="65246" y="211360"/>
                    <a:pt x="33909" y="186595"/>
                    <a:pt x="0" y="157258"/>
                  </a:cubicBezTo>
                  <a:cubicBezTo>
                    <a:pt x="114776" y="113633"/>
                    <a:pt x="199739" y="57626"/>
                    <a:pt x="268415" y="0"/>
                  </a:cubicBezTo>
                  <a:cubicBezTo>
                    <a:pt x="302990" y="28384"/>
                    <a:pt x="333946" y="51721"/>
                    <a:pt x="359474" y="70199"/>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414" name="Google Shape;1414;p19"/>
            <p:cNvGrpSpPr/>
            <p:nvPr/>
          </p:nvGrpSpPr>
          <p:grpSpPr>
            <a:xfrm>
              <a:off x="4516659" y="2291619"/>
              <a:ext cx="809625" cy="809625"/>
              <a:chOff x="4516659" y="2291619"/>
              <a:chExt cx="809625" cy="809625"/>
            </a:xfrm>
          </p:grpSpPr>
          <p:sp>
            <p:nvSpPr>
              <p:cNvPr id="1415" name="Google Shape;1415;p19"/>
              <p:cNvSpPr/>
              <p:nvPr/>
            </p:nvSpPr>
            <p:spPr>
              <a:xfrm>
                <a:off x="4535709" y="2310669"/>
                <a:ext cx="771525" cy="771525"/>
              </a:xfrm>
              <a:custGeom>
                <a:rect b="b" l="l" r="r" t="t"/>
                <a:pathLst>
                  <a:path extrusionOk="0" h="771525" w="771525">
                    <a:moveTo>
                      <a:pt x="771525" y="385762"/>
                    </a:moveTo>
                    <a:cubicBezTo>
                      <a:pt x="771525" y="598813"/>
                      <a:pt x="598813" y="771525"/>
                      <a:pt x="385763" y="771525"/>
                    </a:cubicBezTo>
                    <a:cubicBezTo>
                      <a:pt x="172712" y="771525"/>
                      <a:pt x="0" y="598813"/>
                      <a:pt x="0" y="385762"/>
                    </a:cubicBezTo>
                    <a:cubicBezTo>
                      <a:pt x="0" y="172712"/>
                      <a:pt x="172712" y="0"/>
                      <a:pt x="385763" y="0"/>
                    </a:cubicBezTo>
                    <a:cubicBezTo>
                      <a:pt x="598813"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6" name="Google Shape;1416;p19"/>
              <p:cNvSpPr/>
              <p:nvPr/>
            </p:nvSpPr>
            <p:spPr>
              <a:xfrm>
                <a:off x="4516659" y="2291619"/>
                <a:ext cx="809625" cy="809625"/>
              </a:xfrm>
              <a:custGeom>
                <a:rect b="b" l="l" r="r" t="t"/>
                <a:pathLst>
                  <a:path extrusionOk="0" h="809625" w="809625">
                    <a:moveTo>
                      <a:pt x="404813" y="809625"/>
                    </a:moveTo>
                    <a:cubicBezTo>
                      <a:pt x="181642" y="809625"/>
                      <a:pt x="0" y="627983"/>
                      <a:pt x="0" y="404813"/>
                    </a:cubicBezTo>
                    <a:cubicBezTo>
                      <a:pt x="0" y="181642"/>
                      <a:pt x="181642" y="0"/>
                      <a:pt x="404813" y="0"/>
                    </a:cubicBezTo>
                    <a:cubicBezTo>
                      <a:pt x="627983" y="0"/>
                      <a:pt x="809625" y="181642"/>
                      <a:pt x="809625" y="404813"/>
                    </a:cubicBezTo>
                    <a:cubicBezTo>
                      <a:pt x="809625" y="627983"/>
                      <a:pt x="628079" y="809625"/>
                      <a:pt x="404813" y="809625"/>
                    </a:cubicBezTo>
                    <a:close/>
                    <a:moveTo>
                      <a:pt x="404813" y="38100"/>
                    </a:moveTo>
                    <a:cubicBezTo>
                      <a:pt x="202597" y="38100"/>
                      <a:pt x="38100" y="202597"/>
                      <a:pt x="38100" y="404813"/>
                    </a:cubicBezTo>
                    <a:cubicBezTo>
                      <a:pt x="38100" y="607028"/>
                      <a:pt x="202597" y="771525"/>
                      <a:pt x="404813" y="771525"/>
                    </a:cubicBezTo>
                    <a:cubicBezTo>
                      <a:pt x="607028" y="771525"/>
                      <a:pt x="771525" y="607028"/>
                      <a:pt x="771525" y="404813"/>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417" name="Google Shape;1417;p19"/>
            <p:cNvSpPr/>
            <p:nvPr/>
          </p:nvSpPr>
          <p:spPr>
            <a:xfrm>
              <a:off x="4791729" y="2446241"/>
              <a:ext cx="352490" cy="352395"/>
            </a:xfrm>
            <a:custGeom>
              <a:rect b="b" l="l" r="r" t="t"/>
              <a:pathLst>
                <a:path extrusionOk="0" h="352395" w="352490">
                  <a:moveTo>
                    <a:pt x="341960" y="116269"/>
                  </a:moveTo>
                  <a:cubicBezTo>
                    <a:pt x="334340" y="121793"/>
                    <a:pt x="325863" y="126461"/>
                    <a:pt x="316528" y="129890"/>
                  </a:cubicBezTo>
                  <a:cubicBezTo>
                    <a:pt x="262140" y="149797"/>
                    <a:pt x="202038" y="121793"/>
                    <a:pt x="182130" y="67501"/>
                  </a:cubicBezTo>
                  <a:cubicBezTo>
                    <a:pt x="173844" y="44927"/>
                    <a:pt x="173939" y="21400"/>
                    <a:pt x="180702" y="64"/>
                  </a:cubicBezTo>
                  <a:cubicBezTo>
                    <a:pt x="159175" y="-508"/>
                    <a:pt x="137172" y="2731"/>
                    <a:pt x="115741" y="10637"/>
                  </a:cubicBezTo>
                  <a:cubicBezTo>
                    <a:pt x="24301" y="44069"/>
                    <a:pt x="-22657" y="145320"/>
                    <a:pt x="10776" y="236665"/>
                  </a:cubicBezTo>
                  <a:cubicBezTo>
                    <a:pt x="44208" y="328010"/>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18" name="Google Shape;1418;p19"/>
            <p:cNvSpPr/>
            <p:nvPr/>
          </p:nvSpPr>
          <p:spPr>
            <a:xfrm>
              <a:off x="2180343" y="2701194"/>
              <a:ext cx="412266" cy="352425"/>
            </a:xfrm>
            <a:custGeom>
              <a:rect b="b" l="l" r="r" t="t"/>
              <a:pathLst>
                <a:path extrusionOk="0" h="352425" w="412266">
                  <a:moveTo>
                    <a:pt x="21741" y="0"/>
                  </a:moveTo>
                  <a:cubicBezTo>
                    <a:pt x="11835" y="31147"/>
                    <a:pt x="-21788" y="131540"/>
                    <a:pt x="21741" y="219075"/>
                  </a:cubicBezTo>
                  <a:cubicBezTo>
                    <a:pt x="80130" y="336423"/>
                    <a:pt x="240816" y="352425"/>
                    <a:pt x="412266" y="352425"/>
                  </a:cubicBezTo>
                  <a:cubicBezTo>
                    <a:pt x="352926" y="334804"/>
                    <a:pt x="210432" y="308038"/>
                    <a:pt x="107466" y="190500"/>
                  </a:cubicBezTo>
                  <a:cubicBezTo>
                    <a:pt x="53079" y="128397"/>
                    <a:pt x="40791" y="66675"/>
                    <a:pt x="21741" y="0"/>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19" name="Google Shape;1419;p19"/>
          <p:cNvGrpSpPr/>
          <p:nvPr/>
        </p:nvGrpSpPr>
        <p:grpSpPr>
          <a:xfrm>
            <a:off x="711436" y="4065072"/>
            <a:ext cx="734046" cy="641644"/>
            <a:chOff x="5916127" y="1590589"/>
            <a:chExt cx="4201749" cy="3672836"/>
          </a:xfrm>
        </p:grpSpPr>
        <p:grpSp>
          <p:nvGrpSpPr>
            <p:cNvPr id="1420" name="Google Shape;1420;p19"/>
            <p:cNvGrpSpPr/>
            <p:nvPr/>
          </p:nvGrpSpPr>
          <p:grpSpPr>
            <a:xfrm>
              <a:off x="5916127" y="2814232"/>
              <a:ext cx="1535513" cy="2166104"/>
              <a:chOff x="5916127" y="2814232"/>
              <a:chExt cx="1535513" cy="2166104"/>
            </a:xfrm>
          </p:grpSpPr>
          <p:grpSp>
            <p:nvGrpSpPr>
              <p:cNvPr id="1421" name="Google Shape;1421;p19"/>
              <p:cNvGrpSpPr/>
              <p:nvPr/>
            </p:nvGrpSpPr>
            <p:grpSpPr>
              <a:xfrm>
                <a:off x="6331772" y="4075467"/>
                <a:ext cx="1082944" cy="904869"/>
                <a:chOff x="6331772" y="4075467"/>
                <a:chExt cx="1082944" cy="904869"/>
              </a:xfrm>
            </p:grpSpPr>
            <p:sp>
              <p:nvSpPr>
                <p:cNvPr id="1422" name="Google Shape;1422;p19"/>
                <p:cNvSpPr/>
                <p:nvPr/>
              </p:nvSpPr>
              <p:spPr>
                <a:xfrm>
                  <a:off x="6369673" y="4113792"/>
                  <a:ext cx="1006839" cy="827870"/>
                </a:xfrm>
                <a:custGeom>
                  <a:rect b="b" l="l" r="r" t="t"/>
                  <a:pathLst>
                    <a:path extrusionOk="0" h="827870" w="1006839">
                      <a:moveTo>
                        <a:pt x="1001247" y="344955"/>
                      </a:moveTo>
                      <a:cubicBezTo>
                        <a:pt x="885709" y="578032"/>
                        <a:pt x="691113" y="925218"/>
                        <a:pt x="426604" y="802251"/>
                      </a:cubicBezTo>
                      <a:cubicBezTo>
                        <a:pt x="128758" y="663852"/>
                        <a:pt x="-56027" y="386294"/>
                        <a:pt x="15315" y="214272"/>
                      </a:cubicBezTo>
                      <a:cubicBezTo>
                        <a:pt x="54558" y="119784"/>
                        <a:pt x="178573" y="108164"/>
                        <a:pt x="426318" y="53776"/>
                      </a:cubicBezTo>
                      <a:cubicBezTo>
                        <a:pt x="683303" y="-2612"/>
                        <a:pt x="813605" y="-29282"/>
                        <a:pt x="906950" y="47775"/>
                      </a:cubicBezTo>
                      <a:cubicBezTo>
                        <a:pt x="1020774" y="141692"/>
                        <a:pt x="1011249" y="324858"/>
                        <a:pt x="1001247"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23" name="Google Shape;1423;p19"/>
                <p:cNvSpPr/>
                <p:nvPr/>
              </p:nvSpPr>
              <p:spPr>
                <a:xfrm>
                  <a:off x="6331772" y="4075467"/>
                  <a:ext cx="1082944" cy="904869"/>
                </a:xfrm>
                <a:custGeom>
                  <a:rect b="b" l="l" r="r" t="t"/>
                  <a:pathLst>
                    <a:path extrusionOk="0" h="904869" w="1082944">
                      <a:moveTo>
                        <a:pt x="575472" y="904869"/>
                      </a:moveTo>
                      <a:cubicBezTo>
                        <a:pt x="535086" y="904869"/>
                        <a:pt x="492795" y="895726"/>
                        <a:pt x="448408" y="875151"/>
                      </a:cubicBezTo>
                      <a:cubicBezTo>
                        <a:pt x="138179" y="730943"/>
                        <a:pt x="-62989" y="433287"/>
                        <a:pt x="17974" y="238024"/>
                      </a:cubicBezTo>
                      <a:cubicBezTo>
                        <a:pt x="59217" y="138488"/>
                        <a:pt x="165135" y="116295"/>
                        <a:pt x="357349" y="76004"/>
                      </a:cubicBezTo>
                      <a:cubicBezTo>
                        <a:pt x="387734" y="69622"/>
                        <a:pt x="420595" y="62764"/>
                        <a:pt x="456028" y="54954"/>
                      </a:cubicBezTo>
                      <a:cubicBezTo>
                        <a:pt x="716251" y="-2196"/>
                        <a:pt x="859507" y="-33629"/>
                        <a:pt x="969140" y="56859"/>
                      </a:cubicBezTo>
                      <a:cubicBezTo>
                        <a:pt x="1098966" y="164015"/>
                        <a:pt x="1090584" y="365374"/>
                        <a:pt x="1073248" y="400235"/>
                      </a:cubicBezTo>
                      <a:lnTo>
                        <a:pt x="1073248" y="400235"/>
                      </a:lnTo>
                      <a:cubicBezTo>
                        <a:pt x="993905" y="560160"/>
                        <a:pt x="822931" y="904869"/>
                        <a:pt x="575472" y="904869"/>
                      </a:cubicBezTo>
                      <a:close/>
                      <a:moveTo>
                        <a:pt x="792165" y="76385"/>
                      </a:moveTo>
                      <a:cubicBezTo>
                        <a:pt x="718442" y="76385"/>
                        <a:pt x="618144" y="97245"/>
                        <a:pt x="472411" y="129249"/>
                      </a:cubicBezTo>
                      <a:cubicBezTo>
                        <a:pt x="436788" y="137059"/>
                        <a:pt x="403736" y="144012"/>
                        <a:pt x="373066" y="150394"/>
                      </a:cubicBezTo>
                      <a:cubicBezTo>
                        <a:pt x="188947" y="188970"/>
                        <a:pt x="113319" y="207068"/>
                        <a:pt x="88363" y="267075"/>
                      </a:cubicBezTo>
                      <a:cubicBezTo>
                        <a:pt x="29784" y="408236"/>
                        <a:pt x="185042" y="668650"/>
                        <a:pt x="480508" y="805905"/>
                      </a:cubicBezTo>
                      <a:cubicBezTo>
                        <a:pt x="700821" y="908299"/>
                        <a:pt x="875890" y="626168"/>
                        <a:pt x="1004097" y="368041"/>
                      </a:cubicBezTo>
                      <a:cubicBezTo>
                        <a:pt x="1011145" y="339846"/>
                        <a:pt x="1011431" y="190399"/>
                        <a:pt x="920657" y="115342"/>
                      </a:cubicBezTo>
                      <a:cubicBezTo>
                        <a:pt x="887415" y="88101"/>
                        <a:pt x="847220" y="76385"/>
                        <a:pt x="792165" y="76385"/>
                      </a:cubicBezTo>
                      <a:close/>
                      <a:moveTo>
                        <a:pt x="1005049" y="366326"/>
                      </a:moveTo>
                      <a:cubicBezTo>
                        <a:pt x="1004954" y="366421"/>
                        <a:pt x="1004954" y="366612"/>
                        <a:pt x="1004859" y="366707"/>
                      </a:cubicBezTo>
                      <a:cubicBezTo>
                        <a:pt x="1004859" y="366612"/>
                        <a:pt x="1004954" y="366421"/>
                        <a:pt x="1005049" y="366326"/>
                      </a:cubicBezTo>
                      <a:lnTo>
                        <a:pt x="1005049" y="366326"/>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24" name="Google Shape;1424;p19"/>
              <p:cNvGrpSpPr/>
              <p:nvPr/>
            </p:nvGrpSpPr>
            <p:grpSpPr>
              <a:xfrm>
                <a:off x="5916127" y="2814232"/>
                <a:ext cx="1535513" cy="1411057"/>
                <a:chOff x="5916127" y="2814232"/>
                <a:chExt cx="1535513" cy="1411057"/>
              </a:xfrm>
            </p:grpSpPr>
            <p:sp>
              <p:nvSpPr>
                <p:cNvPr id="1425" name="Google Shape;1425;p19"/>
                <p:cNvSpPr/>
                <p:nvPr/>
              </p:nvSpPr>
              <p:spPr>
                <a:xfrm>
                  <a:off x="5953203" y="2852753"/>
                  <a:ext cx="1460283" cy="1334492"/>
                </a:xfrm>
                <a:custGeom>
                  <a:rect b="b" l="l" r="r" t="t"/>
                  <a:pathLst>
                    <a:path extrusionOk="0" h="1334492" w="1460283">
                      <a:moveTo>
                        <a:pt x="1286178" y="1308910"/>
                      </a:moveTo>
                      <a:cubicBezTo>
                        <a:pt x="1244649" y="1307005"/>
                        <a:pt x="1203120" y="1311006"/>
                        <a:pt x="1161591" y="1312815"/>
                      </a:cubicBezTo>
                      <a:cubicBezTo>
                        <a:pt x="1056435" y="1317387"/>
                        <a:pt x="951660" y="1326722"/>
                        <a:pt x="846504" y="1331389"/>
                      </a:cubicBezTo>
                      <a:cubicBezTo>
                        <a:pt x="643336" y="1340343"/>
                        <a:pt x="422165" y="1336533"/>
                        <a:pt x="242905" y="1227757"/>
                      </a:cubicBezTo>
                      <a:cubicBezTo>
                        <a:pt x="194137" y="1198134"/>
                        <a:pt x="150036" y="1161273"/>
                        <a:pt x="112222" y="1118505"/>
                      </a:cubicBezTo>
                      <a:cubicBezTo>
                        <a:pt x="-82755" y="898001"/>
                        <a:pt x="11828" y="583962"/>
                        <a:pt x="128985" y="350409"/>
                      </a:cubicBezTo>
                      <a:cubicBezTo>
                        <a:pt x="187755" y="233252"/>
                        <a:pt x="253287" y="93615"/>
                        <a:pt x="376540" y="32560"/>
                      </a:cubicBezTo>
                      <a:cubicBezTo>
                        <a:pt x="567707" y="-62118"/>
                        <a:pt x="754207" y="69136"/>
                        <a:pt x="904606" y="178102"/>
                      </a:cubicBezTo>
                      <a:cubicBezTo>
                        <a:pt x="946231" y="208296"/>
                        <a:pt x="985569" y="242396"/>
                        <a:pt x="1023859" y="276590"/>
                      </a:cubicBezTo>
                      <a:cubicBezTo>
                        <a:pt x="1055578" y="304975"/>
                        <a:pt x="1086343" y="334407"/>
                        <a:pt x="1116061" y="364792"/>
                      </a:cubicBezTo>
                      <a:cubicBezTo>
                        <a:pt x="1286273" y="538623"/>
                        <a:pt x="1405431" y="745221"/>
                        <a:pt x="1458295" y="983155"/>
                      </a:cubicBezTo>
                      <a:cubicBezTo>
                        <a:pt x="1479916" y="1079834"/>
                        <a:pt x="1318848" y="1310434"/>
                        <a:pt x="1286178"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26" name="Google Shape;1426;p19"/>
                <p:cNvSpPr/>
                <p:nvPr/>
              </p:nvSpPr>
              <p:spPr>
                <a:xfrm>
                  <a:off x="5916127" y="2814232"/>
                  <a:ext cx="1535513" cy="1411057"/>
                </a:xfrm>
                <a:custGeom>
                  <a:rect b="b" l="l" r="r" t="t"/>
                  <a:pathLst>
                    <a:path extrusionOk="0" h="1411057" w="1535513">
                      <a:moveTo>
                        <a:pt x="760041" y="1411057"/>
                      </a:moveTo>
                      <a:cubicBezTo>
                        <a:pt x="584685" y="1411057"/>
                        <a:pt x="409425" y="1389340"/>
                        <a:pt x="260359" y="1298853"/>
                      </a:cubicBezTo>
                      <a:cubicBezTo>
                        <a:pt x="208352" y="1267325"/>
                        <a:pt x="161394" y="1228082"/>
                        <a:pt x="120913" y="1182267"/>
                      </a:cubicBezTo>
                      <a:cubicBezTo>
                        <a:pt x="-44060" y="995672"/>
                        <a:pt x="-40155" y="715446"/>
                        <a:pt x="132248" y="371880"/>
                      </a:cubicBezTo>
                      <a:lnTo>
                        <a:pt x="140058" y="356163"/>
                      </a:lnTo>
                      <a:cubicBezTo>
                        <a:pt x="199875" y="236529"/>
                        <a:pt x="267693" y="100989"/>
                        <a:pt x="396852" y="36885"/>
                      </a:cubicBezTo>
                      <a:cubicBezTo>
                        <a:pt x="611832" y="-69699"/>
                        <a:pt x="815476" y="77938"/>
                        <a:pt x="964161" y="185761"/>
                      </a:cubicBezTo>
                      <a:cubicBezTo>
                        <a:pt x="1007881" y="217479"/>
                        <a:pt x="1048743" y="253008"/>
                        <a:pt x="1086462" y="286726"/>
                      </a:cubicBezTo>
                      <a:cubicBezTo>
                        <a:pt x="1118657" y="315492"/>
                        <a:pt x="1150280" y="345781"/>
                        <a:pt x="1180474" y="376642"/>
                      </a:cubicBezTo>
                      <a:cubicBezTo>
                        <a:pt x="1361354" y="561332"/>
                        <a:pt x="1479845" y="775644"/>
                        <a:pt x="1532709" y="1013388"/>
                      </a:cubicBezTo>
                      <a:cubicBezTo>
                        <a:pt x="1553854" y="1108638"/>
                        <a:pt x="1450222" y="1270849"/>
                        <a:pt x="1396692" y="1334476"/>
                      </a:cubicBezTo>
                      <a:cubicBezTo>
                        <a:pt x="1364973" y="1372100"/>
                        <a:pt x="1343828" y="1386483"/>
                        <a:pt x="1321539" y="1385340"/>
                      </a:cubicBezTo>
                      <a:cubicBezTo>
                        <a:pt x="1293250" y="1384101"/>
                        <a:pt x="1264771" y="1385721"/>
                        <a:pt x="1234576" y="1387435"/>
                      </a:cubicBezTo>
                      <a:cubicBezTo>
                        <a:pt x="1223146" y="1388102"/>
                        <a:pt x="1211716" y="1388769"/>
                        <a:pt x="1200381" y="1389245"/>
                      </a:cubicBezTo>
                      <a:cubicBezTo>
                        <a:pt x="1147803" y="1391531"/>
                        <a:pt x="1094178" y="1395055"/>
                        <a:pt x="1042361" y="1398579"/>
                      </a:cubicBezTo>
                      <a:cubicBezTo>
                        <a:pt x="991022" y="1402008"/>
                        <a:pt x="937872" y="1405533"/>
                        <a:pt x="885294" y="1407819"/>
                      </a:cubicBezTo>
                      <a:cubicBezTo>
                        <a:pt x="843765" y="1409819"/>
                        <a:pt x="801855" y="1411057"/>
                        <a:pt x="760041" y="1411057"/>
                      </a:cubicBezTo>
                      <a:close/>
                      <a:moveTo>
                        <a:pt x="551634" y="76319"/>
                      </a:moveTo>
                      <a:cubicBezTo>
                        <a:pt x="511343" y="76319"/>
                        <a:pt x="471243" y="85177"/>
                        <a:pt x="430666" y="105275"/>
                      </a:cubicBezTo>
                      <a:cubicBezTo>
                        <a:pt x="324367" y="157948"/>
                        <a:pt x="262645" y="281392"/>
                        <a:pt x="208162" y="390358"/>
                      </a:cubicBezTo>
                      <a:lnTo>
                        <a:pt x="200256" y="406170"/>
                      </a:lnTo>
                      <a:cubicBezTo>
                        <a:pt x="40713" y="724019"/>
                        <a:pt x="33283" y="968240"/>
                        <a:pt x="177968" y="1131879"/>
                      </a:cubicBezTo>
                      <a:cubicBezTo>
                        <a:pt x="213306" y="1171884"/>
                        <a:pt x="254358" y="1206174"/>
                        <a:pt x="299793" y="1233797"/>
                      </a:cubicBezTo>
                      <a:cubicBezTo>
                        <a:pt x="467147" y="1335333"/>
                        <a:pt x="678411" y="1340953"/>
                        <a:pt x="881865" y="1331904"/>
                      </a:cubicBezTo>
                      <a:cubicBezTo>
                        <a:pt x="933586" y="1329618"/>
                        <a:pt x="986259" y="1326094"/>
                        <a:pt x="1037218" y="1322760"/>
                      </a:cubicBezTo>
                      <a:cubicBezTo>
                        <a:pt x="1089510" y="1319331"/>
                        <a:pt x="1143517" y="1315712"/>
                        <a:pt x="1196953" y="1313426"/>
                      </a:cubicBezTo>
                      <a:cubicBezTo>
                        <a:pt x="1208001" y="1312950"/>
                        <a:pt x="1219050" y="1312283"/>
                        <a:pt x="1230099" y="1311616"/>
                      </a:cubicBezTo>
                      <a:cubicBezTo>
                        <a:pt x="1258103" y="1309997"/>
                        <a:pt x="1286868" y="1308378"/>
                        <a:pt x="1316205" y="1309140"/>
                      </a:cubicBezTo>
                      <a:cubicBezTo>
                        <a:pt x="1354687" y="1278945"/>
                        <a:pt x="1473082" y="1096827"/>
                        <a:pt x="1458223" y="1030152"/>
                      </a:cubicBezTo>
                      <a:cubicBezTo>
                        <a:pt x="1408503" y="806410"/>
                        <a:pt x="1296679" y="604575"/>
                        <a:pt x="1125991" y="430173"/>
                      </a:cubicBezTo>
                      <a:cubicBezTo>
                        <a:pt x="1096940" y="400455"/>
                        <a:pt x="1066460" y="371403"/>
                        <a:pt x="1035599" y="343686"/>
                      </a:cubicBezTo>
                      <a:cubicBezTo>
                        <a:pt x="999499" y="311301"/>
                        <a:pt x="960351" y="277296"/>
                        <a:pt x="919394" y="247578"/>
                      </a:cubicBezTo>
                      <a:cubicBezTo>
                        <a:pt x="790616" y="154138"/>
                        <a:pt x="670982" y="76319"/>
                        <a:pt x="551634" y="76319"/>
                      </a:cubicBezTo>
                      <a:close/>
                      <a:moveTo>
                        <a:pt x="1324968" y="1309425"/>
                      </a:moveTo>
                      <a:cubicBezTo>
                        <a:pt x="1324968" y="1309425"/>
                        <a:pt x="1324968" y="1309425"/>
                        <a:pt x="1324968" y="1309425"/>
                      </a:cubicBezTo>
                      <a:lnTo>
                        <a:pt x="1324968" y="1309425"/>
                      </a:lnTo>
                      <a:cubicBezTo>
                        <a:pt x="1324968" y="1309425"/>
                        <a:pt x="1324968" y="1309425"/>
                        <a:pt x="1324968" y="130942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427" name="Google Shape;1427;p19"/>
            <p:cNvGrpSpPr/>
            <p:nvPr/>
          </p:nvGrpSpPr>
          <p:grpSpPr>
            <a:xfrm>
              <a:off x="6040232" y="3501675"/>
              <a:ext cx="1171621" cy="1354244"/>
              <a:chOff x="6040232" y="3501675"/>
              <a:chExt cx="1171621" cy="1354244"/>
            </a:xfrm>
          </p:grpSpPr>
          <p:sp>
            <p:nvSpPr>
              <p:cNvPr id="1428" name="Google Shape;1428;p19"/>
              <p:cNvSpPr/>
              <p:nvPr/>
            </p:nvSpPr>
            <p:spPr>
              <a:xfrm>
                <a:off x="6040232" y="3501675"/>
                <a:ext cx="813295" cy="592392"/>
              </a:xfrm>
              <a:custGeom>
                <a:rect b="b" l="l" r="r" t="t"/>
                <a:pathLst>
                  <a:path extrusionOk="0" h="592392" w="813295">
                    <a:moveTo>
                      <a:pt x="811766" y="592169"/>
                    </a:moveTo>
                    <a:cubicBezTo>
                      <a:pt x="776714" y="585883"/>
                      <a:pt x="339517" y="625888"/>
                      <a:pt x="111203" y="426148"/>
                    </a:cubicBezTo>
                    <a:cubicBezTo>
                      <a:pt x="-86632" y="253079"/>
                      <a:pt x="39479" y="47054"/>
                      <a:pt x="41003" y="0"/>
                    </a:cubicBezTo>
                    <a:cubicBezTo>
                      <a:pt x="60625" y="126682"/>
                      <a:pt x="71293" y="219456"/>
                      <a:pt x="231027" y="339566"/>
                    </a:cubicBezTo>
                    <a:cubicBezTo>
                      <a:pt x="466961" y="516731"/>
                      <a:pt x="840151" y="597217"/>
                      <a:pt x="811766"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29" name="Google Shape;1429;p19"/>
              <p:cNvSpPr/>
              <p:nvPr/>
            </p:nvSpPr>
            <p:spPr>
              <a:xfrm>
                <a:off x="6691883" y="4633150"/>
                <a:ext cx="519970" cy="222769"/>
              </a:xfrm>
              <a:custGeom>
                <a:rect b="b" l="l" r="r" t="t"/>
                <a:pathLst>
                  <a:path extrusionOk="0" h="222769" w="519970">
                    <a:moveTo>
                      <a:pt x="0" y="79724"/>
                    </a:moveTo>
                    <a:cubicBezTo>
                      <a:pt x="17907" y="107061"/>
                      <a:pt x="74390" y="196596"/>
                      <a:pt x="169736" y="218218"/>
                    </a:cubicBezTo>
                    <a:cubicBezTo>
                      <a:pt x="297561" y="247269"/>
                      <a:pt x="411575" y="132874"/>
                      <a:pt x="519970" y="0"/>
                    </a:cubicBezTo>
                    <a:cubicBezTo>
                      <a:pt x="468821" y="34861"/>
                      <a:pt x="357950" y="128302"/>
                      <a:pt x="201835" y="133731"/>
                    </a:cubicBezTo>
                    <a:cubicBezTo>
                      <a:pt x="119253" y="136684"/>
                      <a:pt x="63722" y="107156"/>
                      <a:pt x="0"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30" name="Google Shape;1430;p19"/>
            <p:cNvGrpSpPr/>
            <p:nvPr/>
          </p:nvGrpSpPr>
          <p:grpSpPr>
            <a:xfrm>
              <a:off x="8582268" y="2814463"/>
              <a:ext cx="1535608" cy="2165872"/>
              <a:chOff x="8582268" y="2814463"/>
              <a:chExt cx="1535608" cy="2165872"/>
            </a:xfrm>
          </p:grpSpPr>
          <p:grpSp>
            <p:nvGrpSpPr>
              <p:cNvPr id="1431" name="Google Shape;1431;p19"/>
              <p:cNvGrpSpPr/>
              <p:nvPr/>
            </p:nvGrpSpPr>
            <p:grpSpPr>
              <a:xfrm>
                <a:off x="8619191" y="4075403"/>
                <a:ext cx="1082950" cy="904932"/>
                <a:chOff x="8619191" y="4075403"/>
                <a:chExt cx="1082950" cy="904932"/>
              </a:xfrm>
            </p:grpSpPr>
            <p:sp>
              <p:nvSpPr>
                <p:cNvPr id="1432" name="Google Shape;1432;p19"/>
                <p:cNvSpPr/>
                <p:nvPr/>
              </p:nvSpPr>
              <p:spPr>
                <a:xfrm>
                  <a:off x="8657453" y="4113792"/>
                  <a:ext cx="1006781" cy="827870"/>
                </a:xfrm>
                <a:custGeom>
                  <a:rect b="b" l="l" r="r" t="t"/>
                  <a:pathLst>
                    <a:path extrusionOk="0" h="827870" w="1006781">
                      <a:moveTo>
                        <a:pt x="5534" y="344955"/>
                      </a:moveTo>
                      <a:cubicBezTo>
                        <a:pt x="121072" y="578032"/>
                        <a:pt x="315668" y="925218"/>
                        <a:pt x="580178" y="802251"/>
                      </a:cubicBezTo>
                      <a:cubicBezTo>
                        <a:pt x="878024" y="663852"/>
                        <a:pt x="1062809" y="386294"/>
                        <a:pt x="991467" y="214272"/>
                      </a:cubicBezTo>
                      <a:cubicBezTo>
                        <a:pt x="952224" y="119784"/>
                        <a:pt x="828208" y="108164"/>
                        <a:pt x="580463" y="53776"/>
                      </a:cubicBezTo>
                      <a:cubicBezTo>
                        <a:pt x="323479" y="-2612"/>
                        <a:pt x="193177" y="-29282"/>
                        <a:pt x="99832" y="47775"/>
                      </a:cubicBezTo>
                      <a:cubicBezTo>
                        <a:pt x="-13897" y="141692"/>
                        <a:pt x="-4372" y="324858"/>
                        <a:pt x="5534" y="34495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33" name="Google Shape;1433;p19"/>
                <p:cNvSpPr/>
                <p:nvPr/>
              </p:nvSpPr>
              <p:spPr>
                <a:xfrm>
                  <a:off x="8619191" y="4075403"/>
                  <a:ext cx="1082950" cy="904932"/>
                </a:xfrm>
                <a:custGeom>
                  <a:rect b="b" l="l" r="r" t="t"/>
                  <a:pathLst>
                    <a:path extrusionOk="0" h="904932" w="1082950">
                      <a:moveTo>
                        <a:pt x="507473" y="904933"/>
                      </a:moveTo>
                      <a:cubicBezTo>
                        <a:pt x="260014" y="904933"/>
                        <a:pt x="89040" y="560223"/>
                        <a:pt x="9696" y="400203"/>
                      </a:cubicBezTo>
                      <a:lnTo>
                        <a:pt x="9696" y="400203"/>
                      </a:lnTo>
                      <a:cubicBezTo>
                        <a:pt x="-7639" y="365342"/>
                        <a:pt x="-16021" y="163983"/>
                        <a:pt x="113805" y="56827"/>
                      </a:cubicBezTo>
                      <a:cubicBezTo>
                        <a:pt x="223342" y="-33661"/>
                        <a:pt x="366694" y="-2133"/>
                        <a:pt x="626916" y="54922"/>
                      </a:cubicBezTo>
                      <a:cubicBezTo>
                        <a:pt x="662254" y="62732"/>
                        <a:pt x="695116" y="69590"/>
                        <a:pt x="725596" y="75972"/>
                      </a:cubicBezTo>
                      <a:cubicBezTo>
                        <a:pt x="917810" y="116263"/>
                        <a:pt x="1023728" y="138456"/>
                        <a:pt x="1064972" y="237992"/>
                      </a:cubicBezTo>
                      <a:cubicBezTo>
                        <a:pt x="1145934" y="433255"/>
                        <a:pt x="944861" y="731006"/>
                        <a:pt x="634537" y="875119"/>
                      </a:cubicBezTo>
                      <a:cubicBezTo>
                        <a:pt x="590245" y="895789"/>
                        <a:pt x="547859" y="904933"/>
                        <a:pt x="507473" y="904933"/>
                      </a:cubicBezTo>
                      <a:close/>
                      <a:moveTo>
                        <a:pt x="78943" y="368199"/>
                      </a:moveTo>
                      <a:cubicBezTo>
                        <a:pt x="207150" y="626231"/>
                        <a:pt x="382314" y="908362"/>
                        <a:pt x="602532" y="806063"/>
                      </a:cubicBezTo>
                      <a:cubicBezTo>
                        <a:pt x="897903" y="668808"/>
                        <a:pt x="1053160" y="408394"/>
                        <a:pt x="994677" y="267234"/>
                      </a:cubicBezTo>
                      <a:cubicBezTo>
                        <a:pt x="969816" y="207227"/>
                        <a:pt x="894093" y="189129"/>
                        <a:pt x="709975" y="150553"/>
                      </a:cubicBezTo>
                      <a:cubicBezTo>
                        <a:pt x="679304" y="144171"/>
                        <a:pt x="646252" y="137218"/>
                        <a:pt x="610629" y="129407"/>
                      </a:cubicBezTo>
                      <a:cubicBezTo>
                        <a:pt x="355931" y="73495"/>
                        <a:pt x="240011" y="51493"/>
                        <a:pt x="162382" y="115596"/>
                      </a:cubicBezTo>
                      <a:cubicBezTo>
                        <a:pt x="71514" y="190558"/>
                        <a:pt x="71800" y="340005"/>
                        <a:pt x="78943" y="368199"/>
                      </a:cubicBezTo>
                      <a:close/>
                      <a:moveTo>
                        <a:pt x="77991" y="366389"/>
                      </a:moveTo>
                      <a:cubicBezTo>
                        <a:pt x="78086" y="366580"/>
                        <a:pt x="78181" y="366675"/>
                        <a:pt x="78181" y="366770"/>
                      </a:cubicBezTo>
                      <a:cubicBezTo>
                        <a:pt x="78086" y="366675"/>
                        <a:pt x="78086" y="366485"/>
                        <a:pt x="77991" y="366389"/>
                      </a:cubicBezTo>
                      <a:lnTo>
                        <a:pt x="77991" y="366389"/>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434" name="Google Shape;1434;p19"/>
              <p:cNvGrpSpPr/>
              <p:nvPr/>
            </p:nvGrpSpPr>
            <p:grpSpPr>
              <a:xfrm>
                <a:off x="8582268" y="2814463"/>
                <a:ext cx="1535608" cy="1410826"/>
                <a:chOff x="8582268" y="2814463"/>
                <a:chExt cx="1535608" cy="1410826"/>
              </a:xfrm>
            </p:grpSpPr>
            <p:sp>
              <p:nvSpPr>
                <p:cNvPr id="1435" name="Google Shape;1435;p19"/>
                <p:cNvSpPr/>
                <p:nvPr/>
              </p:nvSpPr>
              <p:spPr>
                <a:xfrm>
                  <a:off x="8620517" y="2852753"/>
                  <a:ext cx="1460283" cy="1334492"/>
                </a:xfrm>
                <a:custGeom>
                  <a:rect b="b" l="l" r="r" t="t"/>
                  <a:pathLst>
                    <a:path extrusionOk="0" h="1334492" w="1460283">
                      <a:moveTo>
                        <a:pt x="174106" y="1308910"/>
                      </a:moveTo>
                      <a:cubicBezTo>
                        <a:pt x="215635" y="1307005"/>
                        <a:pt x="257164" y="1311006"/>
                        <a:pt x="298693" y="1312815"/>
                      </a:cubicBezTo>
                      <a:cubicBezTo>
                        <a:pt x="403849" y="1317387"/>
                        <a:pt x="508624" y="1326722"/>
                        <a:pt x="613780" y="1331389"/>
                      </a:cubicBezTo>
                      <a:cubicBezTo>
                        <a:pt x="816948" y="1340343"/>
                        <a:pt x="1038119" y="1336533"/>
                        <a:pt x="1217379" y="1227757"/>
                      </a:cubicBezTo>
                      <a:cubicBezTo>
                        <a:pt x="1266147" y="1198134"/>
                        <a:pt x="1310248" y="1161273"/>
                        <a:pt x="1348062" y="1118505"/>
                      </a:cubicBezTo>
                      <a:cubicBezTo>
                        <a:pt x="1543039" y="898001"/>
                        <a:pt x="1448456" y="583962"/>
                        <a:pt x="1331298" y="350409"/>
                      </a:cubicBezTo>
                      <a:cubicBezTo>
                        <a:pt x="1272529" y="233252"/>
                        <a:pt x="1206997" y="93615"/>
                        <a:pt x="1083744" y="32560"/>
                      </a:cubicBezTo>
                      <a:cubicBezTo>
                        <a:pt x="892577" y="-62118"/>
                        <a:pt x="706077" y="69136"/>
                        <a:pt x="555677" y="178102"/>
                      </a:cubicBezTo>
                      <a:cubicBezTo>
                        <a:pt x="514053" y="208296"/>
                        <a:pt x="474715" y="242396"/>
                        <a:pt x="436424" y="276590"/>
                      </a:cubicBezTo>
                      <a:cubicBezTo>
                        <a:pt x="404706" y="304975"/>
                        <a:pt x="373940" y="334407"/>
                        <a:pt x="344222" y="364792"/>
                      </a:cubicBezTo>
                      <a:cubicBezTo>
                        <a:pt x="174011" y="538623"/>
                        <a:pt x="54853" y="745221"/>
                        <a:pt x="1989" y="983155"/>
                      </a:cubicBezTo>
                      <a:cubicBezTo>
                        <a:pt x="-19633" y="1079834"/>
                        <a:pt x="141435" y="1310434"/>
                        <a:pt x="174106" y="130891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36" name="Google Shape;1436;p19"/>
                <p:cNvSpPr/>
                <p:nvPr/>
              </p:nvSpPr>
              <p:spPr>
                <a:xfrm>
                  <a:off x="8582268" y="2814463"/>
                  <a:ext cx="1535608" cy="1410826"/>
                </a:xfrm>
                <a:custGeom>
                  <a:rect b="b" l="l" r="r" t="t"/>
                  <a:pathLst>
                    <a:path extrusionOk="0" h="1410826" w="1535608">
                      <a:moveTo>
                        <a:pt x="775568" y="1410827"/>
                      </a:moveTo>
                      <a:cubicBezTo>
                        <a:pt x="733658" y="1410827"/>
                        <a:pt x="691843" y="1409589"/>
                        <a:pt x="650219" y="1407779"/>
                      </a:cubicBezTo>
                      <a:cubicBezTo>
                        <a:pt x="597641" y="1405493"/>
                        <a:pt x="544587" y="1401969"/>
                        <a:pt x="493152" y="1398539"/>
                      </a:cubicBezTo>
                      <a:cubicBezTo>
                        <a:pt x="441336" y="1395111"/>
                        <a:pt x="387710" y="1391586"/>
                        <a:pt x="335132" y="1389205"/>
                      </a:cubicBezTo>
                      <a:cubicBezTo>
                        <a:pt x="323702" y="1388729"/>
                        <a:pt x="312367" y="1388062"/>
                        <a:pt x="300937" y="1387395"/>
                      </a:cubicBezTo>
                      <a:cubicBezTo>
                        <a:pt x="270743" y="1385681"/>
                        <a:pt x="242358" y="1384062"/>
                        <a:pt x="213974" y="1385300"/>
                      </a:cubicBezTo>
                      <a:lnTo>
                        <a:pt x="213974" y="1385300"/>
                      </a:lnTo>
                      <a:cubicBezTo>
                        <a:pt x="191686" y="1386443"/>
                        <a:pt x="170445" y="1372060"/>
                        <a:pt x="138822" y="1334436"/>
                      </a:cubicBezTo>
                      <a:cubicBezTo>
                        <a:pt x="85291" y="1270809"/>
                        <a:pt x="-18341" y="1108598"/>
                        <a:pt x="2805" y="1013348"/>
                      </a:cubicBezTo>
                      <a:cubicBezTo>
                        <a:pt x="55668" y="775509"/>
                        <a:pt x="174159" y="561292"/>
                        <a:pt x="355039" y="376602"/>
                      </a:cubicBezTo>
                      <a:cubicBezTo>
                        <a:pt x="385233" y="345741"/>
                        <a:pt x="416952" y="315452"/>
                        <a:pt x="449051" y="286686"/>
                      </a:cubicBezTo>
                      <a:cubicBezTo>
                        <a:pt x="486675" y="252968"/>
                        <a:pt x="527537" y="217439"/>
                        <a:pt x="571352" y="185721"/>
                      </a:cubicBezTo>
                      <a:cubicBezTo>
                        <a:pt x="720037" y="77898"/>
                        <a:pt x="923682" y="-69644"/>
                        <a:pt x="1138661" y="36846"/>
                      </a:cubicBezTo>
                      <a:cubicBezTo>
                        <a:pt x="1267820" y="100854"/>
                        <a:pt x="1335638" y="236489"/>
                        <a:pt x="1395455" y="356028"/>
                      </a:cubicBezTo>
                      <a:lnTo>
                        <a:pt x="1403361" y="371744"/>
                      </a:lnTo>
                      <a:cubicBezTo>
                        <a:pt x="1575764" y="715311"/>
                        <a:pt x="1579669" y="995537"/>
                        <a:pt x="1414695" y="1182131"/>
                      </a:cubicBezTo>
                      <a:cubicBezTo>
                        <a:pt x="1374214" y="1227852"/>
                        <a:pt x="1327351" y="1267095"/>
                        <a:pt x="1275249" y="1298717"/>
                      </a:cubicBezTo>
                      <a:cubicBezTo>
                        <a:pt x="1126183" y="1389110"/>
                        <a:pt x="950923" y="1410827"/>
                        <a:pt x="775568" y="1410827"/>
                      </a:cubicBezTo>
                      <a:close/>
                      <a:moveTo>
                        <a:pt x="235405" y="1308623"/>
                      </a:moveTo>
                      <a:cubicBezTo>
                        <a:pt x="259218" y="1308623"/>
                        <a:pt x="282554" y="1309957"/>
                        <a:pt x="305414" y="1311290"/>
                      </a:cubicBezTo>
                      <a:cubicBezTo>
                        <a:pt x="316463" y="1311957"/>
                        <a:pt x="327512" y="1312529"/>
                        <a:pt x="338561" y="1313100"/>
                      </a:cubicBezTo>
                      <a:cubicBezTo>
                        <a:pt x="391996" y="1315386"/>
                        <a:pt x="446003" y="1319006"/>
                        <a:pt x="498296" y="1322435"/>
                      </a:cubicBezTo>
                      <a:cubicBezTo>
                        <a:pt x="549254" y="1325864"/>
                        <a:pt x="601927" y="1329293"/>
                        <a:pt x="653648" y="1331579"/>
                      </a:cubicBezTo>
                      <a:cubicBezTo>
                        <a:pt x="857102" y="1340628"/>
                        <a:pt x="1068462" y="1334913"/>
                        <a:pt x="1235721" y="1233471"/>
                      </a:cubicBezTo>
                      <a:cubicBezTo>
                        <a:pt x="1281250" y="1205849"/>
                        <a:pt x="1322208" y="1171559"/>
                        <a:pt x="1357545" y="1131554"/>
                      </a:cubicBezTo>
                      <a:cubicBezTo>
                        <a:pt x="1502230" y="967914"/>
                        <a:pt x="1494706" y="723693"/>
                        <a:pt x="1335257" y="405844"/>
                      </a:cubicBezTo>
                      <a:lnTo>
                        <a:pt x="1327351" y="390032"/>
                      </a:lnTo>
                      <a:cubicBezTo>
                        <a:pt x="1272868" y="281162"/>
                        <a:pt x="1211146" y="157718"/>
                        <a:pt x="1104848" y="105044"/>
                      </a:cubicBezTo>
                      <a:cubicBezTo>
                        <a:pt x="944256" y="25415"/>
                        <a:pt x="788427" y="122380"/>
                        <a:pt x="616120" y="247348"/>
                      </a:cubicBezTo>
                      <a:cubicBezTo>
                        <a:pt x="575162" y="277066"/>
                        <a:pt x="536110" y="311070"/>
                        <a:pt x="499915" y="343455"/>
                      </a:cubicBezTo>
                      <a:cubicBezTo>
                        <a:pt x="468958" y="371173"/>
                        <a:pt x="438574" y="400224"/>
                        <a:pt x="409522" y="429942"/>
                      </a:cubicBezTo>
                      <a:cubicBezTo>
                        <a:pt x="238739" y="604345"/>
                        <a:pt x="127011" y="806180"/>
                        <a:pt x="77290" y="1029922"/>
                      </a:cubicBezTo>
                      <a:cubicBezTo>
                        <a:pt x="62431" y="1096597"/>
                        <a:pt x="180827" y="1278715"/>
                        <a:pt x="219308" y="1308909"/>
                      </a:cubicBezTo>
                      <a:cubicBezTo>
                        <a:pt x="224642" y="1308719"/>
                        <a:pt x="230071" y="1308623"/>
                        <a:pt x="235405" y="1308623"/>
                      </a:cubicBezTo>
                      <a:close/>
                      <a:moveTo>
                        <a:pt x="210640" y="1309195"/>
                      </a:moveTo>
                      <a:cubicBezTo>
                        <a:pt x="210640" y="1309195"/>
                        <a:pt x="210545" y="1309195"/>
                        <a:pt x="210640" y="1309195"/>
                      </a:cubicBezTo>
                      <a:lnTo>
                        <a:pt x="210640" y="1309195"/>
                      </a:lnTo>
                      <a:cubicBezTo>
                        <a:pt x="210545" y="1309195"/>
                        <a:pt x="210640" y="1309195"/>
                        <a:pt x="210640" y="1309195"/>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grpSp>
          <p:nvGrpSpPr>
            <p:cNvPr id="1437" name="Google Shape;1437;p19"/>
            <p:cNvGrpSpPr/>
            <p:nvPr/>
          </p:nvGrpSpPr>
          <p:grpSpPr>
            <a:xfrm>
              <a:off x="8812053" y="3501675"/>
              <a:ext cx="1171620" cy="1354244"/>
              <a:chOff x="8812053" y="3501675"/>
              <a:chExt cx="1171620" cy="1354244"/>
            </a:xfrm>
          </p:grpSpPr>
          <p:sp>
            <p:nvSpPr>
              <p:cNvPr id="1438" name="Google Shape;1438;p19"/>
              <p:cNvSpPr/>
              <p:nvPr/>
            </p:nvSpPr>
            <p:spPr>
              <a:xfrm>
                <a:off x="9170378" y="3501675"/>
                <a:ext cx="813295" cy="592392"/>
              </a:xfrm>
              <a:custGeom>
                <a:rect b="b" l="l" r="r" t="t"/>
                <a:pathLst>
                  <a:path extrusionOk="0" h="592392" w="813295">
                    <a:moveTo>
                      <a:pt x="1529" y="592169"/>
                    </a:moveTo>
                    <a:cubicBezTo>
                      <a:pt x="36581" y="585883"/>
                      <a:pt x="473779" y="625888"/>
                      <a:pt x="702093" y="426148"/>
                    </a:cubicBezTo>
                    <a:cubicBezTo>
                      <a:pt x="899927" y="253079"/>
                      <a:pt x="773817" y="47054"/>
                      <a:pt x="772292" y="0"/>
                    </a:cubicBezTo>
                    <a:cubicBezTo>
                      <a:pt x="752671" y="126682"/>
                      <a:pt x="742003" y="219456"/>
                      <a:pt x="582269" y="339566"/>
                    </a:cubicBezTo>
                    <a:cubicBezTo>
                      <a:pt x="346335" y="516731"/>
                      <a:pt x="-26855" y="597217"/>
                      <a:pt x="1529" y="592169"/>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39" name="Google Shape;1439;p19"/>
              <p:cNvSpPr/>
              <p:nvPr/>
            </p:nvSpPr>
            <p:spPr>
              <a:xfrm>
                <a:off x="8812053" y="4633150"/>
                <a:ext cx="519969" cy="222769"/>
              </a:xfrm>
              <a:custGeom>
                <a:rect b="b" l="l" r="r" t="t"/>
                <a:pathLst>
                  <a:path extrusionOk="0" h="222769" w="519969">
                    <a:moveTo>
                      <a:pt x="519969" y="79724"/>
                    </a:moveTo>
                    <a:cubicBezTo>
                      <a:pt x="502062" y="107061"/>
                      <a:pt x="445579" y="196596"/>
                      <a:pt x="350234" y="218218"/>
                    </a:cubicBezTo>
                    <a:cubicBezTo>
                      <a:pt x="222409" y="247269"/>
                      <a:pt x="108395" y="132874"/>
                      <a:pt x="0" y="0"/>
                    </a:cubicBezTo>
                    <a:cubicBezTo>
                      <a:pt x="51149" y="34861"/>
                      <a:pt x="162020" y="128302"/>
                      <a:pt x="318135" y="133731"/>
                    </a:cubicBezTo>
                    <a:cubicBezTo>
                      <a:pt x="400716" y="136684"/>
                      <a:pt x="456247" y="107156"/>
                      <a:pt x="519969" y="79724"/>
                    </a:cubicBezTo>
                    <a:close/>
                  </a:path>
                </a:pathLst>
              </a:custGeom>
              <a:solidFill>
                <a:srgbClr val="E6E6E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440" name="Google Shape;1440;p19"/>
            <p:cNvSpPr/>
            <p:nvPr/>
          </p:nvSpPr>
          <p:spPr>
            <a:xfrm>
              <a:off x="7203361" y="2907077"/>
              <a:ext cx="1627085" cy="2083020"/>
            </a:xfrm>
            <a:custGeom>
              <a:rect b="b" l="l" r="r" t="t"/>
              <a:pathLst>
                <a:path extrusionOk="0" h="2083020" w="1627085">
                  <a:moveTo>
                    <a:pt x="793448" y="2048"/>
                  </a:moveTo>
                  <a:cubicBezTo>
                    <a:pt x="541226" y="23384"/>
                    <a:pt x="362918" y="198835"/>
                    <a:pt x="257857" y="342186"/>
                  </a:cubicBezTo>
                  <a:cubicBezTo>
                    <a:pt x="128793" y="518208"/>
                    <a:pt x="38306" y="743379"/>
                    <a:pt x="9826" y="959787"/>
                  </a:cubicBezTo>
                  <a:cubicBezTo>
                    <a:pt x="682" y="1029034"/>
                    <a:pt x="-67613" y="1644730"/>
                    <a:pt x="341010" y="1941910"/>
                  </a:cubicBezTo>
                  <a:cubicBezTo>
                    <a:pt x="474360" y="2038875"/>
                    <a:pt x="632285" y="2087547"/>
                    <a:pt x="797925" y="2082689"/>
                  </a:cubicBezTo>
                  <a:cubicBezTo>
                    <a:pt x="950705" y="2078213"/>
                    <a:pt x="1103201" y="2029254"/>
                    <a:pt x="1239027" y="1941148"/>
                  </a:cubicBezTo>
                  <a:cubicBezTo>
                    <a:pt x="1351518" y="1868186"/>
                    <a:pt x="1432480" y="1772651"/>
                    <a:pt x="1490296" y="1667685"/>
                  </a:cubicBezTo>
                  <a:cubicBezTo>
                    <a:pt x="1658318" y="1362885"/>
                    <a:pt x="1631362" y="978932"/>
                    <a:pt x="1614312" y="840344"/>
                  </a:cubicBezTo>
                  <a:cubicBezTo>
                    <a:pt x="1599548" y="720329"/>
                    <a:pt x="1554495" y="354950"/>
                    <a:pt x="1256934" y="141590"/>
                  </a:cubicBezTo>
                  <a:cubicBezTo>
                    <a:pt x="1112916" y="38624"/>
                    <a:pt x="948324" y="-11001"/>
                    <a:pt x="793448" y="2048"/>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1" name="Google Shape;1441;p19"/>
            <p:cNvSpPr/>
            <p:nvPr/>
          </p:nvSpPr>
          <p:spPr>
            <a:xfrm>
              <a:off x="7221759" y="2043969"/>
              <a:ext cx="1590675" cy="1590675"/>
            </a:xfrm>
            <a:custGeom>
              <a:rect b="b" l="l" r="r" t="t"/>
              <a:pathLst>
                <a:path extrusionOk="0" h="1590675" w="1590675">
                  <a:moveTo>
                    <a:pt x="1590675" y="795337"/>
                  </a:moveTo>
                  <a:cubicBezTo>
                    <a:pt x="1590675" y="1234590"/>
                    <a:pt x="1234590" y="1590675"/>
                    <a:pt x="795338" y="1590675"/>
                  </a:cubicBezTo>
                  <a:cubicBezTo>
                    <a:pt x="356085" y="1590675"/>
                    <a:pt x="0" y="1234590"/>
                    <a:pt x="0" y="795337"/>
                  </a:cubicBezTo>
                  <a:cubicBezTo>
                    <a:pt x="0" y="356085"/>
                    <a:pt x="356085" y="0"/>
                    <a:pt x="795338" y="0"/>
                  </a:cubicBezTo>
                  <a:cubicBezTo>
                    <a:pt x="1234590" y="0"/>
                    <a:pt x="1590675" y="356085"/>
                    <a:pt x="1590675" y="795337"/>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2" name="Google Shape;1442;p19"/>
            <p:cNvSpPr/>
            <p:nvPr/>
          </p:nvSpPr>
          <p:spPr>
            <a:xfrm>
              <a:off x="7289768" y="2857976"/>
              <a:ext cx="1482598" cy="738333"/>
            </a:xfrm>
            <a:custGeom>
              <a:rect b="b" l="l" r="r" t="t"/>
              <a:pathLst>
                <a:path extrusionOk="0" h="738333" w="1482598">
                  <a:moveTo>
                    <a:pt x="1481518" y="92012"/>
                  </a:moveTo>
                  <a:cubicBezTo>
                    <a:pt x="1459611" y="472154"/>
                    <a:pt x="1106233" y="760857"/>
                    <a:pt x="692182" y="736949"/>
                  </a:cubicBezTo>
                  <a:cubicBezTo>
                    <a:pt x="345091" y="716947"/>
                    <a:pt x="68294" y="472345"/>
                    <a:pt x="0" y="173546"/>
                  </a:cubicBezTo>
                  <a:cubicBezTo>
                    <a:pt x="124110" y="397955"/>
                    <a:pt x="368236" y="569405"/>
                    <a:pt x="660368" y="586264"/>
                  </a:cubicBezTo>
                  <a:cubicBezTo>
                    <a:pt x="1062038" y="609409"/>
                    <a:pt x="1409509" y="353377"/>
                    <a:pt x="1480185" y="0"/>
                  </a:cubicBezTo>
                  <a:cubicBezTo>
                    <a:pt x="1482852" y="30385"/>
                    <a:pt x="1483328" y="60960"/>
                    <a:pt x="1481518" y="92012"/>
                  </a:cubicBezTo>
                  <a:close/>
                </a:path>
              </a:pathLst>
            </a:custGeom>
            <a:solidFill>
              <a:srgbClr val="FF943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3" name="Google Shape;1443;p19"/>
            <p:cNvSpPr/>
            <p:nvPr/>
          </p:nvSpPr>
          <p:spPr>
            <a:xfrm>
              <a:off x="7183659" y="2005869"/>
              <a:ext cx="1666875" cy="1666874"/>
            </a:xfrm>
            <a:custGeom>
              <a:rect b="b" l="l" r="r" t="t"/>
              <a:pathLst>
                <a:path extrusionOk="0" h="1666874" w="1666875">
                  <a:moveTo>
                    <a:pt x="833438" y="1666875"/>
                  </a:moveTo>
                  <a:cubicBezTo>
                    <a:pt x="373856" y="1666875"/>
                    <a:pt x="0" y="1293019"/>
                    <a:pt x="0" y="833437"/>
                  </a:cubicBezTo>
                  <a:cubicBezTo>
                    <a:pt x="0" y="373856"/>
                    <a:pt x="373856" y="0"/>
                    <a:pt x="833438" y="0"/>
                  </a:cubicBezTo>
                  <a:cubicBezTo>
                    <a:pt x="1293019" y="0"/>
                    <a:pt x="1666875" y="373856"/>
                    <a:pt x="1666875" y="833437"/>
                  </a:cubicBezTo>
                  <a:cubicBezTo>
                    <a:pt x="1666875" y="1293019"/>
                    <a:pt x="1293019" y="1666875"/>
                    <a:pt x="833438" y="1666875"/>
                  </a:cubicBezTo>
                  <a:close/>
                  <a:moveTo>
                    <a:pt x="833438" y="76200"/>
                  </a:moveTo>
                  <a:cubicBezTo>
                    <a:pt x="415861" y="76200"/>
                    <a:pt x="76200" y="415862"/>
                    <a:pt x="76200" y="833437"/>
                  </a:cubicBezTo>
                  <a:cubicBezTo>
                    <a:pt x="76200" y="1251013"/>
                    <a:pt x="415861" y="1590675"/>
                    <a:pt x="833438" y="1590675"/>
                  </a:cubicBezTo>
                  <a:cubicBezTo>
                    <a:pt x="1251014" y="1590675"/>
                    <a:pt x="1590675" y="1251013"/>
                    <a:pt x="1590675" y="833437"/>
                  </a:cubicBezTo>
                  <a:cubicBezTo>
                    <a:pt x="1590675" y="415862"/>
                    <a:pt x="1251014" y="76200"/>
                    <a:pt x="833438" y="762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444" name="Google Shape;1444;p19"/>
            <p:cNvGrpSpPr/>
            <p:nvPr/>
          </p:nvGrpSpPr>
          <p:grpSpPr>
            <a:xfrm>
              <a:off x="7116984" y="2129694"/>
              <a:ext cx="809625" cy="809624"/>
              <a:chOff x="7116984" y="2129694"/>
              <a:chExt cx="809625" cy="809624"/>
            </a:xfrm>
          </p:grpSpPr>
          <p:sp>
            <p:nvSpPr>
              <p:cNvPr id="1445" name="Google Shape;1445;p19"/>
              <p:cNvSpPr/>
              <p:nvPr/>
            </p:nvSpPr>
            <p:spPr>
              <a:xfrm>
                <a:off x="713603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6" name="Google Shape;1446;p19"/>
              <p:cNvSpPr/>
              <p:nvPr/>
            </p:nvSpPr>
            <p:spPr>
              <a:xfrm>
                <a:off x="711698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447" name="Google Shape;1447;p19"/>
            <p:cNvSpPr/>
            <p:nvPr/>
          </p:nvSpPr>
          <p:spPr>
            <a:xfrm>
              <a:off x="7307484" y="2282189"/>
              <a:ext cx="352425" cy="352425"/>
            </a:xfrm>
            <a:custGeom>
              <a:rect b="b" l="l" r="r" t="t"/>
              <a:pathLst>
                <a:path extrusionOk="0" h="352425" w="352425">
                  <a:moveTo>
                    <a:pt x="176975" y="0"/>
                  </a:moveTo>
                  <a:cubicBezTo>
                    <a:pt x="179546" y="9049"/>
                    <a:pt x="180975" y="18669"/>
                    <a:pt x="180975" y="28575"/>
                  </a:cubicBezTo>
                  <a:cubicBezTo>
                    <a:pt x="180975" y="86487"/>
                    <a:pt x="134112" y="133350"/>
                    <a:pt x="76200" y="133350"/>
                  </a:cubicBezTo>
                  <a:cubicBezTo>
                    <a:pt x="52197" y="133350"/>
                    <a:pt x="30099" y="125158"/>
                    <a:pt x="12382" y="111538"/>
                  </a:cubicBezTo>
                  <a:cubicBezTo>
                    <a:pt x="4476" y="131540"/>
                    <a:pt x="0" y="153352"/>
                    <a:pt x="0" y="176213"/>
                  </a:cubicBezTo>
                  <a:cubicBezTo>
                    <a:pt x="0" y="273558"/>
                    <a:pt x="78867" y="352425"/>
                    <a:pt x="176213" y="352425"/>
                  </a:cubicBezTo>
                  <a:cubicBezTo>
                    <a:pt x="273558" y="352425"/>
                    <a:pt x="352425" y="273558"/>
                    <a:pt x="352425" y="176213"/>
                  </a:cubicBezTo>
                  <a:cubicBezTo>
                    <a:pt x="352425" y="79058"/>
                    <a:pt x="273939" y="381"/>
                    <a:pt x="176975" y="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8" name="Google Shape;1448;p19"/>
            <p:cNvSpPr/>
            <p:nvPr/>
          </p:nvSpPr>
          <p:spPr>
            <a:xfrm>
              <a:off x="7678996" y="3158431"/>
              <a:ext cx="657225" cy="219228"/>
            </a:xfrm>
            <a:custGeom>
              <a:rect b="b" l="l" r="r" t="t"/>
              <a:pathLst>
                <a:path extrusionOk="0" h="219228" w="657225">
                  <a:moveTo>
                    <a:pt x="332671" y="219229"/>
                  </a:moveTo>
                  <a:cubicBezTo>
                    <a:pt x="143886" y="219229"/>
                    <a:pt x="29681" y="88546"/>
                    <a:pt x="8345" y="61876"/>
                  </a:cubicBezTo>
                  <a:cubicBezTo>
                    <a:pt x="-4799" y="45397"/>
                    <a:pt x="-2133" y="21490"/>
                    <a:pt x="14346" y="8345"/>
                  </a:cubicBezTo>
                  <a:cubicBezTo>
                    <a:pt x="30824" y="-4799"/>
                    <a:pt x="54732" y="-2132"/>
                    <a:pt x="67877" y="14346"/>
                  </a:cubicBezTo>
                  <a:cubicBezTo>
                    <a:pt x="78735" y="27967"/>
                    <a:pt x="178748" y="147315"/>
                    <a:pt x="341911" y="142933"/>
                  </a:cubicBezTo>
                  <a:cubicBezTo>
                    <a:pt x="480785" y="139123"/>
                    <a:pt x="566986" y="50160"/>
                    <a:pt x="590132" y="23014"/>
                  </a:cubicBezTo>
                  <a:cubicBezTo>
                    <a:pt x="603753" y="7012"/>
                    <a:pt x="627851" y="5107"/>
                    <a:pt x="643853" y="18727"/>
                  </a:cubicBezTo>
                  <a:cubicBezTo>
                    <a:pt x="659855" y="32348"/>
                    <a:pt x="661760" y="56446"/>
                    <a:pt x="648139" y="72448"/>
                  </a:cubicBezTo>
                  <a:cubicBezTo>
                    <a:pt x="619850" y="105691"/>
                    <a:pt x="514313" y="214561"/>
                    <a:pt x="343911" y="219229"/>
                  </a:cubicBezTo>
                  <a:cubicBezTo>
                    <a:pt x="340101" y="219133"/>
                    <a:pt x="336386" y="219229"/>
                    <a:pt x="332671" y="21922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49" name="Google Shape;1449;p19"/>
            <p:cNvSpPr/>
            <p:nvPr/>
          </p:nvSpPr>
          <p:spPr>
            <a:xfrm>
              <a:off x="8075911" y="1590589"/>
              <a:ext cx="625535" cy="472502"/>
            </a:xfrm>
            <a:custGeom>
              <a:rect b="b" l="l" r="r" t="t"/>
              <a:pathLst>
                <a:path extrusionOk="0" h="472502" w="625535">
                  <a:moveTo>
                    <a:pt x="598411" y="29517"/>
                  </a:moveTo>
                  <a:cubicBezTo>
                    <a:pt x="580885" y="11039"/>
                    <a:pt x="556596" y="5610"/>
                    <a:pt x="532307" y="2181"/>
                  </a:cubicBezTo>
                  <a:cubicBezTo>
                    <a:pt x="518020" y="180"/>
                    <a:pt x="503828" y="-772"/>
                    <a:pt x="489445" y="752"/>
                  </a:cubicBezTo>
                  <a:cubicBezTo>
                    <a:pt x="474776" y="2276"/>
                    <a:pt x="460298" y="4562"/>
                    <a:pt x="445915" y="7610"/>
                  </a:cubicBezTo>
                  <a:cubicBezTo>
                    <a:pt x="438581" y="9229"/>
                    <a:pt x="430961" y="9896"/>
                    <a:pt x="423627" y="11706"/>
                  </a:cubicBezTo>
                  <a:cubicBezTo>
                    <a:pt x="362762" y="22659"/>
                    <a:pt x="252082" y="54663"/>
                    <a:pt x="155118" y="147818"/>
                  </a:cubicBezTo>
                  <a:cubicBezTo>
                    <a:pt x="41008" y="257355"/>
                    <a:pt x="9099" y="391086"/>
                    <a:pt x="146" y="456237"/>
                  </a:cubicBezTo>
                  <a:cubicBezTo>
                    <a:pt x="-997" y="464238"/>
                    <a:pt x="4717" y="471573"/>
                    <a:pt x="12814" y="472430"/>
                  </a:cubicBezTo>
                  <a:cubicBezTo>
                    <a:pt x="20434" y="473192"/>
                    <a:pt x="27387" y="467858"/>
                    <a:pt x="28435" y="460238"/>
                  </a:cubicBezTo>
                  <a:cubicBezTo>
                    <a:pt x="36817" y="398706"/>
                    <a:pt x="66916" y="272024"/>
                    <a:pt x="174929" y="168392"/>
                  </a:cubicBezTo>
                  <a:cubicBezTo>
                    <a:pt x="263798" y="83048"/>
                    <a:pt x="364191" y="34280"/>
                    <a:pt x="423341" y="40757"/>
                  </a:cubicBezTo>
                  <a:cubicBezTo>
                    <a:pt x="446963" y="43329"/>
                    <a:pt x="466966" y="64188"/>
                    <a:pt x="476491" y="84762"/>
                  </a:cubicBezTo>
                  <a:cubicBezTo>
                    <a:pt x="481920" y="96478"/>
                    <a:pt x="487159" y="108289"/>
                    <a:pt x="493160" y="119719"/>
                  </a:cubicBezTo>
                  <a:cubicBezTo>
                    <a:pt x="497255" y="127434"/>
                    <a:pt x="501732" y="135150"/>
                    <a:pt x="507637" y="141627"/>
                  </a:cubicBezTo>
                  <a:cubicBezTo>
                    <a:pt x="511828" y="146199"/>
                    <a:pt x="516781" y="150009"/>
                    <a:pt x="522115" y="153247"/>
                  </a:cubicBezTo>
                  <a:cubicBezTo>
                    <a:pt x="546214" y="167725"/>
                    <a:pt x="585266" y="166106"/>
                    <a:pt x="607840" y="143722"/>
                  </a:cubicBezTo>
                  <a:cubicBezTo>
                    <a:pt x="638892" y="113147"/>
                    <a:pt x="624795" y="57235"/>
                    <a:pt x="598411"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50" name="Google Shape;1450;p19"/>
            <p:cNvSpPr/>
            <p:nvPr/>
          </p:nvSpPr>
          <p:spPr>
            <a:xfrm>
              <a:off x="7352083" y="1590589"/>
              <a:ext cx="625535" cy="472502"/>
            </a:xfrm>
            <a:custGeom>
              <a:rect b="b" l="l" r="r" t="t"/>
              <a:pathLst>
                <a:path extrusionOk="0" h="472502" w="625535">
                  <a:moveTo>
                    <a:pt x="27124" y="29517"/>
                  </a:moveTo>
                  <a:cubicBezTo>
                    <a:pt x="44650" y="11039"/>
                    <a:pt x="68939" y="5610"/>
                    <a:pt x="93228" y="2181"/>
                  </a:cubicBezTo>
                  <a:cubicBezTo>
                    <a:pt x="107515" y="180"/>
                    <a:pt x="121708" y="-772"/>
                    <a:pt x="136090" y="752"/>
                  </a:cubicBezTo>
                  <a:cubicBezTo>
                    <a:pt x="150759" y="2276"/>
                    <a:pt x="165237" y="4562"/>
                    <a:pt x="179619" y="7610"/>
                  </a:cubicBezTo>
                  <a:cubicBezTo>
                    <a:pt x="186954" y="9229"/>
                    <a:pt x="194574" y="9896"/>
                    <a:pt x="201908" y="11706"/>
                  </a:cubicBezTo>
                  <a:cubicBezTo>
                    <a:pt x="262773" y="22659"/>
                    <a:pt x="373454" y="54663"/>
                    <a:pt x="470418" y="147818"/>
                  </a:cubicBezTo>
                  <a:cubicBezTo>
                    <a:pt x="584527" y="257355"/>
                    <a:pt x="616436" y="391086"/>
                    <a:pt x="625390" y="456237"/>
                  </a:cubicBezTo>
                  <a:cubicBezTo>
                    <a:pt x="626533" y="464238"/>
                    <a:pt x="620818" y="471573"/>
                    <a:pt x="612722" y="472430"/>
                  </a:cubicBezTo>
                  <a:cubicBezTo>
                    <a:pt x="605102" y="473192"/>
                    <a:pt x="598148" y="467858"/>
                    <a:pt x="597100" y="460238"/>
                  </a:cubicBezTo>
                  <a:cubicBezTo>
                    <a:pt x="588718" y="398706"/>
                    <a:pt x="558620" y="272024"/>
                    <a:pt x="450606" y="168392"/>
                  </a:cubicBezTo>
                  <a:cubicBezTo>
                    <a:pt x="361737" y="83048"/>
                    <a:pt x="261344" y="34280"/>
                    <a:pt x="202194" y="40757"/>
                  </a:cubicBezTo>
                  <a:cubicBezTo>
                    <a:pt x="178572" y="43329"/>
                    <a:pt x="158570" y="64188"/>
                    <a:pt x="149045" y="84762"/>
                  </a:cubicBezTo>
                  <a:cubicBezTo>
                    <a:pt x="143615" y="96478"/>
                    <a:pt x="138377" y="108289"/>
                    <a:pt x="132376" y="119719"/>
                  </a:cubicBezTo>
                  <a:cubicBezTo>
                    <a:pt x="128280" y="127434"/>
                    <a:pt x="123803" y="135150"/>
                    <a:pt x="117898" y="141627"/>
                  </a:cubicBezTo>
                  <a:cubicBezTo>
                    <a:pt x="113707" y="146199"/>
                    <a:pt x="108753" y="150009"/>
                    <a:pt x="103419" y="153247"/>
                  </a:cubicBezTo>
                  <a:cubicBezTo>
                    <a:pt x="79322" y="167725"/>
                    <a:pt x="40269" y="166106"/>
                    <a:pt x="17694" y="143722"/>
                  </a:cubicBezTo>
                  <a:cubicBezTo>
                    <a:pt x="-13357" y="113147"/>
                    <a:pt x="740" y="57235"/>
                    <a:pt x="27124" y="29517"/>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51" name="Google Shape;1451;p19"/>
            <p:cNvSpPr/>
            <p:nvPr/>
          </p:nvSpPr>
          <p:spPr>
            <a:xfrm>
              <a:off x="7319867" y="4312062"/>
              <a:ext cx="1390459" cy="469070"/>
            </a:xfrm>
            <a:custGeom>
              <a:rect b="b" l="l" r="r" t="t"/>
              <a:pathLst>
                <a:path extrusionOk="0" h="469070" w="1390459">
                  <a:moveTo>
                    <a:pt x="148209" y="359474"/>
                  </a:moveTo>
                  <a:cubicBezTo>
                    <a:pt x="111062" y="305657"/>
                    <a:pt x="69914" y="234505"/>
                    <a:pt x="37433" y="146113"/>
                  </a:cubicBezTo>
                  <a:cubicBezTo>
                    <a:pt x="20384" y="99727"/>
                    <a:pt x="8477" y="56102"/>
                    <a:pt x="0" y="16669"/>
                  </a:cubicBezTo>
                  <a:cubicBezTo>
                    <a:pt x="31338" y="36957"/>
                    <a:pt x="67056" y="50578"/>
                    <a:pt x="102108" y="62770"/>
                  </a:cubicBezTo>
                  <a:cubicBezTo>
                    <a:pt x="148971" y="79058"/>
                    <a:pt x="197072" y="92202"/>
                    <a:pt x="245364" y="103632"/>
                  </a:cubicBezTo>
                  <a:cubicBezTo>
                    <a:pt x="348234" y="128111"/>
                    <a:pt x="452533" y="146018"/>
                    <a:pt x="557975" y="153162"/>
                  </a:cubicBezTo>
                  <a:cubicBezTo>
                    <a:pt x="662654" y="160306"/>
                    <a:pt x="767905" y="157925"/>
                    <a:pt x="872109" y="146113"/>
                  </a:cubicBezTo>
                  <a:cubicBezTo>
                    <a:pt x="954977" y="136779"/>
                    <a:pt x="1037273" y="121634"/>
                    <a:pt x="1117854" y="99917"/>
                  </a:cubicBezTo>
                  <a:cubicBezTo>
                    <a:pt x="1231582" y="69247"/>
                    <a:pt x="1323880" y="31242"/>
                    <a:pt x="1390459" y="0"/>
                  </a:cubicBezTo>
                  <a:cubicBezTo>
                    <a:pt x="1373410" y="64389"/>
                    <a:pt x="1344073" y="148685"/>
                    <a:pt x="1291304" y="238982"/>
                  </a:cubicBezTo>
                  <a:cubicBezTo>
                    <a:pt x="1249489" y="310515"/>
                    <a:pt x="1204246" y="366617"/>
                    <a:pt x="1165098" y="408718"/>
                  </a:cubicBezTo>
                  <a:cubicBezTo>
                    <a:pt x="1053560" y="439484"/>
                    <a:pt x="900970" y="459962"/>
                    <a:pt x="719328" y="467487"/>
                  </a:cubicBezTo>
                  <a:cubicBezTo>
                    <a:pt x="407670" y="480727"/>
                    <a:pt x="275082" y="407956"/>
                    <a:pt x="148209" y="359474"/>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52" name="Google Shape;1452;p19"/>
            <p:cNvSpPr/>
            <p:nvPr/>
          </p:nvSpPr>
          <p:spPr>
            <a:xfrm>
              <a:off x="7285133" y="3706082"/>
              <a:ext cx="1470967" cy="472319"/>
            </a:xfrm>
            <a:custGeom>
              <a:rect b="b" l="l" r="r" t="t"/>
              <a:pathLst>
                <a:path extrusionOk="0" h="472319" w="1470967">
                  <a:moveTo>
                    <a:pt x="4159" y="322993"/>
                  </a:moveTo>
                  <a:cubicBezTo>
                    <a:pt x="-8224" y="207359"/>
                    <a:pt x="9016" y="97250"/>
                    <a:pt x="29971" y="0"/>
                  </a:cubicBezTo>
                  <a:cubicBezTo>
                    <a:pt x="156940" y="62960"/>
                    <a:pt x="395445" y="160592"/>
                    <a:pt x="709580" y="168021"/>
                  </a:cubicBezTo>
                  <a:cubicBezTo>
                    <a:pt x="1047718" y="175927"/>
                    <a:pt x="1323561" y="63246"/>
                    <a:pt x="1453768" y="1810"/>
                  </a:cubicBezTo>
                  <a:cubicBezTo>
                    <a:pt x="1460436" y="48958"/>
                    <a:pt x="1462627" y="109347"/>
                    <a:pt x="1468246" y="172879"/>
                  </a:cubicBezTo>
                  <a:cubicBezTo>
                    <a:pt x="1472913" y="226886"/>
                    <a:pt x="1471009" y="274511"/>
                    <a:pt x="1466818" y="313468"/>
                  </a:cubicBezTo>
                  <a:cubicBezTo>
                    <a:pt x="1325562" y="376809"/>
                    <a:pt x="1074102" y="467868"/>
                    <a:pt x="748537" y="472154"/>
                  </a:cubicBezTo>
                  <a:cubicBezTo>
                    <a:pt x="410019" y="476726"/>
                    <a:pt x="147795" y="385191"/>
                    <a:pt x="4159" y="322993"/>
                  </a:cubicBezTo>
                  <a:close/>
                </a:path>
              </a:pathLst>
            </a:custGeom>
            <a:solidFill>
              <a:srgbClr val="FCCC1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53" name="Google Shape;1453;p19"/>
            <p:cNvSpPr/>
            <p:nvPr/>
          </p:nvSpPr>
          <p:spPr>
            <a:xfrm>
              <a:off x="7926600" y="4930050"/>
              <a:ext cx="199304" cy="333375"/>
            </a:xfrm>
            <a:custGeom>
              <a:rect b="b" l="l" r="r" t="t"/>
              <a:pathLst>
                <a:path extrusionOk="0" h="333375" w="237267">
                  <a:moveTo>
                    <a:pt x="0" y="0"/>
                  </a:moveTo>
                  <a:lnTo>
                    <a:pt x="114300" y="333375"/>
                  </a:lnTo>
                  <a:lnTo>
                    <a:pt x="237268" y="0"/>
                  </a:ln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nvGrpSpPr>
            <p:cNvPr id="1454" name="Google Shape;1454;p19"/>
            <p:cNvGrpSpPr/>
            <p:nvPr/>
          </p:nvGrpSpPr>
          <p:grpSpPr>
            <a:xfrm>
              <a:off x="8164734" y="2129694"/>
              <a:ext cx="809625" cy="809624"/>
              <a:chOff x="8164734" y="2129694"/>
              <a:chExt cx="809625" cy="809624"/>
            </a:xfrm>
          </p:grpSpPr>
          <p:sp>
            <p:nvSpPr>
              <p:cNvPr id="1455" name="Google Shape;1455;p19"/>
              <p:cNvSpPr/>
              <p:nvPr/>
            </p:nvSpPr>
            <p:spPr>
              <a:xfrm>
                <a:off x="8183784" y="2148744"/>
                <a:ext cx="771525" cy="771525"/>
              </a:xfrm>
              <a:custGeom>
                <a:rect b="b" l="l" r="r" t="t"/>
                <a:pathLst>
                  <a:path extrusionOk="0" h="771525" w="771525">
                    <a:moveTo>
                      <a:pt x="771525" y="385762"/>
                    </a:moveTo>
                    <a:cubicBezTo>
                      <a:pt x="771525" y="598813"/>
                      <a:pt x="598814" y="771525"/>
                      <a:pt x="385763" y="771525"/>
                    </a:cubicBezTo>
                    <a:cubicBezTo>
                      <a:pt x="172712" y="771525"/>
                      <a:pt x="0" y="598813"/>
                      <a:pt x="0" y="385762"/>
                    </a:cubicBezTo>
                    <a:cubicBezTo>
                      <a:pt x="0" y="172712"/>
                      <a:pt x="172712" y="0"/>
                      <a:pt x="385763" y="0"/>
                    </a:cubicBezTo>
                    <a:cubicBezTo>
                      <a:pt x="598814" y="0"/>
                      <a:pt x="771525" y="172712"/>
                      <a:pt x="771525" y="38576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56" name="Google Shape;1456;p19"/>
              <p:cNvSpPr/>
              <p:nvPr/>
            </p:nvSpPr>
            <p:spPr>
              <a:xfrm>
                <a:off x="8164734" y="2129694"/>
                <a:ext cx="809625" cy="809624"/>
              </a:xfrm>
              <a:custGeom>
                <a:rect b="b" l="l" r="r" t="t"/>
                <a:pathLst>
                  <a:path extrusionOk="0" h="809624" w="809625">
                    <a:moveTo>
                      <a:pt x="404813" y="809625"/>
                    </a:moveTo>
                    <a:cubicBezTo>
                      <a:pt x="181642" y="809625"/>
                      <a:pt x="0" y="627983"/>
                      <a:pt x="0" y="404812"/>
                    </a:cubicBezTo>
                    <a:cubicBezTo>
                      <a:pt x="0" y="181642"/>
                      <a:pt x="181642" y="0"/>
                      <a:pt x="404813" y="0"/>
                    </a:cubicBezTo>
                    <a:cubicBezTo>
                      <a:pt x="627983" y="0"/>
                      <a:pt x="809625" y="181642"/>
                      <a:pt x="809625" y="404812"/>
                    </a:cubicBezTo>
                    <a:cubicBezTo>
                      <a:pt x="809625" y="627983"/>
                      <a:pt x="628079" y="809625"/>
                      <a:pt x="404813" y="809625"/>
                    </a:cubicBezTo>
                    <a:close/>
                    <a:moveTo>
                      <a:pt x="404813" y="38100"/>
                    </a:moveTo>
                    <a:cubicBezTo>
                      <a:pt x="202597" y="38100"/>
                      <a:pt x="38100" y="202597"/>
                      <a:pt x="38100" y="404812"/>
                    </a:cubicBezTo>
                    <a:cubicBezTo>
                      <a:pt x="38100" y="607028"/>
                      <a:pt x="202597" y="771525"/>
                      <a:pt x="404813" y="771525"/>
                    </a:cubicBezTo>
                    <a:cubicBezTo>
                      <a:pt x="607028" y="771525"/>
                      <a:pt x="771525" y="607028"/>
                      <a:pt x="771525" y="404812"/>
                    </a:cubicBezTo>
                    <a:cubicBezTo>
                      <a:pt x="771525" y="202597"/>
                      <a:pt x="607028" y="38100"/>
                      <a:pt x="404813" y="38100"/>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457" name="Google Shape;1457;p19"/>
            <p:cNvSpPr/>
            <p:nvPr/>
          </p:nvSpPr>
          <p:spPr>
            <a:xfrm>
              <a:off x="8439804" y="2284316"/>
              <a:ext cx="352490" cy="352406"/>
            </a:xfrm>
            <a:custGeom>
              <a:rect b="b" l="l" r="r" t="t"/>
              <a:pathLst>
                <a:path extrusionOk="0" h="352406" w="352490">
                  <a:moveTo>
                    <a:pt x="341960" y="116269"/>
                  </a:moveTo>
                  <a:cubicBezTo>
                    <a:pt x="334340" y="121793"/>
                    <a:pt x="325863" y="126461"/>
                    <a:pt x="316528" y="129890"/>
                  </a:cubicBezTo>
                  <a:cubicBezTo>
                    <a:pt x="262141" y="149797"/>
                    <a:pt x="202038" y="121793"/>
                    <a:pt x="182130" y="67501"/>
                  </a:cubicBezTo>
                  <a:cubicBezTo>
                    <a:pt x="173844" y="44927"/>
                    <a:pt x="173939" y="21400"/>
                    <a:pt x="180701" y="64"/>
                  </a:cubicBezTo>
                  <a:cubicBezTo>
                    <a:pt x="159175" y="-508"/>
                    <a:pt x="137172" y="2731"/>
                    <a:pt x="115741" y="10637"/>
                  </a:cubicBezTo>
                  <a:cubicBezTo>
                    <a:pt x="24301" y="44069"/>
                    <a:pt x="-22657" y="145320"/>
                    <a:pt x="10776" y="236665"/>
                  </a:cubicBezTo>
                  <a:cubicBezTo>
                    <a:pt x="44209" y="328105"/>
                    <a:pt x="145459" y="375063"/>
                    <a:pt x="236804" y="341630"/>
                  </a:cubicBezTo>
                  <a:cubicBezTo>
                    <a:pt x="327958" y="308293"/>
                    <a:pt x="374916" y="207518"/>
                    <a:pt x="341960" y="116269"/>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1" name="Shape 1461"/>
        <p:cNvGrpSpPr/>
        <p:nvPr/>
      </p:nvGrpSpPr>
      <p:grpSpPr>
        <a:xfrm>
          <a:off x="0" y="0"/>
          <a:ext cx="0" cy="0"/>
          <a:chOff x="0" y="0"/>
          <a:chExt cx="0" cy="0"/>
        </a:xfrm>
      </p:grpSpPr>
      <p:sp>
        <p:nvSpPr>
          <p:cNvPr id="1462" name="Google Shape;1462;p20"/>
          <p:cNvSpPr txBox="1"/>
          <p:nvPr>
            <p:ph idx="1" type="body"/>
          </p:nvPr>
        </p:nvSpPr>
        <p:spPr>
          <a:xfrm>
            <a:off x="3207950" y="4089075"/>
            <a:ext cx="7389300" cy="7635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Add a brief introduction of your section here: Let’s dive in and get to know some interesting facts about animals!</a:t>
            </a:r>
            <a:endParaRPr/>
          </a:p>
        </p:txBody>
      </p:sp>
      <p:sp>
        <p:nvSpPr>
          <p:cNvPr id="1463" name="Google Shape;1463;p20"/>
          <p:cNvSpPr txBox="1"/>
          <p:nvPr>
            <p:ph type="title"/>
          </p:nvPr>
        </p:nvSpPr>
        <p:spPr>
          <a:xfrm>
            <a:off x="3207950" y="2005425"/>
            <a:ext cx="7389300" cy="20661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We will talk about this first.</a:t>
            </a:r>
            <a:endParaRPr/>
          </a:p>
        </p:txBody>
      </p:sp>
      <p:sp>
        <p:nvSpPr>
          <p:cNvPr id="1464" name="Google Shape;1464;p20"/>
          <p:cNvSpPr/>
          <p:nvPr/>
        </p:nvSpPr>
        <p:spPr>
          <a:xfrm>
            <a:off x="1171225" y="1178925"/>
            <a:ext cx="1404551" cy="1123051"/>
          </a:xfrm>
          <a:prstGeom prst="rect">
            <a:avLst/>
          </a:prstGeom>
        </p:spPr>
        <p:txBody>
          <a:bodyPr>
            <a:prstTxWarp prst="textPlain"/>
          </a:bodyPr>
          <a:lstStyle/>
          <a:p>
            <a:pPr lvl="0" algn="ctr"/>
            <a:r>
              <a:rPr b="1" i="0">
                <a:ln cap="flat" cmpd="sng" w="38100">
                  <a:solidFill>
                    <a:schemeClr val="accent3"/>
                  </a:solidFill>
                  <a:prstDash val="solid"/>
                  <a:round/>
                  <a:headEnd len="sm" w="sm" type="none"/>
                  <a:tailEnd len="sm" w="sm" type="none"/>
                </a:ln>
                <a:solidFill>
                  <a:srgbClr val="FFFFFF"/>
                </a:solidFill>
                <a:latin typeface="Chelsea Market"/>
              </a:rPr>
              <a:t>01</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8" name="Shape 1468"/>
        <p:cNvGrpSpPr/>
        <p:nvPr/>
      </p:nvGrpSpPr>
      <p:grpSpPr>
        <a:xfrm>
          <a:off x="0" y="0"/>
          <a:ext cx="0" cy="0"/>
          <a:chOff x="0" y="0"/>
          <a:chExt cx="0" cy="0"/>
        </a:xfrm>
      </p:grpSpPr>
      <p:sp>
        <p:nvSpPr>
          <p:cNvPr id="1469" name="Google Shape;1469;p21"/>
          <p:cNvSpPr txBox="1"/>
          <p:nvPr>
            <p:ph type="title"/>
          </p:nvPr>
        </p:nvSpPr>
        <p:spPr>
          <a:xfrm>
            <a:off x="2199000" y="845500"/>
            <a:ext cx="77940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Did you know?</a:t>
            </a:r>
            <a:endParaRPr/>
          </a:p>
        </p:txBody>
      </p:sp>
      <p:sp>
        <p:nvSpPr>
          <p:cNvPr id="1470" name="Google Shape;1470;p21"/>
          <p:cNvSpPr txBox="1"/>
          <p:nvPr>
            <p:ph idx="1" type="subTitle"/>
          </p:nvPr>
        </p:nvSpPr>
        <p:spPr>
          <a:xfrm>
            <a:off x="2199000" y="1666700"/>
            <a:ext cx="7794000" cy="5781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
              <a:t>Some facts </a:t>
            </a:r>
            <a:r>
              <a:rPr lang="en"/>
              <a:t>about</a:t>
            </a:r>
            <a:r>
              <a:rPr lang="en"/>
              <a:t> bees.</a:t>
            </a:r>
            <a:endParaRPr/>
          </a:p>
        </p:txBody>
      </p:sp>
      <p:sp>
        <p:nvSpPr>
          <p:cNvPr id="1471" name="Google Shape;1471;p21"/>
          <p:cNvSpPr txBox="1"/>
          <p:nvPr>
            <p:ph idx="2" type="body"/>
          </p:nvPr>
        </p:nvSpPr>
        <p:spPr>
          <a:xfrm>
            <a:off x="2199000" y="2434550"/>
            <a:ext cx="7794000" cy="35574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 A honey bee can fly up to 15 miles per hour.</a:t>
            </a:r>
            <a:endParaRPr/>
          </a:p>
          <a:p>
            <a:pPr indent="0" lvl="0" marL="0" rtl="0" algn="ctr">
              <a:spcBef>
                <a:spcPts val="2100"/>
              </a:spcBef>
              <a:spcAft>
                <a:spcPts val="0"/>
              </a:spcAft>
              <a:buNone/>
            </a:pPr>
            <a:r>
              <a:rPr lang="en"/>
              <a:t>• A honey bee worker only makes an average of 1/12 of a teaspoon in her lifetime.</a:t>
            </a:r>
            <a:endParaRPr/>
          </a:p>
          <a:p>
            <a:pPr indent="0" lvl="0" marL="0" rtl="0" algn="ctr">
              <a:spcBef>
                <a:spcPts val="2100"/>
              </a:spcBef>
              <a:spcAft>
                <a:spcPts val="0"/>
              </a:spcAft>
              <a:buNone/>
            </a:pPr>
            <a:r>
              <a:rPr lang="en"/>
              <a:t>• One ounce of honey would fuel a bees flight around the world.</a:t>
            </a:r>
            <a:endParaRPr/>
          </a:p>
          <a:p>
            <a:pPr indent="0" lvl="0" marL="0" rtl="0" algn="ctr">
              <a:spcBef>
                <a:spcPts val="2100"/>
              </a:spcBef>
              <a:spcAft>
                <a:spcPts val="0"/>
              </a:spcAft>
              <a:buNone/>
            </a:pPr>
            <a:r>
              <a:rPr lang="en"/>
              <a:t>• A pound honey is made by 2 million flower visits. The bees fly 55,000 miles back and forth to bring that honey.</a:t>
            </a:r>
            <a:endParaRPr/>
          </a:p>
          <a:p>
            <a:pPr indent="0" lvl="0" marL="0" rtl="0" algn="ctr">
              <a:spcBef>
                <a:spcPts val="2100"/>
              </a:spcBef>
              <a:spcAft>
                <a:spcPts val="2100"/>
              </a:spcAft>
              <a:buNone/>
            </a:pPr>
            <a:r>
              <a:rPr lang="en"/>
              <a:t>• A honey bee visits 50-100 flowers in one trip.</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5" name="Shape 1475"/>
        <p:cNvGrpSpPr/>
        <p:nvPr/>
      </p:nvGrpSpPr>
      <p:grpSpPr>
        <a:xfrm>
          <a:off x="0" y="0"/>
          <a:ext cx="0" cy="0"/>
          <a:chOff x="0" y="0"/>
          <a:chExt cx="0" cy="0"/>
        </a:xfrm>
      </p:grpSpPr>
      <p:sp>
        <p:nvSpPr>
          <p:cNvPr id="1476" name="Google Shape;1476;p22"/>
          <p:cNvSpPr txBox="1"/>
          <p:nvPr>
            <p:ph type="title"/>
          </p:nvPr>
        </p:nvSpPr>
        <p:spPr>
          <a:xfrm>
            <a:off x="873350" y="836300"/>
            <a:ext cx="10551900" cy="7635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Did you know?</a:t>
            </a:r>
            <a:endParaRPr/>
          </a:p>
        </p:txBody>
      </p:sp>
      <p:sp>
        <p:nvSpPr>
          <p:cNvPr id="1477" name="Google Shape;1477;p22"/>
          <p:cNvSpPr txBox="1"/>
          <p:nvPr>
            <p:ph idx="4" type="body"/>
          </p:nvPr>
        </p:nvSpPr>
        <p:spPr>
          <a:xfrm>
            <a:off x="6464146" y="2739050"/>
            <a:ext cx="4961100" cy="31185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Did you know that a cat uses its whiskers as feelers to determine if a space is too small to squeeze through?</a:t>
            </a:r>
            <a:endParaRPr/>
          </a:p>
          <a:p>
            <a:pPr indent="0" lvl="0" marL="0" rtl="0" algn="l">
              <a:spcBef>
                <a:spcPts val="2100"/>
              </a:spcBef>
              <a:spcAft>
                <a:spcPts val="2100"/>
              </a:spcAft>
              <a:buNone/>
            </a:pPr>
            <a:r>
              <a:rPr lang="en"/>
              <a:t>Also, cats love to sleep. A fifteen-year-old cat has probably spent ten years of its life sleeping.</a:t>
            </a:r>
            <a:endParaRPr/>
          </a:p>
        </p:txBody>
      </p:sp>
      <p:sp>
        <p:nvSpPr>
          <p:cNvPr id="1478" name="Google Shape;1478;p22"/>
          <p:cNvSpPr txBox="1"/>
          <p:nvPr>
            <p:ph idx="3" type="body"/>
          </p:nvPr>
        </p:nvSpPr>
        <p:spPr>
          <a:xfrm>
            <a:off x="873350" y="2750800"/>
            <a:ext cx="4960800" cy="31185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Did you know that dogs can smell your feelings?</a:t>
            </a:r>
            <a:endParaRPr/>
          </a:p>
          <a:p>
            <a:pPr indent="0" lvl="0" marL="0" rtl="0" algn="l">
              <a:spcBef>
                <a:spcPts val="2100"/>
              </a:spcBef>
              <a:spcAft>
                <a:spcPts val="0"/>
              </a:spcAft>
              <a:buNone/>
            </a:pPr>
            <a:r>
              <a:rPr lang="en"/>
              <a:t>Dogs can pick up on subtle changes in your scent, which can help him figure out how you are feeling, such as by smelling your perspiration when you become nervous or fearful.</a:t>
            </a:r>
            <a:endParaRPr/>
          </a:p>
          <a:p>
            <a:pPr indent="0" lvl="0" marL="0" rtl="0" algn="l">
              <a:spcBef>
                <a:spcPts val="2100"/>
              </a:spcBef>
              <a:spcAft>
                <a:spcPts val="2100"/>
              </a:spcAft>
              <a:buNone/>
            </a:pPr>
            <a:r>
              <a:t/>
            </a:r>
            <a:endParaRPr/>
          </a:p>
        </p:txBody>
      </p:sp>
      <p:sp>
        <p:nvSpPr>
          <p:cNvPr id="1479" name="Google Shape;1479;p22"/>
          <p:cNvSpPr txBox="1"/>
          <p:nvPr>
            <p:ph idx="1" type="subTitle"/>
          </p:nvPr>
        </p:nvSpPr>
        <p:spPr>
          <a:xfrm>
            <a:off x="873360" y="1813775"/>
            <a:ext cx="4961100" cy="7179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A m</a:t>
            </a:r>
            <a:r>
              <a:rPr lang="en"/>
              <a:t>an's best friend...</a:t>
            </a:r>
            <a:endParaRPr/>
          </a:p>
        </p:txBody>
      </p:sp>
      <p:sp>
        <p:nvSpPr>
          <p:cNvPr id="1480" name="Google Shape;1480;p22"/>
          <p:cNvSpPr txBox="1"/>
          <p:nvPr>
            <p:ph idx="2" type="subTitle"/>
          </p:nvPr>
        </p:nvSpPr>
        <p:spPr>
          <a:xfrm>
            <a:off x="6464155" y="1813775"/>
            <a:ext cx="4960800" cy="717900"/>
          </a:xfrm>
          <a:prstGeom prst="rect">
            <a:avLst/>
          </a:prstGeom>
        </p:spPr>
        <p:txBody>
          <a:bodyPr anchorCtr="0" anchor="t" bIns="121900" lIns="121900" spcFirstLastPara="1" rIns="121900" wrap="square" tIns="121900">
            <a:noAutofit/>
          </a:bodyPr>
          <a:lstStyle/>
          <a:p>
            <a:pPr indent="0" lvl="0" marL="0" rtl="0" algn="l">
              <a:spcBef>
                <a:spcPts val="0"/>
              </a:spcBef>
              <a:spcAft>
                <a:spcPts val="2100"/>
              </a:spcAft>
              <a:buNone/>
            </a:pPr>
            <a:r>
              <a:rPr lang="en"/>
              <a:t>Mmm, can I fit in?...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4" name="Shape 1484"/>
        <p:cNvGrpSpPr/>
        <p:nvPr/>
      </p:nvGrpSpPr>
      <p:grpSpPr>
        <a:xfrm>
          <a:off x="0" y="0"/>
          <a:ext cx="0" cy="0"/>
          <a:chOff x="0" y="0"/>
          <a:chExt cx="0" cy="0"/>
        </a:xfrm>
      </p:grpSpPr>
      <p:sp>
        <p:nvSpPr>
          <p:cNvPr id="1485" name="Google Shape;1485;p23"/>
          <p:cNvSpPr txBox="1"/>
          <p:nvPr>
            <p:ph type="title"/>
          </p:nvPr>
        </p:nvSpPr>
        <p:spPr>
          <a:xfrm>
            <a:off x="1920125" y="2102125"/>
            <a:ext cx="8411100" cy="31608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Clearly, animals know more than we think, and think a great deal more than we know.</a:t>
            </a:r>
            <a:endParaRPr/>
          </a:p>
        </p:txBody>
      </p:sp>
      <p:sp>
        <p:nvSpPr>
          <p:cNvPr id="1486" name="Google Shape;1486;p23"/>
          <p:cNvSpPr txBox="1"/>
          <p:nvPr>
            <p:ph idx="1" type="subTitle"/>
          </p:nvPr>
        </p:nvSpPr>
        <p:spPr>
          <a:xfrm>
            <a:off x="1520825" y="5309875"/>
            <a:ext cx="9197100" cy="4686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None/>
            </a:pPr>
            <a:r>
              <a:rPr lang="en"/>
              <a:t>Irene M. Pepperberg</a:t>
            </a:r>
            <a:endParaRPr/>
          </a:p>
        </p:txBody>
      </p:sp>
      <p:grpSp>
        <p:nvGrpSpPr>
          <p:cNvPr id="1487" name="Google Shape;1487;p23"/>
          <p:cNvGrpSpPr/>
          <p:nvPr/>
        </p:nvGrpSpPr>
        <p:grpSpPr>
          <a:xfrm rot="10800000">
            <a:off x="5402802" y="1183176"/>
            <a:ext cx="1237846" cy="872004"/>
            <a:chOff x="621403" y="597265"/>
            <a:chExt cx="1588204" cy="1118814"/>
          </a:xfrm>
        </p:grpSpPr>
        <p:sp>
          <p:nvSpPr>
            <p:cNvPr id="1488" name="Google Shape;1488;p23"/>
            <p:cNvSpPr/>
            <p:nvPr/>
          </p:nvSpPr>
          <p:spPr>
            <a:xfrm>
              <a:off x="1448058"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381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9" name="Google Shape;1489;p23"/>
            <p:cNvSpPr/>
            <p:nvPr/>
          </p:nvSpPr>
          <p:spPr>
            <a:xfrm>
              <a:off x="621403"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381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3" name="Shape 1493"/>
        <p:cNvGrpSpPr/>
        <p:nvPr/>
      </p:nvGrpSpPr>
      <p:grpSpPr>
        <a:xfrm>
          <a:off x="0" y="0"/>
          <a:ext cx="0" cy="0"/>
          <a:chOff x="0" y="0"/>
          <a:chExt cx="0" cy="0"/>
        </a:xfrm>
      </p:grpSpPr>
      <p:sp>
        <p:nvSpPr>
          <p:cNvPr id="1494" name="Google Shape;1494;p24"/>
          <p:cNvSpPr txBox="1"/>
          <p:nvPr>
            <p:ph type="title"/>
          </p:nvPr>
        </p:nvSpPr>
        <p:spPr>
          <a:xfrm>
            <a:off x="371375" y="197125"/>
            <a:ext cx="11413500" cy="9252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Today is </a:t>
            </a:r>
            <a:r>
              <a:rPr lang="en">
                <a:highlight>
                  <a:schemeClr val="accent1"/>
                </a:highlight>
              </a:rPr>
              <a:t>Monday January 9th.</a:t>
            </a:r>
            <a:endParaRPr>
              <a:highlight>
                <a:schemeClr val="accent1"/>
              </a:highlight>
            </a:endParaRPr>
          </a:p>
        </p:txBody>
      </p:sp>
      <p:sp>
        <p:nvSpPr>
          <p:cNvPr id="1495" name="Google Shape;1495;p24"/>
          <p:cNvSpPr txBox="1"/>
          <p:nvPr>
            <p:ph idx="4294967295" type="body"/>
          </p:nvPr>
        </p:nvSpPr>
        <p:spPr>
          <a:xfrm>
            <a:off x="371375" y="1830625"/>
            <a:ext cx="3144300" cy="470700"/>
          </a:xfrm>
          <a:prstGeom prst="rect">
            <a:avLst/>
          </a:prstGeom>
        </p:spPr>
        <p:txBody>
          <a:bodyPr anchorCtr="0" anchor="ctr" bIns="121900" lIns="121900" spcFirstLastPara="1" rIns="121900" wrap="square" tIns="121900">
            <a:noAutofit/>
          </a:bodyPr>
          <a:lstStyle/>
          <a:p>
            <a:pPr indent="0" lvl="0" marL="0" rtl="0" algn="ctr">
              <a:lnSpc>
                <a:spcPct val="100000"/>
              </a:lnSpc>
              <a:spcBef>
                <a:spcPts val="0"/>
              </a:spcBef>
              <a:spcAft>
                <a:spcPts val="0"/>
              </a:spcAft>
              <a:buNone/>
            </a:pPr>
            <a:r>
              <a:rPr b="1" lang="en" sz="2400">
                <a:solidFill>
                  <a:schemeClr val="accent3"/>
                </a:solidFill>
                <a:latin typeface="Chelsea Market"/>
                <a:ea typeface="Chelsea Market"/>
                <a:cs typeface="Chelsea Market"/>
                <a:sym typeface="Chelsea Market"/>
              </a:rPr>
              <a:t>Announcements</a:t>
            </a:r>
            <a:endParaRPr b="1" sz="2400">
              <a:solidFill>
                <a:schemeClr val="accent3"/>
              </a:solidFill>
              <a:latin typeface="Chelsea Market"/>
              <a:ea typeface="Chelsea Market"/>
              <a:cs typeface="Chelsea Market"/>
              <a:sym typeface="Chelsea Market"/>
            </a:endParaRPr>
          </a:p>
        </p:txBody>
      </p:sp>
      <p:sp>
        <p:nvSpPr>
          <p:cNvPr id="1496" name="Google Shape;1496;p24"/>
          <p:cNvSpPr txBox="1"/>
          <p:nvPr>
            <p:ph idx="4294967295" type="body"/>
          </p:nvPr>
        </p:nvSpPr>
        <p:spPr>
          <a:xfrm>
            <a:off x="575100" y="2453725"/>
            <a:ext cx="2820000" cy="3251400"/>
          </a:xfrm>
          <a:prstGeom prst="rect">
            <a:avLst/>
          </a:prstGeom>
        </p:spPr>
        <p:txBody>
          <a:bodyPr anchorCtr="0" anchor="t" bIns="121900" lIns="121900" spcFirstLastPara="1" rIns="121900" wrap="square" tIns="121900">
            <a:noAutofit/>
          </a:bodyPr>
          <a:lstStyle/>
          <a:p>
            <a:pPr indent="0" lvl="0" marL="0" rtl="0" algn="l">
              <a:lnSpc>
                <a:spcPct val="100000"/>
              </a:lnSpc>
              <a:spcBef>
                <a:spcPts val="0"/>
              </a:spcBef>
              <a:spcAft>
                <a:spcPts val="0"/>
              </a:spcAft>
              <a:buNone/>
            </a:pPr>
            <a:r>
              <a:rPr lang="en" sz="1600"/>
              <a:t>Lorem ipsum dolor sit amet, consectetuer adipiscing elit. </a:t>
            </a:r>
            <a:endParaRPr sz="1600"/>
          </a:p>
          <a:p>
            <a:pPr indent="0" lvl="0" marL="0" rtl="0" algn="l">
              <a:lnSpc>
                <a:spcPct val="100000"/>
              </a:lnSpc>
              <a:spcBef>
                <a:spcPts val="1000"/>
              </a:spcBef>
              <a:spcAft>
                <a:spcPts val="0"/>
              </a:spcAft>
              <a:buNone/>
            </a:pPr>
            <a:r>
              <a:rPr lang="en" sz="1600"/>
              <a:t>Aenean commodo ligula eget dolor. Aenean massa.</a:t>
            </a:r>
            <a:endParaRPr sz="1600"/>
          </a:p>
          <a:p>
            <a:pPr indent="0" lvl="0" marL="0" rtl="0" algn="l">
              <a:lnSpc>
                <a:spcPct val="100000"/>
              </a:lnSpc>
              <a:spcBef>
                <a:spcPts val="1000"/>
              </a:spcBef>
              <a:spcAft>
                <a:spcPts val="0"/>
              </a:spcAft>
              <a:buClr>
                <a:schemeClr val="hlink"/>
              </a:buClr>
              <a:buSzPts val="1100"/>
              <a:buFont typeface="Arial"/>
              <a:buNone/>
            </a:pPr>
            <a:r>
              <a:rPr lang="en" sz="1600"/>
              <a:t>Lorem ipsum dolor sit amet, consectetuer adipiscing elit. </a:t>
            </a:r>
            <a:endParaRPr sz="1600"/>
          </a:p>
          <a:p>
            <a:pPr indent="0" lvl="0" marL="0" rtl="0" algn="l">
              <a:lnSpc>
                <a:spcPct val="100000"/>
              </a:lnSpc>
              <a:spcBef>
                <a:spcPts val="1000"/>
              </a:spcBef>
              <a:spcAft>
                <a:spcPts val="1000"/>
              </a:spcAft>
              <a:buClr>
                <a:schemeClr val="hlink"/>
              </a:buClr>
              <a:buSzPts val="1100"/>
              <a:buFont typeface="Arial"/>
              <a:buNone/>
            </a:pPr>
            <a:r>
              <a:rPr lang="en" sz="1600"/>
              <a:t>Aenean commodo ligula eget dolor. Aenean massa.</a:t>
            </a:r>
            <a:endParaRPr sz="1600"/>
          </a:p>
        </p:txBody>
      </p:sp>
      <p:grpSp>
        <p:nvGrpSpPr>
          <p:cNvPr id="1497" name="Google Shape;1497;p24"/>
          <p:cNvGrpSpPr/>
          <p:nvPr/>
        </p:nvGrpSpPr>
        <p:grpSpPr>
          <a:xfrm>
            <a:off x="2580324" y="5516101"/>
            <a:ext cx="871731" cy="824153"/>
            <a:chOff x="587049" y="1548451"/>
            <a:chExt cx="871731" cy="824153"/>
          </a:xfrm>
        </p:grpSpPr>
        <p:grpSp>
          <p:nvGrpSpPr>
            <p:cNvPr id="1498" name="Google Shape;1498;p24"/>
            <p:cNvGrpSpPr/>
            <p:nvPr/>
          </p:nvGrpSpPr>
          <p:grpSpPr>
            <a:xfrm>
              <a:off x="830712" y="1548451"/>
              <a:ext cx="407220" cy="445591"/>
              <a:chOff x="1443353" y="1700811"/>
              <a:chExt cx="983623" cy="1076308"/>
            </a:xfrm>
          </p:grpSpPr>
          <p:sp>
            <p:nvSpPr>
              <p:cNvPr id="1499" name="Google Shape;1499;p24"/>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00" name="Google Shape;1500;p24"/>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501" name="Google Shape;1501;p24"/>
            <p:cNvGrpSpPr/>
            <p:nvPr/>
          </p:nvGrpSpPr>
          <p:grpSpPr>
            <a:xfrm>
              <a:off x="1051560" y="1927013"/>
              <a:ext cx="407220" cy="445591"/>
              <a:chOff x="2471261" y="1700811"/>
              <a:chExt cx="983623" cy="1076308"/>
            </a:xfrm>
          </p:grpSpPr>
          <p:sp>
            <p:nvSpPr>
              <p:cNvPr id="1502" name="Google Shape;1502;p24"/>
              <p:cNvSpPr/>
              <p:nvPr/>
            </p:nvSpPr>
            <p:spPr>
              <a:xfrm>
                <a:off x="2471261"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03" name="Google Shape;1503;p24"/>
              <p:cNvSpPr/>
              <p:nvPr/>
            </p:nvSpPr>
            <p:spPr>
              <a:xfrm>
                <a:off x="2534184" y="2395843"/>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1504" name="Google Shape;1504;p24"/>
            <p:cNvGrpSpPr/>
            <p:nvPr/>
          </p:nvGrpSpPr>
          <p:grpSpPr>
            <a:xfrm>
              <a:off x="587049" y="1927013"/>
              <a:ext cx="407220" cy="445591"/>
              <a:chOff x="1443353" y="1700811"/>
              <a:chExt cx="983623" cy="1076308"/>
            </a:xfrm>
          </p:grpSpPr>
          <p:sp>
            <p:nvSpPr>
              <p:cNvPr id="1505" name="Google Shape;1505;p24"/>
              <p:cNvSpPr/>
              <p:nvPr/>
            </p:nvSpPr>
            <p:spPr>
              <a:xfrm>
                <a:off x="1443353" y="1700811"/>
                <a:ext cx="983623" cy="1076308"/>
              </a:xfrm>
              <a:custGeom>
                <a:rect b="b" l="l" r="r" t="t"/>
                <a:pathLst>
                  <a:path extrusionOk="0" h="2928728" w="2676525">
                    <a:moveTo>
                      <a:pt x="1203008" y="20961"/>
                    </a:moveTo>
                    <a:lnTo>
                      <a:pt x="84773" y="646753"/>
                    </a:lnTo>
                    <a:cubicBezTo>
                      <a:pt x="32385" y="676281"/>
                      <a:pt x="0" y="731526"/>
                      <a:pt x="0" y="791533"/>
                    </a:cubicBezTo>
                    <a:lnTo>
                      <a:pt x="0" y="2089791"/>
                    </a:lnTo>
                    <a:cubicBezTo>
                      <a:pt x="0" y="2147894"/>
                      <a:pt x="30480" y="2202186"/>
                      <a:pt x="80963" y="2231714"/>
                    </a:cubicBezTo>
                    <a:lnTo>
                      <a:pt x="1202055" y="2905131"/>
                    </a:lnTo>
                    <a:cubicBezTo>
                      <a:pt x="1252538" y="2935611"/>
                      <a:pt x="1316355" y="2936563"/>
                      <a:pt x="1367790" y="2907988"/>
                    </a:cubicBezTo>
                    <a:lnTo>
                      <a:pt x="2590800" y="2231714"/>
                    </a:lnTo>
                    <a:cubicBezTo>
                      <a:pt x="2643188" y="2202186"/>
                      <a:pt x="2676525" y="2146941"/>
                      <a:pt x="2676525" y="2086934"/>
                    </a:cubicBezTo>
                    <a:lnTo>
                      <a:pt x="2676525" y="860114"/>
                    </a:lnTo>
                    <a:cubicBezTo>
                      <a:pt x="2676525" y="800106"/>
                      <a:pt x="2644140" y="744861"/>
                      <a:pt x="2592705" y="715333"/>
                    </a:cubicBezTo>
                    <a:lnTo>
                      <a:pt x="1364933" y="21913"/>
                    </a:lnTo>
                    <a:cubicBezTo>
                      <a:pt x="1314450" y="-6662"/>
                      <a:pt x="1253490" y="-7614"/>
                      <a:pt x="1203008" y="20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06" name="Google Shape;1506;p24"/>
              <p:cNvSpPr/>
              <p:nvPr/>
            </p:nvSpPr>
            <p:spPr>
              <a:xfrm>
                <a:off x="1515958" y="2395842"/>
                <a:ext cx="427954" cy="289419"/>
              </a:xfrm>
              <a:custGeom>
                <a:rect b="b" l="l" r="r" t="t"/>
                <a:pathLst>
                  <a:path extrusionOk="0" h="787535" w="1164500">
                    <a:moveTo>
                      <a:pt x="16871" y="96668"/>
                    </a:moveTo>
                    <a:cubicBezTo>
                      <a:pt x="197846" y="277643"/>
                      <a:pt x="788396" y="649118"/>
                      <a:pt x="1112246" y="782468"/>
                    </a:cubicBezTo>
                    <a:cubicBezTo>
                      <a:pt x="1264646" y="845333"/>
                      <a:pt x="1069383" y="306218"/>
                      <a:pt x="712196" y="115718"/>
                    </a:cubicBezTo>
                    <a:cubicBezTo>
                      <a:pt x="395013" y="-53827"/>
                      <a:pt x="-97429" y="-16680"/>
                      <a:pt x="16871" y="9666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sp>
        <p:nvSpPr>
          <p:cNvPr id="1507" name="Google Shape;1507;p24"/>
          <p:cNvSpPr txBox="1"/>
          <p:nvPr/>
        </p:nvSpPr>
        <p:spPr>
          <a:xfrm>
            <a:off x="3878775" y="4302725"/>
            <a:ext cx="4448100" cy="470700"/>
          </a:xfrm>
          <a:prstGeom prst="rect">
            <a:avLst/>
          </a:prstGeom>
          <a:noFill/>
          <a:ln>
            <a:noFill/>
          </a:ln>
        </p:spPr>
        <p:txBody>
          <a:bodyPr anchorCtr="0" anchor="ctr" bIns="121900" lIns="121900" spcFirstLastPara="1" rIns="121900" wrap="square" tIns="121900">
            <a:noAutofit/>
          </a:bodyPr>
          <a:lstStyle/>
          <a:p>
            <a:pPr indent="0" lvl="0" marL="0" marR="0" rtl="0" algn="ctr">
              <a:lnSpc>
                <a:spcPct val="100000"/>
              </a:lnSpc>
              <a:spcBef>
                <a:spcPts val="0"/>
              </a:spcBef>
              <a:spcAft>
                <a:spcPts val="0"/>
              </a:spcAft>
              <a:buNone/>
            </a:pPr>
            <a:r>
              <a:rPr b="1" lang="en" sz="2500">
                <a:solidFill>
                  <a:schemeClr val="dk1"/>
                </a:solidFill>
                <a:highlight>
                  <a:schemeClr val="accent1"/>
                </a:highlight>
                <a:latin typeface="Chelsea Market"/>
                <a:ea typeface="Chelsea Market"/>
                <a:cs typeface="Chelsea Market"/>
                <a:sym typeface="Chelsea Market"/>
              </a:rPr>
              <a:t>Would you rather...</a:t>
            </a:r>
            <a:endParaRPr b="1" sz="2500">
              <a:solidFill>
                <a:schemeClr val="dk1"/>
              </a:solidFill>
              <a:highlight>
                <a:schemeClr val="accent1"/>
              </a:highlight>
              <a:latin typeface="Chelsea Market"/>
              <a:ea typeface="Chelsea Market"/>
              <a:cs typeface="Chelsea Market"/>
              <a:sym typeface="Chelsea Market"/>
            </a:endParaRPr>
          </a:p>
        </p:txBody>
      </p:sp>
      <p:pic>
        <p:nvPicPr>
          <p:cNvPr id="1508" name="Google Shape;1508;p24"/>
          <p:cNvPicPr preferRelativeResize="0"/>
          <p:nvPr/>
        </p:nvPicPr>
        <p:blipFill rotWithShape="1">
          <a:blip r:embed="rId3">
            <a:alphaModFix/>
          </a:blip>
          <a:srcRect b="11994" l="23037" r="23645" t="11994"/>
          <a:stretch/>
        </p:blipFill>
        <p:spPr>
          <a:xfrm>
            <a:off x="4789425" y="5017350"/>
            <a:ext cx="1306500" cy="1096200"/>
          </a:xfrm>
          <a:prstGeom prst="hexagon">
            <a:avLst>
              <a:gd fmla="val 25000" name="adj"/>
              <a:gd fmla="val 115470" name="vf"/>
            </a:avLst>
          </a:prstGeom>
          <a:noFill/>
          <a:ln>
            <a:noFill/>
          </a:ln>
        </p:spPr>
      </p:pic>
      <p:pic>
        <p:nvPicPr>
          <p:cNvPr id="1509" name="Google Shape;1509;p24"/>
          <p:cNvPicPr preferRelativeResize="0"/>
          <p:nvPr/>
        </p:nvPicPr>
        <p:blipFill rotWithShape="1">
          <a:blip r:embed="rId3">
            <a:alphaModFix/>
          </a:blip>
          <a:srcRect b="11994" l="23037" r="23645" t="11994"/>
          <a:stretch/>
        </p:blipFill>
        <p:spPr>
          <a:xfrm>
            <a:off x="6168350" y="5017350"/>
            <a:ext cx="1306500" cy="1096200"/>
          </a:xfrm>
          <a:prstGeom prst="hexagon">
            <a:avLst>
              <a:gd fmla="val 25000" name="adj"/>
              <a:gd fmla="val 115470" name="vf"/>
            </a:avLst>
          </a:prstGeom>
          <a:noFill/>
          <a:ln>
            <a:noFill/>
          </a:ln>
        </p:spPr>
      </p:pic>
      <p:sp>
        <p:nvSpPr>
          <p:cNvPr id="1510" name="Google Shape;1510;p24"/>
          <p:cNvSpPr txBox="1"/>
          <p:nvPr>
            <p:ph idx="4294967295" type="body"/>
          </p:nvPr>
        </p:nvSpPr>
        <p:spPr>
          <a:xfrm>
            <a:off x="4460325" y="1570375"/>
            <a:ext cx="3144300" cy="470700"/>
          </a:xfrm>
          <a:prstGeom prst="rect">
            <a:avLst/>
          </a:prstGeom>
        </p:spPr>
        <p:txBody>
          <a:bodyPr anchorCtr="0" anchor="ctr" bIns="121900" lIns="121900" spcFirstLastPara="1" rIns="121900" wrap="square" tIns="121900">
            <a:noAutofit/>
          </a:bodyPr>
          <a:lstStyle/>
          <a:p>
            <a:pPr indent="0" lvl="0" marL="0" rtl="0" algn="ctr">
              <a:lnSpc>
                <a:spcPct val="100000"/>
              </a:lnSpc>
              <a:spcBef>
                <a:spcPts val="0"/>
              </a:spcBef>
              <a:spcAft>
                <a:spcPts val="0"/>
              </a:spcAft>
              <a:buNone/>
            </a:pPr>
            <a:r>
              <a:rPr b="1" lang="en" sz="2400">
                <a:solidFill>
                  <a:schemeClr val="accent3"/>
                </a:solidFill>
                <a:latin typeface="Chelsea Market"/>
                <a:ea typeface="Chelsea Market"/>
                <a:cs typeface="Chelsea Market"/>
                <a:sym typeface="Chelsea Market"/>
              </a:rPr>
              <a:t>Quote of the day</a:t>
            </a:r>
            <a:endParaRPr b="1" sz="2400">
              <a:solidFill>
                <a:schemeClr val="accent3"/>
              </a:solidFill>
              <a:latin typeface="Chelsea Market"/>
              <a:ea typeface="Chelsea Market"/>
              <a:cs typeface="Chelsea Market"/>
              <a:sym typeface="Chelsea Market"/>
            </a:endParaRPr>
          </a:p>
        </p:txBody>
      </p:sp>
      <p:sp>
        <p:nvSpPr>
          <p:cNvPr id="1511" name="Google Shape;1511;p24"/>
          <p:cNvSpPr txBox="1"/>
          <p:nvPr>
            <p:ph idx="4294967295" type="body"/>
          </p:nvPr>
        </p:nvSpPr>
        <p:spPr>
          <a:xfrm>
            <a:off x="4478775" y="2225125"/>
            <a:ext cx="3259800" cy="966900"/>
          </a:xfrm>
          <a:prstGeom prst="rect">
            <a:avLst/>
          </a:prstGeom>
        </p:spPr>
        <p:txBody>
          <a:bodyPr anchorCtr="0" anchor="t" bIns="121900" lIns="121900" spcFirstLastPara="1" rIns="121900" wrap="square" tIns="121900">
            <a:noAutofit/>
          </a:bodyPr>
          <a:lstStyle/>
          <a:p>
            <a:pPr indent="0" lvl="0" marL="0" rtl="0" algn="ctr">
              <a:lnSpc>
                <a:spcPct val="100000"/>
              </a:lnSpc>
              <a:spcBef>
                <a:spcPts val="0"/>
              </a:spcBef>
              <a:spcAft>
                <a:spcPts val="1000"/>
              </a:spcAft>
              <a:buClr>
                <a:schemeClr val="hlink"/>
              </a:buClr>
              <a:buSzPts val="1100"/>
              <a:buFont typeface="Arial"/>
              <a:buNone/>
            </a:pPr>
            <a:r>
              <a:rPr i="1" lang="en" sz="1600"/>
              <a:t>Do the best you can until you know better. Then when you know better, do better.</a:t>
            </a:r>
            <a:endParaRPr i="1" sz="1600"/>
          </a:p>
        </p:txBody>
      </p:sp>
      <p:grpSp>
        <p:nvGrpSpPr>
          <p:cNvPr id="1512" name="Google Shape;1512;p24"/>
          <p:cNvGrpSpPr/>
          <p:nvPr/>
        </p:nvGrpSpPr>
        <p:grpSpPr>
          <a:xfrm>
            <a:off x="7336881" y="2855367"/>
            <a:ext cx="477891" cy="336651"/>
            <a:chOff x="621403" y="597265"/>
            <a:chExt cx="1588204" cy="1118814"/>
          </a:xfrm>
        </p:grpSpPr>
        <p:sp>
          <p:nvSpPr>
            <p:cNvPr id="1513" name="Google Shape;1513;p24"/>
            <p:cNvSpPr/>
            <p:nvPr/>
          </p:nvSpPr>
          <p:spPr>
            <a:xfrm>
              <a:off x="1448058"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190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4" name="Google Shape;1514;p24"/>
            <p:cNvSpPr/>
            <p:nvPr/>
          </p:nvSpPr>
          <p:spPr>
            <a:xfrm>
              <a:off x="621403"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190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515" name="Google Shape;1515;p24"/>
          <p:cNvGrpSpPr/>
          <p:nvPr/>
        </p:nvGrpSpPr>
        <p:grpSpPr>
          <a:xfrm rot="10800000">
            <a:off x="4242131" y="2225117"/>
            <a:ext cx="477891" cy="336651"/>
            <a:chOff x="621403" y="597265"/>
            <a:chExt cx="1588204" cy="1118814"/>
          </a:xfrm>
        </p:grpSpPr>
        <p:sp>
          <p:nvSpPr>
            <p:cNvPr id="1516" name="Google Shape;1516;p24"/>
            <p:cNvSpPr/>
            <p:nvPr/>
          </p:nvSpPr>
          <p:spPr>
            <a:xfrm>
              <a:off x="1448058"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190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7" name="Google Shape;1517;p24"/>
            <p:cNvSpPr/>
            <p:nvPr/>
          </p:nvSpPr>
          <p:spPr>
            <a:xfrm>
              <a:off x="621403" y="597265"/>
              <a:ext cx="761549" cy="1118814"/>
            </a:xfrm>
            <a:custGeom>
              <a:rect b="b" l="l" r="r" t="t"/>
              <a:pathLst>
                <a:path extrusionOk="0" h="1118814" w="761549">
                  <a:moveTo>
                    <a:pt x="-524" y="1117297"/>
                  </a:moveTo>
                  <a:lnTo>
                    <a:pt x="-524" y="996558"/>
                  </a:lnTo>
                  <a:cubicBezTo>
                    <a:pt x="160246" y="977266"/>
                    <a:pt x="278895" y="901864"/>
                    <a:pt x="338058" y="740612"/>
                  </a:cubicBezTo>
                  <a:cubicBezTo>
                    <a:pt x="312656" y="732412"/>
                    <a:pt x="292400" y="726464"/>
                    <a:pt x="272463" y="719551"/>
                  </a:cubicBezTo>
                  <a:cubicBezTo>
                    <a:pt x="93848" y="657011"/>
                    <a:pt x="-5830" y="480325"/>
                    <a:pt x="31308" y="291741"/>
                  </a:cubicBezTo>
                  <a:cubicBezTo>
                    <a:pt x="64909" y="120199"/>
                    <a:pt x="237095" y="-11311"/>
                    <a:pt x="412334" y="425"/>
                  </a:cubicBezTo>
                  <a:cubicBezTo>
                    <a:pt x="596255" y="11358"/>
                    <a:pt x="744051" y="156019"/>
                    <a:pt x="758954" y="339651"/>
                  </a:cubicBezTo>
                  <a:cubicBezTo>
                    <a:pt x="792877" y="741255"/>
                    <a:pt x="404456" y="1143502"/>
                    <a:pt x="-524" y="1117297"/>
                  </a:cubicBezTo>
                  <a:close/>
                </a:path>
              </a:pathLst>
            </a:custGeom>
            <a:solidFill>
              <a:schemeClr val="accent1"/>
            </a:solidFill>
            <a:ln cap="flat" cmpd="sng" w="190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518" name="Google Shape;1518;p24"/>
          <p:cNvSpPr txBox="1"/>
          <p:nvPr/>
        </p:nvSpPr>
        <p:spPr>
          <a:xfrm>
            <a:off x="3878775" y="3259138"/>
            <a:ext cx="3000000" cy="34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a:solidFill>
                  <a:srgbClr val="181818"/>
                </a:solidFill>
                <a:latin typeface="Merriweather"/>
                <a:ea typeface="Merriweather"/>
                <a:cs typeface="Merriweather"/>
                <a:sym typeface="Merriweather"/>
              </a:rPr>
              <a:t>― </a:t>
            </a:r>
            <a:r>
              <a:rPr b="1" lang="en" sz="1050">
                <a:solidFill>
                  <a:srgbClr val="333333"/>
                </a:solidFill>
                <a:latin typeface="Lato"/>
                <a:ea typeface="Lato"/>
                <a:cs typeface="Lato"/>
                <a:sym typeface="Lato"/>
              </a:rPr>
              <a:t>Maya Angelou</a:t>
            </a:r>
            <a:endParaRPr/>
          </a:p>
        </p:txBody>
      </p:sp>
      <p:sp>
        <p:nvSpPr>
          <p:cNvPr id="1519" name="Google Shape;1519;p24"/>
          <p:cNvSpPr txBox="1"/>
          <p:nvPr>
            <p:ph idx="4294967295" type="body"/>
          </p:nvPr>
        </p:nvSpPr>
        <p:spPr>
          <a:xfrm>
            <a:off x="8826975" y="2052425"/>
            <a:ext cx="2679900" cy="470700"/>
          </a:xfrm>
          <a:prstGeom prst="rect">
            <a:avLst/>
          </a:prstGeom>
        </p:spPr>
        <p:txBody>
          <a:bodyPr anchorCtr="0" anchor="ctr" bIns="121900" lIns="121900" spcFirstLastPara="1" rIns="121900" wrap="square" tIns="121900">
            <a:noAutofit/>
          </a:bodyPr>
          <a:lstStyle/>
          <a:p>
            <a:pPr indent="0" lvl="0" marL="0" rtl="0" algn="ctr">
              <a:lnSpc>
                <a:spcPct val="100000"/>
              </a:lnSpc>
              <a:spcBef>
                <a:spcPts val="0"/>
              </a:spcBef>
              <a:spcAft>
                <a:spcPts val="0"/>
              </a:spcAft>
              <a:buNone/>
            </a:pPr>
            <a:r>
              <a:rPr b="1" lang="en" sz="2500">
                <a:solidFill>
                  <a:schemeClr val="dk1"/>
                </a:solidFill>
                <a:latin typeface="Chelsea Market"/>
                <a:ea typeface="Chelsea Market"/>
                <a:cs typeface="Chelsea Market"/>
                <a:sym typeface="Chelsea Market"/>
              </a:rPr>
              <a:t>Check List</a:t>
            </a:r>
            <a:endParaRPr b="1" sz="2500">
              <a:solidFill>
                <a:schemeClr val="dk1"/>
              </a:solidFill>
              <a:latin typeface="Chelsea Market"/>
              <a:ea typeface="Chelsea Market"/>
              <a:cs typeface="Chelsea Market"/>
              <a:sym typeface="Chelsea Market"/>
            </a:endParaRPr>
          </a:p>
        </p:txBody>
      </p:sp>
      <p:sp>
        <p:nvSpPr>
          <p:cNvPr id="1520" name="Google Shape;1520;p24"/>
          <p:cNvSpPr txBox="1"/>
          <p:nvPr>
            <p:ph idx="4294967295" type="body"/>
          </p:nvPr>
        </p:nvSpPr>
        <p:spPr>
          <a:xfrm>
            <a:off x="9178600" y="2770725"/>
            <a:ext cx="2480700" cy="2040000"/>
          </a:xfrm>
          <a:prstGeom prst="rect">
            <a:avLst/>
          </a:prstGeom>
        </p:spPr>
        <p:txBody>
          <a:bodyPr anchorCtr="0" anchor="t" bIns="121900" lIns="121900" spcFirstLastPara="1" rIns="121900" wrap="square" tIns="121900">
            <a:noAutofit/>
          </a:bodyPr>
          <a:lstStyle/>
          <a:p>
            <a:pPr indent="0" lvl="0" marL="0" rtl="0" algn="l">
              <a:lnSpc>
                <a:spcPct val="100000"/>
              </a:lnSpc>
              <a:spcBef>
                <a:spcPts val="0"/>
              </a:spcBef>
              <a:spcAft>
                <a:spcPts val="0"/>
              </a:spcAft>
              <a:buNone/>
            </a:pPr>
            <a:r>
              <a:rPr lang="en" sz="1600"/>
              <a:t>Something here.</a:t>
            </a:r>
            <a:endParaRPr sz="1600"/>
          </a:p>
          <a:p>
            <a:pPr indent="0" lvl="0" marL="0" rtl="0" algn="l">
              <a:lnSpc>
                <a:spcPct val="100000"/>
              </a:lnSpc>
              <a:spcBef>
                <a:spcPts val="1000"/>
              </a:spcBef>
              <a:spcAft>
                <a:spcPts val="0"/>
              </a:spcAft>
              <a:buNone/>
            </a:pPr>
            <a:r>
              <a:rPr lang="en" sz="1600"/>
              <a:t>Something else here</a:t>
            </a:r>
            <a:endParaRPr sz="1600"/>
          </a:p>
          <a:p>
            <a:pPr indent="0" lvl="0" marL="0" rtl="0" algn="l">
              <a:lnSpc>
                <a:spcPct val="100000"/>
              </a:lnSpc>
              <a:spcBef>
                <a:spcPts val="1000"/>
              </a:spcBef>
              <a:spcAft>
                <a:spcPts val="0"/>
              </a:spcAft>
              <a:buNone/>
            </a:pPr>
            <a:r>
              <a:rPr lang="en" sz="1600"/>
              <a:t>And a third thing here.</a:t>
            </a:r>
            <a:endParaRPr sz="1600"/>
          </a:p>
          <a:p>
            <a:pPr indent="0" lvl="0" marL="0" rtl="0" algn="l">
              <a:lnSpc>
                <a:spcPct val="100000"/>
              </a:lnSpc>
              <a:spcBef>
                <a:spcPts val="1000"/>
              </a:spcBef>
              <a:spcAft>
                <a:spcPts val="0"/>
              </a:spcAft>
              <a:buNone/>
            </a:pPr>
            <a:r>
              <a:rPr lang="en" sz="1600"/>
              <a:t>Duplicate the check mark. </a:t>
            </a:r>
            <a:endParaRPr sz="1600"/>
          </a:p>
          <a:p>
            <a:pPr indent="0" lvl="0" marL="0" rtl="0" algn="l">
              <a:lnSpc>
                <a:spcPct val="100000"/>
              </a:lnSpc>
              <a:spcBef>
                <a:spcPts val="1000"/>
              </a:spcBef>
              <a:spcAft>
                <a:spcPts val="1000"/>
              </a:spcAft>
              <a:buNone/>
            </a:pPr>
            <a:r>
              <a:rPr lang="en" sz="1600"/>
              <a:t>And the check boxes.</a:t>
            </a:r>
            <a:endParaRPr sz="1600"/>
          </a:p>
        </p:txBody>
      </p:sp>
      <p:sp>
        <p:nvSpPr>
          <p:cNvPr id="1521" name="Google Shape;1521;p24"/>
          <p:cNvSpPr/>
          <p:nvPr/>
        </p:nvSpPr>
        <p:spPr>
          <a:xfrm>
            <a:off x="8901847" y="2846918"/>
            <a:ext cx="288900" cy="288900"/>
          </a:xfrm>
          <a:prstGeom prst="frame">
            <a:avLst>
              <a:gd fmla="val 12269" name="adj1"/>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2" name="Google Shape;1522;p24"/>
          <p:cNvSpPr/>
          <p:nvPr/>
        </p:nvSpPr>
        <p:spPr>
          <a:xfrm>
            <a:off x="8901847" y="3235939"/>
            <a:ext cx="288900" cy="288900"/>
          </a:xfrm>
          <a:prstGeom prst="frame">
            <a:avLst>
              <a:gd fmla="val 12269" name="adj1"/>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3" name="Google Shape;1523;p24"/>
          <p:cNvSpPr/>
          <p:nvPr/>
        </p:nvSpPr>
        <p:spPr>
          <a:xfrm>
            <a:off x="8901847" y="3624960"/>
            <a:ext cx="288900" cy="288900"/>
          </a:xfrm>
          <a:prstGeom prst="frame">
            <a:avLst>
              <a:gd fmla="val 12269" name="adj1"/>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4" name="Google Shape;1524;p24"/>
          <p:cNvSpPr/>
          <p:nvPr/>
        </p:nvSpPr>
        <p:spPr>
          <a:xfrm>
            <a:off x="8901847" y="4013981"/>
            <a:ext cx="288900" cy="288900"/>
          </a:xfrm>
          <a:prstGeom prst="frame">
            <a:avLst>
              <a:gd fmla="val 12269" name="adj1"/>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5" name="Google Shape;1525;p24"/>
          <p:cNvSpPr/>
          <p:nvPr/>
        </p:nvSpPr>
        <p:spPr>
          <a:xfrm>
            <a:off x="8901847" y="4411023"/>
            <a:ext cx="288900" cy="288900"/>
          </a:xfrm>
          <a:prstGeom prst="frame">
            <a:avLst>
              <a:gd fmla="val 12269" name="adj1"/>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6" name="Google Shape;1526;p24"/>
          <p:cNvSpPr/>
          <p:nvPr/>
        </p:nvSpPr>
        <p:spPr>
          <a:xfrm>
            <a:off x="8914441" y="2763223"/>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527" name="Google Shape;1527;p24"/>
          <p:cNvSpPr/>
          <p:nvPr/>
        </p:nvSpPr>
        <p:spPr>
          <a:xfrm>
            <a:off x="8910341" y="3153348"/>
            <a:ext cx="271917" cy="371476"/>
          </a:xfrm>
          <a:custGeom>
            <a:rect b="b" l="l" r="r" t="t"/>
            <a:pathLst>
              <a:path extrusionOk="0" h="830115" w="607635">
                <a:moveTo>
                  <a:pt x="519502" y="23947"/>
                </a:moveTo>
                <a:cubicBezTo>
                  <a:pt x="416632" y="232545"/>
                  <a:pt x="333765" y="449715"/>
                  <a:pt x="273757" y="674505"/>
                </a:cubicBezTo>
                <a:cubicBezTo>
                  <a:pt x="208035" y="581160"/>
                  <a:pt x="147075" y="485910"/>
                  <a:pt x="88972" y="387803"/>
                </a:cubicBezTo>
                <a:cubicBezTo>
                  <a:pt x="57540" y="335415"/>
                  <a:pt x="-24375" y="383040"/>
                  <a:pt x="7057" y="435428"/>
                </a:cubicBezTo>
                <a:cubicBezTo>
                  <a:pt x="83257" y="564015"/>
                  <a:pt x="165172" y="687840"/>
                  <a:pt x="253755" y="807855"/>
                </a:cubicBezTo>
                <a:cubicBezTo>
                  <a:pt x="276615" y="838335"/>
                  <a:pt x="330907" y="840240"/>
                  <a:pt x="340432" y="796425"/>
                </a:cubicBezTo>
                <a:cubicBezTo>
                  <a:pt x="400440" y="545918"/>
                  <a:pt x="487117" y="303030"/>
                  <a:pt x="602370" y="71572"/>
                </a:cubicBezTo>
                <a:cubicBezTo>
                  <a:pt x="629040" y="17280"/>
                  <a:pt x="547125" y="-30345"/>
                  <a:pt x="519502" y="23947"/>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1" name="Shape 1531"/>
        <p:cNvGrpSpPr/>
        <p:nvPr/>
      </p:nvGrpSpPr>
      <p:grpSpPr>
        <a:xfrm>
          <a:off x="0" y="0"/>
          <a:ext cx="0" cy="0"/>
          <a:chOff x="0" y="0"/>
          <a:chExt cx="0" cy="0"/>
        </a:xfrm>
      </p:grpSpPr>
      <p:sp>
        <p:nvSpPr>
          <p:cNvPr id="1532" name="Google Shape;1532;p25"/>
          <p:cNvSpPr txBox="1"/>
          <p:nvPr>
            <p:ph type="title"/>
          </p:nvPr>
        </p:nvSpPr>
        <p:spPr>
          <a:xfrm>
            <a:off x="1767150" y="1943850"/>
            <a:ext cx="8657700" cy="26655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sz="6500"/>
              <a:t>BEES ARE AWESOME CHOICE BOARD</a:t>
            </a:r>
            <a:endParaRPr sz="6500"/>
          </a:p>
        </p:txBody>
      </p:sp>
      <p:sp>
        <p:nvSpPr>
          <p:cNvPr id="1533" name="Google Shape;1533;p25"/>
          <p:cNvSpPr txBox="1"/>
          <p:nvPr>
            <p:ph idx="1" type="subTitle"/>
          </p:nvPr>
        </p:nvSpPr>
        <p:spPr>
          <a:xfrm>
            <a:off x="1498250" y="4800900"/>
            <a:ext cx="9174900" cy="5301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
              <a:t>Or interactive questions and answers game.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a:themeElements>
    <a:clrScheme name="Simple Light">
      <a:dk1>
        <a:srgbClr val="000000"/>
      </a:dk1>
      <a:lt1>
        <a:srgbClr val="FDE58B"/>
      </a:lt1>
      <a:dk2>
        <a:srgbClr val="000000"/>
      </a:dk2>
      <a:lt2>
        <a:srgbClr val="EEEEEE"/>
      </a:lt2>
      <a:accent1>
        <a:srgbClr val="FCCC19"/>
      </a:accent1>
      <a:accent2>
        <a:srgbClr val="FF943F"/>
      </a:accent2>
      <a:accent3>
        <a:srgbClr val="000000"/>
      </a:accent3>
      <a:accent4>
        <a:srgbClr val="FEE599"/>
      </a:accent4>
      <a:accent5>
        <a:srgbClr val="000000"/>
      </a:accent5>
      <a:accent6>
        <a:srgbClr val="000000"/>
      </a:accent6>
      <a:hlink>
        <a:srgbClr val="BF9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