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3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34808877" r:id="rId15"/>
    <p:sldId id="2134808273" r:id="rId16"/>
    <p:sldId id="2134808278" r:id="rId17"/>
    <p:sldId id="2134808878" r:id="rId18"/>
    <p:sldId id="2134808487" r:id="rId19"/>
    <p:sldId id="2134807776" r:id="rId20"/>
    <p:sldId id="2134808277" r:id="rId21"/>
    <p:sldId id="2134808517" r:id="rId22"/>
    <p:sldId id="2134808514" r:id="rId23"/>
    <p:sldId id="2134808489" r:id="rId24"/>
    <p:sldId id="2134808492" r:id="rId25"/>
    <p:sldId id="2134808493" r:id="rId26"/>
    <p:sldId id="2134808515" r:id="rId27"/>
    <p:sldId id="2134808516" r:id="rId28"/>
    <p:sldId id="2134808490" r:id="rId29"/>
    <p:sldId id="2134808498" r:id="rId30"/>
    <p:sldId id="2134808874" r:id="rId31"/>
    <p:sldId id="2134808240" r:id="rId32"/>
    <p:sldId id="2134808269" r:id="rId33"/>
    <p:sldId id="2134808499" r:id="rId34"/>
    <p:sldId id="2134808500" r:id="rId35"/>
    <p:sldId id="2134808449" r:id="rId36"/>
    <p:sldId id="2134808924" r:id="rId37"/>
    <p:sldId id="2134808925" r:id="rId38"/>
    <p:sldId id="2134808504" r:id="rId39"/>
    <p:sldId id="2134808505" r:id="rId40"/>
    <p:sldId id="2134807000" r:id="rId41"/>
    <p:sldId id="2134808508" r:id="rId42"/>
    <p:sldId id="2134808929" r:id="rId43"/>
    <p:sldId id="2134808509" r:id="rId44"/>
    <p:sldId id="2134808510" r:id="rId45"/>
    <p:sldId id="2134808511" r:id="rId46"/>
    <p:sldId id="2134808930" r:id="rId47"/>
    <p:sldId id="2134808931" r:id="rId48"/>
    <p:sldId id="2134805537" r:id="rId49"/>
    <p:sldId id="2134808466" r:id="rId50"/>
    <p:sldId id="2134808926" r:id="rId51"/>
    <p:sldId id="2134808927" r:id="rId52"/>
    <p:sldId id="2134808840" r:id="rId53"/>
    <p:sldId id="2134808928" r:id="rId54"/>
    <p:sldId id="2134808875" r:id="rId55"/>
    <p:sldId id="2134808506" r:id="rId56"/>
    <p:sldId id="2134808507" r:id="rId57"/>
    <p:sldId id="2134806005" r:id="rId58"/>
    <p:sldId id="2134808478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ndara" panose="020E0502030303020204" pitchFamily="34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charset="0"/>
      <p:regular r:id="rId75"/>
      <p:bold r:id="rId7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66" autoAdjust="0"/>
    <p:restoredTop sz="95196" autoAdjust="0"/>
  </p:normalViewPr>
  <p:slideViewPr>
    <p:cSldViewPr snapToGrid="0">
      <p:cViewPr varScale="1">
        <p:scale>
          <a:sx n="44" d="100"/>
          <a:sy n="44" d="100"/>
        </p:scale>
        <p:origin x="1140" y="4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79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9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3.fntdata"/><Relationship Id="rId7" Type="http://schemas.openxmlformats.org/officeDocument/2006/relationships/slide" Target="slides/slide4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12" Type="http://schemas.openxmlformats.org/officeDocument/2006/relationships/image" Target="../media/image33.pn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13.svg"/><Relationship Id="rId5" Type="http://schemas.openxmlformats.org/officeDocument/2006/relationships/tags" Target="../tags/tag110.xml"/><Relationship Id="rId10" Type="http://schemas.openxmlformats.org/officeDocument/2006/relationships/image" Target="../media/image12.png"/><Relationship Id="rId4" Type="http://schemas.openxmlformats.org/officeDocument/2006/relationships/tags" Target="../tags/tag109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13.sv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12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2.jpeg"/><Relationship Id="rId5" Type="http://schemas.openxmlformats.org/officeDocument/2006/relationships/tags" Target="../tags/tag11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6.xml"/><Relationship Id="rId9" Type="http://schemas.openxmlformats.org/officeDocument/2006/relationships/tags" Target="../tags/tag1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4.xml"/><Relationship Id="rId7" Type="http://schemas.openxmlformats.org/officeDocument/2006/relationships/image" Target="../media/image2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6.xml"/><Relationship Id="rId10" Type="http://schemas.openxmlformats.org/officeDocument/2006/relationships/image" Target="../media/image5.png"/><Relationship Id="rId4" Type="http://schemas.openxmlformats.org/officeDocument/2006/relationships/tags" Target="../tags/tag125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26" Type="http://schemas.openxmlformats.org/officeDocument/2006/relationships/tags" Target="../tags/tag152.xml"/><Relationship Id="rId3" Type="http://schemas.openxmlformats.org/officeDocument/2006/relationships/tags" Target="../tags/tag129.xml"/><Relationship Id="rId21" Type="http://schemas.openxmlformats.org/officeDocument/2006/relationships/tags" Target="../tags/tag147.xml"/><Relationship Id="rId7" Type="http://schemas.openxmlformats.org/officeDocument/2006/relationships/tags" Target="../tags/tag133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5" Type="http://schemas.openxmlformats.org/officeDocument/2006/relationships/tags" Target="../tags/tag151.xml"/><Relationship Id="rId33" Type="http://schemas.openxmlformats.org/officeDocument/2006/relationships/image" Target="../media/image13.svg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0" Type="http://schemas.openxmlformats.org/officeDocument/2006/relationships/tags" Target="../tags/tag146.xml"/><Relationship Id="rId29" Type="http://schemas.openxmlformats.org/officeDocument/2006/relationships/tags" Target="../tags/tag155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24" Type="http://schemas.openxmlformats.org/officeDocument/2006/relationships/tags" Target="../tags/tag150.xml"/><Relationship Id="rId32" Type="http://schemas.openxmlformats.org/officeDocument/2006/relationships/image" Target="../media/image12.png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23" Type="http://schemas.openxmlformats.org/officeDocument/2006/relationships/tags" Target="../tags/tag149.xml"/><Relationship Id="rId28" Type="http://schemas.openxmlformats.org/officeDocument/2006/relationships/tags" Target="../tags/tag154.xml"/><Relationship Id="rId10" Type="http://schemas.openxmlformats.org/officeDocument/2006/relationships/tags" Target="../tags/tag136.xml"/><Relationship Id="rId19" Type="http://schemas.openxmlformats.org/officeDocument/2006/relationships/tags" Target="../tags/tag145.xml"/><Relationship Id="rId31" Type="http://schemas.openxmlformats.org/officeDocument/2006/relationships/image" Target="../media/image2.jpeg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Relationship Id="rId22" Type="http://schemas.openxmlformats.org/officeDocument/2006/relationships/tags" Target="../tags/tag148.xml"/><Relationship Id="rId27" Type="http://schemas.openxmlformats.org/officeDocument/2006/relationships/tags" Target="../tags/tag153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8.xml"/><Relationship Id="rId7" Type="http://schemas.openxmlformats.org/officeDocument/2006/relationships/image" Target="../media/image2.jpe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0.xml"/><Relationship Id="rId10" Type="http://schemas.openxmlformats.org/officeDocument/2006/relationships/image" Target="../media/image34.png"/><Relationship Id="rId4" Type="http://schemas.openxmlformats.org/officeDocument/2006/relationships/tags" Target="../tags/tag159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63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65.xml"/><Relationship Id="rId10" Type="http://schemas.openxmlformats.org/officeDocument/2006/relationships/image" Target="../media/image5.png"/><Relationship Id="rId4" Type="http://schemas.openxmlformats.org/officeDocument/2006/relationships/tags" Target="../tags/tag164.xml"/><Relationship Id="rId9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8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7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39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image" Target="../media/image16.svg"/><Relationship Id="rId18" Type="http://schemas.openxmlformats.org/officeDocument/2006/relationships/image" Target="../media/image43.png"/><Relationship Id="rId3" Type="http://schemas.openxmlformats.org/officeDocument/2006/relationships/tags" Target="../tags/tag186.xml"/><Relationship Id="rId21" Type="http://schemas.openxmlformats.org/officeDocument/2006/relationships/image" Target="../media/image46.png"/><Relationship Id="rId7" Type="http://schemas.openxmlformats.org/officeDocument/2006/relationships/tags" Target="../tags/tag190.xml"/><Relationship Id="rId12" Type="http://schemas.openxmlformats.org/officeDocument/2006/relationships/image" Target="../media/image15.png"/><Relationship Id="rId17" Type="http://schemas.openxmlformats.org/officeDocument/2006/relationships/image" Target="../media/image42.png"/><Relationship Id="rId2" Type="http://schemas.openxmlformats.org/officeDocument/2006/relationships/tags" Target="../tags/tag185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88.xml"/><Relationship Id="rId15" Type="http://schemas.openxmlformats.org/officeDocument/2006/relationships/image" Target="../media/image40.png"/><Relationship Id="rId10" Type="http://schemas.openxmlformats.org/officeDocument/2006/relationships/tags" Target="../tags/tag193.xml"/><Relationship Id="rId19" Type="http://schemas.openxmlformats.org/officeDocument/2006/relationships/image" Target="../media/image44.png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20.png"/><Relationship Id="rId22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6.xml"/><Relationship Id="rId7" Type="http://schemas.openxmlformats.org/officeDocument/2006/relationships/image" Target="../media/image15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8.xml"/><Relationship Id="rId10" Type="http://schemas.openxmlformats.org/officeDocument/2006/relationships/image" Target="../media/image24.png"/><Relationship Id="rId4" Type="http://schemas.openxmlformats.org/officeDocument/2006/relationships/tags" Target="../tags/tag197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16.svg"/><Relationship Id="rId18" Type="http://schemas.openxmlformats.org/officeDocument/2006/relationships/image" Target="../media/image43.pn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image" Target="../media/image15.png"/><Relationship Id="rId17" Type="http://schemas.openxmlformats.org/officeDocument/2006/relationships/image" Target="../media/image42.png"/><Relationship Id="rId2" Type="http://schemas.openxmlformats.org/officeDocument/2006/relationships/tags" Target="../tags/tag200.xml"/><Relationship Id="rId16" Type="http://schemas.openxmlformats.org/officeDocument/2006/relationships/image" Target="../media/image41.pn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3.xml"/><Relationship Id="rId15" Type="http://schemas.openxmlformats.org/officeDocument/2006/relationships/image" Target="../media/image40.png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image" Target="../media/image16.svg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image" Target="../media/image15.png"/><Relationship Id="rId17" Type="http://schemas.openxmlformats.org/officeDocument/2006/relationships/image" Target="../media/image43.png"/><Relationship Id="rId2" Type="http://schemas.openxmlformats.org/officeDocument/2006/relationships/tags" Target="../tags/tag210.xml"/><Relationship Id="rId16" Type="http://schemas.openxmlformats.org/officeDocument/2006/relationships/image" Target="../media/image41.png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3.xml"/><Relationship Id="rId15" Type="http://schemas.openxmlformats.org/officeDocument/2006/relationships/image" Target="../media/image40.png"/><Relationship Id="rId10" Type="http://schemas.openxmlformats.org/officeDocument/2006/relationships/tags" Target="../tags/tag218.xml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21.xml"/><Relationship Id="rId7" Type="http://schemas.openxmlformats.org/officeDocument/2006/relationships/image" Target="../media/image16.svg"/><Relationship Id="rId12" Type="http://schemas.openxmlformats.org/officeDocument/2006/relationships/image" Target="../media/image42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1.png"/><Relationship Id="rId4" Type="http://schemas.openxmlformats.org/officeDocument/2006/relationships/tags" Target="../tags/tag222.xml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20.pn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6.sv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image" Target="../media/image15.png"/><Relationship Id="rId5" Type="http://schemas.openxmlformats.org/officeDocument/2006/relationships/tags" Target="../tags/tag22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6.svg"/><Relationship Id="rId18" Type="http://schemas.openxmlformats.org/officeDocument/2006/relationships/image" Target="../media/image47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15.png"/><Relationship Id="rId17" Type="http://schemas.openxmlformats.org/officeDocument/2006/relationships/image" Target="../media/image46.png"/><Relationship Id="rId2" Type="http://schemas.openxmlformats.org/officeDocument/2006/relationships/tags" Target="../tags/tag233.xml"/><Relationship Id="rId16" Type="http://schemas.openxmlformats.org/officeDocument/2006/relationships/image" Target="../media/image45.png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6.xml"/><Relationship Id="rId15" Type="http://schemas.openxmlformats.org/officeDocument/2006/relationships/image" Target="../media/image44.png"/><Relationship Id="rId10" Type="http://schemas.openxmlformats.org/officeDocument/2006/relationships/tags" Target="../tags/tag241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image" Target="../media/image16.svg"/><Relationship Id="rId18" Type="http://schemas.openxmlformats.org/officeDocument/2006/relationships/image" Target="../media/image47.png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image" Target="../media/image15.png"/><Relationship Id="rId17" Type="http://schemas.openxmlformats.org/officeDocument/2006/relationships/image" Target="../media/image46.png"/><Relationship Id="rId2" Type="http://schemas.openxmlformats.org/officeDocument/2006/relationships/tags" Target="../tags/tag243.xml"/><Relationship Id="rId16" Type="http://schemas.openxmlformats.org/officeDocument/2006/relationships/image" Target="../media/image45.png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6.xml"/><Relationship Id="rId15" Type="http://schemas.openxmlformats.org/officeDocument/2006/relationships/image" Target="../media/image44.png"/><Relationship Id="rId10" Type="http://schemas.openxmlformats.org/officeDocument/2006/relationships/tags" Target="../tags/tag251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54.xml"/><Relationship Id="rId7" Type="http://schemas.openxmlformats.org/officeDocument/2006/relationships/image" Target="../media/image16.svg"/><Relationship Id="rId12" Type="http://schemas.openxmlformats.org/officeDocument/2006/relationships/image" Target="../media/image47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png"/><Relationship Id="rId4" Type="http://schemas.openxmlformats.org/officeDocument/2006/relationships/tags" Target="../tags/tag255.xml"/><Relationship Id="rId9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image" Target="../media/image21.png"/><Relationship Id="rId18" Type="http://schemas.openxmlformats.org/officeDocument/2006/relationships/image" Target="../media/image44.png"/><Relationship Id="rId3" Type="http://schemas.openxmlformats.org/officeDocument/2006/relationships/tags" Target="../tags/tag258.xml"/><Relationship Id="rId21" Type="http://schemas.openxmlformats.org/officeDocument/2006/relationships/image" Target="../media/image47.png"/><Relationship Id="rId7" Type="http://schemas.openxmlformats.org/officeDocument/2006/relationships/tags" Target="../tags/tag262.xml"/><Relationship Id="rId12" Type="http://schemas.openxmlformats.org/officeDocument/2006/relationships/image" Target="../media/image16.svg"/><Relationship Id="rId17" Type="http://schemas.openxmlformats.org/officeDocument/2006/relationships/image" Target="../media/image43.png"/><Relationship Id="rId2" Type="http://schemas.openxmlformats.org/officeDocument/2006/relationships/tags" Target="../tags/tag257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image" Target="../media/image15.png"/><Relationship Id="rId5" Type="http://schemas.openxmlformats.org/officeDocument/2006/relationships/tags" Target="../tags/tag260.xml"/><Relationship Id="rId15" Type="http://schemas.openxmlformats.org/officeDocument/2006/relationships/image" Target="../media/image41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45.png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image" Target="../media/image15.png"/><Relationship Id="rId18" Type="http://schemas.openxmlformats.org/officeDocument/2006/relationships/image" Target="../media/image51.jpe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0.png"/><Relationship Id="rId2" Type="http://schemas.openxmlformats.org/officeDocument/2006/relationships/tags" Target="../tags/tag266.xml"/><Relationship Id="rId16" Type="http://schemas.openxmlformats.org/officeDocument/2006/relationships/image" Target="../media/image49.pn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image" Target="../media/image21.png"/><Relationship Id="rId10" Type="http://schemas.openxmlformats.org/officeDocument/2006/relationships/tags" Target="../tags/tag274.xml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78.xml"/><Relationship Id="rId7" Type="http://schemas.openxmlformats.org/officeDocument/2006/relationships/image" Target="../media/image16.sv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image" Target="../media/image15.png"/><Relationship Id="rId11" Type="http://schemas.openxmlformats.org/officeDocument/2006/relationships/image" Target="../media/image53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7.png"/><Relationship Id="rId4" Type="http://schemas.openxmlformats.org/officeDocument/2006/relationships/tags" Target="../tags/tag279.xml"/><Relationship Id="rId9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82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84.xml"/><Relationship Id="rId10" Type="http://schemas.openxmlformats.org/officeDocument/2006/relationships/image" Target="../media/image5.png"/><Relationship Id="rId4" Type="http://schemas.openxmlformats.org/officeDocument/2006/relationships/tags" Target="../tags/tag283.xml"/><Relationship Id="rId9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image" Target="../media/image26.sv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image" Target="../media/image12.png"/><Relationship Id="rId2" Type="http://schemas.openxmlformats.org/officeDocument/2006/relationships/tags" Target="../tags/tag286.xml"/><Relationship Id="rId16" Type="http://schemas.openxmlformats.org/officeDocument/2006/relationships/image" Target="../media/image38.png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2.jpeg"/><Relationship Id="rId5" Type="http://schemas.openxmlformats.org/officeDocument/2006/relationships/tags" Target="../tags/tag289.xml"/><Relationship Id="rId15" Type="http://schemas.openxmlformats.org/officeDocument/2006/relationships/image" Target="../media/image37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6.xml"/><Relationship Id="rId7" Type="http://schemas.openxmlformats.org/officeDocument/2006/relationships/image" Target="../media/image15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6.png"/><Relationship Id="rId5" Type="http://schemas.openxmlformats.org/officeDocument/2006/relationships/tags" Target="../tags/tag298.xml"/><Relationship Id="rId10" Type="http://schemas.openxmlformats.org/officeDocument/2006/relationships/image" Target="../media/image55.PNG"/><Relationship Id="rId4" Type="http://schemas.openxmlformats.org/officeDocument/2006/relationships/tags" Target="../tags/tag297.xml"/><Relationship Id="rId9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18" Type="http://schemas.openxmlformats.org/officeDocument/2006/relationships/image" Target="../media/image56.png"/><Relationship Id="rId3" Type="http://schemas.openxmlformats.org/officeDocument/2006/relationships/tags" Target="../tags/tag301.xml"/><Relationship Id="rId7" Type="http://schemas.openxmlformats.org/officeDocument/2006/relationships/audio" Target="../media/media1.wav"/><Relationship Id="rId12" Type="http://schemas.openxmlformats.org/officeDocument/2006/relationships/tags" Target="../tags/tag308.xml"/><Relationship Id="rId17" Type="http://schemas.openxmlformats.org/officeDocument/2006/relationships/image" Target="../media/image55.PNG"/><Relationship Id="rId2" Type="http://schemas.openxmlformats.org/officeDocument/2006/relationships/tags" Target="../tags/tag300.xml"/><Relationship Id="rId16" Type="http://schemas.openxmlformats.org/officeDocument/2006/relationships/image" Target="../media/image54.png"/><Relationship Id="rId1" Type="http://schemas.openxmlformats.org/officeDocument/2006/relationships/tags" Target="../tags/tag299.xml"/><Relationship Id="rId6" Type="http://schemas.microsoft.com/office/2007/relationships/media" Target="../media/media1.wav"/><Relationship Id="rId11" Type="http://schemas.openxmlformats.org/officeDocument/2006/relationships/tags" Target="../tags/tag307.xml"/><Relationship Id="rId5" Type="http://schemas.openxmlformats.org/officeDocument/2006/relationships/tags" Target="../tags/tag30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06.xml"/><Relationship Id="rId19" Type="http://schemas.openxmlformats.org/officeDocument/2006/relationships/image" Target="../media/image57.png"/><Relationship Id="rId4" Type="http://schemas.openxmlformats.org/officeDocument/2006/relationships/tags" Target="../tags/tag302.xml"/><Relationship Id="rId9" Type="http://schemas.openxmlformats.org/officeDocument/2006/relationships/tags" Target="../tags/tag305.xml"/><Relationship Id="rId14" Type="http://schemas.openxmlformats.org/officeDocument/2006/relationships/tags" Target="../tags/tag31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2.jpeg"/><Relationship Id="rId3" Type="http://schemas.openxmlformats.org/officeDocument/2006/relationships/tags" Target="../tags/tag313.xml"/><Relationship Id="rId7" Type="http://schemas.openxmlformats.org/officeDocument/2006/relationships/image" Target="../media/image15.png"/><Relationship Id="rId12" Type="http://schemas.openxmlformats.org/officeDocument/2006/relationships/image" Target="../media/image61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0.png"/><Relationship Id="rId5" Type="http://schemas.openxmlformats.org/officeDocument/2006/relationships/tags" Target="../tags/tag315.xml"/><Relationship Id="rId10" Type="http://schemas.openxmlformats.org/officeDocument/2006/relationships/image" Target="../media/image59.png"/><Relationship Id="rId4" Type="http://schemas.openxmlformats.org/officeDocument/2006/relationships/tags" Target="../tags/tag314.xml"/><Relationship Id="rId9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18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320.xml"/><Relationship Id="rId10" Type="http://schemas.openxmlformats.org/officeDocument/2006/relationships/image" Target="../media/image5.png"/><Relationship Id="rId4" Type="http://schemas.openxmlformats.org/officeDocument/2006/relationships/tags" Target="../tags/tag319.xml"/><Relationship Id="rId9" Type="http://schemas.openxmlformats.org/officeDocument/2006/relationships/image" Target="../media/image4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image" Target="../media/image26.svg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image" Target="../media/image12.png"/><Relationship Id="rId2" Type="http://schemas.openxmlformats.org/officeDocument/2006/relationships/tags" Target="../tags/tag322.xml"/><Relationship Id="rId16" Type="http://schemas.openxmlformats.org/officeDocument/2006/relationships/image" Target="../media/image38.png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image" Target="../media/image2.jpeg"/><Relationship Id="rId5" Type="http://schemas.openxmlformats.org/officeDocument/2006/relationships/tags" Target="../tags/tag325.xml"/><Relationship Id="rId15" Type="http://schemas.openxmlformats.org/officeDocument/2006/relationships/image" Target="../media/image37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32.xml"/><Relationship Id="rId7" Type="http://schemas.openxmlformats.org/officeDocument/2006/relationships/image" Target="../media/image63.jpe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335.xml"/><Relationship Id="rId7" Type="http://schemas.openxmlformats.org/officeDocument/2006/relationships/image" Target="../media/image16.sv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7" Type="http://schemas.openxmlformats.org/officeDocument/2006/relationships/image" Target="../media/image63.jpe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42.xml"/><Relationship Id="rId7" Type="http://schemas.openxmlformats.org/officeDocument/2006/relationships/image" Target="../media/image16.sv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346.xml"/><Relationship Id="rId7" Type="http://schemas.openxmlformats.org/officeDocument/2006/relationships/image" Target="../media/image16.sv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4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350.xml"/><Relationship Id="rId7" Type="http://schemas.openxmlformats.org/officeDocument/2006/relationships/image" Target="../media/image16.sv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354.xml"/><Relationship Id="rId7" Type="http://schemas.openxmlformats.org/officeDocument/2006/relationships/image" Target="../media/image16.sv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358.xml"/><Relationship Id="rId7" Type="http://schemas.openxmlformats.org/officeDocument/2006/relationships/image" Target="../media/image16.sv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1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6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2.xml"/><Relationship Id="rId6" Type="http://schemas.openxmlformats.org/officeDocument/2006/relationships/image" Target="../media/image40.png"/><Relationship Id="rId5" Type="http://schemas.openxmlformats.org/officeDocument/2006/relationships/image" Target="../media/image19.png"/><Relationship Id="rId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3.xml"/><Relationship Id="rId6" Type="http://schemas.openxmlformats.org/officeDocument/2006/relationships/image" Target="../media/image66.png"/><Relationship Id="rId5" Type="http://schemas.openxmlformats.org/officeDocument/2006/relationships/image" Target="../media/image19.png"/><Relationship Id="rId4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7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6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8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8.xml"/><Relationship Id="rId6" Type="http://schemas.openxmlformats.org/officeDocument/2006/relationships/image" Target="../media/image42.png"/><Relationship Id="rId5" Type="http://schemas.openxmlformats.org/officeDocument/2006/relationships/image" Target="../media/image19.png"/><Relationship Id="rId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9.pn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73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375.xml"/><Relationship Id="rId10" Type="http://schemas.openxmlformats.org/officeDocument/2006/relationships/image" Target="../media/image5.png"/><Relationship Id="rId4" Type="http://schemas.openxmlformats.org/officeDocument/2006/relationships/tags" Target="../tags/tag374.xml"/><Relationship Id="rId9" Type="http://schemas.openxmlformats.org/officeDocument/2006/relationships/image" Target="../media/image4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383.xml"/><Relationship Id="rId13" Type="http://schemas.openxmlformats.org/officeDocument/2006/relationships/image" Target="../media/image26.svg"/><Relationship Id="rId3" Type="http://schemas.openxmlformats.org/officeDocument/2006/relationships/tags" Target="../tags/tag378.xml"/><Relationship Id="rId7" Type="http://schemas.openxmlformats.org/officeDocument/2006/relationships/tags" Target="../tags/tag382.xml"/><Relationship Id="rId12" Type="http://schemas.openxmlformats.org/officeDocument/2006/relationships/image" Target="../media/image12.png"/><Relationship Id="rId2" Type="http://schemas.openxmlformats.org/officeDocument/2006/relationships/tags" Target="../tags/tag377.xml"/><Relationship Id="rId16" Type="http://schemas.openxmlformats.org/officeDocument/2006/relationships/image" Target="../media/image38.png"/><Relationship Id="rId1" Type="http://schemas.openxmlformats.org/officeDocument/2006/relationships/tags" Target="../tags/tag376.xml"/><Relationship Id="rId6" Type="http://schemas.openxmlformats.org/officeDocument/2006/relationships/tags" Target="../tags/tag381.xml"/><Relationship Id="rId11" Type="http://schemas.openxmlformats.org/officeDocument/2006/relationships/image" Target="../media/image2.jpeg"/><Relationship Id="rId5" Type="http://schemas.openxmlformats.org/officeDocument/2006/relationships/tags" Target="../tags/tag380.xml"/><Relationship Id="rId15" Type="http://schemas.openxmlformats.org/officeDocument/2006/relationships/image" Target="../media/image37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9.xml"/><Relationship Id="rId9" Type="http://schemas.openxmlformats.org/officeDocument/2006/relationships/tags" Target="../tags/tag384.xml"/><Relationship Id="rId1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85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86.xml"/><Relationship Id="rId6" Type="http://schemas.openxmlformats.org/officeDocument/2006/relationships/image" Target="../media/image72.png"/><Relationship Id="rId5" Type="http://schemas.openxmlformats.org/officeDocument/2006/relationships/image" Target="../media/image23.jpeg"/><Relationship Id="rId4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image" Target="../media/image16.svg"/><Relationship Id="rId3" Type="http://schemas.openxmlformats.org/officeDocument/2006/relationships/tags" Target="../tags/tag389.xml"/><Relationship Id="rId7" Type="http://schemas.openxmlformats.org/officeDocument/2006/relationships/tags" Target="../tags/tag391.xml"/><Relationship Id="rId12" Type="http://schemas.openxmlformats.org/officeDocument/2006/relationships/image" Target="../media/image15.pn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9.xml"/><Relationship Id="rId5" Type="http://schemas.microsoft.com/office/2007/relationships/media" Target="../media/media2.mp3"/><Relationship Id="rId15" Type="http://schemas.openxmlformats.org/officeDocument/2006/relationships/image" Target="../media/image57.png"/><Relationship Id="rId10" Type="http://schemas.openxmlformats.org/officeDocument/2006/relationships/tags" Target="../tags/tag394.xml"/><Relationship Id="rId4" Type="http://schemas.openxmlformats.org/officeDocument/2006/relationships/tags" Target="../tags/tag390.xml"/><Relationship Id="rId9" Type="http://schemas.openxmlformats.org/officeDocument/2006/relationships/tags" Target="../tags/tag393.xml"/><Relationship Id="rId14" Type="http://schemas.openxmlformats.org/officeDocument/2006/relationships/image" Target="../media/image73.gi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image" Target="../media/image74.jpg"/><Relationship Id="rId18" Type="http://schemas.openxmlformats.org/officeDocument/2006/relationships/image" Target="../media/image78.png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396.xml"/><Relationship Id="rId16" Type="http://schemas.openxmlformats.org/officeDocument/2006/relationships/image" Target="../media/image77.png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image" Target="../media/image15.png"/><Relationship Id="rId5" Type="http://schemas.openxmlformats.org/officeDocument/2006/relationships/tags" Target="../tags/tag399.xml"/><Relationship Id="rId15" Type="http://schemas.openxmlformats.org/officeDocument/2006/relationships/image" Target="../media/image76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image" Target="../media/image75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11.xml"/><Relationship Id="rId13" Type="http://schemas.openxmlformats.org/officeDocument/2006/relationships/image" Target="../media/image39.png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12" Type="http://schemas.openxmlformats.org/officeDocument/2006/relationships/image" Target="../media/image16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11" Type="http://schemas.openxmlformats.org/officeDocument/2006/relationships/image" Target="../media/image15.png"/><Relationship Id="rId5" Type="http://schemas.openxmlformats.org/officeDocument/2006/relationships/tags" Target="../tags/tag40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7.xml"/><Relationship Id="rId9" Type="http://schemas.openxmlformats.org/officeDocument/2006/relationships/tags" Target="../tags/tag4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6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Écoles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en quelle classe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Est-ce que tu 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589839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1038965-BD1B-2568-7131-247BB176A6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062" y="2950081"/>
            <a:ext cx="7942348" cy="53945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FD5864-A86A-3AC6-A30B-53F1D83653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5426" y="2950081"/>
            <a:ext cx="3802188" cy="538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64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 4.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5">
            <a:extLst>
              <a:ext uri="{FF2B5EF4-FFF2-40B4-BE49-F238E27FC236}">
                <a16:creationId xmlns:a16="http://schemas.microsoft.com/office/drawing/2014/main" id="{9EF4C9DE-1FF7-FB26-B54C-4BE0B4A7609C}"/>
              </a:ext>
            </a:extLst>
          </p:cNvPr>
          <p:cNvSpPr txBox="1"/>
          <p:nvPr/>
        </p:nvSpPr>
        <p:spPr>
          <a:xfrm>
            <a:off x="925056" y="4226021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melon</a:t>
            </a:r>
          </a:p>
        </p:txBody>
      </p:sp>
      <p:sp>
        <p:nvSpPr>
          <p:cNvPr id="9" name="ZoneTexte 20">
            <a:extLst>
              <a:ext uri="{FF2B5EF4-FFF2-40B4-BE49-F238E27FC236}">
                <a16:creationId xmlns:a16="http://schemas.microsoft.com/office/drawing/2014/main" id="{98593199-0C31-8D07-839A-A334D3890C85}"/>
              </a:ext>
            </a:extLst>
          </p:cNvPr>
          <p:cNvSpPr txBox="1"/>
          <p:nvPr/>
        </p:nvSpPr>
        <p:spPr>
          <a:xfrm>
            <a:off x="3314284" y="4225434"/>
            <a:ext cx="3305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cerises</a:t>
            </a:r>
          </a:p>
        </p:txBody>
      </p:sp>
      <p:sp>
        <p:nvSpPr>
          <p:cNvPr id="12" name="ZoneTexte 32">
            <a:extLst>
              <a:ext uri="{FF2B5EF4-FFF2-40B4-BE49-F238E27FC236}">
                <a16:creationId xmlns:a16="http://schemas.microsoft.com/office/drawing/2014/main" id="{EFF669CC-97A0-1F0B-1886-3BEC36C48653}"/>
              </a:ext>
            </a:extLst>
          </p:cNvPr>
          <p:cNvSpPr txBox="1"/>
          <p:nvPr/>
        </p:nvSpPr>
        <p:spPr>
          <a:xfrm>
            <a:off x="6894701" y="4219343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éléphant</a:t>
            </a:r>
          </a:p>
        </p:txBody>
      </p:sp>
      <p:sp>
        <p:nvSpPr>
          <p:cNvPr id="13" name="ZoneTexte 33">
            <a:extLst>
              <a:ext uri="{FF2B5EF4-FFF2-40B4-BE49-F238E27FC236}">
                <a16:creationId xmlns:a16="http://schemas.microsoft.com/office/drawing/2014/main" id="{91D008AA-397F-4C10-D0C3-0F9943E2585F}"/>
              </a:ext>
            </a:extLst>
          </p:cNvPr>
          <p:cNvSpPr txBox="1"/>
          <p:nvPr/>
        </p:nvSpPr>
        <p:spPr>
          <a:xfrm>
            <a:off x="10366320" y="4219518"/>
            <a:ext cx="256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renard</a:t>
            </a:r>
          </a:p>
        </p:txBody>
      </p:sp>
      <p:sp>
        <p:nvSpPr>
          <p:cNvPr id="14" name="ZoneTexte 38">
            <a:extLst>
              <a:ext uri="{FF2B5EF4-FFF2-40B4-BE49-F238E27FC236}">
                <a16:creationId xmlns:a16="http://schemas.microsoft.com/office/drawing/2014/main" id="{AAF6A519-4EDA-51F8-04D0-A36E5639971C}"/>
              </a:ext>
            </a:extLst>
          </p:cNvPr>
          <p:cNvSpPr txBox="1"/>
          <p:nvPr/>
        </p:nvSpPr>
        <p:spPr>
          <a:xfrm>
            <a:off x="783015" y="8737043"/>
            <a:ext cx="2819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femme</a:t>
            </a:r>
          </a:p>
        </p:txBody>
      </p:sp>
      <p:sp>
        <p:nvSpPr>
          <p:cNvPr id="16" name="ZoneTexte 39">
            <a:extLst>
              <a:ext uri="{FF2B5EF4-FFF2-40B4-BE49-F238E27FC236}">
                <a16:creationId xmlns:a16="http://schemas.microsoft.com/office/drawing/2014/main" id="{DE324A88-E1A2-D695-4F47-041BE3839AE3}"/>
              </a:ext>
            </a:extLst>
          </p:cNvPr>
          <p:cNvSpPr txBox="1"/>
          <p:nvPr/>
        </p:nvSpPr>
        <p:spPr>
          <a:xfrm>
            <a:off x="2862842" y="8736456"/>
            <a:ext cx="3872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homme</a:t>
            </a:r>
          </a:p>
        </p:txBody>
      </p:sp>
      <p:sp>
        <p:nvSpPr>
          <p:cNvPr id="17" name="ZoneTexte 40">
            <a:extLst>
              <a:ext uri="{FF2B5EF4-FFF2-40B4-BE49-F238E27FC236}">
                <a16:creationId xmlns:a16="http://schemas.microsoft.com/office/drawing/2014/main" id="{AD7B9DD9-C3B4-02C0-4789-27661BD56F1E}"/>
              </a:ext>
            </a:extLst>
          </p:cNvPr>
          <p:cNvSpPr txBox="1"/>
          <p:nvPr/>
        </p:nvSpPr>
        <p:spPr>
          <a:xfrm>
            <a:off x="5951441" y="8744653"/>
            <a:ext cx="388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écouter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ZoneTexte 41">
            <a:extLst>
              <a:ext uri="{FF2B5EF4-FFF2-40B4-BE49-F238E27FC236}">
                <a16:creationId xmlns:a16="http://schemas.microsoft.com/office/drawing/2014/main" id="{4014CC08-82F3-27E8-089A-5DFB984E181C}"/>
              </a:ext>
            </a:extLst>
          </p:cNvPr>
          <p:cNvSpPr txBox="1"/>
          <p:nvPr/>
        </p:nvSpPr>
        <p:spPr>
          <a:xfrm>
            <a:off x="9885267" y="8764824"/>
            <a:ext cx="284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téléphone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46A7648-7328-0F1A-0293-2892039922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44442" y="2431123"/>
            <a:ext cx="1522990" cy="13622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D1B035C-6250-4DF8-C5C3-900F2FABD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85542" y="2407757"/>
            <a:ext cx="1378544" cy="13622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EA0018F-172B-FFE4-A889-9778F55E10D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47546" y="2104597"/>
            <a:ext cx="2391277" cy="179002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176F281-1359-EF82-637D-8BA2B5E80A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87996" y="2305241"/>
            <a:ext cx="1570287" cy="1508535"/>
          </a:xfrm>
          <a:prstGeom prst="rect">
            <a:avLst/>
          </a:prstGeom>
        </p:spPr>
      </p:pic>
      <p:pic>
        <p:nvPicPr>
          <p:cNvPr id="25" name="Image 24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E148342F-2AB5-B568-51E3-B66B5C2F1DD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472" y="5587119"/>
            <a:ext cx="1218369" cy="3177705"/>
          </a:xfrm>
          <a:prstGeom prst="rect">
            <a:avLst/>
          </a:prstGeom>
        </p:spPr>
      </p:pic>
      <p:pic>
        <p:nvPicPr>
          <p:cNvPr id="27" name="Image 26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E9BE5957-D536-8943-EEA8-A33D33EF2BA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540" y="5467806"/>
            <a:ext cx="1342545" cy="329701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8CEC1EC-B318-D7C3-0FB0-61DB9451F4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48718" y="6937301"/>
            <a:ext cx="1686387" cy="114463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DF9100D-2B07-23FA-6852-3BD5047025F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23806" y="6183332"/>
            <a:ext cx="2315898" cy="23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/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4DD426-71E5-A242-5053-9555E8674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819C473-4023-6839-8B5A-9134F74AB55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54E47B-BE13-7658-4525-EF82C0950AA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F0A5AB-5CC6-B6EF-49E7-618452F3B67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2A1DC3-9887-4213-C265-DF6018889C6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4716CE-937F-42F7-720F-8FA94F48452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4EAB90-C8B0-C983-18E5-E2C74CA7DBC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BB6D4D5-F51E-B81C-A007-EA25F60C13C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D205149-9803-9092-5B8D-0BD691DC18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54896" y="4746942"/>
            <a:ext cx="1522990" cy="13622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64D6FFA-A1AF-1D99-3951-6E0140C607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95996" y="4723576"/>
            <a:ext cx="1378544" cy="136223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6251CFD-7BCF-61FC-4D58-2EDB3D44A29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0" y="4420416"/>
            <a:ext cx="2391277" cy="179002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C3F55C1-1545-F1ED-0B82-834F7D74C95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98450" y="4621060"/>
            <a:ext cx="1570287" cy="150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855222-A350-B7F8-F7D7-0A5016934B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70CE89-3E00-F1A1-BEA2-0AB617F176E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A37A38-F058-F8B0-6C50-94F3D12C312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6B27EA-5DCF-86CF-BD78-57A9E313D1D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282CFC-DBB6-A38A-F092-3A253DDA37C1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F3914E3-1584-1670-9CE2-C315881707E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4BBF042-BAD3-4F46-1120-903BA985644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5A53B4-D835-4039-EF76-6520B267BCC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 est l’image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EFEDB10-4EE2-3BCE-FDDB-B0F16DA6A825}"/>
              </a:ext>
            </a:extLst>
          </p:cNvPr>
          <p:cNvSpPr txBox="1"/>
          <p:nvPr/>
        </p:nvSpPr>
        <p:spPr>
          <a:xfrm>
            <a:off x="7607850" y="3797972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8DC8CA4-9CF7-9E08-A0E4-58168A1A03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54896" y="4746942"/>
            <a:ext cx="1522990" cy="13622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0835DB-3559-0502-554E-04F522E969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53921" y="4746942"/>
            <a:ext cx="1378544" cy="136223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08591AA-0EC6-51CB-5412-68F4638A0C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62398" y="4673789"/>
            <a:ext cx="1570287" cy="150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L’image qui manque est « éléphant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FE6EDE5-69F7-7068-83DD-18FF3E9970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4896" y="4746942"/>
            <a:ext cx="1522990" cy="13622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DA3A56D-A2B0-3AEB-5450-195326F16D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3921" y="4746942"/>
            <a:ext cx="1378544" cy="136223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6E8671-1009-1EFE-8EA2-73E6EE276C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2398" y="4673789"/>
            <a:ext cx="1570287" cy="15085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FCBAFE-A8F6-FD98-86B8-3DA329FE8B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0" y="4420416"/>
            <a:ext cx="2391277" cy="1790022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/>
        </p:nvSpPr>
        <p:spPr>
          <a:xfrm>
            <a:off x="6599830" y="3723346"/>
            <a:ext cx="3007779" cy="30974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/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03C715-02E0-38B2-8F74-DF0B3BD858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EE4CABD-A05E-E213-A0AF-B5EBCE47B3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F4F249-FA1D-D491-7A74-89BCB6B4B7A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F05B6AC-1B5A-CE65-2644-85D0D0D0D2E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008FC74-C12E-E0C9-9A48-5898FF543EE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C942C60-FD3D-7A09-3639-A872EBABA85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87AB3CC-7DBD-85BB-B964-E74F32BFAF9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E9FAE-5D73-9311-E6C9-C0042BE670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6" name="Image 15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669CB24D-4E9C-1000-D11F-9DD6DF1F63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3565017"/>
            <a:ext cx="1218369" cy="3177705"/>
          </a:xfrm>
          <a:prstGeom prst="rect">
            <a:avLst/>
          </a:prstGeom>
        </p:spPr>
      </p:pic>
      <p:pic>
        <p:nvPicPr>
          <p:cNvPr id="17" name="Image 16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4F667F9B-3005-8715-AE6F-7231D096B2E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94" y="3445704"/>
            <a:ext cx="1342545" cy="329701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14877FF-C182-14C7-051A-22D36DCF43C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66772" y="4915199"/>
            <a:ext cx="1686387" cy="114463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560C135-0F2D-0FBA-E231-93795340B17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41860" y="4161230"/>
            <a:ext cx="2315898" cy="23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408CCB-1BC1-7EBC-87AA-BD5B18C178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FA2EAB8-A714-FA08-4DA7-192A77DE18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367619A-9F9E-F33F-6AB0-1DEF32D042E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1EA5047-D981-656D-1718-9229B04C497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B60FAE-2A9C-3EF1-3601-5EA2D9426833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72556B-AFF8-4CCD-2B98-85A400FCCD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422AE3-C231-BF92-896A-4E4F54F5F16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EBB593-90F3-5251-3478-CCA01B25E8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7" name="Image 16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9A2B894E-4374-3CCE-9206-1AC531910A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3565017"/>
            <a:ext cx="1218369" cy="3177705"/>
          </a:xfrm>
          <a:prstGeom prst="rect">
            <a:avLst/>
          </a:prstGeom>
        </p:spPr>
      </p:pic>
      <p:pic>
        <p:nvPicPr>
          <p:cNvPr id="21" name="Image 20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DFF87602-DEB2-B6BE-7675-7D4799F6AFC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25" y="3383475"/>
            <a:ext cx="1342545" cy="329701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51B458-B2E1-1977-75A8-129C5FEDBA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66772" y="4915199"/>
            <a:ext cx="1686387" cy="114463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61E8737-3C68-2F31-17C0-DC58D7A90F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00520" y="4294535"/>
            <a:ext cx="2315898" cy="23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 écouter » et « un homme 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7CF9EDC6-6637-3D86-15CF-8531CA0322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3565017"/>
            <a:ext cx="1218369" cy="3177705"/>
          </a:xfrm>
          <a:prstGeom prst="rect">
            <a:avLst/>
          </a:prstGeom>
        </p:spPr>
      </p:pic>
      <p:pic>
        <p:nvPicPr>
          <p:cNvPr id="7" name="Image 6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14F9C213-B8ED-E70D-FD52-7510D8BF16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25" y="3383475"/>
            <a:ext cx="1342545" cy="32970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455650-50B5-5667-F9B5-1504BCA5E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66772" y="4915199"/>
            <a:ext cx="1686387" cy="11446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489D79-DA1E-7F37-3B4A-FDD9475C34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00520" y="4294535"/>
            <a:ext cx="2315898" cy="2385959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0A45DCA0-9705-7678-D719-A2C9002704C9}"/>
              </a:ext>
            </a:extLst>
          </p:cNvPr>
          <p:cNvSpPr/>
          <p:nvPr/>
        </p:nvSpPr>
        <p:spPr>
          <a:xfrm>
            <a:off x="6767730" y="3237260"/>
            <a:ext cx="2671927" cy="362573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80361B9-C26B-E4A0-8FBC-04F66B615204}"/>
              </a:ext>
            </a:extLst>
          </p:cNvPr>
          <p:cNvSpPr/>
          <p:nvPr/>
        </p:nvSpPr>
        <p:spPr>
          <a:xfrm>
            <a:off x="3515374" y="3665644"/>
            <a:ext cx="2928289" cy="331765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C40124-A08E-9C9B-0009-1D5ECC0B38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25AE872-6C87-64F9-8B39-D41FBA8B749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0E5C03-DBBC-C402-9672-CB0E2CF60DF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999CCE6-5F01-177F-E7AB-A95C7EDEABD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ACF1B1B-113B-DF6A-8AC4-B5EBC4C7B95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76BC80-EF31-78C3-71C8-F608FFA2CA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71D8B12-9325-225F-DC46-FAA715E6AFD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FDDDF12-5951-C8DE-77CE-8503ECEAD5A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43B9560-2EBC-A7A2-6FC5-AECD3953BC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4442" y="3174081"/>
            <a:ext cx="1522990" cy="13622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81974A2-9638-E13F-F827-54048EEA629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5542" y="3150715"/>
            <a:ext cx="1378544" cy="136223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DB53A57-C02F-D569-F14E-F9F4372E23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7546" y="2847555"/>
            <a:ext cx="2391277" cy="179002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FC23853-336B-F1ED-955E-D28A275DE9B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87996" y="3048199"/>
            <a:ext cx="1570287" cy="1508535"/>
          </a:xfrm>
          <a:prstGeom prst="rect">
            <a:avLst/>
          </a:prstGeom>
        </p:spPr>
      </p:pic>
      <p:pic>
        <p:nvPicPr>
          <p:cNvPr id="29" name="Image 28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3A6A3F9E-BCEF-AB17-2CB0-859617633D3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472" y="5587119"/>
            <a:ext cx="1218369" cy="3177705"/>
          </a:xfrm>
          <a:prstGeom prst="rect">
            <a:avLst/>
          </a:prstGeom>
        </p:spPr>
      </p:pic>
      <p:pic>
        <p:nvPicPr>
          <p:cNvPr id="30" name="Image 29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0F433018-17EE-75D4-D24C-29E71005376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540" y="5467806"/>
            <a:ext cx="1342545" cy="329701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3D0D916-4462-E31A-0DA2-4A970DAE2B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448718" y="6937301"/>
            <a:ext cx="1686387" cy="114463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7F26D77-2C9B-39B0-4BE4-6847916A291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23806" y="6183332"/>
            <a:ext cx="2315898" cy="23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dire une phrase.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0AF840-F3E4-B051-B53F-5DA4DBE327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522108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L’élève écoute la leçon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.</a:t>
            </a:r>
            <a:r>
              <a:rPr lang="fr-FR" sz="42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C85E8F1-2552-E033-0FCD-329D432EF4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731945" y="4632500"/>
            <a:ext cx="2515982" cy="278823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929F293-91A5-EE9A-215E-7765566CB2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76371" y="4430903"/>
            <a:ext cx="2668042" cy="3280550"/>
          </a:xfrm>
          <a:prstGeom prst="rect">
            <a:avLst/>
          </a:prstGeom>
        </p:spPr>
      </p:pic>
      <p:pic>
        <p:nvPicPr>
          <p:cNvPr id="7" name="Image 6" descr="Une image contenant dessin, habits, Dessin d’enfant, croquis&#10;&#10;Description générée automatiquement">
            <a:extLst>
              <a:ext uri="{FF2B5EF4-FFF2-40B4-BE49-F238E27FC236}">
                <a16:creationId xmlns:a16="http://schemas.microsoft.com/office/drawing/2014/main" id="{3C9AD12E-A670-2317-697A-94416F4B25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8672" y="4511166"/>
            <a:ext cx="3390168" cy="325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FD821-BA1B-51FB-F84C-D7C9CAE7E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8873C1C-2CC3-1615-2633-38DDAD1561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101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C08D036-F413-77E4-FBBE-9D134C2D87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4921" y="2659832"/>
            <a:ext cx="130461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dessine un renard.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9599DC1-8757-5BBA-E2DF-5FD4919FB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6FB8BFEF-7EBF-A3DB-4F26-5CFE161C5B3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72ABC6-A812-FF70-E8E7-3EACD5DB73F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dire une phrase.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4E3F44-149E-7173-993B-9C946F46CB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4148" y="4390705"/>
            <a:ext cx="3207704" cy="30974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0F44F6-F029-D26B-4E53-67EF57E097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4244" y="4546000"/>
            <a:ext cx="2705016" cy="2786848"/>
          </a:xfrm>
          <a:prstGeom prst="rect">
            <a:avLst/>
          </a:prstGeom>
        </p:spPr>
      </p:pic>
      <p:pic>
        <p:nvPicPr>
          <p:cNvPr id="8" name="Image 7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081033D3-5E45-77DB-BDE0-8F3544C7A6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740" y="4341213"/>
            <a:ext cx="2523773" cy="310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14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54302" y="4737552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15091" y="471380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9929" y="7780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522CA0-1DDB-2EFA-C5DE-1E74107DCE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610679" y="706682"/>
            <a:ext cx="12105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Karim et Rita.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Ecoutez bien leur dialogue.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9A7117-58FC-9F7C-E7B9-EA3F565B9B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04BF8EF-D888-3E61-E1C8-863307E36C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95B75EE-6105-45F4-EED9-D6B0D12C34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4FC622-FE87-E044-9A96-0D0A3ED3A46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4845002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871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14399" y="749000"/>
            <a:ext cx="8973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iffusion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automatique.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4_s1_Dialogue">
            <a:hlinkClick r:id="" action="ppaction://media"/>
            <a:extLst>
              <a:ext uri="{FF2B5EF4-FFF2-40B4-BE49-F238E27FC236}">
                <a16:creationId xmlns:a16="http://schemas.microsoft.com/office/drawing/2014/main" id="{7190DE12-027C-7C64-5BB1-AC894F11BA9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87547" y="812557"/>
            <a:ext cx="487363" cy="487363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297E940C-2929-8C06-1E52-5D5A9210B4A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5A70C75A-06B3-37E3-64E2-2B270F6707D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8E72267-67A0-8C28-75A7-97E8F93C17FF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935855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66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2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2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65763"/>
            <a:ext cx="782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830E5E-2933-07C3-4B51-DC97C6C5A27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24586" y="3420805"/>
            <a:ext cx="880065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qui? </a:t>
            </a:r>
            <a:r>
              <a:rPr lang="fr-FR" sz="2800" kern="100" spc="425" dirty="0">
                <a:solidFill>
                  <a:srgbClr val="106585"/>
                </a:solidFill>
                <a:latin typeface="Dosis" pitchFamily="2" charset="0"/>
              </a:rPr>
              <a:t>(l’élève montre l’enseignant(e))</a:t>
            </a:r>
            <a:endParaRPr lang="fr-FR" sz="28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ma maitresse/ mon maitre.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qui ton ami(e)? </a:t>
            </a:r>
            <a:r>
              <a:rPr lang="fr-FR" sz="2800" kern="100" spc="425" dirty="0">
                <a:solidFill>
                  <a:srgbClr val="106585"/>
                </a:solidFill>
                <a:latin typeface="Dosis" pitchFamily="2" charset="0"/>
              </a:rPr>
              <a:t>(L'élève montre son ami(e))</a:t>
            </a:r>
            <a:endParaRPr lang="fr-FR" sz="28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Mon ami(e), c’est (prénom).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85C6B1-3F35-E91F-E12D-28AF5DFC30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2141" y="5262568"/>
            <a:ext cx="1071176" cy="14218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EC4B4A-8FBB-9669-A566-A602004CC2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7209" y="3116407"/>
            <a:ext cx="1409611" cy="14137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E7D55D-4BC2-1D14-9E1F-3500A02A92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7057" y="3162573"/>
            <a:ext cx="1255425" cy="1413961"/>
          </a:xfrm>
          <a:prstGeom prst="rect">
            <a:avLst/>
          </a:prstGeom>
        </p:spPr>
      </p:pic>
      <p:pic>
        <p:nvPicPr>
          <p:cNvPr id="10" name="Image 9" descr="Une image contenant clipart, dessin, dessin humoristique, illustration&#10;&#10;Description générée automatiquement">
            <a:extLst>
              <a:ext uri="{FF2B5EF4-FFF2-40B4-BE49-F238E27FC236}">
                <a16:creationId xmlns:a16="http://schemas.microsoft.com/office/drawing/2014/main" id="{62E819F3-1787-B65B-E40C-608525BA971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662" y="5368263"/>
            <a:ext cx="1211900" cy="1316117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C98DD61-495C-AF1D-1D6B-E076FDFB2E8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935855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8930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4" y="5234953"/>
            <a:ext cx="773165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e-é.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/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e. Elle fait le son « e 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A673967F-5E41-6FF6-BEA6-DCF5C5B998A6}"/>
              </a:ext>
            </a:extLst>
          </p:cNvPr>
          <p:cNvSpPr txBox="1"/>
          <p:nvPr/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3900" b="1" dirty="0">
                <a:solidFill>
                  <a:srgbClr val="106585"/>
                </a:solidFill>
                <a:latin typeface="Candara" panose="020E0502030303020204" pitchFamily="34" charset="0"/>
              </a:rPr>
              <a:t>e   </a:t>
            </a:r>
            <a:r>
              <a:rPr lang="fr-MA" sz="23900" b="1" dirty="0">
                <a:solidFill>
                  <a:srgbClr val="106585"/>
                </a:solidFill>
                <a:latin typeface="+mj-lt"/>
              </a:rPr>
              <a:t>E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E - e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2">
            <a:extLst>
              <a:ext uri="{FF2B5EF4-FFF2-40B4-BE49-F238E27FC236}">
                <a16:creationId xmlns:a16="http://schemas.microsoft.com/office/drawing/2014/main" id="{87267C98-A9EA-A128-150C-6721BEE3927B}"/>
              </a:ext>
            </a:extLst>
          </p:cNvPr>
          <p:cNvSpPr txBox="1"/>
          <p:nvPr/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3900" b="1" dirty="0">
                <a:solidFill>
                  <a:srgbClr val="106585"/>
                </a:solidFill>
                <a:latin typeface="Candara" panose="020E0502030303020204" pitchFamily="34" charset="0"/>
              </a:rPr>
              <a:t>e   </a:t>
            </a:r>
            <a:r>
              <a:rPr lang="fr-MA" sz="23900" b="1" dirty="0">
                <a:solidFill>
                  <a:srgbClr val="106585"/>
                </a:solidFill>
                <a:latin typeface="+mj-lt"/>
              </a:rPr>
              <a:t>E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7A33F-20CB-2022-DB89-CD05DA8D9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B621F6-E1AE-D07F-574B-F27146F06D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DD6139-25CB-F7BD-6372-5E63F97CC586}"/>
              </a:ext>
            </a:extLst>
          </p:cNvPr>
          <p:cNvSpPr txBox="1"/>
          <p:nvPr/>
        </p:nvSpPr>
        <p:spPr>
          <a:xfrm>
            <a:off x="1364694" y="612324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e avec accent 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fait le son « é ».</a:t>
            </a:r>
          </a:p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Répétez après moi « é 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70633C-6024-2509-CC66-B2097CF88DF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70893C8-3022-3E2E-A9BB-F7B67E3C1FB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6F2B1040-DD2F-442E-D1F1-0D019E1B76FA}"/>
              </a:ext>
            </a:extLst>
          </p:cNvPr>
          <p:cNvSpPr txBox="1"/>
          <p:nvPr/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3900" b="1" dirty="0">
                <a:solidFill>
                  <a:srgbClr val="106585"/>
                </a:solidFill>
                <a:latin typeface="Candara" panose="020E0502030303020204" pitchFamily="34" charset="0"/>
              </a:rPr>
              <a:t>é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78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ACC68-B398-6D99-7451-A293412A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7105A29-7C80-E0B2-B12F-EB2AB8CE4A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bien ces mots.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390BDB7-F53F-3618-7EF6-3777F25DC6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6429DD-CA45-E663-8773-C6E7539C0C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060672-ADE5-8E72-7097-B24BA39B1DB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3">
            <a:extLst>
              <a:ext uri="{FF2B5EF4-FFF2-40B4-BE49-F238E27FC236}">
                <a16:creationId xmlns:a16="http://schemas.microsoft.com/office/drawing/2014/main" id="{A4D2DDE5-1145-866A-400B-12D41255E050}"/>
              </a:ext>
            </a:extLst>
          </p:cNvPr>
          <p:cNvSpPr txBox="1"/>
          <p:nvPr/>
        </p:nvSpPr>
        <p:spPr>
          <a:xfrm>
            <a:off x="371816" y="4481780"/>
            <a:ext cx="1298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téléphone   écoute   renard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528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19D5D37-0E92-9351-C0CF-CF81EE198CA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e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038896-7CAC-234B-606E-F394E2BC46B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3">
            <a:extLst>
              <a:ext uri="{FF2B5EF4-FFF2-40B4-BE49-F238E27FC236}">
                <a16:creationId xmlns:a16="http://schemas.microsoft.com/office/drawing/2014/main" id="{05F637F7-C7B5-321F-2B38-85309E37200C}"/>
              </a:ext>
            </a:extLst>
          </p:cNvPr>
          <p:cNvSpPr txBox="1"/>
          <p:nvPr/>
        </p:nvSpPr>
        <p:spPr>
          <a:xfrm>
            <a:off x="364331" y="6330345"/>
            <a:ext cx="1298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téléphone   écoute   renard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8705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0BC1-3C24-7DD4-B6BC-F858FC4F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5B0BBE-599B-6A49-546E-4EBB556EBE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la lettre e dans la liste.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AEFDADA-49D2-6FAB-215C-821578E511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246EDAC-9338-EE1B-F564-9F42D06E71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EA9C73-2B5C-E3E4-28F1-D34898FA7C4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3">
            <a:extLst>
              <a:ext uri="{FF2B5EF4-FFF2-40B4-BE49-F238E27FC236}">
                <a16:creationId xmlns:a16="http://schemas.microsoft.com/office/drawing/2014/main" id="{1787E07F-8135-8EE3-9743-2648FF30A548}"/>
              </a:ext>
            </a:extLst>
          </p:cNvPr>
          <p:cNvSpPr txBox="1"/>
          <p:nvPr/>
        </p:nvSpPr>
        <p:spPr>
          <a:xfrm>
            <a:off x="364331" y="6330345"/>
            <a:ext cx="1298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téléphon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   écout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   r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nard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883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F7AB-9B21-9BD4-C172-8878D8382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55EBFC7-2D9D-FF44-B575-5D8FB677FA1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e avec accent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2AA7008-FFCE-39E5-A930-C1CEADD03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1A310B-8CD0-EC9D-8DC1-5F9DC909E7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2CFA5BC-B954-B173-EA99-EDC443F8B5C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3">
            <a:extLst>
              <a:ext uri="{FF2B5EF4-FFF2-40B4-BE49-F238E27FC236}">
                <a16:creationId xmlns:a16="http://schemas.microsoft.com/office/drawing/2014/main" id="{62458B0E-5F8C-0E0E-3E2C-1C04F641245A}"/>
              </a:ext>
            </a:extLst>
          </p:cNvPr>
          <p:cNvSpPr txBox="1"/>
          <p:nvPr/>
        </p:nvSpPr>
        <p:spPr>
          <a:xfrm>
            <a:off x="364331" y="6330345"/>
            <a:ext cx="1298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téléphone   écoute   renard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820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31D1-1513-1DAF-A5CC-AA207B99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483FE2-00DD-32C9-C1BE-3A2F2354D2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la lettre e avec accent dans la liste.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992D8E7-E32C-3936-6869-DBAA2E3D9E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F15A2D6-82C6-7D41-83A4-140A49FAC6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CB6329-C6C4-B986-BCD1-03C243022A2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3">
            <a:extLst>
              <a:ext uri="{FF2B5EF4-FFF2-40B4-BE49-F238E27FC236}">
                <a16:creationId xmlns:a16="http://schemas.microsoft.com/office/drawing/2014/main" id="{A9699787-E0CC-0A89-CBD1-313699C6A2C7}"/>
              </a:ext>
            </a:extLst>
          </p:cNvPr>
          <p:cNvSpPr txBox="1"/>
          <p:nvPr/>
        </p:nvSpPr>
        <p:spPr>
          <a:xfrm>
            <a:off x="364331" y="6330345"/>
            <a:ext cx="1298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é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l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é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phone  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é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coute   renard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903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2FD91EA-6EF8-17FC-0495-E8274A91FCB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849786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18591" y="579654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cerises.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Ce-rise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J’entends le son « e » dans cerises.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F72503-3D3A-C2DB-B082-4634073B9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0966" y="3703708"/>
            <a:ext cx="2914068" cy="287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639CF-A0FF-65E9-CDB5-47DF0D58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506F2F-55E3-1158-87A2-7C9AADF734F2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EA3FFB-E431-27BD-AF51-CB805B4B51F1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melon.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Me-lon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 e » dans melon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0500965-3BEE-FC66-F89E-0310DB5F26DE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88EF8F6-A0E4-69E3-9235-695FB998B0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849786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6C87094-3773-5DF9-45BC-97F11CE9746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223163" y="590421"/>
            <a:ext cx="1822008" cy="121526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2FE68B-3526-52D3-BD79-2AD5796952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8098" y="3810865"/>
            <a:ext cx="2979804" cy="266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67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0746E-DA4B-0C75-AC36-A4F02C3C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C6F161-5583-9F69-EEFE-CC4A56F40F51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4B68C4-77B3-0F33-4D0D-AA50A047A6E1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abricot. A-bri-cot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 e » dans abricot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28B0A43-0037-3418-49FD-44A432717243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F6A88F5-B9FC-E431-CD1B-292E86200D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F875796-F21B-1170-083C-2E6814DD1E7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223163" y="590421"/>
            <a:ext cx="1822008" cy="12152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387129-8CD8-E256-CEAE-F6E2E1B5F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2733" y="3466954"/>
            <a:ext cx="4770533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92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2D5E1-2A7E-FE95-B821-6C9D1FDF8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55BD321D-24C1-2A1F-ADAC-CD7835DD8EB8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001D7B-2C89-439E-B338-EF977ED91E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9C0968-1D60-7AA3-CC83-2B11F9EA9F4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19">
            <a:extLst>
              <a:ext uri="{FF2B5EF4-FFF2-40B4-BE49-F238E27FC236}">
                <a16:creationId xmlns:a16="http://schemas.microsoft.com/office/drawing/2014/main" id="{8EA61E24-5C8A-191A-FEFA-4679E9398CD6}"/>
              </a:ext>
            </a:extLst>
          </p:cNvPr>
          <p:cNvSpPr txBox="1"/>
          <p:nvPr/>
        </p:nvSpPr>
        <p:spPr>
          <a:xfrm>
            <a:off x="1518591" y="579654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É-cole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J’entends le son « é » dans école.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F2CD1-B372-B53D-B1F3-72EB8582F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4949" y="3755803"/>
            <a:ext cx="3766102" cy="277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80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43C14BD-1627-62C0-F54A-DF7A9ACF9F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849786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A6B1576-7A5D-31A0-FC05-587DDC6E18A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223163" y="590421"/>
            <a:ext cx="1822008" cy="1215269"/>
          </a:xfrm>
          <a:prstGeom prst="rect">
            <a:avLst/>
          </a:prstGeom>
        </p:spPr>
      </p:pic>
      <p:sp>
        <p:nvSpPr>
          <p:cNvPr id="4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/>
        </p:nvSpPr>
        <p:spPr>
          <a:xfrm>
            <a:off x="1417454" y="545968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avion.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A-vion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é » dans avion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777404-0239-A338-7728-A658C1FE53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3336" y="3699159"/>
            <a:ext cx="4824297" cy="288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99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D1652-04BC-F5A0-56D2-68D6CA30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99082287-24D6-4B9B-9B24-52E5225D7D44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459190-E81D-9A8C-D341-888F0DA978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B7C921F-71CF-E1BE-22D4-AACF269CA0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223163" y="590421"/>
            <a:ext cx="1822008" cy="1215269"/>
          </a:xfrm>
          <a:prstGeom prst="rect">
            <a:avLst/>
          </a:prstGeom>
        </p:spPr>
      </p:pic>
      <p:sp>
        <p:nvSpPr>
          <p:cNvPr id="4" name="ZoneTexte 19">
            <a:extLst>
              <a:ext uri="{FF2B5EF4-FFF2-40B4-BE49-F238E27FC236}">
                <a16:creationId xmlns:a16="http://schemas.microsoft.com/office/drawing/2014/main" id="{539444CF-4A49-D5BE-3F2C-1A32968E9AC0}"/>
              </a:ext>
            </a:extLst>
          </p:cNvPr>
          <p:cNvSpPr txBox="1"/>
          <p:nvPr/>
        </p:nvSpPr>
        <p:spPr>
          <a:xfrm>
            <a:off x="1417454" y="545968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éléphant. É-lé-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é » dans éléphant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2C6DA6-E814-8F94-99D3-818CE2ABE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8687" y="3399862"/>
            <a:ext cx="4658626" cy="348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170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/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237E87-13F7-BFE7-747C-5F7F4D195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882" y="6067368"/>
            <a:ext cx="11438235" cy="164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68260" y="5234953"/>
            <a:ext cx="994145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 les lettres e, é et o.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7BBE3-DD44-175A-A113-23A2307F92F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écrire la lettre 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  <a:cs typeface="Arial" panose="020B0604020202020204" pitchFamily="34" charset="0"/>
              </a:rPr>
              <a:t>,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lettre o et é.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630317-669E-F542-2B1C-42CDC62E33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23ADB6-6E66-DFA0-5FDA-C01603E88E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004"/>
          <a:stretch/>
        </p:blipFill>
        <p:spPr>
          <a:xfrm>
            <a:off x="4204125" y="2960257"/>
            <a:ext cx="5307750" cy="5323294"/>
          </a:xfrm>
          <a:prstGeom prst="rect">
            <a:avLst/>
          </a:prstGeom>
          <a:ln w="38100"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8195BF8-C30D-F2F3-4198-6C013DD9D7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77399257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113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2E0B8-BB25-5A8E-2004-2FBAF8A2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730822-C939-24EE-4E9D-80535028DC4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702A5F-C1AE-EAB6-D86F-8D1EC631F742}"/>
              </a:ext>
            </a:extLst>
          </p:cNvPr>
          <p:cNvSpPr txBox="1"/>
          <p:nvPr/>
        </p:nvSpPr>
        <p:spPr>
          <a:xfrm>
            <a:off x="1463679" y="675645"/>
            <a:ext cx="1225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la lettre e, la lettre 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cs typeface="Arial" panose="020B0604020202020204" pitchFamily="34" charset="0"/>
              </a:rPr>
              <a:t> et é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sur vos cahiers en suivant les modèles.</a:t>
            </a:r>
          </a:p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Je vais circuler entre les rangs pour vous aider.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440" y="675645"/>
            <a:ext cx="1733762" cy="121264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145A81-2AFA-3BD5-C599-FB1C03FC99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06621059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CDC4CF6-DF07-269C-9CF3-41E9A61DF5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5323" y="2720130"/>
            <a:ext cx="9925353" cy="586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713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Cahier 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5CD2529-BC42-0011-836E-A2614745CE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571964" y="6578796"/>
            <a:ext cx="1617678" cy="19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8775</TotalTime>
  <Words>1691</Words>
  <PresentationFormat>Personnalisé</PresentationFormat>
  <Paragraphs>345</Paragraphs>
  <Slides>59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70" baseType="lpstr">
      <vt:lpstr>Dosis</vt:lpstr>
      <vt:lpstr>Candara</vt:lpstr>
      <vt:lpstr>Cambria</vt:lpstr>
      <vt:lpstr>Dosis Bold</vt:lpstr>
      <vt:lpstr>Calibri </vt:lpstr>
      <vt:lpstr>Carelia</vt:lpstr>
      <vt:lpstr>Calibri</vt:lpstr>
      <vt:lpstr>Arial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2024-12-14T00:10:29Z</dcterms:modified>
</cp:coreProperties>
</file>