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66" r:id="rId4"/>
    <p:sldId id="271" r:id="rId5"/>
    <p:sldId id="272"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01/05/2025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01/05/2025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01/05/2025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01/05/2025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01/05/2025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01/05/2025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01/05/2025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01/05/2025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01/05/2025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01/05/2025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01/05/2025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01/05/2025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CA MỪNG CÁC THÁNH</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2650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128789"/>
            <a:ext cx="11230353" cy="6494085"/>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1</a:t>
            </a:r>
            <a:r>
              <a:rPr lang="vi-VN" sz="66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5000" b="1" dirty="0"/>
              <a:t>Đoàn con hiệp hoan dâng tiếng hát như áng hương. Trước dung nhan cực linh Cha từ bi ngự Thiên Đường. Nguyện Chúa dủ thương vì công ơn bao Thánh nhân. Giúp chúng con mau vượt biển hiểm nghèo trần gian.</a:t>
            </a: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14897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206062"/>
            <a:ext cx="11178838" cy="609397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Ôi bao vị Thánh xưa đã hy sinh. Lòng mến Chúa yêu người từng nên gương ngời sáng. Rầy được Thiên Chúa ban phúc quang vinh. Nguyện thương đến nhân loại còn trên nơi thế trần.</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69455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128789"/>
            <a:ext cx="11230353" cy="6924973"/>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2</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Đời sống trần ai vụt qua đi như giấc mơ Những thú vui trần ai mau tàn phai tựa sương mờ. Đoàn con ngày nay còn trầm luân trong bến mê. Cúi xin đưa con về chốn yên hàn trời quê.</a:t>
            </a:r>
            <a:r>
              <a:rPr lang="vi-VN" sz="5400" b="1" dirty="0"/>
              <a:t/>
            </a:r>
            <a:br>
              <a:rPr lang="vi-VN" sz="5400" b="1" dirty="0"/>
            </a:br>
            <a:r>
              <a:rPr lang="vi-VN" sz="5400" b="1" dirty="0"/>
              <a:t> </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811613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206062"/>
            <a:ext cx="11178838" cy="609397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Ôi bao vị Thánh xưa đã hy sinh. Lòng mến Chúa yêu người từng nên gương ngời sáng. Rầy được Thiên Chúa ban phúc quang vinh. Nguyện thương đến nhân loại còn trên nơi thế trần.</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4262423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46</TotalTime>
  <Words>136</Words>
  <Application>Microsoft Office PowerPoint</Application>
  <PresentationFormat>Widescreen</PresentationFormat>
  <Paragraphs>5</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Century Gothic</vt:lpstr>
      <vt:lpstr>Garamond</vt:lpstr>
      <vt:lpstr>Verdana</vt:lpstr>
      <vt:lpstr>Savon</vt:lpstr>
      <vt:lpstr>CA MỪNG CÁC THÁNH</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Windows User</cp:lastModifiedBy>
  <cp:revision>27</cp:revision>
  <dcterms:created xsi:type="dcterms:W3CDTF">2024-12-09T14:38:56Z</dcterms:created>
  <dcterms:modified xsi:type="dcterms:W3CDTF">2025-05-01T15:20:00Z</dcterms:modified>
</cp:coreProperties>
</file>