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8" r:id="rId5"/>
    <p:sldId id="270" r:id="rId6"/>
    <p:sldId id="272" r:id="rId7"/>
    <p:sldId id="269" r:id="rId8"/>
    <p:sldId id="271"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
            </a:r>
            <a:br>
              <a:rPr lang="en-US" sz="60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MỪNG CHƯ THÁNH</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515154"/>
            <a:ext cx="11233540"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en-US" sz="6600" b="1" dirty="0"/>
              <a:t>Nay </a:t>
            </a:r>
            <a:r>
              <a:rPr lang="en-US" sz="6600" b="1" dirty="0" err="1"/>
              <a:t>thế</a:t>
            </a:r>
            <a:r>
              <a:rPr lang="en-US" sz="6600" b="1" dirty="0"/>
              <a:t> </a:t>
            </a:r>
            <a:r>
              <a:rPr lang="en-US" sz="6600" b="1" dirty="0" err="1"/>
              <a:t>trần</a:t>
            </a:r>
            <a:r>
              <a:rPr lang="en-US" sz="6600" b="1" dirty="0"/>
              <a:t> </a:t>
            </a:r>
            <a:r>
              <a:rPr lang="en-US" sz="6600" b="1" dirty="0" err="1"/>
              <a:t>hợp</a:t>
            </a:r>
            <a:r>
              <a:rPr lang="en-US" sz="6600" b="1" dirty="0"/>
              <a:t> </a:t>
            </a:r>
            <a:r>
              <a:rPr lang="en-US" sz="6600" b="1" dirty="0" err="1"/>
              <a:t>tiếng</a:t>
            </a:r>
            <a:r>
              <a:rPr lang="en-US" sz="6600" b="1" dirty="0"/>
              <a:t> </a:t>
            </a:r>
            <a:r>
              <a:rPr lang="en-US" sz="6600" b="1" dirty="0" err="1"/>
              <a:t>hát</a:t>
            </a:r>
            <a:r>
              <a:rPr lang="en-US" sz="6600" b="1" dirty="0"/>
              <a:t> </a:t>
            </a:r>
            <a:r>
              <a:rPr lang="en-US" sz="6600" b="1" dirty="0" err="1"/>
              <a:t>kính</a:t>
            </a:r>
            <a:r>
              <a:rPr lang="en-US" sz="6600" b="1" dirty="0"/>
              <a:t>, </a:t>
            </a:r>
            <a:r>
              <a:rPr lang="en-US" sz="6600" b="1" dirty="0" err="1"/>
              <a:t>cùng</a:t>
            </a:r>
            <a:r>
              <a:rPr lang="en-US" sz="6600" b="1" dirty="0"/>
              <a:t> </a:t>
            </a:r>
            <a:r>
              <a:rPr lang="en-US" sz="6600" b="1" dirty="0" err="1"/>
              <a:t>hân</a:t>
            </a:r>
            <a:r>
              <a:rPr lang="en-US" sz="6600" b="1" dirty="0"/>
              <a:t> </a:t>
            </a:r>
            <a:r>
              <a:rPr lang="en-US" sz="6600" b="1" dirty="0" err="1"/>
              <a:t>hoan</a:t>
            </a:r>
            <a:r>
              <a:rPr lang="en-US" sz="6600" b="1" dirty="0"/>
              <a:t> </a:t>
            </a:r>
            <a:r>
              <a:rPr lang="en-US" sz="6600" b="1" dirty="0" err="1"/>
              <a:t>kết</a:t>
            </a:r>
            <a:r>
              <a:rPr lang="en-US" sz="6600" b="1" dirty="0"/>
              <a:t> </a:t>
            </a:r>
            <a:r>
              <a:rPr lang="en-US" sz="6600" b="1" dirty="0" err="1"/>
              <a:t>tâm</a:t>
            </a:r>
            <a:r>
              <a:rPr lang="en-US" sz="6600" b="1" dirty="0"/>
              <a:t> </a:t>
            </a:r>
            <a:r>
              <a:rPr lang="en-US" sz="6600" b="1" dirty="0" err="1"/>
              <a:t>tình</a:t>
            </a:r>
            <a:r>
              <a:rPr lang="en-US" sz="6600" b="1" dirty="0"/>
              <a:t>. Xin </a:t>
            </a:r>
            <a:r>
              <a:rPr lang="en-US" sz="6600" b="1" dirty="0" err="1"/>
              <a:t>chúc</a:t>
            </a:r>
            <a:r>
              <a:rPr lang="en-US" sz="6600" b="1" dirty="0"/>
              <a:t> </a:t>
            </a:r>
            <a:r>
              <a:rPr lang="en-US" sz="6600" b="1" dirty="0" err="1"/>
              <a:t>mừng</a:t>
            </a:r>
            <a:r>
              <a:rPr lang="en-US" sz="6600" b="1" dirty="0"/>
              <a:t> </a:t>
            </a:r>
            <a:r>
              <a:rPr lang="en-US" sz="6600" b="1" dirty="0" err="1"/>
              <a:t>đoàn</a:t>
            </a:r>
            <a:r>
              <a:rPr lang="en-US" sz="6600" b="1" dirty="0"/>
              <a:t> </a:t>
            </a:r>
            <a:r>
              <a:rPr lang="en-US" sz="6600" b="1" dirty="0" err="1"/>
              <a:t>lớp</a:t>
            </a:r>
            <a:r>
              <a:rPr lang="en-US" sz="6600" b="1" dirty="0"/>
              <a:t> </a:t>
            </a:r>
            <a:r>
              <a:rPr lang="en-US" sz="6600" b="1" dirty="0" err="1"/>
              <a:t>Thánh</a:t>
            </a:r>
            <a:r>
              <a:rPr lang="en-US" sz="6600" b="1" dirty="0"/>
              <a:t> </a:t>
            </a:r>
            <a:r>
              <a:rPr lang="en-US" sz="6600" b="1" dirty="0" err="1"/>
              <a:t>Nhân</a:t>
            </a:r>
            <a:r>
              <a:rPr lang="en-US" sz="6600" b="1" dirty="0"/>
              <a:t> </a:t>
            </a:r>
            <a:r>
              <a:rPr lang="en-US" sz="6600" b="1" dirty="0" err="1"/>
              <a:t>chói</a:t>
            </a:r>
            <a:r>
              <a:rPr lang="en-US" sz="6600" b="1" dirty="0"/>
              <a:t> </a:t>
            </a:r>
            <a:r>
              <a:rPr lang="en-US" sz="6600" b="1" dirty="0" err="1"/>
              <a:t>ngời</a:t>
            </a:r>
            <a:r>
              <a:rPr lang="en-US" sz="6600" b="1" dirty="0"/>
              <a:t> </a:t>
            </a:r>
            <a:r>
              <a:rPr lang="en-US" sz="6600" b="1" dirty="0" err="1"/>
              <a:t>khắp</a:t>
            </a:r>
            <a:r>
              <a:rPr lang="en-US" sz="6600" b="1" dirty="0"/>
              <a:t> </a:t>
            </a:r>
            <a:r>
              <a:rPr lang="en-US" sz="6600" b="1" dirty="0" err="1"/>
              <a:t>cả</a:t>
            </a:r>
            <a:r>
              <a:rPr lang="en-US" sz="6600" b="1" dirty="0"/>
              <a:t> </a:t>
            </a:r>
            <a:r>
              <a:rPr lang="en-US" sz="6600" b="1" dirty="0" err="1"/>
              <a:t>thiên</a:t>
            </a:r>
            <a:r>
              <a:rPr lang="en-US" sz="6600" b="1" dirty="0"/>
              <a:t> </a:t>
            </a:r>
            <a:r>
              <a:rPr lang="en-US" sz="6600" b="1" dirty="0" err="1"/>
              <a:t>đình</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Xưa vững lòng vì Chúa tiến tới. Vượt bao nguy khó trong đời. Son sắt một tình mến Chúa luôn tìm trong phúc vinh quê trời.</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580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8" y="1"/>
            <a:ext cx="11361509" cy="6494085"/>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4800" b="1" dirty="0"/>
              <a:t>Một tình yêu thắm nồng. Ngày đêm nung nấu tâm can. Coi lợi danh chốn gian trần như mộng mơ vút qua lần. Từng giây phút ân cần đợi trông chiêm ngắm Thiên Nhan cho dù nguy khó muôn ngàn, hằng tín trung vẹn toàn.</a:t>
            </a:r>
            <a:endParaRPr lang="vi-VN" sz="4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570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515154"/>
            <a:ext cx="11233540"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en-US" sz="6600" b="1" dirty="0"/>
              <a:t>Nay </a:t>
            </a:r>
            <a:r>
              <a:rPr lang="en-US" sz="6600" b="1" dirty="0" err="1"/>
              <a:t>thế</a:t>
            </a:r>
            <a:r>
              <a:rPr lang="en-US" sz="6600" b="1" dirty="0"/>
              <a:t> </a:t>
            </a:r>
            <a:r>
              <a:rPr lang="en-US" sz="6600" b="1" dirty="0" err="1"/>
              <a:t>trần</a:t>
            </a:r>
            <a:r>
              <a:rPr lang="en-US" sz="6600" b="1" dirty="0"/>
              <a:t> </a:t>
            </a:r>
            <a:r>
              <a:rPr lang="en-US" sz="6600" b="1" dirty="0" err="1"/>
              <a:t>hợp</a:t>
            </a:r>
            <a:r>
              <a:rPr lang="en-US" sz="6600" b="1" dirty="0"/>
              <a:t> </a:t>
            </a:r>
            <a:r>
              <a:rPr lang="en-US" sz="6600" b="1" dirty="0" err="1"/>
              <a:t>tiếng</a:t>
            </a:r>
            <a:r>
              <a:rPr lang="en-US" sz="6600" b="1" dirty="0"/>
              <a:t> </a:t>
            </a:r>
            <a:r>
              <a:rPr lang="en-US" sz="6600" b="1" dirty="0" err="1"/>
              <a:t>hát</a:t>
            </a:r>
            <a:r>
              <a:rPr lang="en-US" sz="6600" b="1" dirty="0"/>
              <a:t> </a:t>
            </a:r>
            <a:r>
              <a:rPr lang="en-US" sz="6600" b="1" dirty="0" err="1"/>
              <a:t>kính</a:t>
            </a:r>
            <a:r>
              <a:rPr lang="en-US" sz="6600" b="1" dirty="0"/>
              <a:t>, </a:t>
            </a:r>
            <a:r>
              <a:rPr lang="en-US" sz="6600" b="1" dirty="0" err="1"/>
              <a:t>cùng</a:t>
            </a:r>
            <a:r>
              <a:rPr lang="en-US" sz="6600" b="1" dirty="0"/>
              <a:t> </a:t>
            </a:r>
            <a:r>
              <a:rPr lang="en-US" sz="6600" b="1" dirty="0" err="1"/>
              <a:t>hân</a:t>
            </a:r>
            <a:r>
              <a:rPr lang="en-US" sz="6600" b="1" dirty="0"/>
              <a:t> </a:t>
            </a:r>
            <a:r>
              <a:rPr lang="en-US" sz="6600" b="1" dirty="0" err="1"/>
              <a:t>hoan</a:t>
            </a:r>
            <a:r>
              <a:rPr lang="en-US" sz="6600" b="1" dirty="0"/>
              <a:t> </a:t>
            </a:r>
            <a:r>
              <a:rPr lang="en-US" sz="6600" b="1" dirty="0" err="1"/>
              <a:t>kết</a:t>
            </a:r>
            <a:r>
              <a:rPr lang="en-US" sz="6600" b="1" dirty="0"/>
              <a:t> </a:t>
            </a:r>
            <a:r>
              <a:rPr lang="en-US" sz="6600" b="1" dirty="0" err="1"/>
              <a:t>tâm</a:t>
            </a:r>
            <a:r>
              <a:rPr lang="en-US" sz="6600" b="1" dirty="0"/>
              <a:t> </a:t>
            </a:r>
            <a:r>
              <a:rPr lang="en-US" sz="6600" b="1" dirty="0" err="1"/>
              <a:t>tình</a:t>
            </a:r>
            <a:r>
              <a:rPr lang="en-US" sz="6600" b="1" dirty="0"/>
              <a:t>. Xin </a:t>
            </a:r>
            <a:r>
              <a:rPr lang="en-US" sz="6600" b="1" dirty="0" err="1"/>
              <a:t>chúc</a:t>
            </a:r>
            <a:r>
              <a:rPr lang="en-US" sz="6600" b="1" dirty="0"/>
              <a:t> </a:t>
            </a:r>
            <a:r>
              <a:rPr lang="en-US" sz="6600" b="1" dirty="0" err="1"/>
              <a:t>mừng</a:t>
            </a:r>
            <a:r>
              <a:rPr lang="en-US" sz="6600" b="1" dirty="0"/>
              <a:t> </a:t>
            </a:r>
            <a:r>
              <a:rPr lang="en-US" sz="6600" b="1" dirty="0" err="1"/>
              <a:t>đoàn</a:t>
            </a:r>
            <a:r>
              <a:rPr lang="en-US" sz="6600" b="1" dirty="0"/>
              <a:t> </a:t>
            </a:r>
            <a:r>
              <a:rPr lang="en-US" sz="6600" b="1" dirty="0" err="1"/>
              <a:t>lớp</a:t>
            </a:r>
            <a:r>
              <a:rPr lang="en-US" sz="6600" b="1" dirty="0"/>
              <a:t> </a:t>
            </a:r>
            <a:r>
              <a:rPr lang="en-US" sz="6600" b="1" dirty="0" err="1"/>
              <a:t>Thánh</a:t>
            </a:r>
            <a:r>
              <a:rPr lang="en-US" sz="6600" b="1" dirty="0"/>
              <a:t> </a:t>
            </a:r>
            <a:r>
              <a:rPr lang="en-US" sz="6600" b="1" dirty="0" err="1"/>
              <a:t>Nhân</a:t>
            </a:r>
            <a:r>
              <a:rPr lang="en-US" sz="6600" b="1" dirty="0"/>
              <a:t> </a:t>
            </a:r>
            <a:r>
              <a:rPr lang="en-US" sz="6600" b="1" dirty="0" err="1"/>
              <a:t>chói</a:t>
            </a:r>
            <a:r>
              <a:rPr lang="en-US" sz="6600" b="1" dirty="0"/>
              <a:t> </a:t>
            </a:r>
            <a:r>
              <a:rPr lang="en-US" sz="6600" b="1" dirty="0" err="1"/>
              <a:t>ngời</a:t>
            </a:r>
            <a:r>
              <a:rPr lang="en-US" sz="6600" b="1" dirty="0"/>
              <a:t> </a:t>
            </a:r>
            <a:r>
              <a:rPr lang="en-US" sz="6600" b="1" dirty="0" err="1"/>
              <a:t>khắp</a:t>
            </a:r>
            <a:r>
              <a:rPr lang="en-US" sz="6600" b="1" dirty="0"/>
              <a:t> </a:t>
            </a:r>
            <a:r>
              <a:rPr lang="en-US" sz="6600" b="1" dirty="0" err="1"/>
              <a:t>cả</a:t>
            </a:r>
            <a:r>
              <a:rPr lang="en-US" sz="6600" b="1" dirty="0"/>
              <a:t> </a:t>
            </a:r>
            <a:r>
              <a:rPr lang="en-US" sz="6600" b="1" dirty="0" err="1"/>
              <a:t>thiên</a:t>
            </a:r>
            <a:r>
              <a:rPr lang="en-US" sz="6600" b="1" dirty="0"/>
              <a:t> </a:t>
            </a:r>
            <a:r>
              <a:rPr lang="en-US" sz="6600" b="1" dirty="0" err="1"/>
              <a:t>đình</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441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Xưa vững lòng vì Chúa tiến tới. Vượt bao nguy khó trong đời. Son sắt một tình mến Chúa luôn tìm trong phúc vinh quê trời.</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0298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093976"/>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4800" b="1" dirty="0"/>
              <a:t>Này đoàn con hết tình nguyện xin chư thánh quang vinh, luôn hằng soi lối đưa đường cho đoàn con vững tâm trường, về mau tới thiên đình, hiệp vui lên Chúa uy linh. Muôn ngàn nguy khó coi thường. Vì phúc vinh khôn lường.</a:t>
            </a:r>
            <a:endParaRPr lang="vi-VN" sz="48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751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515154"/>
            <a:ext cx="11233540" cy="6186309"/>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en-US" sz="6600" b="1" dirty="0"/>
              <a:t>Nay </a:t>
            </a:r>
            <a:r>
              <a:rPr lang="en-US" sz="6600" b="1" dirty="0" err="1"/>
              <a:t>thế</a:t>
            </a:r>
            <a:r>
              <a:rPr lang="en-US" sz="6600" b="1" dirty="0"/>
              <a:t> </a:t>
            </a:r>
            <a:r>
              <a:rPr lang="en-US" sz="6600" b="1" dirty="0" err="1"/>
              <a:t>trần</a:t>
            </a:r>
            <a:r>
              <a:rPr lang="en-US" sz="6600" b="1" dirty="0"/>
              <a:t> </a:t>
            </a:r>
            <a:r>
              <a:rPr lang="en-US" sz="6600" b="1" dirty="0" err="1"/>
              <a:t>hợp</a:t>
            </a:r>
            <a:r>
              <a:rPr lang="en-US" sz="6600" b="1" dirty="0"/>
              <a:t> </a:t>
            </a:r>
            <a:r>
              <a:rPr lang="en-US" sz="6600" b="1" dirty="0" err="1"/>
              <a:t>tiếng</a:t>
            </a:r>
            <a:r>
              <a:rPr lang="en-US" sz="6600" b="1" dirty="0"/>
              <a:t> </a:t>
            </a:r>
            <a:r>
              <a:rPr lang="en-US" sz="6600" b="1" dirty="0" err="1"/>
              <a:t>hát</a:t>
            </a:r>
            <a:r>
              <a:rPr lang="en-US" sz="6600" b="1" dirty="0"/>
              <a:t> </a:t>
            </a:r>
            <a:r>
              <a:rPr lang="en-US" sz="6600" b="1" dirty="0" err="1"/>
              <a:t>kính</a:t>
            </a:r>
            <a:r>
              <a:rPr lang="en-US" sz="6600" b="1" dirty="0"/>
              <a:t>, </a:t>
            </a:r>
            <a:r>
              <a:rPr lang="en-US" sz="6600" b="1" dirty="0" err="1"/>
              <a:t>cùng</a:t>
            </a:r>
            <a:r>
              <a:rPr lang="en-US" sz="6600" b="1" dirty="0"/>
              <a:t> </a:t>
            </a:r>
            <a:r>
              <a:rPr lang="en-US" sz="6600" b="1" dirty="0" err="1"/>
              <a:t>hân</a:t>
            </a:r>
            <a:r>
              <a:rPr lang="en-US" sz="6600" b="1" dirty="0"/>
              <a:t> </a:t>
            </a:r>
            <a:r>
              <a:rPr lang="en-US" sz="6600" b="1" dirty="0" err="1"/>
              <a:t>hoan</a:t>
            </a:r>
            <a:r>
              <a:rPr lang="en-US" sz="6600" b="1" dirty="0"/>
              <a:t> </a:t>
            </a:r>
            <a:r>
              <a:rPr lang="en-US" sz="6600" b="1" dirty="0" err="1"/>
              <a:t>kết</a:t>
            </a:r>
            <a:r>
              <a:rPr lang="en-US" sz="6600" b="1" dirty="0"/>
              <a:t> </a:t>
            </a:r>
            <a:r>
              <a:rPr lang="en-US" sz="6600" b="1" dirty="0" err="1"/>
              <a:t>tâm</a:t>
            </a:r>
            <a:r>
              <a:rPr lang="en-US" sz="6600" b="1" dirty="0"/>
              <a:t> </a:t>
            </a:r>
            <a:r>
              <a:rPr lang="en-US" sz="6600" b="1" dirty="0" err="1"/>
              <a:t>tình</a:t>
            </a:r>
            <a:r>
              <a:rPr lang="en-US" sz="6600" b="1" dirty="0"/>
              <a:t>. Xin </a:t>
            </a:r>
            <a:r>
              <a:rPr lang="en-US" sz="6600" b="1" dirty="0" err="1"/>
              <a:t>chúc</a:t>
            </a:r>
            <a:r>
              <a:rPr lang="en-US" sz="6600" b="1" dirty="0"/>
              <a:t> </a:t>
            </a:r>
            <a:r>
              <a:rPr lang="en-US" sz="6600" b="1" dirty="0" err="1"/>
              <a:t>mừng</a:t>
            </a:r>
            <a:r>
              <a:rPr lang="en-US" sz="6600" b="1" dirty="0"/>
              <a:t> </a:t>
            </a:r>
            <a:r>
              <a:rPr lang="en-US" sz="6600" b="1" dirty="0" err="1"/>
              <a:t>đoàn</a:t>
            </a:r>
            <a:r>
              <a:rPr lang="en-US" sz="6600" b="1" dirty="0"/>
              <a:t> </a:t>
            </a:r>
            <a:r>
              <a:rPr lang="en-US" sz="6600" b="1" dirty="0" err="1"/>
              <a:t>lớp</a:t>
            </a:r>
            <a:r>
              <a:rPr lang="en-US" sz="6600" b="1" dirty="0"/>
              <a:t> </a:t>
            </a:r>
            <a:r>
              <a:rPr lang="en-US" sz="6600" b="1" dirty="0" err="1"/>
              <a:t>Thánh</a:t>
            </a:r>
            <a:r>
              <a:rPr lang="en-US" sz="6600" b="1" dirty="0"/>
              <a:t> </a:t>
            </a:r>
            <a:r>
              <a:rPr lang="en-US" sz="6600" b="1" dirty="0" err="1"/>
              <a:t>Nhân</a:t>
            </a:r>
            <a:r>
              <a:rPr lang="en-US" sz="6600" b="1" dirty="0"/>
              <a:t> </a:t>
            </a:r>
            <a:r>
              <a:rPr lang="en-US" sz="6600" b="1" dirty="0" err="1"/>
              <a:t>chói</a:t>
            </a:r>
            <a:r>
              <a:rPr lang="en-US" sz="6600" b="1" dirty="0"/>
              <a:t> </a:t>
            </a:r>
            <a:r>
              <a:rPr lang="en-US" sz="6600" b="1" dirty="0" err="1"/>
              <a:t>ngời</a:t>
            </a:r>
            <a:r>
              <a:rPr lang="en-US" sz="6600" b="1" dirty="0"/>
              <a:t> </a:t>
            </a:r>
            <a:r>
              <a:rPr lang="en-US" sz="6600" b="1" dirty="0" err="1"/>
              <a:t>khắp</a:t>
            </a:r>
            <a:r>
              <a:rPr lang="en-US" sz="6600" b="1" dirty="0"/>
              <a:t> </a:t>
            </a:r>
            <a:r>
              <a:rPr lang="en-US" sz="6600" b="1" dirty="0" err="1"/>
              <a:t>cả</a:t>
            </a:r>
            <a:r>
              <a:rPr lang="en-US" sz="6600" b="1" dirty="0"/>
              <a:t> </a:t>
            </a:r>
            <a:r>
              <a:rPr lang="en-US" sz="6600" b="1" dirty="0" err="1"/>
              <a:t>thiên</a:t>
            </a:r>
            <a:r>
              <a:rPr lang="en-US" sz="6600" b="1" dirty="0"/>
              <a:t> </a:t>
            </a:r>
            <a:r>
              <a:rPr lang="en-US" sz="6600" b="1" dirty="0" err="1"/>
              <a:t>đình</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0628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Xưa vững lòng vì Chúa tiến tới. Vượt bao nguy khó trong đời. Son sắt một tình mến Chúa luôn tìm trong phúc vinh quê trời.</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11608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166</TotalTime>
  <Words>240</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 MỪNG CHƯ THÁNH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29</cp:revision>
  <dcterms:created xsi:type="dcterms:W3CDTF">2024-12-09T09:33:29Z</dcterms:created>
  <dcterms:modified xsi:type="dcterms:W3CDTF">2025-05-01T15:17:18Z</dcterms:modified>
</cp:coreProperties>
</file>