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56ADE2-1121-4D54-80A1-38997D2C5473}">
  <a:tblStyle styleId="{AA56ADE2-1121-4D54-80A1-38997D2C547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8f77087aca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8f77087a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do you identify a mysterious fruit?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{AA56ADE2-1121-4D54-80A1-38997D2C5473}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evidencia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información que puede ser usada para respaldar o rechazar una idea</a:t>
                      </a:r>
                      <a:endParaRPr sz="1200">
                        <a:solidFill>
                          <a:srgbClr val="1D1C1D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/>
                        <a:t>flor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la parte de una planta que generalmente es colorida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fruto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 una planta que contiene sus semillas, por ejemplo, una manzana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heredar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cuando algo recibe un rasgo de sus padres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hoja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parte de una planta que por lo regular es plana y verde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patrón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algo que sucede una y otra y otra vez de manera predecible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semilla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la parte de una planta que puede crecer y convertirse en una plantita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rasgo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algo que puedes observar acerca de un ser viviente, por ejemplo, el número de pétalos que tiene una flor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0" y="860625"/>
            <a:ext cx="61722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do you identify a mysterious fruit?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