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C2E1662-6F40-4A9C-A6D5-3E0986E10184}">
  <a:tblStyle styleId="{BC2E1662-6F40-4A9C-A6D5-3E0986E101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8f77087aca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8f77087a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{BC2E1662-6F40-4A9C-A6D5-3E0986E10184}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rgbClr val="1D1C1D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la parte de una planta que generalmente es colorida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contiene sus semillas, por ejemplo, una manzana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algo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algo que puedes observar acerca de un ser viviente, por ejemplo, el número de pétalos que tiene una flor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