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&#417;i%20&#273;&#7871;n%20b&#234;n%20con%20-%20Kh&#432;&#417;ng%20Th&#7843;o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Khương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Thảo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10358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khấng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10542"/>
            <a:ext cx="111654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nhẹ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67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605138"/>
            <a:ext cx="110831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cuốn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sắt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son.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10542"/>
            <a:ext cx="111654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nhẹ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</TotalTime>
  <Words>170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Chúa ơi! Đến bên con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2025-06-06T15:58:06Z</dcterms:modified>
</cp:coreProperties>
</file>