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58" r:id="rId5"/>
    <p:sldId id="271" r:id="rId6"/>
    <p:sldId id="273" r:id="rId7"/>
    <p:sldId id="275" r:id="rId8"/>
    <p:sldId id="267" r:id="rId9"/>
    <p:sldId id="272" r:id="rId10"/>
    <p:sldId id="274" r:id="rId11"/>
    <p:sldId id="27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0E6392-10C0-43EC-998C-83EFCD1B5C4D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0E6392-10C0-43EC-998C-83EFCD1B5C4D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5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0E6392-10C0-43EC-998C-83EFCD1B5C4D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0E6392-10C0-43EC-998C-83EFCD1B5C4D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LỄ VẬT ÂN TÌNH</a:t>
            </a:r>
            <a:endParaRPr 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50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7774" y="-17051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29693"/>
            <a:ext cx="11314545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Con nay xin đến làm lễ hy sinh làm lễ ân tình, dâng trọn vẹn về Chúa xác hồn với tâm tư. Bao nhiêu mơ ước,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38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/>
              <a:t>những</a:t>
            </a:r>
            <a:r>
              <a:rPr lang="en-US" sz="7200" b="1" dirty="0"/>
              <a:t> </a:t>
            </a:r>
            <a:r>
              <a:rPr lang="en-US" sz="7200" b="1" dirty="0" err="1"/>
              <a:t>đắng</a:t>
            </a:r>
            <a:r>
              <a:rPr lang="en-US" sz="7200" b="1" dirty="0"/>
              <a:t> cay, </a:t>
            </a:r>
            <a:r>
              <a:rPr lang="en-US" sz="7200" b="1" dirty="0" err="1"/>
              <a:t>những</a:t>
            </a:r>
            <a:r>
              <a:rPr lang="en-US" sz="7200" b="1" dirty="0"/>
              <a:t> </a:t>
            </a:r>
            <a:r>
              <a:rPr lang="en-US" sz="7200" b="1" dirty="0" err="1"/>
              <a:t>muộn</a:t>
            </a:r>
            <a:r>
              <a:rPr lang="en-US" sz="7200" b="1" dirty="0"/>
              <a:t> </a:t>
            </a:r>
            <a:r>
              <a:rPr lang="en-US" sz="7200" b="1" dirty="0" err="1"/>
              <a:t>phiền</a:t>
            </a:r>
            <a:r>
              <a:rPr lang="en-US" sz="7200" b="1" dirty="0"/>
              <a:t> </a:t>
            </a:r>
            <a:r>
              <a:rPr lang="en-US" sz="7200" b="1" dirty="0" err="1"/>
              <a:t>dệt</a:t>
            </a:r>
            <a:r>
              <a:rPr lang="en-US" sz="7200" b="1" dirty="0"/>
              <a:t> </a:t>
            </a:r>
            <a:r>
              <a:rPr lang="en-US" sz="7200" b="1" dirty="0" err="1"/>
              <a:t>thành</a:t>
            </a:r>
            <a:r>
              <a:rPr lang="en-US" sz="7200" b="1" dirty="0"/>
              <a:t> </a:t>
            </a:r>
            <a:r>
              <a:rPr lang="en-US" sz="7200" b="1" dirty="0" err="1"/>
              <a:t>khúc</a:t>
            </a:r>
            <a:r>
              <a:rPr lang="en-US" sz="7200" b="1" dirty="0"/>
              <a:t> </a:t>
            </a:r>
            <a:r>
              <a:rPr lang="en-US" sz="7200" b="1" dirty="0" err="1"/>
              <a:t>tân</a:t>
            </a:r>
            <a:r>
              <a:rPr lang="en-US" sz="7200" b="1" dirty="0"/>
              <a:t> ca </a:t>
            </a:r>
            <a:r>
              <a:rPr lang="en-US" sz="7200" b="1" dirty="0" err="1"/>
              <a:t>mà</a:t>
            </a:r>
            <a:r>
              <a:rPr lang="en-US" sz="7200" b="1" dirty="0"/>
              <a:t> </a:t>
            </a:r>
            <a:r>
              <a:rPr lang="en-US" sz="7200" b="1" dirty="0" err="1"/>
              <a:t>dâng</a:t>
            </a:r>
            <a:r>
              <a:rPr lang="en-US" sz="7200" b="1" dirty="0"/>
              <a:t> </a:t>
            </a:r>
            <a:r>
              <a:rPr lang="en-US" sz="7200" b="1" dirty="0" err="1"/>
              <a:t>lên</a:t>
            </a:r>
            <a:r>
              <a:rPr lang="en-US" sz="7200" b="1" dirty="0"/>
              <a:t> </a:t>
            </a:r>
            <a:r>
              <a:rPr lang="en-US" sz="7200" b="1" dirty="0" err="1"/>
              <a:t>Thiên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làm</a:t>
            </a:r>
            <a:r>
              <a:rPr lang="en-US" sz="7200" b="1" dirty="0"/>
              <a:t> </a:t>
            </a:r>
            <a:r>
              <a:rPr lang="en-US" sz="7200" b="1" dirty="0" err="1"/>
              <a:t>của</a:t>
            </a:r>
            <a:r>
              <a:rPr lang="en-US" sz="7200" b="1" dirty="0"/>
              <a:t> </a:t>
            </a:r>
            <a:r>
              <a:rPr lang="en-US" sz="7200" b="1" dirty="0" err="1"/>
              <a:t>lễ</a:t>
            </a:r>
            <a:r>
              <a:rPr lang="en-US" sz="7200" b="1" dirty="0"/>
              <a:t> </a:t>
            </a:r>
            <a:r>
              <a:rPr lang="en-US" sz="7200" b="1" dirty="0" err="1"/>
              <a:t>tôn</a:t>
            </a:r>
            <a:r>
              <a:rPr lang="en-US" sz="7200" b="1" dirty="0"/>
              <a:t> </a:t>
            </a:r>
            <a:r>
              <a:rPr lang="en-US" sz="7200" b="1" dirty="0" err="1"/>
              <a:t>thờ</a:t>
            </a:r>
            <a:r>
              <a:rPr lang="en-US" sz="7200" b="1" dirty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5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7774" y="-17051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29693"/>
            <a:ext cx="11314545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Con nay xin đến làm lễ hy sinh làm lễ ân tình, dâng trọn vẹn về Chúa xác hồn với tâm tư. Bao nhiêu mơ ước,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00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/>
              <a:t>những</a:t>
            </a:r>
            <a:r>
              <a:rPr lang="en-US" sz="7200" b="1" dirty="0"/>
              <a:t> </a:t>
            </a:r>
            <a:r>
              <a:rPr lang="en-US" sz="7200" b="1" dirty="0" err="1"/>
              <a:t>đắng</a:t>
            </a:r>
            <a:r>
              <a:rPr lang="en-US" sz="7200" b="1" dirty="0"/>
              <a:t> cay, </a:t>
            </a:r>
            <a:r>
              <a:rPr lang="en-US" sz="7200" b="1" dirty="0" err="1"/>
              <a:t>những</a:t>
            </a:r>
            <a:r>
              <a:rPr lang="en-US" sz="7200" b="1" dirty="0"/>
              <a:t> </a:t>
            </a:r>
            <a:r>
              <a:rPr lang="en-US" sz="7200" b="1" dirty="0" err="1"/>
              <a:t>muộn</a:t>
            </a:r>
            <a:r>
              <a:rPr lang="en-US" sz="7200" b="1" dirty="0"/>
              <a:t> </a:t>
            </a:r>
            <a:r>
              <a:rPr lang="en-US" sz="7200" b="1" dirty="0" err="1"/>
              <a:t>phiền</a:t>
            </a:r>
            <a:r>
              <a:rPr lang="en-US" sz="7200" b="1" dirty="0"/>
              <a:t> </a:t>
            </a:r>
            <a:r>
              <a:rPr lang="en-US" sz="7200" b="1" dirty="0" err="1"/>
              <a:t>dệt</a:t>
            </a:r>
            <a:r>
              <a:rPr lang="en-US" sz="7200" b="1" dirty="0"/>
              <a:t> </a:t>
            </a:r>
            <a:r>
              <a:rPr lang="en-US" sz="7200" b="1" dirty="0" err="1"/>
              <a:t>thành</a:t>
            </a:r>
            <a:r>
              <a:rPr lang="en-US" sz="7200" b="1" dirty="0"/>
              <a:t> </a:t>
            </a:r>
            <a:r>
              <a:rPr lang="en-US" sz="7200" b="1" dirty="0" err="1"/>
              <a:t>khúc</a:t>
            </a:r>
            <a:r>
              <a:rPr lang="en-US" sz="7200" b="1" dirty="0"/>
              <a:t> </a:t>
            </a:r>
            <a:r>
              <a:rPr lang="en-US" sz="7200" b="1" dirty="0" err="1"/>
              <a:t>tân</a:t>
            </a:r>
            <a:r>
              <a:rPr lang="en-US" sz="7200" b="1" dirty="0"/>
              <a:t> ca </a:t>
            </a:r>
            <a:r>
              <a:rPr lang="en-US" sz="7200" b="1" dirty="0" err="1"/>
              <a:t>mà</a:t>
            </a:r>
            <a:r>
              <a:rPr lang="en-US" sz="7200" b="1" dirty="0"/>
              <a:t> </a:t>
            </a:r>
            <a:r>
              <a:rPr lang="en-US" sz="7200" b="1" dirty="0" err="1"/>
              <a:t>dâng</a:t>
            </a:r>
            <a:r>
              <a:rPr lang="en-US" sz="7200" b="1" dirty="0"/>
              <a:t> </a:t>
            </a:r>
            <a:r>
              <a:rPr lang="en-US" sz="7200" b="1" dirty="0" err="1"/>
              <a:t>lên</a:t>
            </a:r>
            <a:r>
              <a:rPr lang="en-US" sz="7200" b="1" dirty="0"/>
              <a:t> </a:t>
            </a:r>
            <a:r>
              <a:rPr lang="en-US" sz="7200" b="1" dirty="0" err="1"/>
              <a:t>Thiên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làm</a:t>
            </a:r>
            <a:r>
              <a:rPr lang="en-US" sz="7200" b="1" dirty="0"/>
              <a:t> </a:t>
            </a:r>
            <a:r>
              <a:rPr lang="en-US" sz="7200" b="1" dirty="0" err="1"/>
              <a:t>của</a:t>
            </a:r>
            <a:r>
              <a:rPr lang="en-US" sz="7200" b="1" dirty="0"/>
              <a:t> </a:t>
            </a:r>
            <a:r>
              <a:rPr lang="en-US" sz="7200" b="1" dirty="0" err="1"/>
              <a:t>lễ</a:t>
            </a:r>
            <a:r>
              <a:rPr lang="en-US" sz="7200" b="1" dirty="0"/>
              <a:t> </a:t>
            </a:r>
            <a:r>
              <a:rPr lang="en-US" sz="7200" b="1" dirty="0" err="1"/>
              <a:t>tôn</a:t>
            </a:r>
            <a:r>
              <a:rPr lang="en-US" sz="7200" b="1" dirty="0"/>
              <a:t> </a:t>
            </a:r>
            <a:r>
              <a:rPr lang="en-US" sz="7200" b="1" dirty="0" err="1"/>
              <a:t>thờ</a:t>
            </a:r>
            <a:r>
              <a:rPr lang="en-US" sz="7200" b="1" dirty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50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48486"/>
            <a:ext cx="11314545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7200" b="1" dirty="0"/>
              <a:t>Dâng về Thiên Chúa tuổi đời những phôi pha, năm tháng bao nhạt nhoà, tình yêu vẫn thiết tha. 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64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Xin Ngài nhận lấy làm chứng từ mến thương đẹp ngời ý thiên đường bát ngát như trầm hương.</a:t>
            </a:r>
            <a:endParaRPr lang="vi-VN" sz="9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03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7774" y="-17051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29693"/>
            <a:ext cx="11314545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Con nay xin đến làm lễ hy sinh làm lễ ân tình, dâng trọn vẹn về Chúa xác hồn với tâm tư. Bao nhiêu mơ ước,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7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/>
              <a:t>những</a:t>
            </a:r>
            <a:r>
              <a:rPr lang="en-US" sz="7200" b="1" dirty="0"/>
              <a:t> </a:t>
            </a:r>
            <a:r>
              <a:rPr lang="en-US" sz="7200" b="1" dirty="0" err="1"/>
              <a:t>đắng</a:t>
            </a:r>
            <a:r>
              <a:rPr lang="en-US" sz="7200" b="1" dirty="0"/>
              <a:t> cay, </a:t>
            </a:r>
            <a:r>
              <a:rPr lang="en-US" sz="7200" b="1" dirty="0" err="1"/>
              <a:t>những</a:t>
            </a:r>
            <a:r>
              <a:rPr lang="en-US" sz="7200" b="1" dirty="0"/>
              <a:t> </a:t>
            </a:r>
            <a:r>
              <a:rPr lang="en-US" sz="7200" b="1" dirty="0" err="1"/>
              <a:t>muộn</a:t>
            </a:r>
            <a:r>
              <a:rPr lang="en-US" sz="7200" b="1" dirty="0"/>
              <a:t> </a:t>
            </a:r>
            <a:r>
              <a:rPr lang="en-US" sz="7200" b="1" dirty="0" err="1"/>
              <a:t>phiền</a:t>
            </a:r>
            <a:r>
              <a:rPr lang="en-US" sz="7200" b="1" dirty="0"/>
              <a:t> </a:t>
            </a:r>
            <a:r>
              <a:rPr lang="en-US" sz="7200" b="1" dirty="0" err="1"/>
              <a:t>dệt</a:t>
            </a:r>
            <a:r>
              <a:rPr lang="en-US" sz="7200" b="1" dirty="0"/>
              <a:t> </a:t>
            </a:r>
            <a:r>
              <a:rPr lang="en-US" sz="7200" b="1" dirty="0" err="1"/>
              <a:t>thành</a:t>
            </a:r>
            <a:r>
              <a:rPr lang="en-US" sz="7200" b="1" dirty="0"/>
              <a:t> </a:t>
            </a:r>
            <a:r>
              <a:rPr lang="en-US" sz="7200" b="1" dirty="0" err="1"/>
              <a:t>khúc</a:t>
            </a:r>
            <a:r>
              <a:rPr lang="en-US" sz="7200" b="1" dirty="0"/>
              <a:t> </a:t>
            </a:r>
            <a:r>
              <a:rPr lang="en-US" sz="7200" b="1" dirty="0" err="1"/>
              <a:t>tân</a:t>
            </a:r>
            <a:r>
              <a:rPr lang="en-US" sz="7200" b="1" dirty="0"/>
              <a:t> ca </a:t>
            </a:r>
            <a:r>
              <a:rPr lang="en-US" sz="7200" b="1" dirty="0" err="1"/>
              <a:t>mà</a:t>
            </a:r>
            <a:r>
              <a:rPr lang="en-US" sz="7200" b="1" dirty="0"/>
              <a:t> </a:t>
            </a:r>
            <a:r>
              <a:rPr lang="en-US" sz="7200" b="1" dirty="0" err="1"/>
              <a:t>dâng</a:t>
            </a:r>
            <a:r>
              <a:rPr lang="en-US" sz="7200" b="1" dirty="0"/>
              <a:t> </a:t>
            </a:r>
            <a:r>
              <a:rPr lang="en-US" sz="7200" b="1" dirty="0" err="1"/>
              <a:t>lên</a:t>
            </a:r>
            <a:r>
              <a:rPr lang="en-US" sz="7200" b="1" dirty="0"/>
              <a:t> </a:t>
            </a:r>
            <a:r>
              <a:rPr lang="en-US" sz="7200" b="1" dirty="0" err="1"/>
              <a:t>Thiên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làm</a:t>
            </a:r>
            <a:r>
              <a:rPr lang="en-US" sz="7200" b="1" dirty="0"/>
              <a:t> </a:t>
            </a:r>
            <a:r>
              <a:rPr lang="en-US" sz="7200" b="1" dirty="0" err="1"/>
              <a:t>của</a:t>
            </a:r>
            <a:r>
              <a:rPr lang="en-US" sz="7200" b="1" dirty="0"/>
              <a:t> </a:t>
            </a:r>
            <a:r>
              <a:rPr lang="en-US" sz="7200" b="1" dirty="0" err="1"/>
              <a:t>lễ</a:t>
            </a:r>
            <a:r>
              <a:rPr lang="en-US" sz="7200" b="1" dirty="0"/>
              <a:t> </a:t>
            </a:r>
            <a:r>
              <a:rPr lang="en-US" sz="7200" b="1" dirty="0" err="1"/>
              <a:t>tôn</a:t>
            </a:r>
            <a:r>
              <a:rPr lang="en-US" sz="7200" b="1" dirty="0"/>
              <a:t> </a:t>
            </a:r>
            <a:r>
              <a:rPr lang="en-US" sz="7200" b="1" dirty="0" err="1"/>
              <a:t>thờ</a:t>
            </a:r>
            <a:r>
              <a:rPr lang="en-US" sz="7200" b="1" dirty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21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48486"/>
            <a:ext cx="11314545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6600" b="1" dirty="0"/>
              <a:t>Dâng về Thiên Chúa tiếng lòng những mênh mông, là tiếng ca tầm thường, dệt bao ý mến thương.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93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8000" b="1" dirty="0"/>
              <a:t>Tâm tình dâng hiến nguyện dâng từ sớm mai và cả lúc đêm về hay khi trong chiều sương.</a:t>
            </a:r>
            <a:r>
              <a:rPr lang="vi-VN" sz="8000" b="1" dirty="0"/>
              <a:t/>
            </a:r>
            <a:br>
              <a:rPr lang="vi-VN" sz="8000" b="1" dirty="0"/>
            </a:b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62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95</TotalTime>
  <Words>220</Words>
  <Application>Microsoft Office PowerPoint</Application>
  <PresentationFormat>Widescreen</PresentationFormat>
  <Paragraphs>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Garamond</vt:lpstr>
      <vt:lpstr>Verdana</vt:lpstr>
      <vt:lpstr>Savon</vt:lpstr>
      <vt:lpstr>LỄ VẬT ÂN TÌNH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TÂM TÌNH HOÀ BÌNH</dc:title>
  <dc:creator>Admin</dc:creator>
  <cp:lastModifiedBy>Windows User</cp:lastModifiedBy>
  <cp:revision>36</cp:revision>
  <dcterms:created xsi:type="dcterms:W3CDTF">2024-12-09T14:38:56Z</dcterms:created>
  <dcterms:modified xsi:type="dcterms:W3CDTF">2025-03-25T03:09:32Z</dcterms:modified>
</cp:coreProperties>
</file>