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74" r:id="rId5"/>
    <p:sldId id="277" r:id="rId6"/>
    <p:sldId id="279" r:id="rId7"/>
    <p:sldId id="276" r:id="rId8"/>
    <p:sldId id="278" r:id="rId9"/>
    <p:sldId id="28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31E51FBF-C29D-44CC-ACAD-203681F9CF3D}" type="datetimeFigureOut">
              <a:rPr lang="en-US" smtClean="0"/>
              <a:t>24/04/2025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533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24/04/2025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98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24/04/2025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700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24/04/2025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865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1E51FBF-C29D-44CC-ACAD-203681F9CF3D}" type="datetimeFigureOut">
              <a:rPr lang="en-US" smtClean="0"/>
              <a:t>24/04/2025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9237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24/04/2025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264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24/04/2025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925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24/04/2025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24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24/04/2025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985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24/04/2025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2200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31E51FBF-C29D-44CC-ACAD-203681F9CF3D}" type="datetimeFigureOut">
              <a:rPr lang="en-US" smtClean="0"/>
              <a:t>24/04/2025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96358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1E51FBF-C29D-44CC-ACAD-203681F9CF3D}" type="datetimeFigureOut">
              <a:rPr lang="en-US" smtClean="0"/>
              <a:t>24/04/2025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508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SỐNG CHỨNG NHÂN</a:t>
            </a:r>
            <a:endParaRPr lang="en-US" sz="6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727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143473"/>
            <a:ext cx="1131454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7200" b="1" dirty="0"/>
              <a:t>Ta </a:t>
            </a:r>
            <a:r>
              <a:rPr lang="en-US" sz="7200" b="1" dirty="0" err="1"/>
              <a:t>ra</a:t>
            </a:r>
            <a:r>
              <a:rPr lang="en-US" sz="7200" b="1" dirty="0"/>
              <a:t> </a:t>
            </a:r>
            <a:r>
              <a:rPr lang="en-US" sz="7200" b="1" dirty="0" err="1"/>
              <a:t>về</a:t>
            </a:r>
            <a:r>
              <a:rPr lang="en-US" sz="7200" b="1" dirty="0"/>
              <a:t> </a:t>
            </a:r>
            <a:r>
              <a:rPr lang="en-US" sz="7200" b="1" dirty="0" err="1"/>
              <a:t>trong</a:t>
            </a:r>
            <a:r>
              <a:rPr lang="en-US" sz="7200" b="1" dirty="0"/>
              <a:t> </a:t>
            </a:r>
            <a:r>
              <a:rPr lang="en-US" sz="7200" b="1" dirty="0" err="1"/>
              <a:t>hy</a:t>
            </a:r>
            <a:r>
              <a:rPr lang="en-US" sz="7200" b="1" dirty="0"/>
              <a:t> </a:t>
            </a:r>
            <a:r>
              <a:rPr lang="en-US" sz="7200" b="1" dirty="0" err="1"/>
              <a:t>vọng</a:t>
            </a:r>
            <a:r>
              <a:rPr lang="en-US" sz="7200" b="1" dirty="0"/>
              <a:t> </a:t>
            </a:r>
            <a:r>
              <a:rPr lang="en-US" sz="7200" b="1" dirty="0" err="1"/>
              <a:t>của</a:t>
            </a:r>
            <a:r>
              <a:rPr lang="en-US" sz="7200" b="1" dirty="0"/>
              <a:t> </a:t>
            </a:r>
            <a:r>
              <a:rPr lang="en-US" sz="7200" b="1" dirty="0" err="1"/>
              <a:t>Đức</a:t>
            </a:r>
            <a:r>
              <a:rPr lang="en-US" sz="7200" b="1" dirty="0"/>
              <a:t> </a:t>
            </a:r>
            <a:r>
              <a:rPr lang="en-US" sz="7200" b="1" dirty="0" err="1"/>
              <a:t>Kitô</a:t>
            </a:r>
            <a:r>
              <a:rPr lang="en-US" sz="7200" b="1" dirty="0"/>
              <a:t> </a:t>
            </a:r>
            <a:r>
              <a:rPr lang="en-US" sz="7200" b="1" dirty="0" err="1"/>
              <a:t>muôn</a:t>
            </a:r>
            <a:r>
              <a:rPr lang="en-US" sz="7200" b="1" dirty="0"/>
              <a:t> </a:t>
            </a:r>
            <a:r>
              <a:rPr lang="en-US" sz="7200" b="1" dirty="0" err="1"/>
              <a:t>đời</a:t>
            </a:r>
            <a:r>
              <a:rPr lang="en-US" sz="7200" b="1" dirty="0"/>
              <a:t>. </a:t>
            </a:r>
            <a:r>
              <a:rPr lang="en-US" sz="7200" b="1" dirty="0" err="1"/>
              <a:t>Trong</a:t>
            </a:r>
            <a:r>
              <a:rPr lang="en-US" sz="7200" b="1" dirty="0"/>
              <a:t> an </a:t>
            </a:r>
            <a:r>
              <a:rPr lang="en-US" sz="7200" b="1" dirty="0" err="1"/>
              <a:t>bình</a:t>
            </a:r>
            <a:r>
              <a:rPr lang="en-US" sz="7200" b="1" dirty="0"/>
              <a:t> </a:t>
            </a:r>
            <a:r>
              <a:rPr lang="en-US" sz="7200" b="1" dirty="0" err="1"/>
              <a:t>trong</a:t>
            </a:r>
            <a:r>
              <a:rPr lang="en-US" sz="7200" b="1" dirty="0"/>
              <a:t> </a:t>
            </a:r>
            <a:r>
              <a:rPr lang="en-US" sz="7200" b="1" dirty="0" err="1"/>
              <a:t>hạnh</a:t>
            </a:r>
            <a:r>
              <a:rPr lang="en-US" sz="7200" b="1" dirty="0"/>
              <a:t> </a:t>
            </a:r>
            <a:r>
              <a:rPr lang="en-US" sz="7200" b="1" dirty="0" err="1"/>
              <a:t>phúc</a:t>
            </a:r>
            <a:r>
              <a:rPr lang="en-US" sz="7200" b="1" dirty="0"/>
              <a:t> </a:t>
            </a:r>
            <a:r>
              <a:rPr lang="en-US" sz="7200" b="1" dirty="0" err="1"/>
              <a:t>Thiên</a:t>
            </a:r>
            <a:r>
              <a:rPr lang="en-US" sz="7200" b="1" dirty="0"/>
              <a:t> </a:t>
            </a:r>
            <a:r>
              <a:rPr lang="en-US" sz="7200" b="1" dirty="0" err="1"/>
              <a:t>Chúa</a:t>
            </a:r>
            <a:r>
              <a:rPr lang="en-US" sz="7200" b="1" dirty="0"/>
              <a:t> ban </a:t>
            </a:r>
            <a:r>
              <a:rPr lang="en-US" sz="7200" b="1" dirty="0" err="1"/>
              <a:t>tặng</a:t>
            </a:r>
            <a:r>
              <a:rPr lang="en-US" sz="7200" b="1" dirty="0"/>
              <a:t> </a:t>
            </a:r>
            <a:r>
              <a:rPr lang="en-US" sz="7200" b="1" dirty="0" err="1"/>
              <a:t>cho</a:t>
            </a:r>
            <a:r>
              <a:rPr lang="en-US" sz="7200" b="1" dirty="0"/>
              <a:t> ta.</a:t>
            </a:r>
            <a:endParaRPr lang="vi-VN" sz="72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35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143473"/>
            <a:ext cx="11314545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7200" b="1" dirty="0"/>
              <a:t> </a:t>
            </a:r>
            <a:r>
              <a:rPr lang="vi-VN" sz="7200" b="1" dirty="0"/>
              <a:t>Muôn muôn đời Danh Thiên Chúa soi đường ta đi khắp nơi. Sống chứng nhân là sống trong tình yêu thương.</a:t>
            </a:r>
            <a:endParaRPr lang="vi-VN" sz="72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279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143473"/>
            <a:ext cx="11314545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8800" b="1" dirty="0"/>
              <a:t>Vui mừng hát lên ca ngợi Danh Ngài, hãy tin yêu nơi Chúa là Cha.</a:t>
            </a:r>
            <a:endParaRPr lang="vi-VN" sz="88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1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143473"/>
            <a:ext cx="1131454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7200" b="1" dirty="0"/>
              <a:t>Ta </a:t>
            </a:r>
            <a:r>
              <a:rPr lang="en-US" sz="7200" b="1" dirty="0" err="1"/>
              <a:t>ra</a:t>
            </a:r>
            <a:r>
              <a:rPr lang="en-US" sz="7200" b="1" dirty="0"/>
              <a:t> </a:t>
            </a:r>
            <a:r>
              <a:rPr lang="en-US" sz="7200" b="1" dirty="0" err="1"/>
              <a:t>về</a:t>
            </a:r>
            <a:r>
              <a:rPr lang="en-US" sz="7200" b="1" dirty="0"/>
              <a:t> </a:t>
            </a:r>
            <a:r>
              <a:rPr lang="en-US" sz="7200" b="1" dirty="0" err="1"/>
              <a:t>trong</a:t>
            </a:r>
            <a:r>
              <a:rPr lang="en-US" sz="7200" b="1" dirty="0"/>
              <a:t> </a:t>
            </a:r>
            <a:r>
              <a:rPr lang="en-US" sz="7200" b="1" dirty="0" err="1"/>
              <a:t>hy</a:t>
            </a:r>
            <a:r>
              <a:rPr lang="en-US" sz="7200" b="1" dirty="0"/>
              <a:t> </a:t>
            </a:r>
            <a:r>
              <a:rPr lang="en-US" sz="7200" b="1" dirty="0" err="1"/>
              <a:t>vọng</a:t>
            </a:r>
            <a:r>
              <a:rPr lang="en-US" sz="7200" b="1" dirty="0"/>
              <a:t> </a:t>
            </a:r>
            <a:r>
              <a:rPr lang="en-US" sz="7200" b="1" dirty="0" err="1"/>
              <a:t>của</a:t>
            </a:r>
            <a:r>
              <a:rPr lang="en-US" sz="7200" b="1" dirty="0"/>
              <a:t> </a:t>
            </a:r>
            <a:r>
              <a:rPr lang="en-US" sz="7200" b="1" dirty="0" err="1"/>
              <a:t>Đức</a:t>
            </a:r>
            <a:r>
              <a:rPr lang="en-US" sz="7200" b="1" dirty="0"/>
              <a:t> </a:t>
            </a:r>
            <a:r>
              <a:rPr lang="en-US" sz="7200" b="1" dirty="0" err="1"/>
              <a:t>Kitô</a:t>
            </a:r>
            <a:r>
              <a:rPr lang="en-US" sz="7200" b="1" dirty="0"/>
              <a:t> </a:t>
            </a:r>
            <a:r>
              <a:rPr lang="en-US" sz="7200" b="1" dirty="0" err="1"/>
              <a:t>muôn</a:t>
            </a:r>
            <a:r>
              <a:rPr lang="en-US" sz="7200" b="1" dirty="0"/>
              <a:t> </a:t>
            </a:r>
            <a:r>
              <a:rPr lang="en-US" sz="7200" b="1" dirty="0" err="1"/>
              <a:t>đời</a:t>
            </a:r>
            <a:r>
              <a:rPr lang="en-US" sz="7200" b="1" dirty="0"/>
              <a:t>. </a:t>
            </a:r>
            <a:r>
              <a:rPr lang="en-US" sz="7200" b="1" dirty="0" err="1"/>
              <a:t>Trong</a:t>
            </a:r>
            <a:r>
              <a:rPr lang="en-US" sz="7200" b="1" dirty="0"/>
              <a:t> an </a:t>
            </a:r>
            <a:r>
              <a:rPr lang="en-US" sz="7200" b="1" dirty="0" err="1"/>
              <a:t>bình</a:t>
            </a:r>
            <a:r>
              <a:rPr lang="en-US" sz="7200" b="1" dirty="0"/>
              <a:t> </a:t>
            </a:r>
            <a:r>
              <a:rPr lang="en-US" sz="7200" b="1" dirty="0" err="1"/>
              <a:t>trong</a:t>
            </a:r>
            <a:r>
              <a:rPr lang="en-US" sz="7200" b="1" dirty="0"/>
              <a:t> </a:t>
            </a:r>
            <a:r>
              <a:rPr lang="en-US" sz="7200" b="1" dirty="0" err="1"/>
              <a:t>hạnh</a:t>
            </a:r>
            <a:r>
              <a:rPr lang="en-US" sz="7200" b="1" dirty="0"/>
              <a:t> </a:t>
            </a:r>
            <a:r>
              <a:rPr lang="en-US" sz="7200" b="1" dirty="0" err="1"/>
              <a:t>phúc</a:t>
            </a:r>
            <a:r>
              <a:rPr lang="en-US" sz="7200" b="1" dirty="0"/>
              <a:t> </a:t>
            </a:r>
            <a:r>
              <a:rPr lang="en-US" sz="7200" b="1" dirty="0" err="1"/>
              <a:t>Thiên</a:t>
            </a:r>
            <a:r>
              <a:rPr lang="en-US" sz="7200" b="1" dirty="0"/>
              <a:t> </a:t>
            </a:r>
            <a:r>
              <a:rPr lang="en-US" sz="7200" b="1" dirty="0" err="1"/>
              <a:t>Chúa</a:t>
            </a:r>
            <a:r>
              <a:rPr lang="en-US" sz="7200" b="1" dirty="0"/>
              <a:t> ban </a:t>
            </a:r>
            <a:r>
              <a:rPr lang="en-US" sz="7200" b="1" dirty="0" err="1"/>
              <a:t>tặng</a:t>
            </a:r>
            <a:r>
              <a:rPr lang="en-US" sz="7200" b="1" dirty="0"/>
              <a:t> </a:t>
            </a:r>
            <a:r>
              <a:rPr lang="en-US" sz="7200" b="1" dirty="0" err="1"/>
              <a:t>cho</a:t>
            </a:r>
            <a:r>
              <a:rPr lang="en-US" sz="7200" b="1" dirty="0"/>
              <a:t> ta.</a:t>
            </a:r>
            <a:endParaRPr lang="vi-VN" sz="72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05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143473"/>
            <a:ext cx="11314545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7200" b="1" dirty="0"/>
              <a:t> </a:t>
            </a:r>
            <a:r>
              <a:rPr lang="vi-VN" sz="7200" b="1" dirty="0"/>
              <a:t>Muôn muôn đời Danh Thiên Chúa soi đường ta đi khắp nơi. Sống chứng nhân là sống trong tình yêu thương.</a:t>
            </a:r>
            <a:endParaRPr lang="vi-VN" sz="72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2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143473"/>
            <a:ext cx="11314545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7200" b="1" dirty="0"/>
              <a:t> </a:t>
            </a:r>
            <a:r>
              <a:rPr lang="vi-VN" sz="8800" b="1" dirty="0"/>
              <a:t>Muôn đời Chúa yêu thương từ bây giờ, đến mai sau muôn kiếp chẳng phai.</a:t>
            </a:r>
            <a:endParaRPr lang="vi-VN" sz="88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644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143473"/>
            <a:ext cx="1131454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7200" b="1" dirty="0"/>
              <a:t>Ta </a:t>
            </a:r>
            <a:r>
              <a:rPr lang="en-US" sz="7200" b="1" dirty="0" err="1"/>
              <a:t>ra</a:t>
            </a:r>
            <a:r>
              <a:rPr lang="en-US" sz="7200" b="1" dirty="0"/>
              <a:t> </a:t>
            </a:r>
            <a:r>
              <a:rPr lang="en-US" sz="7200" b="1" dirty="0" err="1"/>
              <a:t>về</a:t>
            </a:r>
            <a:r>
              <a:rPr lang="en-US" sz="7200" b="1" dirty="0"/>
              <a:t> </a:t>
            </a:r>
            <a:r>
              <a:rPr lang="en-US" sz="7200" b="1" dirty="0" err="1"/>
              <a:t>trong</a:t>
            </a:r>
            <a:r>
              <a:rPr lang="en-US" sz="7200" b="1" dirty="0"/>
              <a:t> </a:t>
            </a:r>
            <a:r>
              <a:rPr lang="en-US" sz="7200" b="1" dirty="0" err="1"/>
              <a:t>hy</a:t>
            </a:r>
            <a:r>
              <a:rPr lang="en-US" sz="7200" b="1" dirty="0"/>
              <a:t> </a:t>
            </a:r>
            <a:r>
              <a:rPr lang="en-US" sz="7200" b="1" dirty="0" err="1"/>
              <a:t>vọng</a:t>
            </a:r>
            <a:r>
              <a:rPr lang="en-US" sz="7200" b="1" dirty="0"/>
              <a:t> </a:t>
            </a:r>
            <a:r>
              <a:rPr lang="en-US" sz="7200" b="1" dirty="0" err="1"/>
              <a:t>của</a:t>
            </a:r>
            <a:r>
              <a:rPr lang="en-US" sz="7200" b="1" dirty="0"/>
              <a:t> </a:t>
            </a:r>
            <a:r>
              <a:rPr lang="en-US" sz="7200" b="1" dirty="0" err="1"/>
              <a:t>Đức</a:t>
            </a:r>
            <a:r>
              <a:rPr lang="en-US" sz="7200" b="1" dirty="0"/>
              <a:t> </a:t>
            </a:r>
            <a:r>
              <a:rPr lang="en-US" sz="7200" b="1" dirty="0" err="1"/>
              <a:t>Kitô</a:t>
            </a:r>
            <a:r>
              <a:rPr lang="en-US" sz="7200" b="1" dirty="0"/>
              <a:t> </a:t>
            </a:r>
            <a:r>
              <a:rPr lang="en-US" sz="7200" b="1" dirty="0" err="1"/>
              <a:t>muôn</a:t>
            </a:r>
            <a:r>
              <a:rPr lang="en-US" sz="7200" b="1" dirty="0"/>
              <a:t> </a:t>
            </a:r>
            <a:r>
              <a:rPr lang="en-US" sz="7200" b="1" dirty="0" err="1"/>
              <a:t>đời</a:t>
            </a:r>
            <a:r>
              <a:rPr lang="en-US" sz="7200" b="1" dirty="0"/>
              <a:t>. </a:t>
            </a:r>
            <a:r>
              <a:rPr lang="en-US" sz="7200" b="1" dirty="0" err="1"/>
              <a:t>Trong</a:t>
            </a:r>
            <a:r>
              <a:rPr lang="en-US" sz="7200" b="1" dirty="0"/>
              <a:t> an </a:t>
            </a:r>
            <a:r>
              <a:rPr lang="en-US" sz="7200" b="1" dirty="0" err="1"/>
              <a:t>bình</a:t>
            </a:r>
            <a:r>
              <a:rPr lang="en-US" sz="7200" b="1" dirty="0"/>
              <a:t> </a:t>
            </a:r>
            <a:r>
              <a:rPr lang="en-US" sz="7200" b="1" dirty="0" err="1"/>
              <a:t>trong</a:t>
            </a:r>
            <a:r>
              <a:rPr lang="en-US" sz="7200" b="1" dirty="0"/>
              <a:t> </a:t>
            </a:r>
            <a:r>
              <a:rPr lang="en-US" sz="7200" b="1" dirty="0" err="1"/>
              <a:t>hạnh</a:t>
            </a:r>
            <a:r>
              <a:rPr lang="en-US" sz="7200" b="1" dirty="0"/>
              <a:t> </a:t>
            </a:r>
            <a:r>
              <a:rPr lang="en-US" sz="7200" b="1" dirty="0" err="1"/>
              <a:t>phúc</a:t>
            </a:r>
            <a:r>
              <a:rPr lang="en-US" sz="7200" b="1" dirty="0"/>
              <a:t> </a:t>
            </a:r>
            <a:r>
              <a:rPr lang="en-US" sz="7200" b="1" dirty="0" err="1"/>
              <a:t>Thiên</a:t>
            </a:r>
            <a:r>
              <a:rPr lang="en-US" sz="7200" b="1" dirty="0"/>
              <a:t> </a:t>
            </a:r>
            <a:r>
              <a:rPr lang="en-US" sz="7200" b="1" dirty="0" err="1"/>
              <a:t>Chúa</a:t>
            </a:r>
            <a:r>
              <a:rPr lang="en-US" sz="7200" b="1" dirty="0"/>
              <a:t> ban </a:t>
            </a:r>
            <a:r>
              <a:rPr lang="en-US" sz="7200" b="1" dirty="0" err="1"/>
              <a:t>tặng</a:t>
            </a:r>
            <a:r>
              <a:rPr lang="en-US" sz="7200" b="1" dirty="0"/>
              <a:t> </a:t>
            </a:r>
            <a:r>
              <a:rPr lang="en-US" sz="7200" b="1" dirty="0" err="1"/>
              <a:t>cho</a:t>
            </a:r>
            <a:r>
              <a:rPr lang="en-US" sz="7200" b="1" dirty="0"/>
              <a:t> ta.</a:t>
            </a:r>
            <a:endParaRPr lang="vi-VN" sz="72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0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143473"/>
            <a:ext cx="11314545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7200" b="1" dirty="0"/>
              <a:t> </a:t>
            </a:r>
            <a:r>
              <a:rPr lang="vi-VN" sz="7200" b="1" dirty="0"/>
              <a:t>Muôn muôn đời Danh Thiên Chúa soi đường ta đi khắp nơi. Sống chứng nhân là sống trong tình yêu thương.</a:t>
            </a:r>
            <a:endParaRPr lang="vi-VN" sz="72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865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55</TotalTime>
  <Words>111</Words>
  <Application>Microsoft Office PowerPoint</Application>
  <PresentationFormat>Widescreen</PresentationFormat>
  <Paragraphs>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Garamond</vt:lpstr>
      <vt:lpstr>Verdana</vt:lpstr>
      <vt:lpstr>Savon</vt:lpstr>
      <vt:lpstr>SỐNG CHỨNG NHÂN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LỄ VẬT DÂNG CHÚA</dc:title>
  <dc:creator>Admin</dc:creator>
  <cp:lastModifiedBy>Windows User</cp:lastModifiedBy>
  <cp:revision>24</cp:revision>
  <dcterms:created xsi:type="dcterms:W3CDTF">2024-12-09T09:23:25Z</dcterms:created>
  <dcterms:modified xsi:type="dcterms:W3CDTF">2025-04-24T03:15:25Z</dcterms:modified>
</cp:coreProperties>
</file>