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62" r:id="rId4"/>
    <p:sldId id="280" r:id="rId5"/>
    <p:sldId id="284" r:id="rId6"/>
    <p:sldId id="286" r:id="rId7"/>
    <p:sldId id="283" r:id="rId8"/>
    <p:sldId id="285" r:id="rId9"/>
    <p:sldId id="28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301366-D603-476B-84BC-B73C9D87DD4E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2693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2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52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2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D301366-D603-476B-84BC-B73C9D87DD4E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431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6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6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3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37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31667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D301366-D603-476B-84BC-B73C9D87DD4E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6724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D301366-D603-476B-84BC-B73C9D87DD4E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45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MẸ CHÚA VINH QUANG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966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6" y="0"/>
            <a:ext cx="1107600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800" b="1" dirty="0"/>
              <a:t> </a:t>
            </a:r>
            <a:r>
              <a:rPr lang="vi-VN" sz="6600" b="1" dirty="0"/>
              <a:t> </a:t>
            </a:r>
            <a:r>
              <a:rPr lang="vi-VN" sz="6000" b="1" dirty="0"/>
              <a:t>Lạy Mẹ, Mẹ Chúa vinh quang, sáng hơn sao Bắc huy hoàng. Mẹ như muôn hoa trên ngàn. Mẹ chiếu ánh sáng trời tươi, dẫn ai lạc bước trên đời.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69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11018" y="373487"/>
            <a:ext cx="11192847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000" b="1" dirty="0"/>
              <a:t>Đồng tiến Đức Nữ Thiên đàng. Tiếng con ca hát dịu dàng. Dẫu muôn nguy biến trên đường. Tiếng con ca hát không ngừng.</a:t>
            </a:r>
            <a:r>
              <a:rPr lang="vi-VN" sz="6000" b="1" dirty="0"/>
              <a:t/>
            </a:r>
            <a:br>
              <a:rPr lang="vi-VN" sz="6000" b="1" dirty="0"/>
            </a:b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73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7" y="103031"/>
            <a:ext cx="10895698" cy="6879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4800" b="1" dirty="0"/>
              <a:t> </a:t>
            </a:r>
            <a:r>
              <a:rPr lang="vi-VN" sz="6600" b="1" dirty="0"/>
              <a:t>  </a:t>
            </a:r>
            <a:r>
              <a:rPr lang="vi-VN" sz="6000" b="1" dirty="0"/>
              <a:t>Xin giữ xác hồn con vẹn tuyền. Luôn sánh với ngàn hoa tinh tuyết. Hương thơm ngát bay lên triền miên. Mẹ dâng Chúa muôn muôn đời liên.</a:t>
            </a:r>
            <a:r>
              <a:rPr lang="vi-VN" sz="6000" b="1" dirty="0"/>
              <a:t> 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03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6" y="0"/>
            <a:ext cx="1107600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800" b="1" dirty="0"/>
              <a:t> </a:t>
            </a:r>
            <a:r>
              <a:rPr lang="vi-VN" sz="6600" b="1" dirty="0"/>
              <a:t> </a:t>
            </a:r>
            <a:r>
              <a:rPr lang="vi-VN" sz="6000" b="1" dirty="0"/>
              <a:t>Lạy Mẹ, Mẹ Chúa vinh quang, sáng hơn sao Bắc huy hoàng. Mẹ như muôn hoa trên ngàn. Mẹ chiếu ánh sáng trời tươi, dẫn ai lạc bước trên đời.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47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11018" y="373487"/>
            <a:ext cx="11192847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000" b="1" dirty="0"/>
              <a:t>Đồng tiến Đức Nữ Thiên đàng. Tiếng con ca hát dịu dàng. Dẫu muôn nguy biến trên đường. Tiếng con ca hát không ngừng.</a:t>
            </a:r>
            <a:r>
              <a:rPr lang="vi-VN" sz="6000" b="1" dirty="0"/>
              <a:t/>
            </a:r>
            <a:br>
              <a:rPr lang="vi-VN" sz="6000" b="1" dirty="0"/>
            </a:b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87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6" y="334851"/>
            <a:ext cx="10972971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4800" b="1" dirty="0"/>
              <a:t> </a:t>
            </a:r>
            <a:r>
              <a:rPr lang="vi-VN" sz="6600" b="1" dirty="0"/>
              <a:t>  </a:t>
            </a:r>
            <a:r>
              <a:rPr lang="vi-VN" sz="6000" b="1" dirty="0"/>
              <a:t>Ước tới lúc hồn con nhẹ nhàng. Muốn cất bước về nơi cao sang. Bay cao vút lên cõi trời quang. Không vương vấn chi nơi trần gian.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03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6" y="0"/>
            <a:ext cx="1107600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800" b="1" dirty="0"/>
              <a:t> </a:t>
            </a:r>
            <a:r>
              <a:rPr lang="vi-VN" sz="6600" b="1" dirty="0"/>
              <a:t> </a:t>
            </a:r>
            <a:r>
              <a:rPr lang="vi-VN" sz="6000" b="1" dirty="0"/>
              <a:t>Lạy Mẹ, Mẹ Chúa vinh quang, sáng hơn sao Bắc huy hoàng. Mẹ như muôn hoa trên ngàn. Mẹ chiếu ánh sáng trời tươi, dẫn ai lạc bước trên đời.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55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11018" y="373487"/>
            <a:ext cx="11192847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000" b="1" dirty="0"/>
              <a:t>Đồng tiến Đức Nữ Thiên đàng. Tiếng con ca hát dịu dàng. Dẫu muôn nguy biến trên đường. Tiếng con ca hát không ngừng.</a:t>
            </a:r>
            <a:r>
              <a:rPr lang="vi-VN" sz="6000" b="1" dirty="0"/>
              <a:t/>
            </a:r>
            <a:br>
              <a:rPr lang="vi-VN" sz="6000" b="1" dirty="0"/>
            </a:b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78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57</TotalTime>
  <Words>107</Words>
  <Application>Microsoft Office PowerPoint</Application>
  <PresentationFormat>Widescreen</PresentationFormat>
  <Paragraphs>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Garamond</vt:lpstr>
      <vt:lpstr>Verdana</vt:lpstr>
      <vt:lpstr>Savon</vt:lpstr>
      <vt:lpstr>MẸ CHÚA VINH QUANG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NGÀY ÁNH SÁNG</dc:title>
  <dc:creator>Admin</dc:creator>
  <cp:lastModifiedBy>Windows User</cp:lastModifiedBy>
  <cp:revision>29</cp:revision>
  <dcterms:created xsi:type="dcterms:W3CDTF">2024-12-06T02:45:28Z</dcterms:created>
  <dcterms:modified xsi:type="dcterms:W3CDTF">2025-04-24T06:00:41Z</dcterms:modified>
</cp:coreProperties>
</file>