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2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B03873-4DDF-FD69-B545-870425F658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B7C532-3552-062D-91FA-9D182480B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0B91583-CBC9-BA29-D99F-F468D75FE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E213A8-A764-2742-BAA6-C10FFBB831B0}"/>
              </a:ext>
            </a:extLst>
          </p:cNvPr>
          <p:cNvSpPr/>
          <p:nvPr/>
        </p:nvSpPr>
        <p:spPr>
          <a:xfrm>
            <a:off x="913370" y="1530984"/>
            <a:ext cx="2215212" cy="200338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A29F54-DB60-37F3-E6A9-8BC7D2CAED50}"/>
              </a:ext>
            </a:extLst>
          </p:cNvPr>
          <p:cNvSpPr/>
          <p:nvPr/>
        </p:nvSpPr>
        <p:spPr>
          <a:xfrm>
            <a:off x="6439181" y="1530984"/>
            <a:ext cx="2215212" cy="20033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BC7035-24CD-48C1-980E-57E22BE9B923}"/>
              </a:ext>
            </a:extLst>
          </p:cNvPr>
          <p:cNvSpPr/>
          <p:nvPr/>
        </p:nvSpPr>
        <p:spPr>
          <a:xfrm>
            <a:off x="3676276" y="3910219"/>
            <a:ext cx="2215212" cy="20033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205336D-80CC-6847-497F-8755BB92FB1E}"/>
              </a:ext>
            </a:extLst>
          </p:cNvPr>
          <p:cNvGrpSpPr/>
          <p:nvPr/>
        </p:nvGrpSpPr>
        <p:grpSpPr>
          <a:xfrm>
            <a:off x="1224843" y="2196069"/>
            <a:ext cx="1591698" cy="852294"/>
            <a:chOff x="1078620" y="2196902"/>
            <a:chExt cx="1618003" cy="866379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87F822C-4116-B7F8-3D7C-36D2CD443EF2}"/>
                </a:ext>
              </a:extLst>
            </p:cNvPr>
            <p:cNvSpPr txBox="1"/>
            <p:nvPr/>
          </p:nvSpPr>
          <p:spPr>
            <a:xfrm>
              <a:off x="1078620" y="2196902"/>
              <a:ext cx="1618003" cy="281577"/>
            </a:xfrm>
            <a:prstGeom prst="rect">
              <a:avLst/>
            </a:prstGeom>
            <a:noFill/>
          </p:spPr>
          <p:txBody>
            <a:bodyPr wrap="square" lIns="0" tIns="0" rIns="0" bIns="0" rtlCol="0" anchor="b">
              <a:spAutoFit/>
            </a:bodyPr>
            <a:lstStyle/>
            <a:p>
              <a:pPr algn="ctr">
                <a:buClr>
                  <a:srgbClr val="000000"/>
                </a:buClr>
                <a:defRPr/>
              </a:pPr>
              <a:r>
                <a:rPr lang="en-US" b="1" kern="0" dirty="0">
                  <a:solidFill>
                    <a:srgbClr val="FFFFFF"/>
                  </a:solidFill>
                  <a:cs typeface="Arial" panose="020B0604020202020204" pitchFamily="34" charset="0"/>
                  <a:sym typeface="Arial"/>
                </a:rPr>
                <a:t>Title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BB40CE7-188D-530C-DAD4-810672F020B7}"/>
                </a:ext>
              </a:extLst>
            </p:cNvPr>
            <p:cNvSpPr txBox="1"/>
            <p:nvPr/>
          </p:nvSpPr>
          <p:spPr>
            <a:xfrm>
              <a:off x="1078620" y="2500128"/>
              <a:ext cx="1618003" cy="563153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buClr>
                  <a:srgbClr val="000000"/>
                </a:buClr>
                <a:defRPr/>
              </a:pPr>
              <a:r>
                <a:rPr lang="en-US" kern="0" dirty="0">
                  <a:solidFill>
                    <a:srgbClr val="FFFFFF"/>
                  </a:solidFill>
                  <a:cs typeface="Arial" panose="020B0604020202020204" pitchFamily="34" charset="0"/>
                  <a:sym typeface="Arial"/>
                </a:rPr>
                <a:t>Insert Text Here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6D2DDE5C-0C29-6545-DFB0-F6D7990743A4}"/>
              </a:ext>
            </a:extLst>
          </p:cNvPr>
          <p:cNvSpPr txBox="1"/>
          <p:nvPr/>
        </p:nvSpPr>
        <p:spPr>
          <a:xfrm>
            <a:off x="4086043" y="4528570"/>
            <a:ext cx="1394936" cy="2769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en-US" b="1" kern="0" dirty="0">
                <a:solidFill>
                  <a:srgbClr val="FFFFFF"/>
                </a:solidFill>
                <a:cs typeface="Arial" panose="020B0604020202020204" pitchFamily="34" charset="0"/>
                <a:sym typeface="Arial"/>
              </a:rPr>
              <a:t>Title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13BBD1-67A5-32D7-83CA-B3297211E257}"/>
              </a:ext>
            </a:extLst>
          </p:cNvPr>
          <p:cNvSpPr txBox="1"/>
          <p:nvPr/>
        </p:nvSpPr>
        <p:spPr>
          <a:xfrm>
            <a:off x="4086043" y="4830858"/>
            <a:ext cx="1394936" cy="55399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en-US" kern="0" dirty="0">
                <a:solidFill>
                  <a:srgbClr val="FFFFFF"/>
                </a:solidFill>
                <a:cs typeface="Arial" panose="020B0604020202020204" pitchFamily="34" charset="0"/>
                <a:sym typeface="Arial"/>
              </a:rPr>
              <a:t>Insert Text Here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F58B46A-661A-D1F9-5885-062D8C4FDC4F}"/>
              </a:ext>
            </a:extLst>
          </p:cNvPr>
          <p:cNvGrpSpPr/>
          <p:nvPr/>
        </p:nvGrpSpPr>
        <p:grpSpPr>
          <a:xfrm>
            <a:off x="6750654" y="2196069"/>
            <a:ext cx="1591698" cy="852294"/>
            <a:chOff x="6695755" y="2196902"/>
            <a:chExt cx="1618003" cy="866379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77D14611-0F88-390B-6203-C9F863371176}"/>
                </a:ext>
              </a:extLst>
            </p:cNvPr>
            <p:cNvSpPr txBox="1"/>
            <p:nvPr/>
          </p:nvSpPr>
          <p:spPr>
            <a:xfrm>
              <a:off x="6695755" y="2196902"/>
              <a:ext cx="1618003" cy="281577"/>
            </a:xfrm>
            <a:prstGeom prst="rect">
              <a:avLst/>
            </a:prstGeom>
            <a:noFill/>
          </p:spPr>
          <p:txBody>
            <a:bodyPr wrap="square" lIns="0" tIns="0" rIns="0" bIns="0" rtlCol="0" anchor="b">
              <a:spAutoFit/>
            </a:bodyPr>
            <a:lstStyle/>
            <a:p>
              <a:pPr algn="ctr">
                <a:buClr>
                  <a:srgbClr val="000000"/>
                </a:buClr>
                <a:defRPr/>
              </a:pPr>
              <a:r>
                <a:rPr lang="en-US" b="1" kern="0" dirty="0">
                  <a:solidFill>
                    <a:srgbClr val="FFFFFF"/>
                  </a:solidFill>
                  <a:cs typeface="Arial" panose="020B0604020202020204" pitchFamily="34" charset="0"/>
                  <a:sym typeface="Arial"/>
                </a:rPr>
                <a:t>Title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D45F4CD-D3E5-7F3B-8A45-A064F27ABEAB}"/>
                </a:ext>
              </a:extLst>
            </p:cNvPr>
            <p:cNvSpPr txBox="1"/>
            <p:nvPr/>
          </p:nvSpPr>
          <p:spPr>
            <a:xfrm>
              <a:off x="6695755" y="2500128"/>
              <a:ext cx="1618003" cy="563153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buClr>
                  <a:srgbClr val="000000"/>
                </a:buClr>
                <a:defRPr/>
              </a:pPr>
              <a:r>
                <a:rPr lang="en-US" kern="0" dirty="0">
                  <a:solidFill>
                    <a:srgbClr val="FFFFFF"/>
                  </a:solidFill>
                  <a:cs typeface="Arial" panose="020B0604020202020204" pitchFamily="34" charset="0"/>
                  <a:sym typeface="Arial"/>
                </a:rPr>
                <a:t>Insert Text Here</a:t>
              </a: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E7ED3825-D59A-464D-F227-E07751ADD6F6}"/>
              </a:ext>
            </a:extLst>
          </p:cNvPr>
          <p:cNvSpPr/>
          <p:nvPr/>
        </p:nvSpPr>
        <p:spPr>
          <a:xfrm>
            <a:off x="9202088" y="3910219"/>
            <a:ext cx="2215212" cy="200338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4C26AC9-EEEB-B548-CC30-9F060414E7EB}"/>
              </a:ext>
            </a:extLst>
          </p:cNvPr>
          <p:cNvSpPr txBox="1"/>
          <p:nvPr/>
        </p:nvSpPr>
        <p:spPr>
          <a:xfrm>
            <a:off x="9488194" y="4528570"/>
            <a:ext cx="1642479" cy="2769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en-US" b="1" kern="0" dirty="0">
                <a:solidFill>
                  <a:srgbClr val="FFFFFF"/>
                </a:solidFill>
                <a:cs typeface="Arial" panose="020B0604020202020204" pitchFamily="34" charset="0"/>
                <a:sym typeface="Arial"/>
              </a:rPr>
              <a:t>Title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7C57B8D-58FB-98A4-3C55-2D4E1A5F45B2}"/>
              </a:ext>
            </a:extLst>
          </p:cNvPr>
          <p:cNvSpPr txBox="1"/>
          <p:nvPr/>
        </p:nvSpPr>
        <p:spPr>
          <a:xfrm>
            <a:off x="9488194" y="4830859"/>
            <a:ext cx="1642479" cy="55399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en-US" kern="0" dirty="0">
                <a:solidFill>
                  <a:srgbClr val="FFFFFF"/>
                </a:solidFill>
                <a:cs typeface="Arial" panose="020B0604020202020204" pitchFamily="34" charset="0"/>
                <a:sym typeface="Arial"/>
              </a:rPr>
              <a:t>Insert Text Here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25D4522-C81E-DFF7-F05B-F08F524B1126}"/>
              </a:ext>
            </a:extLst>
          </p:cNvPr>
          <p:cNvSpPr/>
          <p:nvPr/>
        </p:nvSpPr>
        <p:spPr>
          <a:xfrm>
            <a:off x="3676276" y="1530984"/>
            <a:ext cx="2215212" cy="200338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solidFill>
                  <a:schemeClr val="tx1"/>
                </a:solidFill>
              </a:rPr>
              <a:t>Image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D89F590-EB91-F41E-D3C7-0FDD8BCCEDC1}"/>
              </a:ext>
            </a:extLst>
          </p:cNvPr>
          <p:cNvSpPr/>
          <p:nvPr/>
        </p:nvSpPr>
        <p:spPr>
          <a:xfrm>
            <a:off x="9202088" y="1530984"/>
            <a:ext cx="2215212" cy="200338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solidFill>
                  <a:schemeClr val="tx1"/>
                </a:solidFill>
              </a:rPr>
              <a:t>Image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803742D-DE69-5785-9561-F8AA1449A9F0}"/>
              </a:ext>
            </a:extLst>
          </p:cNvPr>
          <p:cNvSpPr/>
          <p:nvPr/>
        </p:nvSpPr>
        <p:spPr>
          <a:xfrm>
            <a:off x="913369" y="3908912"/>
            <a:ext cx="2215212" cy="200338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solidFill>
                  <a:schemeClr val="tx1"/>
                </a:solidFill>
              </a:rPr>
              <a:t>Image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6E480FF-D0CB-FA3C-D8AA-04B07F726EE4}"/>
              </a:ext>
            </a:extLst>
          </p:cNvPr>
          <p:cNvSpPr/>
          <p:nvPr/>
        </p:nvSpPr>
        <p:spPr>
          <a:xfrm>
            <a:off x="6439181" y="3908912"/>
            <a:ext cx="2215212" cy="200338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solidFill>
                  <a:schemeClr val="tx1"/>
                </a:solidFill>
              </a:rPr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5065138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8941</TotalTime>
  <Words>22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468</cp:revision>
  <dcterms:created xsi:type="dcterms:W3CDTF">2021-03-31T02:49:57Z</dcterms:created>
  <dcterms:modified xsi:type="dcterms:W3CDTF">2025-10-16T11:06:43Z</dcterms:modified>
  <cp:category/>
</cp:coreProperties>
</file>