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9" r:id="rId4"/>
    <p:sldId id="269" r:id="rId5"/>
    <p:sldId id="280" r:id="rId6"/>
    <p:sldId id="282" r:id="rId7"/>
    <p:sldId id="284" r:id="rId8"/>
    <p:sldId id="281" r:id="rId9"/>
    <p:sldId id="283" r:id="rId10"/>
    <p:sldId id="28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LÀ CON ĐƯỜNG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34852"/>
            <a:ext cx="1116513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dirty="0"/>
              <a:t> </a:t>
            </a:r>
            <a:r>
              <a:rPr lang="vi-VN" sz="6600" b="1" dirty="0"/>
              <a:t>Chúa dẫn con đường đi về khắp nơi, vui trọn đời. Mãi mãi đem tình yêu nguyện hiến dâng, cho tình yêu.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47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1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sz="6000" b="1" dirty="0"/>
              <a:t>Chúa là con đường cho con bước lên, là ánh hồng xua tan bóng đêm, là sức sống trong khi đau khổ. Sống từng ngày có Chúa dư đầy.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08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1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sz="6000" b="1" dirty="0"/>
              <a:t>Chúa là mối tình con dâng trái tim, là bóng hình con luôn vững tin, là bóng mát cho con an nghỉ, sống một đời cùng Người con vui.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03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34852"/>
            <a:ext cx="1116513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dirty="0"/>
              <a:t> </a:t>
            </a:r>
            <a:r>
              <a:rPr lang="vi-VN" sz="6600" b="1" dirty="0"/>
              <a:t>Chúa dẫn con đường đi về khắp nơi, vui trọn đời. Mãi mãi đem tình yêu nguyện hiến dâng, cho tình yêu.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49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2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sz="6000" b="1" dirty="0"/>
              <a:t>Chúa từng xuống đời mang thân đớn đau, từng với người chung tim xuyến xao, thì Chúa biết con đi muôn nẻo, vẫn tựa nhờ sức Chúa vô bờ.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99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2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sz="6600" b="1" dirty="0"/>
              <a:t>Chúa mở lối trời cho con đến nơi, này xác hồn con đây Chúa ơi, xin dẫn lối con đi xa vời, biết tìm Người trọn đời con thôi.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66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34852"/>
            <a:ext cx="1116513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dirty="0"/>
              <a:t> </a:t>
            </a:r>
            <a:r>
              <a:rPr lang="vi-VN" sz="6600" b="1" dirty="0"/>
              <a:t>Chúa dẫn con đường đi về khắp nơi, vui trọn đời. Mãi mãi đem tình yêu nguyện hiến dâng, cho tình yêu.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36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3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sz="6000" b="1" dirty="0"/>
              <a:t>Sống trong cõi đời đau thương Chúa ơi, nào ai người cho con nỗi vui, chỉ có Chúa như trăng sao hiền, sáng mọi miền xóa hết ưu phiền.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31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1"/>
            <a:ext cx="1119089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 dirty="0"/>
              <a:t> </a:t>
            </a:r>
            <a:r>
              <a:rPr lang="en-US" sz="7200" b="1" dirty="0" smtClean="0">
                <a:solidFill>
                  <a:srgbClr val="FF0000"/>
                </a:solidFill>
              </a:rPr>
              <a:t>3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vi-VN" sz="6000" b="1" dirty="0"/>
              <a:t>Bước vào con đường bao nhiêu mến thương, hãy giúp lòng con thôi vấn vương, tìm mãi tới quê hương Thiên Đường, dẫu bụi đường ngập mờ muôn phương.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52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70</TotalTime>
  <Words>13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CHÚA LÀ CON ĐƯỜNG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Windows User</cp:lastModifiedBy>
  <cp:revision>33</cp:revision>
  <dcterms:created xsi:type="dcterms:W3CDTF">2024-12-09T09:20:09Z</dcterms:created>
  <dcterms:modified xsi:type="dcterms:W3CDTF">2025-04-24T05:57:28Z</dcterms:modified>
</cp:coreProperties>
</file>