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jEX4nyAuPnLl9VrVs38S8ViNHS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9f05fa7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89f05fa7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3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3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3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Product App</a:t>
            </a:r>
            <a:endParaRPr b="0" sz="1600"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729452" y="363645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Document Version - 22nd October 2020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729450" y="3285175"/>
            <a:ext cx="76881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Introduction To Platform Apps - Product App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18448" l="9745" r="9583" t="25094"/>
          <a:stretch/>
        </p:blipFill>
        <p:spPr>
          <a:xfrm>
            <a:off x="8059600" y="0"/>
            <a:ext cx="1084400" cy="4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627375" y="655300"/>
            <a:ext cx="826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/>
              <a:t>B.    Add products to the store</a:t>
            </a:r>
            <a:r>
              <a:rPr lang="en"/>
              <a:t> </a:t>
            </a:r>
            <a:r>
              <a:rPr i="1" lang="en" sz="1500"/>
              <a:t>(your own products - Hardware &amp; services)</a:t>
            </a:r>
            <a:endParaRPr i="1" sz="1500"/>
          </a:p>
        </p:txBody>
      </p:sp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847475" y="1363275"/>
            <a:ext cx="7898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If you want to add your own products (hardware and service) to the store, please follow the steps below:</a:t>
            </a:r>
            <a:endParaRPr/>
          </a:p>
          <a:p>
            <a:pPr indent="-31115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Go to Product app   &gt;   </a:t>
            </a:r>
            <a:r>
              <a:rPr b="1" lang="en"/>
              <a:t>[Selling products]   </a:t>
            </a:r>
            <a:r>
              <a:rPr lang="en"/>
              <a:t>&gt;  </a:t>
            </a:r>
            <a:r>
              <a:rPr b="1" lang="en"/>
              <a:t>[ Create]</a:t>
            </a:r>
            <a:endParaRPr b="1"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b="47826" l="0" r="0" t="0"/>
          <a:stretch/>
        </p:blipFill>
        <p:spPr>
          <a:xfrm>
            <a:off x="915487" y="2428250"/>
            <a:ext cx="7313025" cy="2112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627375" y="655300"/>
            <a:ext cx="826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/>
              <a:t>B.    Add products to the store</a:t>
            </a:r>
            <a:r>
              <a:rPr lang="en"/>
              <a:t> </a:t>
            </a:r>
            <a:r>
              <a:rPr i="1" lang="en" sz="1500"/>
              <a:t>(your own products - Hardware &amp; services)</a:t>
            </a:r>
            <a:endParaRPr i="1" sz="1500"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173900" y="1543950"/>
            <a:ext cx="3398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2.    Fill in info to create new product</a:t>
            </a:r>
            <a:endParaRPr b="1"/>
          </a:p>
          <a:p>
            <a:pPr indent="-311150" lvl="0" marL="6858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type </a:t>
            </a:r>
            <a:r>
              <a:rPr i="1" lang="en"/>
              <a:t>(Hardware or Service)</a:t>
            </a:r>
            <a:endParaRPr i="1"/>
          </a:p>
          <a:p>
            <a:pPr indent="-31115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Give your product a name</a:t>
            </a:r>
            <a:endParaRPr/>
          </a:p>
          <a:p>
            <a:pPr indent="-31115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Give it a description </a:t>
            </a:r>
            <a:r>
              <a:rPr i="1" lang="en"/>
              <a:t>(if any)</a:t>
            </a:r>
            <a:endParaRPr i="1"/>
          </a:p>
          <a:p>
            <a:pPr indent="-31115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Publish it to </a:t>
            </a:r>
            <a:r>
              <a:rPr b="1" lang="en"/>
              <a:t>Store</a:t>
            </a:r>
            <a:r>
              <a:rPr lang="en"/>
              <a:t> if you want. Otherwise, toggle it off.</a:t>
            </a:r>
            <a:endParaRPr/>
          </a:p>
          <a:p>
            <a:pPr indent="-31115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Upload a logo and some images to illustrate your products</a:t>
            </a:r>
            <a:r>
              <a:rPr i="1" lang="en"/>
              <a:t> (image size is less than 5Mb)</a:t>
            </a:r>
            <a:endParaRPr i="1"/>
          </a:p>
          <a:p>
            <a:pPr indent="-31115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Save.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19594" t="0"/>
          <a:stretch/>
        </p:blipFill>
        <p:spPr>
          <a:xfrm>
            <a:off x="3633225" y="1302075"/>
            <a:ext cx="5214723" cy="359104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627375" y="655300"/>
            <a:ext cx="826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/>
              <a:t>B.    Add products to the store</a:t>
            </a:r>
            <a:r>
              <a:rPr lang="en"/>
              <a:t> </a:t>
            </a:r>
            <a:r>
              <a:rPr i="1" lang="en" sz="1500"/>
              <a:t>(your own products - Hardware &amp; services)</a:t>
            </a:r>
            <a:endParaRPr i="1" sz="1500"/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806650" y="1513325"/>
            <a:ext cx="60819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/>
              <a:t>3.   Click Yes to create Variant for the product (e.g. Porting fee)</a:t>
            </a:r>
            <a:endParaRPr b="1"/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/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9700" y="2234975"/>
            <a:ext cx="5704600" cy="1544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627375" y="655300"/>
            <a:ext cx="826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/>
              <a:t>B.    Add products to the store</a:t>
            </a:r>
            <a:r>
              <a:rPr lang="en"/>
              <a:t> </a:t>
            </a:r>
            <a:r>
              <a:rPr i="1" lang="en" sz="1500"/>
              <a:t>(your own products - Hardware &amp; services)</a:t>
            </a:r>
            <a:endParaRPr i="1" sz="1500"/>
          </a:p>
        </p:txBody>
      </p:sp>
      <p:sp>
        <p:nvSpPr>
          <p:cNvPr id="166" name="Google Shape;166;p12"/>
          <p:cNvSpPr txBox="1"/>
          <p:nvPr/>
        </p:nvSpPr>
        <p:spPr>
          <a:xfrm>
            <a:off x="214325" y="1877825"/>
            <a:ext cx="341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4.  Fill in the information for the Variant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Description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(optional)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Invoice text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(define how it is displayed in the invoice sent to customer. You can only modify the invoice text for the product that you distribute)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Publish to store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Allow trial or not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Configure tax in specific countries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Save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9950" y="1759375"/>
            <a:ext cx="5301050" cy="293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627375" y="655300"/>
            <a:ext cx="826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/>
              <a:t>B.    Add products to the store</a:t>
            </a:r>
            <a:r>
              <a:rPr lang="en"/>
              <a:t> </a:t>
            </a:r>
            <a:r>
              <a:rPr i="1" lang="en" sz="1500"/>
              <a:t>(your own products - Hardware &amp; services)</a:t>
            </a:r>
            <a:endParaRPr i="1" sz="1500"/>
          </a:p>
        </p:txBody>
      </p:sp>
      <p:sp>
        <p:nvSpPr>
          <p:cNvPr id="173" name="Google Shape;173;p13"/>
          <p:cNvSpPr txBox="1"/>
          <p:nvPr/>
        </p:nvSpPr>
        <p:spPr>
          <a:xfrm>
            <a:off x="652375" y="1724050"/>
            <a:ext cx="3133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5.  Click Yes to create Sale model </a:t>
            </a:r>
            <a:b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(how the Variant should be charged)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38" y="2323350"/>
            <a:ext cx="3608681" cy="91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75" name="Google Shape;175;p13"/>
          <p:cNvSpPr txBox="1"/>
          <p:nvPr/>
        </p:nvSpPr>
        <p:spPr>
          <a:xfrm>
            <a:off x="4367000" y="1557925"/>
            <a:ext cx="55212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6.  Choose a model  &gt;  Set up a price and Save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4">
            <a:alphaModFix/>
          </a:blip>
          <a:srcRect b="0" l="11520" r="5181" t="0"/>
          <a:stretch/>
        </p:blipFill>
        <p:spPr>
          <a:xfrm>
            <a:off x="4264925" y="2323350"/>
            <a:ext cx="4552501" cy="24515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806575" y="1714900"/>
            <a:ext cx="76884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0000"/>
                </a:solidFill>
              </a:rPr>
              <a:t>2.2 Configure selling price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76200" y="1574125"/>
            <a:ext cx="3679500" cy="3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968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Go to Product app  &gt;  [Selling products]  </a:t>
            </a:r>
            <a:b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1" i="0" sz="5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Filter by type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App:</a:t>
            </a: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pricing of applications such as SIP, Bizphone, Call recording...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Telecom: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pricing of usage, i.e. outgoing call, fax, sms; incoming call, fax, sms; DNC check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Number: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pricing of numbers (DIDs)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Hardware:</a:t>
            </a: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pricing of hardware, e.g. phone, handset, door-bell system</a:t>
            </a:r>
            <a:endParaRPr b="0" i="1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Service: </a:t>
            </a:r>
            <a: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pricing of service, e.g. admin fee, porting fee, number activation fee</a:t>
            </a:r>
            <a:br>
              <a:rPr b="0" i="1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0" i="1" sz="5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eriod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Edit the price (2 ways)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lphaLcPeriod"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Edit single product at</a:t>
            </a: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[View]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968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lphaLcPeriod"/>
            </a:pP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[Batch Edit]</a:t>
            </a:r>
            <a:endParaRPr b="1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 b="0" l="2633" r="2927" t="0"/>
          <a:stretch/>
        </p:blipFill>
        <p:spPr>
          <a:xfrm>
            <a:off x="3881700" y="1625175"/>
            <a:ext cx="5078600" cy="2977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 (cont’d)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774925" y="1287475"/>
            <a:ext cx="2787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3a.  Edit single price</a:t>
            </a:r>
            <a:endParaRPr b="0" i="0" sz="16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25" y="2285100"/>
            <a:ext cx="7409775" cy="236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96" name="Google Shape;196;p16"/>
          <p:cNvSpPr txBox="1"/>
          <p:nvPr/>
        </p:nvSpPr>
        <p:spPr>
          <a:xfrm>
            <a:off x="1255250" y="1715875"/>
            <a:ext cx="30000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a1. View a product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 (cont’d)</a:t>
            </a:r>
            <a:endParaRPr/>
          </a:p>
        </p:txBody>
      </p:sp>
      <p:sp>
        <p:nvSpPr>
          <p:cNvPr id="202" name="Google Shape;202;p17"/>
          <p:cNvSpPr txBox="1"/>
          <p:nvPr/>
        </p:nvSpPr>
        <p:spPr>
          <a:xfrm>
            <a:off x="774925" y="1287475"/>
            <a:ext cx="2787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3a.  Edit single price</a:t>
            </a:r>
            <a:endParaRPr b="0" i="0" sz="16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1255250" y="1715875"/>
            <a:ext cx="709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a2.  View a variant that needs to change the price. You can filter by its name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 b="43983" l="0" r="0" t="0"/>
          <a:stretch/>
        </p:blipFill>
        <p:spPr>
          <a:xfrm>
            <a:off x="1126013" y="2297375"/>
            <a:ext cx="6891973" cy="2172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 (cont’d)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774925" y="1287475"/>
            <a:ext cx="2787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3a.  Edit single price</a:t>
            </a:r>
            <a:endParaRPr b="0" i="0" sz="16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1255250" y="1715875"/>
            <a:ext cx="709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a3.  Click the pencil icon to edit  &gt;  Edit price  &gt;  </a:t>
            </a: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[Cancel] </a:t>
            </a: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[Save]</a:t>
            </a: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the change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038" y="2306900"/>
            <a:ext cx="7317925" cy="2103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What’s in it for me?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76450" y="2006500"/>
            <a:ext cx="53220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en" sz="1800"/>
              <a:t>Overview of the Product App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1.1</a:t>
            </a:r>
            <a:r>
              <a:rPr b="1" lang="en" sz="1800"/>
              <a:t>  </a:t>
            </a:r>
            <a:r>
              <a:rPr lang="en" sz="1600"/>
              <a:t>Introduction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1.2   What is Product app used for?</a:t>
            </a:r>
            <a:endParaRPr b="1" sz="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en" sz="1800"/>
              <a:t>User Guide</a:t>
            </a:r>
            <a:endParaRPr b="1" sz="1800"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 (cont’d)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774925" y="1287475"/>
            <a:ext cx="3674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3b.  Edit multiple pricing at a time</a:t>
            </a:r>
            <a:endParaRPr b="0" i="0" sz="16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1255250" y="1715875"/>
            <a:ext cx="709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b1.  Choose Batch edit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388" y="2286450"/>
            <a:ext cx="7326326" cy="23418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 (cont’d)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774925" y="1287475"/>
            <a:ext cx="3674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3b.  Edit multiple pricing at a time</a:t>
            </a:r>
            <a:endParaRPr b="0" i="0" sz="16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1255250" y="1715875"/>
            <a:ext cx="709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b2.  Select Currency &gt; Select type &gt; Select the product(s) &gt; Download the current pricing 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8825" y="2225225"/>
            <a:ext cx="4866357" cy="269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518550" y="570875"/>
            <a:ext cx="8106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Configure selling price (cont’d)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774925" y="1287475"/>
            <a:ext cx="36747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3b.  Edit multiple pricing at a time</a:t>
            </a:r>
            <a:endParaRPr b="0" i="0" sz="16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1255250" y="1715875"/>
            <a:ext cx="709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b3.  Upload new pricing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900" y="2266750"/>
            <a:ext cx="6736201" cy="2423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>
            <p:ph type="title"/>
          </p:nvPr>
        </p:nvSpPr>
        <p:spPr>
          <a:xfrm>
            <a:off x="806575" y="1867300"/>
            <a:ext cx="76884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FFFFF"/>
                </a:solidFill>
              </a:rPr>
              <a:t>2.3 Price change alert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337200" y="530075"/>
            <a:ext cx="670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Price change alert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295975" y="1374563"/>
            <a:ext cx="2837100" cy="27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the service provider updates the costing to you, you will be alerted when you go to Product app.</a:t>
            </a:r>
            <a:b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You would need to click </a:t>
            </a:r>
            <a:r>
              <a:rPr b="1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HERE </a:t>
            </a:r>
            <a:r>
              <a:rPr b="0" i="0" lang="en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 see the change and update your price list if you wish.</a:t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3">
            <a:alphaModFix/>
          </a:blip>
          <a:srcRect b="57430" l="0" r="0" t="0"/>
          <a:stretch/>
        </p:blipFill>
        <p:spPr>
          <a:xfrm>
            <a:off x="3438525" y="1116275"/>
            <a:ext cx="5214926" cy="137610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b="51595" l="0" r="0" t="1437"/>
          <a:stretch/>
        </p:blipFill>
        <p:spPr>
          <a:xfrm>
            <a:off x="3438525" y="2677440"/>
            <a:ext cx="5214926" cy="151825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 b="0" l="-1582" r="2651" t="0"/>
          <a:stretch/>
        </p:blipFill>
        <p:spPr>
          <a:xfrm>
            <a:off x="1621975" y="4398550"/>
            <a:ext cx="7031475" cy="609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56" name="Google Shape;256;p2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 sz="1500"/>
              <a:t>For comments and feedbacks please contact:</a:t>
            </a:r>
            <a:br>
              <a:rPr lang="en" sz="1500"/>
            </a:br>
            <a:r>
              <a:rPr lang="en" sz="1500"/>
              <a:t>academy@b3networks.com</a:t>
            </a:r>
            <a:endParaRPr sz="1500"/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b="-2191" l="0" r="0" t="-2181"/>
          <a:stretch/>
        </p:blipFill>
        <p:spPr>
          <a:xfrm>
            <a:off x="8074225" y="4474750"/>
            <a:ext cx="1069775" cy="6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9f05fa752_0_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What’s in it for me?</a:t>
            </a:r>
            <a:endParaRPr/>
          </a:p>
        </p:txBody>
      </p:sp>
      <p:sp>
        <p:nvSpPr>
          <p:cNvPr id="101" name="Google Shape;101;g289f05fa752_0_0"/>
          <p:cNvSpPr txBox="1"/>
          <p:nvPr>
            <p:ph idx="1" type="body"/>
          </p:nvPr>
        </p:nvSpPr>
        <p:spPr>
          <a:xfrm>
            <a:off x="876450" y="2006500"/>
            <a:ext cx="53220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en" sz="1800"/>
              <a:t>Overview of the Product App</a:t>
            </a:r>
            <a:endParaRPr b="1" sz="18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1.1</a:t>
            </a:r>
            <a:r>
              <a:rPr b="1" lang="en" sz="1800"/>
              <a:t>  </a:t>
            </a:r>
            <a:r>
              <a:rPr lang="en" sz="1600"/>
              <a:t>Introduction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1.2   What is Product app used for?</a:t>
            </a:r>
            <a:endParaRPr b="1" sz="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b="1" lang="en" sz="1800"/>
              <a:t>User Guide</a:t>
            </a:r>
            <a:endParaRPr b="1" sz="1800"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06575" y="1714900"/>
            <a:ext cx="76884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Overview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255125" y="1860450"/>
            <a:ext cx="2857500" cy="11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"/>
              <a:t>App allows the management of cloud communication app pricing, DDI number inventory and routing SKUs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193925" y="3430600"/>
            <a:ext cx="28575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85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Add products to the store (B3networks’s products &amp; your own products)</a:t>
            </a:r>
            <a:br>
              <a:rPr lang="en"/>
            </a:br>
            <a:endParaRPr sz="1000"/>
          </a:p>
          <a:p>
            <a:pPr indent="-19685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/>
              <a:t>Configure selling price</a:t>
            </a:r>
            <a:endParaRPr/>
          </a:p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71000" y="2977050"/>
            <a:ext cx="3872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700"/>
              <a:t>B.  What is this app used for?</a:t>
            </a:r>
            <a:endParaRPr sz="1700"/>
          </a:p>
        </p:txBody>
      </p:sp>
      <p:sp>
        <p:nvSpPr>
          <p:cNvPr id="114" name="Google Shape;114;p4"/>
          <p:cNvSpPr txBox="1"/>
          <p:nvPr>
            <p:ph type="title"/>
          </p:nvPr>
        </p:nvSpPr>
        <p:spPr>
          <a:xfrm>
            <a:off x="64900" y="1479425"/>
            <a:ext cx="23940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22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lphaUcPeriod"/>
            </a:pPr>
            <a:r>
              <a:rPr lang="en" sz="1700"/>
              <a:t>Introduction</a:t>
            </a:r>
            <a:endParaRPr sz="1700"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1325" y="1860450"/>
            <a:ext cx="5572951" cy="235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06575" y="1714900"/>
            <a:ext cx="76884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2.  User Guide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349375" y="2019700"/>
            <a:ext cx="86466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0000"/>
                </a:solidFill>
              </a:rPr>
              <a:t>2.1 Add products to the store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" sz="2300"/>
              <a:t>Add products to the store</a:t>
            </a:r>
            <a:r>
              <a:rPr lang="en"/>
              <a:t> </a:t>
            </a:r>
            <a:r>
              <a:rPr i="1" lang="en" sz="1500"/>
              <a:t>(products distributed by B3networks)</a:t>
            </a:r>
            <a:endParaRPr i="1" sz="1500"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82075" y="1393175"/>
            <a:ext cx="88476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If you want to add some products distributed by another service provider (e.g. SIP from B3networks), please follow the steps below: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/>
              <a:t>              1.      Go to Product app  &gt;  </a:t>
            </a:r>
            <a:r>
              <a:rPr b="1" lang="en"/>
              <a:t>[Selling products]</a:t>
            </a:r>
            <a:r>
              <a:rPr lang="en"/>
              <a:t>  &gt; </a:t>
            </a:r>
            <a:r>
              <a:rPr b="1" lang="en"/>
              <a:t> [Add product]</a:t>
            </a:r>
            <a:endParaRPr b="1"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48660" l="0" r="0" t="0"/>
          <a:stretch/>
        </p:blipFill>
        <p:spPr>
          <a:xfrm>
            <a:off x="1060550" y="2694200"/>
            <a:ext cx="6822350" cy="19900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627375" y="6553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" sz="2300"/>
              <a:t>Add products to the store</a:t>
            </a:r>
            <a:r>
              <a:rPr lang="en"/>
              <a:t> </a:t>
            </a:r>
            <a:r>
              <a:rPr i="1" lang="en" sz="1500"/>
              <a:t>(products distributed by B3networks)</a:t>
            </a:r>
            <a:endParaRPr i="1" sz="1500"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847475" y="1363275"/>
            <a:ext cx="8847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"/>
              <a:t>2.       Choose a product to add (e.g. SIP)  &gt;  </a:t>
            </a:r>
            <a:r>
              <a:rPr b="1" lang="en"/>
              <a:t>[Add]</a:t>
            </a:r>
            <a:endParaRPr b="1"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250" y="1836900"/>
            <a:ext cx="5495235" cy="30426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