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83aa91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83aa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3aa91_0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3aa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a202b83b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a202b83b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83aa9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83aa9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https://nsportal.ru/ap/" TargetMode="External"/><Relationship Id="rId5" Type="http://schemas.openxmlformats.org/officeDocument/2006/relationships/hyperlink" Target="https://nsportal.ru/a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hyperlink" Target="https://nsportal.ru/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6137"/>
            <a:ext cx="4572001" cy="343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Рисуем зимние домики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ru"/>
            </a:br>
            <a:r>
              <a:rPr lang="ru">
                <a:latin typeface="Calibri"/>
                <a:ea typeface="Calibri"/>
                <a:cs typeface="Calibri"/>
                <a:sym typeface="Calibri"/>
              </a:rPr>
              <a:t>Мастер-класс для детей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4287375"/>
            <a:ext cx="4572000" cy="97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0" y="758325"/>
            <a:ext cx="4572000" cy="97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8279100" y="4804800"/>
            <a:ext cx="8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</a:t>
            </a:r>
            <a:r>
              <a:rPr lang="ru" sz="10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sportal.ru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Понадобится:</a:t>
            </a:r>
            <a:endParaRPr sz="27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картон 10 на 15 см;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простой карандаш;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линейка;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ножницы;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белая гуашь;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b="1" lang="ru" sz="1700">
                <a:latin typeface="Calibri"/>
                <a:ea typeface="Calibri"/>
                <a:cs typeface="Calibri"/>
                <a:sym typeface="Calibri"/>
              </a:rPr>
              <a:t>тонкая кисточка.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0" l="1617" r="1578" t="0"/>
          <a:stretch/>
        </p:blipFill>
        <p:spPr>
          <a:xfrm>
            <a:off x="3202800" y="426938"/>
            <a:ext cx="5537050" cy="42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77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Нарисуйте</a:t>
            </a:r>
            <a:r>
              <a:rPr lang="ru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узоры карандашом и аккуратно обведите кисточкой.</a:t>
            </a:r>
            <a:endParaRPr sz="20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0713"/>
            <a:ext cx="3999898" cy="299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13" y="1360712"/>
            <a:ext cx="3999882" cy="299992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433900" y="334475"/>
            <a:ext cx="3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13725" y="422825"/>
            <a:ext cx="3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50900" y="149450"/>
            <a:ext cx="4138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Теперь вы можете сделать гирлянду, украсить окно или книжную полочку!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8092" r="8484" t="0"/>
          <a:stretch/>
        </p:blipFill>
        <p:spPr>
          <a:xfrm>
            <a:off x="4851550" y="2512200"/>
            <a:ext cx="2659948" cy="23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76" y="1712225"/>
            <a:ext cx="4255324" cy="319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8565" l="0" r="0" t="14346"/>
          <a:stretch/>
        </p:blipFill>
        <p:spPr>
          <a:xfrm>
            <a:off x="4851550" y="246125"/>
            <a:ext cx="3795000" cy="21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 b="4387" l="68600" r="11429" t="33567"/>
          <a:stretch/>
        </p:blipFill>
        <p:spPr>
          <a:xfrm>
            <a:off x="7620275" y="2512200"/>
            <a:ext cx="1026273" cy="23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-5400000">
            <a:off x="-2186750" y="2522850"/>
            <a:ext cx="5143500" cy="97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8289000" y="4804800"/>
            <a:ext cx="85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nsportal.ru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