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9" r:id="rId4"/>
    <p:sldId id="272" r:id="rId5"/>
    <p:sldId id="270" r:id="rId6"/>
    <p:sldId id="273" r:id="rId7"/>
    <p:sldId id="275" r:id="rId8"/>
    <p:sldId id="259" r:id="rId9"/>
    <p:sldId id="274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24/04/2025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9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DÂNG 4</a:t>
            </a:r>
            <a:endParaRPr lang="en-US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Dâng, dâng lên bánh trắng rượu lành. Như hương hoa ngát từ đồng xanh. Dâng, dâng lên hiến lễ cuộc đời. Xin Cha thương đoái nhận tình yêu.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6424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Dâng, dâng lên thiên tòa rượu nho bánh miến thơm lành. Bao hương hoa nồng nàn quyện dâng theo khói hương trầm. 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35327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  </a:t>
            </a:r>
            <a:r>
              <a:rPr lang="en-US" sz="7200" b="1" dirty="0" err="1"/>
              <a:t>Dâng</a:t>
            </a:r>
            <a:r>
              <a:rPr lang="en-US" sz="7200" b="1" dirty="0"/>
              <a:t> </a:t>
            </a:r>
            <a:r>
              <a:rPr lang="en-US" sz="7200" b="1" dirty="0" err="1"/>
              <a:t>xin</a:t>
            </a:r>
            <a:r>
              <a:rPr lang="en-US" sz="7200" b="1" dirty="0"/>
              <a:t> </a:t>
            </a:r>
            <a:r>
              <a:rPr lang="en-US" sz="7200" b="1" dirty="0" err="1"/>
              <a:t>dâng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mến</a:t>
            </a:r>
            <a:r>
              <a:rPr lang="en-US" sz="7200" b="1" dirty="0"/>
              <a:t> </a:t>
            </a:r>
            <a:r>
              <a:rPr lang="en-US" sz="7200" b="1" dirty="0" err="1"/>
              <a:t>thủy</a:t>
            </a:r>
            <a:r>
              <a:rPr lang="en-US" sz="7200" b="1" dirty="0"/>
              <a:t> </a:t>
            </a:r>
            <a:r>
              <a:rPr lang="en-US" sz="7200" b="1" dirty="0" err="1"/>
              <a:t>chung</a:t>
            </a:r>
            <a:r>
              <a:rPr lang="en-US" sz="7200" b="1" dirty="0"/>
              <a:t> </a:t>
            </a:r>
            <a:r>
              <a:rPr lang="en-US" sz="7200" b="1" dirty="0" err="1"/>
              <a:t>sắt</a:t>
            </a:r>
            <a:r>
              <a:rPr lang="en-US" sz="7200" b="1" dirty="0"/>
              <a:t> son </a:t>
            </a:r>
            <a:r>
              <a:rPr lang="en-US" sz="7200" b="1" dirty="0" err="1"/>
              <a:t>chẳng</a:t>
            </a:r>
            <a:r>
              <a:rPr lang="en-US" sz="7200" b="1" dirty="0"/>
              <a:t> </a:t>
            </a:r>
            <a:r>
              <a:rPr lang="en-US" sz="7200" b="1" dirty="0" err="1"/>
              <a:t>rời</a:t>
            </a:r>
            <a:r>
              <a:rPr lang="en-US" sz="7200" b="1" dirty="0"/>
              <a:t>. </a:t>
            </a:r>
            <a:r>
              <a:rPr lang="en-US" sz="7200" b="1" dirty="0" err="1"/>
              <a:t>Nguyện</a:t>
            </a:r>
            <a:r>
              <a:rPr lang="en-US" sz="7200" b="1" dirty="0"/>
              <a:t> </a:t>
            </a:r>
            <a:r>
              <a:rPr lang="en-US" sz="7200" b="1" dirty="0" err="1"/>
              <a:t>một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 </a:t>
            </a:r>
            <a:r>
              <a:rPr lang="en-US" sz="7200" b="1" dirty="0" err="1"/>
              <a:t>dâng</a:t>
            </a:r>
            <a:r>
              <a:rPr lang="en-US" sz="7200" b="1" dirty="0"/>
              <a:t> </a:t>
            </a:r>
            <a:r>
              <a:rPr lang="en-US" sz="7200" b="1" dirty="0" err="1"/>
              <a:t>hiến</a:t>
            </a:r>
            <a:r>
              <a:rPr lang="en-US" sz="7200" b="1" dirty="0"/>
              <a:t> </a:t>
            </a:r>
            <a:r>
              <a:rPr lang="en-US" sz="7200" b="1" dirty="0" err="1"/>
              <a:t>đáp</a:t>
            </a:r>
            <a:r>
              <a:rPr lang="en-US" sz="7200" b="1" dirty="0"/>
              <a:t> </a:t>
            </a:r>
            <a:r>
              <a:rPr lang="en-US" sz="7200" b="1" dirty="0" err="1"/>
              <a:t>đền</a:t>
            </a:r>
            <a:r>
              <a:rPr lang="en-US" sz="7200" b="1" dirty="0"/>
              <a:t> </a:t>
            </a:r>
            <a:r>
              <a:rPr lang="en-US" sz="7200" b="1" dirty="0" err="1"/>
              <a:t>ân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thôi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54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Dâng, dâng lên bánh trắng rượu lành. Như hương hoa ngát từ đồng xanh. Dâng, dâng lên hiến lễ cuộc đời. Xin Cha thương đoái nhận tình yêu.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7146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3567" y="-251717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7200" b="1" dirty="0" smtClean="0"/>
              <a:t> </a:t>
            </a:r>
            <a:r>
              <a:rPr lang="en-US" sz="7200" b="1" dirty="0" err="1"/>
              <a:t>Dâng</a:t>
            </a:r>
            <a:r>
              <a:rPr lang="en-US" sz="7200" b="1" dirty="0"/>
              <a:t>, </a:t>
            </a:r>
            <a:r>
              <a:rPr lang="en-US" sz="7200" b="1" dirty="0" err="1"/>
              <a:t>dâng</a:t>
            </a:r>
            <a:r>
              <a:rPr lang="en-US" sz="7200" b="1" dirty="0"/>
              <a:t> </a:t>
            </a:r>
            <a:r>
              <a:rPr lang="en-US" sz="7200" b="1" dirty="0" err="1"/>
              <a:t>lên</a:t>
            </a:r>
            <a:r>
              <a:rPr lang="en-US" sz="7200" b="1" dirty="0"/>
              <a:t> </a:t>
            </a:r>
            <a:r>
              <a:rPr lang="en-US" sz="7200" b="1" dirty="0" err="1"/>
              <a:t>thiên</a:t>
            </a:r>
            <a:r>
              <a:rPr lang="en-US" sz="7200" b="1" dirty="0"/>
              <a:t> </a:t>
            </a:r>
            <a:r>
              <a:rPr lang="en-US" sz="7200" b="1" dirty="0" err="1"/>
              <a:t>tòa</a:t>
            </a:r>
            <a:r>
              <a:rPr lang="en-US" sz="7200" b="1" dirty="0"/>
              <a:t> </a:t>
            </a:r>
            <a:r>
              <a:rPr lang="en-US" sz="7200" b="1" dirty="0" err="1"/>
              <a:t>vạn</a:t>
            </a:r>
            <a:r>
              <a:rPr lang="en-US" sz="7200" b="1" dirty="0"/>
              <a:t> </a:t>
            </a:r>
            <a:r>
              <a:rPr lang="en-US" sz="7200" b="1" dirty="0" err="1"/>
              <a:t>lời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mến</a:t>
            </a:r>
            <a:r>
              <a:rPr lang="en-US" sz="7200" b="1" dirty="0"/>
              <a:t> </a:t>
            </a:r>
            <a:r>
              <a:rPr lang="en-US" sz="7200" b="1" dirty="0" err="1"/>
              <a:t>cảm</a:t>
            </a:r>
            <a:r>
              <a:rPr lang="en-US" sz="7200" b="1" dirty="0"/>
              <a:t> </a:t>
            </a:r>
            <a:r>
              <a:rPr lang="en-US" sz="7200" b="1" dirty="0" err="1"/>
              <a:t>tạ</a:t>
            </a:r>
            <a:r>
              <a:rPr lang="en-US" sz="7200" b="1" dirty="0"/>
              <a:t>. </a:t>
            </a:r>
            <a:r>
              <a:rPr lang="en-US" sz="7200" b="1" dirty="0" err="1"/>
              <a:t>Câu</a:t>
            </a:r>
            <a:r>
              <a:rPr lang="en-US" sz="7200" b="1" dirty="0"/>
              <a:t> </a:t>
            </a:r>
            <a:r>
              <a:rPr lang="en-US" sz="7200" b="1" dirty="0" err="1"/>
              <a:t>hoan</a:t>
            </a:r>
            <a:r>
              <a:rPr lang="en-US" sz="7200" b="1" dirty="0"/>
              <a:t> ca </a:t>
            </a:r>
            <a:r>
              <a:rPr lang="en-US" sz="7200" b="1" dirty="0" err="1"/>
              <a:t>chúc</a:t>
            </a:r>
            <a:r>
              <a:rPr lang="en-US" sz="7200" b="1" dirty="0"/>
              <a:t> </a:t>
            </a:r>
            <a:r>
              <a:rPr lang="en-US" sz="7200" b="1" dirty="0" err="1"/>
              <a:t>tụng</a:t>
            </a:r>
            <a:r>
              <a:rPr lang="en-US" sz="7200" b="1" dirty="0"/>
              <a:t> </a:t>
            </a:r>
            <a:r>
              <a:rPr lang="en-US" sz="7200" b="1" dirty="0" err="1"/>
              <a:t>vì</a:t>
            </a:r>
            <a:r>
              <a:rPr lang="en-US" sz="7200" b="1" dirty="0"/>
              <a:t> </a:t>
            </a:r>
            <a:r>
              <a:rPr lang="en-US" sz="7200" b="1" dirty="0" err="1"/>
              <a:t>muôn</a:t>
            </a:r>
            <a:r>
              <a:rPr lang="en-US" sz="7200" b="1" dirty="0"/>
              <a:t> </a:t>
            </a:r>
            <a:r>
              <a:rPr lang="en-US" sz="7200" b="1" dirty="0" err="1"/>
              <a:t>ân</a:t>
            </a:r>
            <a:r>
              <a:rPr lang="en-US" sz="7200" b="1" dirty="0"/>
              <a:t> </a:t>
            </a:r>
            <a:r>
              <a:rPr lang="en-US" sz="7200" b="1" dirty="0" err="1"/>
              <a:t>phúc</a:t>
            </a:r>
            <a:r>
              <a:rPr lang="en-US" sz="7200" b="1" dirty="0"/>
              <a:t> </a:t>
            </a:r>
            <a:r>
              <a:rPr lang="en-US" sz="7200" b="1" dirty="0" err="1"/>
              <a:t>chan</a:t>
            </a:r>
            <a:r>
              <a:rPr lang="en-US" sz="7200" b="1" dirty="0"/>
              <a:t> </a:t>
            </a:r>
            <a:r>
              <a:rPr lang="en-US" sz="7200" b="1" dirty="0" err="1"/>
              <a:t>hòa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4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Đôi tay con nhỏ bé thánh khiết lễ dâng chiều hôm. Lời nguyện cầu tha thiết như làn hương trầm ngất ngây.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83717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143473"/>
            <a:ext cx="1131454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000" b="1" dirty="0"/>
              <a:t>Dâng, dâng lên bánh trắng rượu lành. Như hương hoa ngát từ đồng xanh. Dâng, dâng lên hiến lễ cuộc đời. Xin Cha thương đoái nhận tình yêu.</a:t>
            </a:r>
            <a:r>
              <a:rPr lang="vi-VN" sz="60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1687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257576"/>
            <a:ext cx="1121665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8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vi-VN" sz="5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6600" b="1" dirty="0"/>
              <a:t>Dâng xin dâng lễ vật đời con tay trắng hư không. Bao tâm tư ước vọng nguyện xin dâng tiết lên Ngài</a:t>
            </a:r>
            <a:r>
              <a:rPr lang="vi-VN" sz="7200" b="1" dirty="0"/>
              <a:t>.</a:t>
            </a:r>
            <a:endParaRPr lang="vi-VN" sz="7200" b="1" dirty="0"/>
          </a:p>
        </p:txBody>
      </p:sp>
    </p:spTree>
    <p:extLst>
      <p:ext uri="{BB962C8B-B14F-4D97-AF65-F5344CB8AC3E}">
        <p14:creationId xmlns:p14="http://schemas.microsoft.com/office/powerpoint/2010/main" val="116567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450761"/>
            <a:ext cx="11126501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Trong hy sinh trầm lặng tha thiết tiếng ca nguyện cầu. Trọn đường tình thập giá ước nguyện vâng trọn ý Cha.</a:t>
            </a:r>
            <a:endParaRPr lang="vi-VN" sz="6600" b="1" dirty="0"/>
          </a:p>
        </p:txBody>
      </p:sp>
    </p:spTree>
    <p:extLst>
      <p:ext uri="{BB962C8B-B14F-4D97-AF65-F5344CB8AC3E}">
        <p14:creationId xmlns:p14="http://schemas.microsoft.com/office/powerpoint/2010/main" val="199049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165</TotalTime>
  <Words>244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Verdana</vt:lpstr>
      <vt:lpstr>Savon</vt:lpstr>
      <vt:lpstr>DÂNG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Windows User</cp:lastModifiedBy>
  <cp:revision>29</cp:revision>
  <dcterms:created xsi:type="dcterms:W3CDTF">2024-12-09T09:23:25Z</dcterms:created>
  <dcterms:modified xsi:type="dcterms:W3CDTF">2025-04-24T03:58:29Z</dcterms:modified>
</cp:coreProperties>
</file>