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Comfortaa Light"/>
      <p:regular r:id="rId19"/>
      <p:bold r:id="rId20"/>
    </p:embeddedFont>
    <p:embeddedFont>
      <p:font typeface="Comfortaa Medium"/>
      <p:regular r:id="rId21"/>
      <p:bold r:id="rId22"/>
    </p:embeddedFont>
    <p:embeddedFont>
      <p:font typeface="Comfortaa"/>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iHg5xADhQ7bA5cuqAYArvGU1oW8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adarsha Gopala Redd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mfortaaLight-bold.fntdata"/><Relationship Id="rId22" Type="http://schemas.openxmlformats.org/officeDocument/2006/relationships/font" Target="fonts/ComfortaaMedium-bold.fntdata"/><Relationship Id="rId21" Type="http://schemas.openxmlformats.org/officeDocument/2006/relationships/font" Target="fonts/ComfortaaMedium-regular.fntdata"/><Relationship Id="rId24" Type="http://schemas.openxmlformats.org/officeDocument/2006/relationships/font" Target="fonts/Comfortaa-bold.fntdata"/><Relationship Id="rId23" Type="http://schemas.openxmlformats.org/officeDocument/2006/relationships/font" Target="fonts/Comforta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omfortaaLight-regular.fntdata"/><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8-12T02:06:03.998">
    <p:pos x="6000" y="0"/>
    <p:text>@nishilrally@gmail.com change this slide contents, add to speaker notes, sync with google doc</p:text>
    <p:extLst>
      <p:ext uri="{C676402C-5697-4E1C-873F-D02D1690AC5C}">
        <p15:threadingInfo timeZoneBias="0"/>
      </p:ext>
      <p:ext uri="http://customooxmlschemas.google.com/">
        <go:slidesCustomData xmlns:go="http://customooxmlschemas.google.com/" commentPostId="AAAAeTbFnH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[Nishil]</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Hi everyone! Welcome judges, teammates, mentors, families, and friends to the Team 8 MIT Futuremakers 2022 Create-a-thon presentation.</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We are happy to see everyone, and excited to share our project with you all!</a:t>
            </a:r>
            <a:endParaRPr b="0" sz="2800"/>
          </a:p>
          <a:p>
            <a:pPr indent="-228600" lvl="0" marL="457200" rtl="0" algn="l">
              <a:lnSpc>
                <a:spcPct val="100000"/>
              </a:lnSpc>
              <a:spcBef>
                <a:spcPts val="0"/>
              </a:spcBef>
              <a:spcAft>
                <a:spcPts val="0"/>
              </a:spcAft>
              <a:buSzPts val="1400"/>
              <a:buNone/>
            </a:pPr>
            <a:br>
              <a:rPr b="0" lang="en-US" sz="2800"/>
            </a:br>
            <a:r>
              <a:rPr b="0" i="0" lang="en-US" sz="1800" u="none" strike="noStrike">
                <a:solidFill>
                  <a:srgbClr val="000000"/>
                </a:solidFill>
                <a:latin typeface="Calibri"/>
                <a:ea typeface="Calibri"/>
                <a:cs typeface="Calibri"/>
                <a:sym typeface="Calibri"/>
              </a:rPr>
              <a:t>Under the theme of Physical Health and Mental Well-being Management, our team worked on a project to create AIParkinScan or AIPS for short, which is an Artificial Intelligence software for the easy and accurate diagnosis of Parkinson’s Disease.</a:t>
            </a:r>
            <a:endParaRPr b="0" sz="2800"/>
          </a:p>
          <a:p>
            <a:pPr indent="-228600" lvl="0" marL="457200" marR="0" rtl="0" algn="l">
              <a:lnSpc>
                <a:spcPct val="100000"/>
              </a:lnSpc>
              <a:spcBef>
                <a:spcPts val="0"/>
              </a:spcBef>
              <a:spcAft>
                <a:spcPts val="0"/>
              </a:spcAft>
              <a:buClr>
                <a:srgbClr val="000000"/>
              </a:buClr>
              <a:buSzPts val="1400"/>
              <a:buFont typeface="Arial"/>
              <a:buNone/>
            </a:pPr>
            <a:br>
              <a:rPr lang="en-US" sz="2800"/>
            </a:br>
            <a:endParaRPr sz="1800"/>
          </a:p>
        </p:txBody>
      </p:sp>
      <p:sp>
        <p:nvSpPr>
          <p:cNvPr id="108" name="Google Shape;1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[Aadarsha]</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Our website uses multimodal learning to help diagnose various symptoms of PD.</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For example, it asks for a drawing of a spiral to detect micrographia, which is abnormally small or cramped handwriting. It is a secondary motor symptom experienced by people with Parkinson's disease.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Another feature is that our website can take an audio clip to analyze the voice for any tremors or slurred speech.</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The model creates a new segment of an audio file, and converts it to a spectrogram to determine if the user has Parkinson’s.</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br>
              <a:rPr b="0" lang="en-US" sz="2800"/>
            </a:br>
            <a:endParaRPr sz="1800">
              <a:solidFill>
                <a:srgbClr val="000000"/>
              </a:solidFill>
            </a:endParaRPr>
          </a:p>
        </p:txBody>
      </p:sp>
      <p:sp>
        <p:nvSpPr>
          <p:cNvPr id="285" name="Google Shape;2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[Hassan]</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This is a video demonstration of our product.</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305" name="Google Shape;3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[Hassan]</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In the future, we would like to generalize our product to include other neurodegenerative diseases, such as Alzheimer's and Huntington’s</a:t>
            </a:r>
            <a:r>
              <a:rPr lang="en-US" sz="1800">
                <a:solidFill>
                  <a:srgbClr val="000000"/>
                </a:solidFill>
              </a:rPr>
              <a:t> which also</a:t>
            </a:r>
            <a:r>
              <a:rPr b="0" i="0" lang="en-US" sz="1800" u="none" strike="noStrike">
                <a:solidFill>
                  <a:srgbClr val="000000"/>
                </a:solidFill>
                <a:latin typeface="Calibri"/>
                <a:ea typeface="Calibri"/>
                <a:cs typeface="Calibri"/>
                <a:sym typeface="Calibri"/>
              </a:rPr>
              <a:t> involve degeneration of the nervous system, so our product could include more tests </a:t>
            </a:r>
            <a:r>
              <a:rPr lang="en-US" sz="1800">
                <a:solidFill>
                  <a:srgbClr val="000000"/>
                </a:solidFill>
              </a:rPr>
              <a:t>to </a:t>
            </a:r>
            <a:r>
              <a:rPr b="0" i="0" lang="en-US" sz="1800" u="none" strike="noStrike">
                <a:solidFill>
                  <a:srgbClr val="000000"/>
                </a:solidFill>
                <a:latin typeface="Calibri"/>
                <a:ea typeface="Calibri"/>
                <a:cs typeface="Calibri"/>
                <a:sym typeface="Calibri"/>
              </a:rPr>
              <a:t>diagnose</a:t>
            </a:r>
            <a:r>
              <a:rPr lang="en-US" sz="1800">
                <a:solidFill>
                  <a:srgbClr val="000000"/>
                </a:solidFill>
              </a:rPr>
              <a:t> and </a:t>
            </a:r>
            <a:r>
              <a:rPr b="0" i="0" lang="en-US" sz="1800" u="none" strike="noStrike">
                <a:solidFill>
                  <a:srgbClr val="000000"/>
                </a:solidFill>
                <a:latin typeface="Calibri"/>
                <a:ea typeface="Calibri"/>
                <a:cs typeface="Calibri"/>
                <a:sym typeface="Calibri"/>
              </a:rPr>
              <a:t>also differentiate between the different diseases.</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We would also like to include a questionnaire that is used to monitor both the non-motor symptoms of PD, as well as the person’s mental health. </a:t>
            </a:r>
            <a:endParaRPr b="0" sz="2800"/>
          </a:p>
          <a:p>
            <a:pPr indent="-228600" lvl="0" marL="457200" rtl="0" algn="l">
              <a:lnSpc>
                <a:spcPct val="100000"/>
              </a:lnSpc>
              <a:spcBef>
                <a:spcPts val="0"/>
              </a:spcBef>
              <a:spcAft>
                <a:spcPts val="0"/>
              </a:spcAft>
              <a:buSzPts val="1400"/>
              <a:buNone/>
            </a:pPr>
            <a:br>
              <a:rPr b="0" i="0" lang="en-US" sz="1800" u="none" strike="noStrike">
                <a:solidFill>
                  <a:srgbClr val="000000"/>
                </a:solidFill>
                <a:latin typeface="Calibri"/>
                <a:ea typeface="Calibri"/>
                <a:cs typeface="Calibri"/>
                <a:sym typeface="Calibri"/>
              </a:rPr>
            </a:br>
            <a:r>
              <a:rPr b="0" i="0" lang="en-US" sz="1800" u="none" strike="noStrike">
                <a:solidFill>
                  <a:srgbClr val="000000"/>
                </a:solidFill>
                <a:latin typeface="Calibri"/>
                <a:ea typeface="Calibri"/>
                <a:cs typeface="Calibri"/>
                <a:sym typeface="Calibri"/>
              </a:rPr>
              <a:t>We will also provide a list of local resources that patients can use to easily connect with specialists and medical professionals.</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Lastly, we will expand on the different ways that Parkinson’s is diagnosed.</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We </a:t>
            </a:r>
            <a:r>
              <a:rPr lang="en-US" sz="1800">
                <a:solidFill>
                  <a:srgbClr val="000000"/>
                </a:solidFill>
              </a:rPr>
              <a:t>can </a:t>
            </a:r>
            <a:r>
              <a:rPr b="0" i="0" lang="en-US" sz="1800" u="none" strike="noStrike">
                <a:solidFill>
                  <a:srgbClr val="000000"/>
                </a:solidFill>
                <a:latin typeface="Calibri"/>
                <a:ea typeface="Calibri"/>
                <a:cs typeface="Calibri"/>
                <a:sym typeface="Calibri"/>
              </a:rPr>
              <a:t>include more tests that monitor posture, facial expressions, etc.</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We will also allow users to create individual accounts using a secure login page, so that their test results can be stored, and users can refer to them to track any disease progression, if applicable.</a:t>
            </a:r>
            <a:endParaRPr b="0" sz="2800"/>
          </a:p>
          <a:p>
            <a:pPr indent="-228600" lvl="0" marL="457200" marR="0" rtl="0" algn="l">
              <a:lnSpc>
                <a:spcPct val="100000"/>
              </a:lnSpc>
              <a:spcBef>
                <a:spcPts val="0"/>
              </a:spcBef>
              <a:spcAft>
                <a:spcPts val="0"/>
              </a:spcAft>
              <a:buClr>
                <a:srgbClr val="000000"/>
              </a:buClr>
              <a:buSzPts val="1400"/>
              <a:buFont typeface="Arial"/>
              <a:buNone/>
            </a:pPr>
            <a:br>
              <a:rPr lang="en-US" sz="2800"/>
            </a:br>
            <a:endParaRPr/>
          </a:p>
        </p:txBody>
      </p:sp>
      <p:sp>
        <p:nvSpPr>
          <p:cNvPr id="320" name="Google Shape;32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[Nishil]</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Thank you for tuning in to our presentation judges, teammates, mentors, families, and friends. We hope you liked our idea. We can answer any questions you have now.</a:t>
            </a:r>
            <a:endParaRPr b="0" sz="2800"/>
          </a:p>
          <a:p>
            <a:pPr indent="-228600" lvl="0" marL="457200" marR="0" rtl="0" algn="l">
              <a:lnSpc>
                <a:spcPct val="100000"/>
              </a:lnSpc>
              <a:spcBef>
                <a:spcPts val="0"/>
              </a:spcBef>
              <a:spcAft>
                <a:spcPts val="0"/>
              </a:spcAft>
              <a:buClr>
                <a:srgbClr val="000000"/>
              </a:buClr>
              <a:buSzPts val="1400"/>
              <a:buFont typeface="Arial"/>
              <a:buNone/>
            </a:pPr>
            <a:br>
              <a:rPr lang="en-US" sz="2800"/>
            </a:br>
            <a:endParaRPr/>
          </a:p>
        </p:txBody>
      </p:sp>
      <p:sp>
        <p:nvSpPr>
          <p:cNvPr id="334" name="Google Shape;3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[Nishil]</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Before we move on to sharing our project with you in detail, we would like to introduce our team- HANNA. My name is Nishil Rally (everyone says their name).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And our mentor is Nisarg Parikh</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Now the  motivation behind this product came from the fact that Parkinson’s Disease is a progressive illness-  a disorder of the central nervous system- specifically the brain and spinal cord-  that affects movement, generally in people over age 60. It also hit close to home when Allie shared that her grandmother has Parkinson’s. So now I’ll hand it over to Allie to talk about her family’s journey.</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121" name="Google Shape;1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[Allie]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Thank you Nishil. In July 2019, my aunt noticed that my grandmother recently started to have tremors in her hands, as well as a change in her mood.</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While most might attribute this just mere side effects of old age, as my grandmother was 70 years old, my aunt works in healthcare, so she suspected there was something more.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Eventually, she took my grandmother to see the doctor, where she was diagnosed with Parkinson's.</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My grandmother was lucky and was diagnosed early; however, people often don’t notice the symptoms of Parkinson's in those around them.</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This makes me wonder; had my aunt not been a healthcare professional for 10 years, would anybody else be able to see this was happening to my grandmother?</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159" name="Google Shape;1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[Allie]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Parkinson’s disease, or PD, is a neurodegenerative disorder that primarily affects movement and causes uncontrollable shaking, stiffness, and difficulty with balance and coordination. It is caused by degeneration and loss of nerve cells in the brain’s basal ganglia.</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There is currently no known cure, and while PD is not fatal, it can cause a multitude of complications.</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endParaRPr sz="1800">
              <a:solidFill>
                <a:srgbClr val="000000"/>
              </a:solidFill>
            </a:endParaRPr>
          </a:p>
        </p:txBody>
      </p:sp>
      <p:sp>
        <p:nvSpPr>
          <p:cNvPr id="173" name="Google Shape;1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[Allie]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Here are some basic statistics on Parkinson's.</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 About 1 in 500 people developed PD each year, and currently more than 10 million people worldwide are living with it.</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Most that diagnosed are over the age of 60, although 1 in 20 diagnosed are under 60.</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It is the second most common neurodegenerative disease, after Alzheimer's.</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187" name="Google Shape;18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[Allie]</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We conducted a primary survey, and the results showed that diagnosis of Parkinson’s is a frustration for medical professionals since there is no proper method or tool to diagnose it.  As shown on this pie chart, 90% of  our survey respondents said that a product for easy and accurate diagnosis would be very useful. So, there is a clear market for our product.</a:t>
            </a:r>
            <a:endParaRPr b="0" sz="2800"/>
          </a:p>
          <a:p>
            <a:pPr indent="-228600" lvl="0" marL="457200" rtl="0" algn="l">
              <a:lnSpc>
                <a:spcPct val="100000"/>
              </a:lnSpc>
              <a:spcBef>
                <a:spcPts val="0"/>
              </a:spcBef>
              <a:spcAft>
                <a:spcPts val="0"/>
              </a:spcAft>
              <a:buSzPts val="1400"/>
              <a:buNone/>
            </a:pPr>
            <a:br>
              <a:rPr b="0" lang="en-US" sz="2800"/>
            </a:br>
            <a:r>
              <a:rPr b="0" i="0" lang="en-US" sz="1800" u="none" strike="noStrike">
                <a:solidFill>
                  <a:srgbClr val="000000"/>
                </a:solidFill>
                <a:latin typeface="Calibri"/>
                <a:ea typeface="Calibri"/>
                <a:cs typeface="Calibri"/>
                <a:sym typeface="Calibri"/>
              </a:rPr>
              <a:t>Now, I am going to hand it over to Nishil.</a:t>
            </a:r>
            <a:endParaRPr b="0" sz="2800"/>
          </a:p>
          <a:p>
            <a:pPr indent="-228600" lvl="0" marL="457200" marR="0" rtl="0" algn="l">
              <a:lnSpc>
                <a:spcPct val="100000"/>
              </a:lnSpc>
              <a:spcBef>
                <a:spcPts val="0"/>
              </a:spcBef>
              <a:spcAft>
                <a:spcPts val="0"/>
              </a:spcAft>
              <a:buClr>
                <a:srgbClr val="000000"/>
              </a:buClr>
              <a:buSzPts val="1400"/>
              <a:buFont typeface="Arial"/>
              <a:buNone/>
            </a:pPr>
            <a:br>
              <a:rPr lang="en-US" sz="2800"/>
            </a:br>
            <a:endParaRPr sz="1800">
              <a:solidFill>
                <a:srgbClr val="000000"/>
              </a:solidFill>
            </a:endParaRPr>
          </a:p>
        </p:txBody>
      </p:sp>
      <p:sp>
        <p:nvSpPr>
          <p:cNvPr id="202" name="Google Shape;20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[Nishil]</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Along with our survey, after conducting research for our project, a few key points came to light. Firstly, early detection of Parkinson’s is extremely important.  </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The primary users of our software will be PD patients, especially those that live alone, and are in greater need of care, so as to be able to live independently.</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Availability of local medical and other resources is very important for our users.</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Our diagnostic tests are useful not just for initial testing, but also using these tests for disease progression.</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218" name="Google Shape;21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[Nishil]</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So on this slide I am going to explain the problem, goal, and solution with respect to diagnosing Parkinson’s. Despite the fact that millions suffer from Parkinson’s there are currently NO standard diagnostic tests for this disease. Only clinical diagnosis is done based on findings of a neurological exam and patient information. For many people it takes years before they are accurately diagnosed. In addition to this, symptoms of Parkinson’s vary from person to person and since a number of other illnesses have similar symptoms, misdiagnoses can occur.</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From our survey, we identified a need for creating a diagnostic test for Parkinson’s disease. Our goal was to use new technologies to create a product/software that can help to test and diagnose anyone for Parkinson’s disease- even  those in the early stages, is efficient, accessible, and inexpensive, and can also be useful to track disease progression. The solution that we came up with, was creating a diagnostic tool that can predict if anyone has, or is at risk, of having Parkinson’s disease. We call this creative tool AIParkinScan- an Artificial Intelligence software for easy and accurate diagnosis of Parkinson’s disease. Later in this presentation we’ll talk more about the features and technology used in making this diagnostic tool.</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236" name="Google Shape;23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[Aadarsha]</a:t>
            </a:r>
            <a:endParaRPr b="0" sz="280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Calibri"/>
                <a:ea typeface="Calibri"/>
                <a:cs typeface="Calibri"/>
                <a:sym typeface="Calibri"/>
              </a:rPr>
              <a:t>We researched the wide internet for applications that help patients identify, help and resource themselves about Parkinson’s. We found several physical exercise and cognitive training apps, symptom tracking apps, and apps that provide resources. None of these apps help in identifying whether a person has Parkinson’s. They do help in maintaining a stable lifestyle, but do not aid in early diagnosis.</a:t>
            </a:r>
            <a:endParaRPr b="0" sz="2800"/>
          </a:p>
          <a:p>
            <a:pPr indent="-228600" lvl="0" marL="457200" marR="0" rtl="0" algn="l">
              <a:lnSpc>
                <a:spcPct val="100000"/>
              </a:lnSpc>
              <a:spcBef>
                <a:spcPts val="0"/>
              </a:spcBef>
              <a:spcAft>
                <a:spcPts val="0"/>
              </a:spcAft>
              <a:buClr>
                <a:srgbClr val="000000"/>
              </a:buClr>
              <a:buSzPts val="1400"/>
              <a:buFont typeface="Arial"/>
              <a:buNone/>
            </a:pPr>
            <a:br>
              <a:rPr b="0" lang="en-US" sz="2800"/>
            </a:br>
            <a:br>
              <a:rPr b="0" lang="en-US" sz="2800"/>
            </a:br>
            <a:endParaRPr sz="1800">
              <a:solidFill>
                <a:srgbClr val="000000"/>
              </a:solidFill>
            </a:endParaRPr>
          </a:p>
        </p:txBody>
      </p:sp>
      <p:sp>
        <p:nvSpPr>
          <p:cNvPr id="263" name="Google Shape;2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5"/>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18" name="Google Shape;18;p15"/>
          <p:cNvSpPr txBox="1"/>
          <p:nvPr>
            <p:ph type="ctrTitle"/>
          </p:nvPr>
        </p:nvSpPr>
        <p:spPr>
          <a:xfrm>
            <a:off x="4654295" y="1346268"/>
            <a:ext cx="7060135" cy="3285207"/>
          </a:xfrm>
          <a:prstGeom prst="rect">
            <a:avLst/>
          </a:prstGeom>
          <a:noFill/>
          <a:ln>
            <a:noFill/>
          </a:ln>
        </p:spPr>
        <p:txBody>
          <a:bodyPr anchorCtr="0" anchor="b" bIns="91425" lIns="109725" spcFirstLastPara="1" rIns="109725" wrap="square" tIns="109725">
            <a:noAutofit/>
          </a:bodyPr>
          <a:lstStyle>
            <a:lvl1pPr lvl="0" algn="l">
              <a:lnSpc>
                <a:spcPct val="120000"/>
              </a:lnSpc>
              <a:spcBef>
                <a:spcPts val="0"/>
              </a:spcBef>
              <a:spcAft>
                <a:spcPts val="0"/>
              </a:spcAft>
              <a:buClr>
                <a:srgbClr val="262626"/>
              </a:buClr>
              <a:buSzPts val="5400"/>
              <a:buFont typeface="Comfortaa"/>
              <a:buNone/>
              <a:defRPr sz="54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subTitle"/>
          </p:nvPr>
        </p:nvSpPr>
        <p:spPr>
          <a:xfrm>
            <a:off x="4662312" y="4631475"/>
            <a:ext cx="7052117" cy="1150200"/>
          </a:xfrm>
          <a:prstGeom prst="rect">
            <a:avLst/>
          </a:prstGeom>
          <a:noFill/>
          <a:ln>
            <a:noFill/>
          </a:ln>
        </p:spPr>
        <p:txBody>
          <a:bodyPr anchorCtr="0" anchor="t" bIns="91425" lIns="109725" spcFirstLastPara="1" rIns="109725" wrap="square" tIns="109725">
            <a:normAutofit/>
          </a:bodyPr>
          <a:lstStyle>
            <a:lvl1pPr lvl="0" algn="l">
              <a:lnSpc>
                <a:spcPct val="130000"/>
              </a:lnSpc>
              <a:spcBef>
                <a:spcPts val="930"/>
              </a:spcBef>
              <a:spcAft>
                <a:spcPts val="0"/>
              </a:spcAft>
              <a:buClr>
                <a:srgbClr val="262626"/>
              </a:buClr>
              <a:buSzPts val="2400"/>
              <a:buNone/>
              <a:defRPr sz="2400">
                <a:solidFill>
                  <a:srgbClr val="262626"/>
                </a:solidFill>
              </a:defRPr>
            </a:lvl1pPr>
            <a:lvl2pPr lvl="1" algn="ctr">
              <a:lnSpc>
                <a:spcPct val="140000"/>
              </a:lnSpc>
              <a:spcBef>
                <a:spcPts val="930"/>
              </a:spcBef>
              <a:spcAft>
                <a:spcPts val="0"/>
              </a:spcAft>
              <a:buClr>
                <a:srgbClr val="3F3F3F"/>
              </a:buClr>
              <a:buSzPts val="2000"/>
              <a:buNone/>
              <a:defRPr sz="2000"/>
            </a:lvl2pPr>
            <a:lvl3pPr lvl="2" algn="ctr">
              <a:lnSpc>
                <a:spcPct val="140000"/>
              </a:lnSpc>
              <a:spcBef>
                <a:spcPts val="930"/>
              </a:spcBef>
              <a:spcAft>
                <a:spcPts val="0"/>
              </a:spcAft>
              <a:buClr>
                <a:srgbClr val="3F3F3F"/>
              </a:buClr>
              <a:buSzPts val="1800"/>
              <a:buNone/>
              <a:defRPr sz="1800"/>
            </a:lvl3pPr>
            <a:lvl4pPr lvl="3" algn="ctr">
              <a:lnSpc>
                <a:spcPct val="140000"/>
              </a:lnSpc>
              <a:spcBef>
                <a:spcPts val="930"/>
              </a:spcBef>
              <a:spcAft>
                <a:spcPts val="0"/>
              </a:spcAft>
              <a:buClr>
                <a:srgbClr val="3F3F3F"/>
              </a:buClr>
              <a:buSzPts val="1600"/>
              <a:buNone/>
              <a:defRPr sz="1600"/>
            </a:lvl4pPr>
            <a:lvl5pPr lvl="4" algn="ctr">
              <a:lnSpc>
                <a:spcPct val="140000"/>
              </a:lnSpc>
              <a:spcBef>
                <a:spcPts val="930"/>
              </a:spcBef>
              <a:spcAft>
                <a:spcPts val="0"/>
              </a:spcAft>
              <a:buClr>
                <a:srgbClr val="3F3F3F"/>
              </a:buClr>
              <a:buSzPts val="1600"/>
              <a:buNone/>
              <a:defRPr sz="1600"/>
            </a:lvl5pPr>
            <a:lvl6pPr lvl="5" algn="ctr">
              <a:lnSpc>
                <a:spcPct val="111000"/>
              </a:lnSpc>
              <a:spcBef>
                <a:spcPts val="930"/>
              </a:spcBef>
              <a:spcAft>
                <a:spcPts val="0"/>
              </a:spcAft>
              <a:buClr>
                <a:srgbClr val="B71453"/>
              </a:buClr>
              <a:buSzPts val="1600"/>
              <a:buNone/>
              <a:defRPr sz="1600"/>
            </a:lvl6pPr>
            <a:lvl7pPr lvl="6" algn="ctr">
              <a:lnSpc>
                <a:spcPct val="111000"/>
              </a:lnSpc>
              <a:spcBef>
                <a:spcPts val="930"/>
              </a:spcBef>
              <a:spcAft>
                <a:spcPts val="0"/>
              </a:spcAft>
              <a:buClr>
                <a:srgbClr val="B71453"/>
              </a:buClr>
              <a:buSzPts val="1600"/>
              <a:buNone/>
              <a:defRPr sz="1600"/>
            </a:lvl7pPr>
            <a:lvl8pPr lvl="7" algn="ctr">
              <a:lnSpc>
                <a:spcPct val="111000"/>
              </a:lnSpc>
              <a:spcBef>
                <a:spcPts val="930"/>
              </a:spcBef>
              <a:spcAft>
                <a:spcPts val="0"/>
              </a:spcAft>
              <a:buClr>
                <a:srgbClr val="B71453"/>
              </a:buClr>
              <a:buSzPts val="1600"/>
              <a:buNone/>
              <a:defRPr sz="1600"/>
            </a:lvl8pPr>
            <a:lvl9pPr lvl="8" algn="ctr">
              <a:lnSpc>
                <a:spcPct val="111000"/>
              </a:lnSpc>
              <a:spcBef>
                <a:spcPts val="930"/>
              </a:spcBef>
              <a:spcAft>
                <a:spcPts val="0"/>
              </a:spcAft>
              <a:buClr>
                <a:srgbClr val="B71453"/>
              </a:buClr>
              <a:buSzPts val="1600"/>
              <a:buNone/>
              <a:defRPr sz="1600"/>
            </a:lvl9pPr>
          </a:lstStyle>
          <a:p/>
        </p:txBody>
      </p:sp>
      <p:sp>
        <p:nvSpPr>
          <p:cNvPr id="20" name="Google Shape;20;p15"/>
          <p:cNvSpPr txBox="1"/>
          <p:nvPr>
            <p:ph idx="10" type="dt"/>
          </p:nvPr>
        </p:nvSpPr>
        <p:spPr>
          <a:xfrm>
            <a:off x="4654295" y="617415"/>
            <a:ext cx="7123723"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654295" y="6170490"/>
            <a:ext cx="5588349"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5"/>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 name="Google Shape;24;p15"/>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5" name="Google Shape;25;p15"/>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24"/>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4"/>
          <p:cNvSpPr txBox="1"/>
          <p:nvPr>
            <p:ph idx="1" type="body"/>
          </p:nvPr>
        </p:nvSpPr>
        <p:spPr>
          <a:xfrm rot="5400000">
            <a:off x="4479774" y="-247258"/>
            <a:ext cx="3651504" cy="877057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95" name="Google Shape;95;p24"/>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4"/>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4"/>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25"/>
          <p:cNvSpPr txBox="1"/>
          <p:nvPr>
            <p:ph type="title"/>
          </p:nvPr>
        </p:nvSpPr>
        <p:spPr>
          <a:xfrm rot="5400000">
            <a:off x="7393812" y="2391190"/>
            <a:ext cx="5339932" cy="1571626"/>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5"/>
          <p:cNvSpPr txBox="1"/>
          <p:nvPr>
            <p:ph idx="1" type="body"/>
          </p:nvPr>
        </p:nvSpPr>
        <p:spPr>
          <a:xfrm rot="5400000">
            <a:off x="3252190" y="205883"/>
            <a:ext cx="5322596" cy="5959577"/>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101" name="Google Shape;101;p25"/>
          <p:cNvSpPr txBox="1"/>
          <p:nvPr>
            <p:ph idx="10" type="dt"/>
          </p:nvPr>
        </p:nvSpPr>
        <p:spPr>
          <a:xfrm>
            <a:off x="9277965" y="6296615"/>
            <a:ext cx="2505996" cy="365125"/>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1" type="ftr"/>
          </p:nvPr>
        </p:nvSpPr>
        <p:spPr>
          <a:xfrm>
            <a:off x="2933699" y="6296615"/>
            <a:ext cx="5959577" cy="365125"/>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5"/>
          <p:cNvSpPr txBox="1"/>
          <p:nvPr>
            <p:ph idx="12" type="sldNum"/>
          </p:nvPr>
        </p:nvSpPr>
        <p:spPr>
          <a:xfrm rot="5400000">
            <a:off x="8734643" y="2853201"/>
            <a:ext cx="5383267" cy="604269"/>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cxnSp>
        <p:nvCxnSpPr>
          <p:cNvPr id="104" name="Google Shape;104;p25" title="Rule Line"/>
          <p:cNvCxnSpPr/>
          <p:nvPr/>
        </p:nvCxnSpPr>
        <p:spPr>
          <a:xfrm>
            <a:off x="9111582" y="571502"/>
            <a:ext cx="0" cy="5275467"/>
          </a:xfrm>
          <a:prstGeom prst="straightConnector1">
            <a:avLst/>
          </a:prstGeom>
          <a:noFill/>
          <a:ln cap="flat" cmpd="sng" w="38100">
            <a:solidFill>
              <a:srgbClr val="595959"/>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7"/>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33" name="Google Shape;33;p17"/>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18"/>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grpSp>
        <p:nvGrpSpPr>
          <p:cNvPr id="42" name="Google Shape;42;p19"/>
          <p:cNvGrpSpPr/>
          <p:nvPr/>
        </p:nvGrpSpPr>
        <p:grpSpPr>
          <a:xfrm>
            <a:off x="3124577" y="0"/>
            <a:ext cx="4389519" cy="2916937"/>
            <a:chOff x="3124577" y="0"/>
            <a:chExt cx="4389519" cy="2916937"/>
          </a:xfrm>
        </p:grpSpPr>
        <p:sp>
          <p:nvSpPr>
            <p:cNvPr id="43" name="Google Shape;43;p19"/>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44" name="Google Shape;44;p19"/>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45" name="Google Shape;45;p19"/>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46" name="Google Shape;46;p19"/>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grpSp>
        <p:nvGrpSpPr>
          <p:cNvPr id="47" name="Google Shape;47;p19"/>
          <p:cNvGrpSpPr/>
          <p:nvPr/>
        </p:nvGrpSpPr>
        <p:grpSpPr>
          <a:xfrm>
            <a:off x="8122942" y="0"/>
            <a:ext cx="4069058" cy="3547008"/>
            <a:chOff x="8122942" y="0"/>
            <a:chExt cx="4069058" cy="3547008"/>
          </a:xfrm>
        </p:grpSpPr>
        <p:sp>
          <p:nvSpPr>
            <p:cNvPr id="48" name="Google Shape;48;p19"/>
            <p:cNvSpPr/>
            <p:nvPr/>
          </p:nvSpPr>
          <p:spPr>
            <a:xfrm>
              <a:off x="8122942" y="0"/>
              <a:ext cx="4069058" cy="3547008"/>
            </a:xfrm>
            <a:custGeom>
              <a:rect b="b" l="l" r="r" t="t"/>
              <a:pathLst>
                <a:path extrusionOk="0" h="3547008" w="406905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49" name="Google Shape;49;p19"/>
            <p:cNvSpPr/>
            <p:nvPr/>
          </p:nvSpPr>
          <p:spPr>
            <a:xfrm flipH="1">
              <a:off x="8319994" y="0"/>
              <a:ext cx="3872006" cy="3321595"/>
            </a:xfrm>
            <a:custGeom>
              <a:rect b="b" l="l" r="r" t="t"/>
              <a:pathLst>
                <a:path extrusionOk="0" h="3321595" w="3872006">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50" name="Google Shape;50;p19"/>
            <p:cNvSpPr/>
            <p:nvPr/>
          </p:nvSpPr>
          <p:spPr>
            <a:xfrm flipH="1">
              <a:off x="8729240" y="9274"/>
              <a:ext cx="3462454" cy="3010961"/>
            </a:xfrm>
            <a:custGeom>
              <a:rect b="b" l="l" r="r" t="t"/>
              <a:pathLst>
                <a:path extrusionOk="0" h="3010961" w="3462454">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51" name="Google Shape;51;p19"/>
            <p:cNvSpPr/>
            <p:nvPr/>
          </p:nvSpPr>
          <p:spPr>
            <a:xfrm flipH="1">
              <a:off x="8243247" y="9274"/>
              <a:ext cx="3948447" cy="3411460"/>
            </a:xfrm>
            <a:custGeom>
              <a:rect b="b" l="l" r="r" t="t"/>
              <a:pathLst>
                <a:path extrusionOk="0" h="3411460" w="3904481">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grpSp>
      <p:grpSp>
        <p:nvGrpSpPr>
          <p:cNvPr id="52" name="Google Shape;52;p19"/>
          <p:cNvGrpSpPr/>
          <p:nvPr/>
        </p:nvGrpSpPr>
        <p:grpSpPr>
          <a:xfrm>
            <a:off x="-1" y="1355238"/>
            <a:ext cx="4381339" cy="5510713"/>
            <a:chOff x="0" y="1347287"/>
            <a:chExt cx="4259808" cy="5510713"/>
          </a:xfrm>
        </p:grpSpPr>
        <p:sp>
          <p:nvSpPr>
            <p:cNvPr id="53" name="Google Shape;53;p19"/>
            <p:cNvSpPr/>
            <p:nvPr/>
          </p:nvSpPr>
          <p:spPr>
            <a:xfrm>
              <a:off x="0" y="1676545"/>
              <a:ext cx="4174269" cy="5181455"/>
            </a:xfrm>
            <a:custGeom>
              <a:rect b="b" l="l" r="r" t="t"/>
              <a:pathLst>
                <a:path extrusionOk="0" h="5181455" w="4174269">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54" name="Google Shape;54;p19"/>
            <p:cNvSpPr/>
            <p:nvPr/>
          </p:nvSpPr>
          <p:spPr>
            <a:xfrm>
              <a:off x="0" y="1347287"/>
              <a:ext cx="4259808" cy="5510713"/>
            </a:xfrm>
            <a:custGeom>
              <a:rect b="b" l="l" r="r" t="t"/>
              <a:pathLst>
                <a:path extrusionOk="0" h="5510713" w="4259808">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55" name="Google Shape;55;p19"/>
            <p:cNvSpPr/>
            <p:nvPr/>
          </p:nvSpPr>
          <p:spPr>
            <a:xfrm>
              <a:off x="0" y="1592806"/>
              <a:ext cx="4029221" cy="5265194"/>
            </a:xfrm>
            <a:custGeom>
              <a:rect b="b" l="l" r="r" t="t"/>
              <a:pathLst>
                <a:path extrusionOk="0" h="5265194" w="4029221">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cap="flat" cmpd="sng" w="19050">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56" name="Google Shape;56;p19"/>
            <p:cNvSpPr/>
            <p:nvPr/>
          </p:nvSpPr>
          <p:spPr>
            <a:xfrm>
              <a:off x="0" y="2147333"/>
              <a:ext cx="3702048" cy="4710667"/>
            </a:xfrm>
            <a:custGeom>
              <a:rect b="b" l="l" r="r" t="t"/>
              <a:pathLst>
                <a:path extrusionOk="0" h="4710667" w="3702048">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sp>
        <p:nvSpPr>
          <p:cNvPr id="57" name="Google Shape;57;p19"/>
          <p:cNvSpPr txBox="1"/>
          <p:nvPr>
            <p:ph type="title"/>
          </p:nvPr>
        </p:nvSpPr>
        <p:spPr>
          <a:xfrm>
            <a:off x="4654296" y="3420734"/>
            <a:ext cx="6665976" cy="2129674"/>
          </a:xfrm>
          <a:prstGeom prst="rect">
            <a:avLst/>
          </a:prstGeom>
          <a:noFill/>
          <a:ln>
            <a:noFill/>
          </a:ln>
        </p:spPr>
        <p:txBody>
          <a:bodyPr anchorCtr="0" anchor="b" bIns="91425" lIns="109725" spcFirstLastPara="1" rIns="109725" wrap="square" tIns="109725">
            <a:noAutofit/>
          </a:bodyPr>
          <a:lstStyle>
            <a:lvl1pPr lvl="0" algn="l">
              <a:lnSpc>
                <a:spcPct val="110000"/>
              </a:lnSpc>
              <a:spcBef>
                <a:spcPts val="0"/>
              </a:spcBef>
              <a:spcAft>
                <a:spcPts val="0"/>
              </a:spcAft>
              <a:buClr>
                <a:srgbClr val="3F3F3F"/>
              </a:buClr>
              <a:buSzPts val="4800"/>
              <a:buFont typeface="Comfortaa"/>
              <a:buNone/>
              <a:defRPr sz="4800" cap="none">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9"/>
          <p:cNvSpPr txBox="1"/>
          <p:nvPr>
            <p:ph idx="11" type="ftr"/>
          </p:nvPr>
        </p:nvSpPr>
        <p:spPr>
          <a:xfrm>
            <a:off x="4654296" y="6170490"/>
            <a:ext cx="5713314"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
        <p:nvSpPr>
          <p:cNvPr id="60" name="Google Shape;60;p19"/>
          <p:cNvSpPr txBox="1"/>
          <p:nvPr>
            <p:ph idx="1" type="body"/>
          </p:nvPr>
        </p:nvSpPr>
        <p:spPr>
          <a:xfrm>
            <a:off x="4654295" y="5550408"/>
            <a:ext cx="6665975" cy="512064"/>
          </a:xfrm>
          <a:prstGeom prst="rect">
            <a:avLst/>
          </a:prstGeom>
          <a:noFill/>
          <a:ln>
            <a:noFill/>
          </a:ln>
        </p:spPr>
        <p:txBody>
          <a:bodyPr anchorCtr="0" anchor="t" bIns="91425" lIns="109725" spcFirstLastPara="1" rIns="109725" wrap="square" tIns="109725">
            <a:normAutofit/>
          </a:bodyPr>
          <a:lstStyle>
            <a:lvl1pPr indent="-228600" lvl="0" marL="457200" algn="l">
              <a:lnSpc>
                <a:spcPct val="130000"/>
              </a:lnSpc>
              <a:spcBef>
                <a:spcPts val="0"/>
              </a:spcBef>
              <a:spcAft>
                <a:spcPts val="0"/>
              </a:spcAft>
              <a:buClr>
                <a:srgbClr val="3F3F3F"/>
              </a:buClr>
              <a:buSzPts val="2000"/>
              <a:buNone/>
              <a:defRPr sz="2000">
                <a:solidFill>
                  <a:srgbClr val="3F3F3F"/>
                </a:solidFill>
              </a:defRPr>
            </a:lvl1pPr>
            <a:lvl2pPr indent="-228600" lvl="1" marL="914400" algn="l">
              <a:lnSpc>
                <a:spcPct val="140000"/>
              </a:lnSpc>
              <a:spcBef>
                <a:spcPts val="930"/>
              </a:spcBef>
              <a:spcAft>
                <a:spcPts val="0"/>
              </a:spcAft>
              <a:buClr>
                <a:srgbClr val="888888"/>
              </a:buClr>
              <a:buSzPts val="2000"/>
              <a:buNone/>
              <a:defRPr sz="2000">
                <a:solidFill>
                  <a:srgbClr val="888888"/>
                </a:solidFill>
              </a:defRPr>
            </a:lvl2pPr>
            <a:lvl3pPr indent="-228600" lvl="2" marL="1371600" algn="l">
              <a:lnSpc>
                <a:spcPct val="140000"/>
              </a:lnSpc>
              <a:spcBef>
                <a:spcPts val="930"/>
              </a:spcBef>
              <a:spcAft>
                <a:spcPts val="0"/>
              </a:spcAft>
              <a:buClr>
                <a:srgbClr val="888888"/>
              </a:buClr>
              <a:buSzPts val="1800"/>
              <a:buNone/>
              <a:defRPr sz="1800">
                <a:solidFill>
                  <a:srgbClr val="888888"/>
                </a:solidFill>
              </a:defRPr>
            </a:lvl3pPr>
            <a:lvl4pPr indent="-228600" lvl="3" marL="1828800" algn="l">
              <a:lnSpc>
                <a:spcPct val="140000"/>
              </a:lnSpc>
              <a:spcBef>
                <a:spcPts val="930"/>
              </a:spcBef>
              <a:spcAft>
                <a:spcPts val="0"/>
              </a:spcAft>
              <a:buClr>
                <a:srgbClr val="888888"/>
              </a:buClr>
              <a:buSzPts val="1600"/>
              <a:buNone/>
              <a:defRPr sz="1600">
                <a:solidFill>
                  <a:srgbClr val="888888"/>
                </a:solidFill>
              </a:defRPr>
            </a:lvl4pPr>
            <a:lvl5pPr indent="-228600" lvl="4" marL="2286000" algn="l">
              <a:lnSpc>
                <a:spcPct val="140000"/>
              </a:lnSpc>
              <a:spcBef>
                <a:spcPts val="930"/>
              </a:spcBef>
              <a:spcAft>
                <a:spcPts val="0"/>
              </a:spcAft>
              <a:buClr>
                <a:srgbClr val="888888"/>
              </a:buClr>
              <a:buSzPts val="1600"/>
              <a:buNone/>
              <a:defRPr sz="1600">
                <a:solidFill>
                  <a:srgbClr val="888888"/>
                </a:solidFill>
              </a:defRPr>
            </a:lvl5pPr>
            <a:lvl6pPr indent="-228600" lvl="5" marL="2743200" algn="l">
              <a:lnSpc>
                <a:spcPct val="111000"/>
              </a:lnSpc>
              <a:spcBef>
                <a:spcPts val="930"/>
              </a:spcBef>
              <a:spcAft>
                <a:spcPts val="0"/>
              </a:spcAft>
              <a:buClr>
                <a:srgbClr val="888888"/>
              </a:buClr>
              <a:buSzPts val="1600"/>
              <a:buNone/>
              <a:defRPr sz="1600">
                <a:solidFill>
                  <a:srgbClr val="888888"/>
                </a:solidFill>
              </a:defRPr>
            </a:lvl6pPr>
            <a:lvl7pPr indent="-228600" lvl="6" marL="3200400" algn="l">
              <a:lnSpc>
                <a:spcPct val="111000"/>
              </a:lnSpc>
              <a:spcBef>
                <a:spcPts val="930"/>
              </a:spcBef>
              <a:spcAft>
                <a:spcPts val="0"/>
              </a:spcAft>
              <a:buClr>
                <a:srgbClr val="888888"/>
              </a:buClr>
              <a:buSzPts val="1600"/>
              <a:buNone/>
              <a:defRPr sz="1600">
                <a:solidFill>
                  <a:srgbClr val="888888"/>
                </a:solidFill>
              </a:defRPr>
            </a:lvl7pPr>
            <a:lvl8pPr indent="-228600" lvl="7" marL="3657600" algn="l">
              <a:lnSpc>
                <a:spcPct val="111000"/>
              </a:lnSpc>
              <a:spcBef>
                <a:spcPts val="930"/>
              </a:spcBef>
              <a:spcAft>
                <a:spcPts val="0"/>
              </a:spcAft>
              <a:buClr>
                <a:srgbClr val="888888"/>
              </a:buClr>
              <a:buSzPts val="1600"/>
              <a:buNone/>
              <a:defRPr sz="1600">
                <a:solidFill>
                  <a:srgbClr val="888888"/>
                </a:solidFill>
              </a:defRPr>
            </a:lvl8pPr>
            <a:lvl9pPr indent="-228600" lvl="8" marL="4114800" algn="l">
              <a:lnSpc>
                <a:spcPct val="111000"/>
              </a:lnSpc>
              <a:spcBef>
                <a:spcPts val="930"/>
              </a:spcBef>
              <a:spcAft>
                <a:spcPts val="0"/>
              </a:spcAft>
              <a:buClr>
                <a:srgbClr val="888888"/>
              </a:buClr>
              <a:buSzPts val="1600"/>
              <a:buNone/>
              <a:defRPr sz="1600">
                <a:solidFill>
                  <a:srgbClr val="888888"/>
                </a:solidFill>
              </a:defRPr>
            </a:lvl9pPr>
          </a:lstStyle>
          <a:p/>
        </p:txBody>
      </p:sp>
      <p:sp>
        <p:nvSpPr>
          <p:cNvPr id="61" name="Google Shape;61;p19"/>
          <p:cNvSpPr txBox="1"/>
          <p:nvPr>
            <p:ph idx="10" type="dt"/>
          </p:nvPr>
        </p:nvSpPr>
        <p:spPr>
          <a:xfrm>
            <a:off x="640080" y="6170491"/>
            <a:ext cx="2840083"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20"/>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 type="body"/>
          </p:nvPr>
        </p:nvSpPr>
        <p:spPr>
          <a:xfrm>
            <a:off x="1920240" y="2438399"/>
            <a:ext cx="4160520" cy="365760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65" name="Google Shape;65;p20"/>
          <p:cNvSpPr txBox="1"/>
          <p:nvPr>
            <p:ph idx="2" type="body"/>
          </p:nvPr>
        </p:nvSpPr>
        <p:spPr>
          <a:xfrm>
            <a:off x="6530290" y="2438399"/>
            <a:ext cx="4160520" cy="365760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66" name="Google Shape;66;p20"/>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9" name="Shape 69"/>
        <p:cNvGrpSpPr/>
        <p:nvPr/>
      </p:nvGrpSpPr>
      <p:grpSpPr>
        <a:xfrm>
          <a:off x="0" y="0"/>
          <a:ext cx="0" cy="0"/>
          <a:chOff x="0" y="0"/>
          <a:chExt cx="0" cy="0"/>
        </a:xfrm>
      </p:grpSpPr>
      <p:sp>
        <p:nvSpPr>
          <p:cNvPr id="70" name="Google Shape;70;p21"/>
          <p:cNvSpPr txBox="1"/>
          <p:nvPr>
            <p:ph idx="1" type="body"/>
          </p:nvPr>
        </p:nvSpPr>
        <p:spPr>
          <a:xfrm>
            <a:off x="1920241" y="2456408"/>
            <a:ext cx="4160520" cy="823912"/>
          </a:xfrm>
          <a:prstGeom prst="rect">
            <a:avLst/>
          </a:prstGeom>
          <a:noFill/>
          <a:ln>
            <a:noFill/>
          </a:ln>
        </p:spPr>
        <p:txBody>
          <a:bodyPr anchorCtr="0" anchor="b" bIns="91425" lIns="109725" spcFirstLastPara="1" rIns="109725" wrap="square" tIns="109725">
            <a:normAutofit/>
          </a:bodyPr>
          <a:lstStyle>
            <a:lvl1pPr indent="-228600" lvl="0" marL="457200" algn="l">
              <a:lnSpc>
                <a:spcPct val="130000"/>
              </a:lnSpc>
              <a:spcBef>
                <a:spcPts val="930"/>
              </a:spcBef>
              <a:spcAft>
                <a:spcPts val="0"/>
              </a:spcAft>
              <a:buClr>
                <a:schemeClr val="accent1"/>
              </a:buClr>
              <a:buSzPts val="1800"/>
              <a:buNone/>
              <a:defRPr b="1" sz="1800" cap="none">
                <a:solidFill>
                  <a:schemeClr val="accent1"/>
                </a:solidFill>
              </a:defRPr>
            </a:lvl1pPr>
            <a:lvl2pPr indent="-228600" lvl="1" marL="914400" algn="l">
              <a:lnSpc>
                <a:spcPct val="140000"/>
              </a:lnSpc>
              <a:spcBef>
                <a:spcPts val="930"/>
              </a:spcBef>
              <a:spcAft>
                <a:spcPts val="0"/>
              </a:spcAft>
              <a:buClr>
                <a:srgbClr val="3F3F3F"/>
              </a:buClr>
              <a:buSzPts val="2000"/>
              <a:buNone/>
              <a:defRPr b="1" sz="2000"/>
            </a:lvl2pPr>
            <a:lvl3pPr indent="-228600" lvl="2" marL="1371600" algn="l">
              <a:lnSpc>
                <a:spcPct val="140000"/>
              </a:lnSpc>
              <a:spcBef>
                <a:spcPts val="930"/>
              </a:spcBef>
              <a:spcAft>
                <a:spcPts val="0"/>
              </a:spcAft>
              <a:buClr>
                <a:srgbClr val="3F3F3F"/>
              </a:buClr>
              <a:buSzPts val="1800"/>
              <a:buNone/>
              <a:defRPr b="1" sz="1800"/>
            </a:lvl3pPr>
            <a:lvl4pPr indent="-228600" lvl="3" marL="1828800" algn="l">
              <a:lnSpc>
                <a:spcPct val="140000"/>
              </a:lnSpc>
              <a:spcBef>
                <a:spcPts val="930"/>
              </a:spcBef>
              <a:spcAft>
                <a:spcPts val="0"/>
              </a:spcAft>
              <a:buClr>
                <a:srgbClr val="3F3F3F"/>
              </a:buClr>
              <a:buSzPts val="1600"/>
              <a:buNone/>
              <a:defRPr b="1" sz="1600"/>
            </a:lvl4pPr>
            <a:lvl5pPr indent="-228600" lvl="4" marL="2286000" algn="l">
              <a:lnSpc>
                <a:spcPct val="140000"/>
              </a:lnSpc>
              <a:spcBef>
                <a:spcPts val="930"/>
              </a:spcBef>
              <a:spcAft>
                <a:spcPts val="0"/>
              </a:spcAft>
              <a:buClr>
                <a:srgbClr val="3F3F3F"/>
              </a:buClr>
              <a:buSzPts val="1600"/>
              <a:buNone/>
              <a:defRPr b="1" sz="1600"/>
            </a:lvl5pPr>
            <a:lvl6pPr indent="-228600" lvl="5" marL="2743200" algn="l">
              <a:lnSpc>
                <a:spcPct val="111000"/>
              </a:lnSpc>
              <a:spcBef>
                <a:spcPts val="930"/>
              </a:spcBef>
              <a:spcAft>
                <a:spcPts val="0"/>
              </a:spcAft>
              <a:buClr>
                <a:srgbClr val="B71453"/>
              </a:buClr>
              <a:buSzPts val="1600"/>
              <a:buNone/>
              <a:defRPr b="1" sz="1600"/>
            </a:lvl6pPr>
            <a:lvl7pPr indent="-228600" lvl="6" marL="3200400" algn="l">
              <a:lnSpc>
                <a:spcPct val="111000"/>
              </a:lnSpc>
              <a:spcBef>
                <a:spcPts val="930"/>
              </a:spcBef>
              <a:spcAft>
                <a:spcPts val="0"/>
              </a:spcAft>
              <a:buClr>
                <a:srgbClr val="B71453"/>
              </a:buClr>
              <a:buSzPts val="1600"/>
              <a:buNone/>
              <a:defRPr b="1" sz="1600"/>
            </a:lvl7pPr>
            <a:lvl8pPr indent="-228600" lvl="7" marL="3657600" algn="l">
              <a:lnSpc>
                <a:spcPct val="111000"/>
              </a:lnSpc>
              <a:spcBef>
                <a:spcPts val="930"/>
              </a:spcBef>
              <a:spcAft>
                <a:spcPts val="0"/>
              </a:spcAft>
              <a:buClr>
                <a:srgbClr val="B71453"/>
              </a:buClr>
              <a:buSzPts val="1600"/>
              <a:buNone/>
              <a:defRPr b="1" sz="1600"/>
            </a:lvl8pPr>
            <a:lvl9pPr indent="-228600" lvl="8" marL="4114800" algn="l">
              <a:lnSpc>
                <a:spcPct val="111000"/>
              </a:lnSpc>
              <a:spcBef>
                <a:spcPts val="930"/>
              </a:spcBef>
              <a:spcAft>
                <a:spcPts val="0"/>
              </a:spcAft>
              <a:buClr>
                <a:srgbClr val="B71453"/>
              </a:buClr>
              <a:buSzPts val="1600"/>
              <a:buNone/>
              <a:defRPr b="1" sz="1600"/>
            </a:lvl9pPr>
          </a:lstStyle>
          <a:p/>
        </p:txBody>
      </p:sp>
      <p:sp>
        <p:nvSpPr>
          <p:cNvPr id="71" name="Google Shape;71;p21"/>
          <p:cNvSpPr txBox="1"/>
          <p:nvPr>
            <p:ph idx="2" type="body"/>
          </p:nvPr>
        </p:nvSpPr>
        <p:spPr>
          <a:xfrm>
            <a:off x="1920241" y="3316639"/>
            <a:ext cx="4160520" cy="277936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72" name="Google Shape;72;p21"/>
          <p:cNvSpPr txBox="1"/>
          <p:nvPr>
            <p:ph idx="3" type="body"/>
          </p:nvPr>
        </p:nvSpPr>
        <p:spPr>
          <a:xfrm>
            <a:off x="6530290" y="2456408"/>
            <a:ext cx="4160520" cy="823912"/>
          </a:xfrm>
          <a:prstGeom prst="rect">
            <a:avLst/>
          </a:prstGeom>
          <a:noFill/>
          <a:ln>
            <a:noFill/>
          </a:ln>
        </p:spPr>
        <p:txBody>
          <a:bodyPr anchorCtr="0" anchor="b" bIns="91425" lIns="109725" spcFirstLastPara="1" rIns="109725" wrap="square" tIns="109725">
            <a:normAutofit/>
          </a:bodyPr>
          <a:lstStyle>
            <a:lvl1pPr indent="-228600" lvl="0" marL="457200" algn="l">
              <a:lnSpc>
                <a:spcPct val="99000"/>
              </a:lnSpc>
              <a:spcBef>
                <a:spcPts val="930"/>
              </a:spcBef>
              <a:spcAft>
                <a:spcPts val="0"/>
              </a:spcAft>
              <a:buClr>
                <a:schemeClr val="accent1"/>
              </a:buClr>
              <a:buSzPts val="1800"/>
              <a:buNone/>
              <a:defRPr b="1" sz="1800" cap="none">
                <a:solidFill>
                  <a:schemeClr val="accent1"/>
                </a:solidFill>
                <a:latin typeface="Comfortaa"/>
                <a:ea typeface="Comfortaa"/>
                <a:cs typeface="Comfortaa"/>
                <a:sym typeface="Comfortaa"/>
              </a:defRPr>
            </a:lvl1pPr>
            <a:lvl2pPr indent="-228600" lvl="1" marL="914400" algn="l">
              <a:lnSpc>
                <a:spcPct val="140000"/>
              </a:lnSpc>
              <a:spcBef>
                <a:spcPts val="930"/>
              </a:spcBef>
              <a:spcAft>
                <a:spcPts val="0"/>
              </a:spcAft>
              <a:buClr>
                <a:srgbClr val="3F3F3F"/>
              </a:buClr>
              <a:buSzPts val="2000"/>
              <a:buNone/>
              <a:defRPr b="1" sz="2000"/>
            </a:lvl2pPr>
            <a:lvl3pPr indent="-228600" lvl="2" marL="1371600" algn="l">
              <a:lnSpc>
                <a:spcPct val="140000"/>
              </a:lnSpc>
              <a:spcBef>
                <a:spcPts val="930"/>
              </a:spcBef>
              <a:spcAft>
                <a:spcPts val="0"/>
              </a:spcAft>
              <a:buClr>
                <a:srgbClr val="3F3F3F"/>
              </a:buClr>
              <a:buSzPts val="1800"/>
              <a:buNone/>
              <a:defRPr b="1" sz="1800"/>
            </a:lvl3pPr>
            <a:lvl4pPr indent="-228600" lvl="3" marL="1828800" algn="l">
              <a:lnSpc>
                <a:spcPct val="140000"/>
              </a:lnSpc>
              <a:spcBef>
                <a:spcPts val="930"/>
              </a:spcBef>
              <a:spcAft>
                <a:spcPts val="0"/>
              </a:spcAft>
              <a:buClr>
                <a:srgbClr val="3F3F3F"/>
              </a:buClr>
              <a:buSzPts val="1600"/>
              <a:buNone/>
              <a:defRPr b="1" sz="1600"/>
            </a:lvl4pPr>
            <a:lvl5pPr indent="-228600" lvl="4" marL="2286000" algn="l">
              <a:lnSpc>
                <a:spcPct val="140000"/>
              </a:lnSpc>
              <a:spcBef>
                <a:spcPts val="930"/>
              </a:spcBef>
              <a:spcAft>
                <a:spcPts val="0"/>
              </a:spcAft>
              <a:buClr>
                <a:srgbClr val="3F3F3F"/>
              </a:buClr>
              <a:buSzPts val="1600"/>
              <a:buNone/>
              <a:defRPr b="1" sz="1600"/>
            </a:lvl5pPr>
            <a:lvl6pPr indent="-228600" lvl="5" marL="2743200" algn="l">
              <a:lnSpc>
                <a:spcPct val="111000"/>
              </a:lnSpc>
              <a:spcBef>
                <a:spcPts val="930"/>
              </a:spcBef>
              <a:spcAft>
                <a:spcPts val="0"/>
              </a:spcAft>
              <a:buClr>
                <a:srgbClr val="B71453"/>
              </a:buClr>
              <a:buSzPts val="1600"/>
              <a:buNone/>
              <a:defRPr b="1" sz="1600"/>
            </a:lvl6pPr>
            <a:lvl7pPr indent="-228600" lvl="6" marL="3200400" algn="l">
              <a:lnSpc>
                <a:spcPct val="111000"/>
              </a:lnSpc>
              <a:spcBef>
                <a:spcPts val="930"/>
              </a:spcBef>
              <a:spcAft>
                <a:spcPts val="0"/>
              </a:spcAft>
              <a:buClr>
                <a:srgbClr val="B71453"/>
              </a:buClr>
              <a:buSzPts val="1600"/>
              <a:buNone/>
              <a:defRPr b="1" sz="1600"/>
            </a:lvl7pPr>
            <a:lvl8pPr indent="-228600" lvl="7" marL="3657600" algn="l">
              <a:lnSpc>
                <a:spcPct val="111000"/>
              </a:lnSpc>
              <a:spcBef>
                <a:spcPts val="930"/>
              </a:spcBef>
              <a:spcAft>
                <a:spcPts val="0"/>
              </a:spcAft>
              <a:buClr>
                <a:srgbClr val="B71453"/>
              </a:buClr>
              <a:buSzPts val="1600"/>
              <a:buNone/>
              <a:defRPr b="1" sz="1600"/>
            </a:lvl8pPr>
            <a:lvl9pPr indent="-228600" lvl="8" marL="4114800" algn="l">
              <a:lnSpc>
                <a:spcPct val="111000"/>
              </a:lnSpc>
              <a:spcBef>
                <a:spcPts val="930"/>
              </a:spcBef>
              <a:spcAft>
                <a:spcPts val="0"/>
              </a:spcAft>
              <a:buClr>
                <a:srgbClr val="B71453"/>
              </a:buClr>
              <a:buSzPts val="1600"/>
              <a:buNone/>
              <a:defRPr b="1" sz="1600"/>
            </a:lvl9pPr>
          </a:lstStyle>
          <a:p/>
        </p:txBody>
      </p:sp>
      <p:sp>
        <p:nvSpPr>
          <p:cNvPr id="73" name="Google Shape;73;p21"/>
          <p:cNvSpPr txBox="1"/>
          <p:nvPr>
            <p:ph idx="4" type="body"/>
          </p:nvPr>
        </p:nvSpPr>
        <p:spPr>
          <a:xfrm>
            <a:off x="6530290" y="3316639"/>
            <a:ext cx="4160520" cy="2779361"/>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1800"/>
              <a:buNone/>
              <a:defRPr/>
            </a:lvl1pPr>
            <a:lvl2pPr indent="-228600" lvl="1" marL="914400" algn="l">
              <a:lnSpc>
                <a:spcPct val="140000"/>
              </a:lnSpc>
              <a:spcBef>
                <a:spcPts val="930"/>
              </a:spcBef>
              <a:spcAft>
                <a:spcPts val="0"/>
              </a:spcAft>
              <a:buClr>
                <a:srgbClr val="3F3F3F"/>
              </a:buClr>
              <a:buSzPts val="1800"/>
              <a:buNone/>
              <a:defRPr/>
            </a:lvl2pPr>
            <a:lvl3pPr indent="-342900" lvl="2" marL="1371600" algn="l">
              <a:lnSpc>
                <a:spcPct val="140000"/>
              </a:lnSpc>
              <a:spcBef>
                <a:spcPts val="930"/>
              </a:spcBef>
              <a:spcAft>
                <a:spcPts val="0"/>
              </a:spcAft>
              <a:buClr>
                <a:srgbClr val="3F3F3F"/>
              </a:buClr>
              <a:buSzPts val="1800"/>
              <a:buChar char="–"/>
              <a:defRPr/>
            </a:lvl3pPr>
            <a:lvl4pPr indent="-342900" lvl="3" marL="1828800" algn="l">
              <a:lnSpc>
                <a:spcPct val="140000"/>
              </a:lnSpc>
              <a:spcBef>
                <a:spcPts val="930"/>
              </a:spcBef>
              <a:spcAft>
                <a:spcPts val="0"/>
              </a:spcAft>
              <a:buClr>
                <a:srgbClr val="3F3F3F"/>
              </a:buClr>
              <a:buSzPts val="1800"/>
              <a:buChar char="–"/>
              <a:defRPr/>
            </a:lvl4pPr>
            <a:lvl5pPr indent="-342900" lvl="4" marL="2286000" algn="l">
              <a:lnSpc>
                <a:spcPct val="140000"/>
              </a:lnSpc>
              <a:spcBef>
                <a:spcPts val="930"/>
              </a:spcBef>
              <a:spcAft>
                <a:spcPts val="0"/>
              </a:spcAft>
              <a:buClr>
                <a:srgbClr val="3F3F3F"/>
              </a:buClr>
              <a:buSzPts val="1800"/>
              <a:buChar char="–"/>
              <a:defRPr/>
            </a:lvl5pPr>
            <a:lvl6pPr indent="-342900" lvl="5" marL="2743200" algn="l">
              <a:lnSpc>
                <a:spcPct val="111000"/>
              </a:lnSpc>
              <a:spcBef>
                <a:spcPts val="930"/>
              </a:spcBef>
              <a:spcAft>
                <a:spcPts val="0"/>
              </a:spcAft>
              <a:buClr>
                <a:srgbClr val="B71453"/>
              </a:buClr>
              <a:buSzPts val="1800"/>
              <a:buChar char="–"/>
              <a:defRPr/>
            </a:lvl6pPr>
            <a:lvl7pPr indent="-342900" lvl="6" marL="3200400" algn="l">
              <a:lnSpc>
                <a:spcPct val="111000"/>
              </a:lnSpc>
              <a:spcBef>
                <a:spcPts val="930"/>
              </a:spcBef>
              <a:spcAft>
                <a:spcPts val="0"/>
              </a:spcAft>
              <a:buClr>
                <a:srgbClr val="B71453"/>
              </a:buClr>
              <a:buSzPts val="1800"/>
              <a:buChar char="–"/>
              <a:defRPr/>
            </a:lvl7pPr>
            <a:lvl8pPr indent="-342900" lvl="7" marL="3657600" algn="l">
              <a:lnSpc>
                <a:spcPct val="111000"/>
              </a:lnSpc>
              <a:spcBef>
                <a:spcPts val="930"/>
              </a:spcBef>
              <a:spcAft>
                <a:spcPts val="0"/>
              </a:spcAft>
              <a:buClr>
                <a:srgbClr val="B71453"/>
              </a:buClr>
              <a:buSzPts val="1800"/>
              <a:buChar char="–"/>
              <a:defRPr/>
            </a:lvl8pPr>
            <a:lvl9pPr indent="-342900" lvl="8" marL="4114800" algn="l">
              <a:lnSpc>
                <a:spcPct val="111000"/>
              </a:lnSpc>
              <a:spcBef>
                <a:spcPts val="930"/>
              </a:spcBef>
              <a:spcAft>
                <a:spcPts val="0"/>
              </a:spcAft>
              <a:buClr>
                <a:srgbClr val="B71453"/>
              </a:buClr>
              <a:buSzPts val="1800"/>
              <a:buChar char="–"/>
              <a:defRPr/>
            </a:lvl9pPr>
          </a:lstStyle>
          <a:p/>
        </p:txBody>
      </p:sp>
      <p:sp>
        <p:nvSpPr>
          <p:cNvPr id="74" name="Google Shape;74;p21"/>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1"/>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21"/>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algn="l">
              <a:lnSpc>
                <a:spcPct val="13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22"/>
          <p:cNvSpPr txBox="1"/>
          <p:nvPr>
            <p:ph type="title"/>
          </p:nvPr>
        </p:nvSpPr>
        <p:spPr>
          <a:xfrm>
            <a:off x="8476488" y="640080"/>
            <a:ext cx="3227715" cy="2551751"/>
          </a:xfrm>
          <a:prstGeom prst="rect">
            <a:avLst/>
          </a:prstGeom>
          <a:noFill/>
          <a:ln>
            <a:noFill/>
          </a:ln>
        </p:spPr>
        <p:txBody>
          <a:bodyPr anchorCtr="0" anchor="b" bIns="91425" lIns="109725" spcFirstLastPara="1" rIns="109725" wrap="square" tIns="109725">
            <a:normAutofit/>
          </a:bodyPr>
          <a:lstStyle>
            <a:lvl1pPr lvl="0" algn="l">
              <a:lnSpc>
                <a:spcPct val="104000"/>
              </a:lnSpc>
              <a:spcBef>
                <a:spcPts val="0"/>
              </a:spcBef>
              <a:spcAft>
                <a:spcPts val="0"/>
              </a:spcAft>
              <a:buClr>
                <a:srgbClr val="3F3F3F"/>
              </a:buClr>
              <a:buSzPts val="3400"/>
              <a:buFont typeface="Comfortaa"/>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a:off x="1280160" y="640080"/>
            <a:ext cx="6949440" cy="5455919"/>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930"/>
              </a:spcBef>
              <a:spcAft>
                <a:spcPts val="0"/>
              </a:spcAft>
              <a:buClr>
                <a:srgbClr val="3F3F3F"/>
              </a:buClr>
              <a:buSzPts val="2000"/>
              <a:buNone/>
              <a:defRPr sz="2000"/>
            </a:lvl1pPr>
            <a:lvl2pPr indent="-228600" lvl="1" marL="914400" algn="l">
              <a:lnSpc>
                <a:spcPct val="140000"/>
              </a:lnSpc>
              <a:spcBef>
                <a:spcPts val="930"/>
              </a:spcBef>
              <a:spcAft>
                <a:spcPts val="0"/>
              </a:spcAft>
              <a:buClr>
                <a:srgbClr val="3F3F3F"/>
              </a:buClr>
              <a:buSzPts val="1800"/>
              <a:buNone/>
              <a:defRPr sz="1800"/>
            </a:lvl2pPr>
            <a:lvl3pPr indent="-330200" lvl="2" marL="1371600" algn="l">
              <a:lnSpc>
                <a:spcPct val="140000"/>
              </a:lnSpc>
              <a:spcBef>
                <a:spcPts val="930"/>
              </a:spcBef>
              <a:spcAft>
                <a:spcPts val="0"/>
              </a:spcAft>
              <a:buClr>
                <a:srgbClr val="3F3F3F"/>
              </a:buClr>
              <a:buSzPts val="1600"/>
              <a:buChar char="–"/>
              <a:defRPr sz="1600"/>
            </a:lvl3pPr>
            <a:lvl4pPr indent="-317500" lvl="3" marL="1828800" algn="l">
              <a:lnSpc>
                <a:spcPct val="140000"/>
              </a:lnSpc>
              <a:spcBef>
                <a:spcPts val="930"/>
              </a:spcBef>
              <a:spcAft>
                <a:spcPts val="0"/>
              </a:spcAft>
              <a:buClr>
                <a:srgbClr val="3F3F3F"/>
              </a:buClr>
              <a:buSzPts val="1400"/>
              <a:buChar char="–"/>
              <a:defRPr sz="1400"/>
            </a:lvl4pPr>
            <a:lvl5pPr indent="-317500" lvl="4" marL="2286000" algn="l">
              <a:lnSpc>
                <a:spcPct val="140000"/>
              </a:lnSpc>
              <a:spcBef>
                <a:spcPts val="930"/>
              </a:spcBef>
              <a:spcAft>
                <a:spcPts val="0"/>
              </a:spcAft>
              <a:buClr>
                <a:srgbClr val="3F3F3F"/>
              </a:buClr>
              <a:buSzPts val="1400"/>
              <a:buChar char="–"/>
              <a:defRPr sz="1400"/>
            </a:lvl5pPr>
            <a:lvl6pPr indent="-317500" lvl="5" marL="2743200" algn="l">
              <a:lnSpc>
                <a:spcPct val="111000"/>
              </a:lnSpc>
              <a:spcBef>
                <a:spcPts val="930"/>
              </a:spcBef>
              <a:spcAft>
                <a:spcPts val="0"/>
              </a:spcAft>
              <a:buClr>
                <a:srgbClr val="B71453"/>
              </a:buClr>
              <a:buSzPts val="1400"/>
              <a:buChar char="–"/>
              <a:defRPr sz="1400"/>
            </a:lvl6pPr>
            <a:lvl7pPr indent="-317500" lvl="6" marL="3200400" algn="l">
              <a:lnSpc>
                <a:spcPct val="111000"/>
              </a:lnSpc>
              <a:spcBef>
                <a:spcPts val="930"/>
              </a:spcBef>
              <a:spcAft>
                <a:spcPts val="0"/>
              </a:spcAft>
              <a:buClr>
                <a:srgbClr val="B71453"/>
              </a:buClr>
              <a:buSzPts val="1400"/>
              <a:buChar char="–"/>
              <a:defRPr sz="1400"/>
            </a:lvl7pPr>
            <a:lvl8pPr indent="-317500" lvl="7" marL="3657600" algn="l">
              <a:lnSpc>
                <a:spcPct val="111000"/>
              </a:lnSpc>
              <a:spcBef>
                <a:spcPts val="930"/>
              </a:spcBef>
              <a:spcAft>
                <a:spcPts val="0"/>
              </a:spcAft>
              <a:buClr>
                <a:srgbClr val="B71453"/>
              </a:buClr>
              <a:buSzPts val="1400"/>
              <a:buChar char="–"/>
              <a:defRPr sz="1400"/>
            </a:lvl8pPr>
            <a:lvl9pPr indent="-317500" lvl="8" marL="4114800" algn="l">
              <a:lnSpc>
                <a:spcPct val="111000"/>
              </a:lnSpc>
              <a:spcBef>
                <a:spcPts val="930"/>
              </a:spcBef>
              <a:spcAft>
                <a:spcPts val="0"/>
              </a:spcAft>
              <a:buClr>
                <a:srgbClr val="B71453"/>
              </a:buClr>
              <a:buSzPts val="1400"/>
              <a:buChar char="–"/>
              <a:defRPr sz="1400"/>
            </a:lvl9pPr>
          </a:lstStyle>
          <a:p/>
        </p:txBody>
      </p:sp>
      <p:sp>
        <p:nvSpPr>
          <p:cNvPr id="81" name="Google Shape;81;p22"/>
          <p:cNvSpPr txBox="1"/>
          <p:nvPr>
            <p:ph idx="2" type="body"/>
          </p:nvPr>
        </p:nvSpPr>
        <p:spPr>
          <a:xfrm>
            <a:off x="8476488" y="3223803"/>
            <a:ext cx="3227715" cy="2872197"/>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1400"/>
              </a:spcBef>
              <a:spcAft>
                <a:spcPts val="0"/>
              </a:spcAft>
              <a:buClr>
                <a:srgbClr val="3F3F3F"/>
              </a:buClr>
              <a:buSzPts val="1600"/>
              <a:buNone/>
              <a:defRPr sz="1600"/>
            </a:lvl1pPr>
            <a:lvl2pPr indent="-228600" lvl="1" marL="914400" algn="l">
              <a:lnSpc>
                <a:spcPct val="140000"/>
              </a:lnSpc>
              <a:spcBef>
                <a:spcPts val="930"/>
              </a:spcBef>
              <a:spcAft>
                <a:spcPts val="0"/>
              </a:spcAft>
              <a:buClr>
                <a:srgbClr val="3F3F3F"/>
              </a:buClr>
              <a:buSzPts val="1400"/>
              <a:buNone/>
              <a:defRPr sz="1400"/>
            </a:lvl2pPr>
            <a:lvl3pPr indent="-228600" lvl="2" marL="1371600" algn="l">
              <a:lnSpc>
                <a:spcPct val="140000"/>
              </a:lnSpc>
              <a:spcBef>
                <a:spcPts val="930"/>
              </a:spcBef>
              <a:spcAft>
                <a:spcPts val="0"/>
              </a:spcAft>
              <a:buClr>
                <a:srgbClr val="3F3F3F"/>
              </a:buClr>
              <a:buSzPts val="1200"/>
              <a:buNone/>
              <a:defRPr sz="1200"/>
            </a:lvl3pPr>
            <a:lvl4pPr indent="-228600" lvl="3" marL="1828800" algn="l">
              <a:lnSpc>
                <a:spcPct val="140000"/>
              </a:lnSpc>
              <a:spcBef>
                <a:spcPts val="930"/>
              </a:spcBef>
              <a:spcAft>
                <a:spcPts val="0"/>
              </a:spcAft>
              <a:buClr>
                <a:srgbClr val="3F3F3F"/>
              </a:buClr>
              <a:buSzPts val="1000"/>
              <a:buNone/>
              <a:defRPr sz="1000"/>
            </a:lvl4pPr>
            <a:lvl5pPr indent="-228600" lvl="4" marL="2286000" algn="l">
              <a:lnSpc>
                <a:spcPct val="140000"/>
              </a:lnSpc>
              <a:spcBef>
                <a:spcPts val="930"/>
              </a:spcBef>
              <a:spcAft>
                <a:spcPts val="0"/>
              </a:spcAft>
              <a:buClr>
                <a:srgbClr val="3F3F3F"/>
              </a:buClr>
              <a:buSzPts val="1000"/>
              <a:buNone/>
              <a:defRPr sz="1000"/>
            </a:lvl5pPr>
            <a:lvl6pPr indent="-228600" lvl="5" marL="2743200" algn="l">
              <a:lnSpc>
                <a:spcPct val="111000"/>
              </a:lnSpc>
              <a:spcBef>
                <a:spcPts val="930"/>
              </a:spcBef>
              <a:spcAft>
                <a:spcPts val="0"/>
              </a:spcAft>
              <a:buClr>
                <a:srgbClr val="B71453"/>
              </a:buClr>
              <a:buSzPts val="1000"/>
              <a:buNone/>
              <a:defRPr sz="1000"/>
            </a:lvl6pPr>
            <a:lvl7pPr indent="-228600" lvl="6" marL="3200400" algn="l">
              <a:lnSpc>
                <a:spcPct val="111000"/>
              </a:lnSpc>
              <a:spcBef>
                <a:spcPts val="930"/>
              </a:spcBef>
              <a:spcAft>
                <a:spcPts val="0"/>
              </a:spcAft>
              <a:buClr>
                <a:srgbClr val="B71453"/>
              </a:buClr>
              <a:buSzPts val="1000"/>
              <a:buNone/>
              <a:defRPr sz="1000"/>
            </a:lvl7pPr>
            <a:lvl8pPr indent="-228600" lvl="7" marL="3657600" algn="l">
              <a:lnSpc>
                <a:spcPct val="111000"/>
              </a:lnSpc>
              <a:spcBef>
                <a:spcPts val="930"/>
              </a:spcBef>
              <a:spcAft>
                <a:spcPts val="0"/>
              </a:spcAft>
              <a:buClr>
                <a:srgbClr val="B71453"/>
              </a:buClr>
              <a:buSzPts val="1000"/>
              <a:buNone/>
              <a:defRPr sz="1000"/>
            </a:lvl8pPr>
            <a:lvl9pPr indent="-228600" lvl="8" marL="4114800" algn="l">
              <a:lnSpc>
                <a:spcPct val="111000"/>
              </a:lnSpc>
              <a:spcBef>
                <a:spcPts val="930"/>
              </a:spcBef>
              <a:spcAft>
                <a:spcPts val="0"/>
              </a:spcAft>
              <a:buClr>
                <a:srgbClr val="B71453"/>
              </a:buClr>
              <a:buSzPts val="1000"/>
              <a:buNone/>
              <a:defRPr sz="1000"/>
            </a:lvl9pPr>
          </a:lstStyle>
          <a:p/>
        </p:txBody>
      </p:sp>
      <p:sp>
        <p:nvSpPr>
          <p:cNvPr id="82" name="Google Shape;82;p22"/>
          <p:cNvSpPr txBox="1"/>
          <p:nvPr>
            <p:ph idx="10" type="dt"/>
          </p:nvPr>
        </p:nvSpPr>
        <p:spPr>
          <a:xfrm>
            <a:off x="8476488" y="6170491"/>
            <a:ext cx="2214322"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1" type="ftr"/>
          </p:nvPr>
        </p:nvSpPr>
        <p:spPr>
          <a:xfrm>
            <a:off x="1280160" y="6170490"/>
            <a:ext cx="6949440"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23"/>
          <p:cNvSpPr/>
          <p:nvPr>
            <p:ph idx="2" type="pic"/>
          </p:nvPr>
        </p:nvSpPr>
        <p:spPr>
          <a:xfrm>
            <a:off x="0" y="0"/>
            <a:ext cx="8102651" cy="6857999"/>
          </a:xfrm>
          <a:prstGeom prst="rect">
            <a:avLst/>
          </a:prstGeom>
          <a:solidFill>
            <a:srgbClr val="D5DDDA"/>
          </a:solidFill>
          <a:ln>
            <a:noFill/>
          </a:ln>
        </p:spPr>
      </p:sp>
      <p:sp>
        <p:nvSpPr>
          <p:cNvPr id="87" name="Google Shape;87;p23"/>
          <p:cNvSpPr txBox="1"/>
          <p:nvPr>
            <p:ph type="title"/>
          </p:nvPr>
        </p:nvSpPr>
        <p:spPr>
          <a:xfrm>
            <a:off x="8476488" y="1503910"/>
            <a:ext cx="3230625" cy="1687924"/>
          </a:xfrm>
          <a:prstGeom prst="rect">
            <a:avLst/>
          </a:prstGeom>
          <a:noFill/>
          <a:ln>
            <a:noFill/>
          </a:ln>
        </p:spPr>
        <p:txBody>
          <a:bodyPr anchorCtr="0" anchor="b" bIns="91425" lIns="109725" spcFirstLastPara="1" rIns="109725" wrap="square" tIns="109725">
            <a:noAutofit/>
          </a:bodyPr>
          <a:lstStyle>
            <a:lvl1pPr lvl="0" algn="l">
              <a:lnSpc>
                <a:spcPct val="104000"/>
              </a:lnSpc>
              <a:spcBef>
                <a:spcPts val="0"/>
              </a:spcBef>
              <a:spcAft>
                <a:spcPts val="0"/>
              </a:spcAft>
              <a:buClr>
                <a:srgbClr val="3F3F3F"/>
              </a:buClr>
              <a:buSzPts val="3400"/>
              <a:buFont typeface="Comfortaa"/>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3"/>
          <p:cNvSpPr txBox="1"/>
          <p:nvPr>
            <p:ph idx="1" type="body"/>
          </p:nvPr>
        </p:nvSpPr>
        <p:spPr>
          <a:xfrm>
            <a:off x="8476488" y="3223806"/>
            <a:ext cx="3227832" cy="2872194"/>
          </a:xfrm>
          <a:prstGeom prst="rect">
            <a:avLst/>
          </a:prstGeom>
          <a:noFill/>
          <a:ln>
            <a:noFill/>
          </a:ln>
        </p:spPr>
        <p:txBody>
          <a:bodyPr anchorCtr="0" anchor="t" bIns="91425" lIns="109725" spcFirstLastPara="1" rIns="109725" wrap="square" tIns="109725">
            <a:normAutofit/>
          </a:bodyPr>
          <a:lstStyle>
            <a:lvl1pPr indent="-228600" lvl="0" marL="457200" algn="l">
              <a:lnSpc>
                <a:spcPct val="140000"/>
              </a:lnSpc>
              <a:spcBef>
                <a:spcPts val="1400"/>
              </a:spcBef>
              <a:spcAft>
                <a:spcPts val="0"/>
              </a:spcAft>
              <a:buClr>
                <a:srgbClr val="3F3F3F"/>
              </a:buClr>
              <a:buSzPts val="1600"/>
              <a:buNone/>
              <a:defRPr sz="1600"/>
            </a:lvl1pPr>
            <a:lvl2pPr indent="-228600" lvl="1" marL="914400" algn="l">
              <a:lnSpc>
                <a:spcPct val="140000"/>
              </a:lnSpc>
              <a:spcBef>
                <a:spcPts val="930"/>
              </a:spcBef>
              <a:spcAft>
                <a:spcPts val="0"/>
              </a:spcAft>
              <a:buClr>
                <a:srgbClr val="3F3F3F"/>
              </a:buClr>
              <a:buSzPts val="1400"/>
              <a:buNone/>
              <a:defRPr sz="1400"/>
            </a:lvl2pPr>
            <a:lvl3pPr indent="-228600" lvl="2" marL="1371600" algn="l">
              <a:lnSpc>
                <a:spcPct val="140000"/>
              </a:lnSpc>
              <a:spcBef>
                <a:spcPts val="930"/>
              </a:spcBef>
              <a:spcAft>
                <a:spcPts val="0"/>
              </a:spcAft>
              <a:buClr>
                <a:srgbClr val="3F3F3F"/>
              </a:buClr>
              <a:buSzPts val="1200"/>
              <a:buNone/>
              <a:defRPr sz="1200"/>
            </a:lvl3pPr>
            <a:lvl4pPr indent="-228600" lvl="3" marL="1828800" algn="l">
              <a:lnSpc>
                <a:spcPct val="140000"/>
              </a:lnSpc>
              <a:spcBef>
                <a:spcPts val="930"/>
              </a:spcBef>
              <a:spcAft>
                <a:spcPts val="0"/>
              </a:spcAft>
              <a:buClr>
                <a:srgbClr val="3F3F3F"/>
              </a:buClr>
              <a:buSzPts val="1000"/>
              <a:buNone/>
              <a:defRPr sz="1000"/>
            </a:lvl4pPr>
            <a:lvl5pPr indent="-228600" lvl="4" marL="2286000" algn="l">
              <a:lnSpc>
                <a:spcPct val="140000"/>
              </a:lnSpc>
              <a:spcBef>
                <a:spcPts val="930"/>
              </a:spcBef>
              <a:spcAft>
                <a:spcPts val="0"/>
              </a:spcAft>
              <a:buClr>
                <a:srgbClr val="3F3F3F"/>
              </a:buClr>
              <a:buSzPts val="1000"/>
              <a:buNone/>
              <a:defRPr sz="1000"/>
            </a:lvl5pPr>
            <a:lvl6pPr indent="-228600" lvl="5" marL="2743200" algn="l">
              <a:lnSpc>
                <a:spcPct val="111000"/>
              </a:lnSpc>
              <a:spcBef>
                <a:spcPts val="930"/>
              </a:spcBef>
              <a:spcAft>
                <a:spcPts val="0"/>
              </a:spcAft>
              <a:buClr>
                <a:srgbClr val="B71453"/>
              </a:buClr>
              <a:buSzPts val="1000"/>
              <a:buNone/>
              <a:defRPr sz="1000"/>
            </a:lvl6pPr>
            <a:lvl7pPr indent="-228600" lvl="6" marL="3200400" algn="l">
              <a:lnSpc>
                <a:spcPct val="111000"/>
              </a:lnSpc>
              <a:spcBef>
                <a:spcPts val="930"/>
              </a:spcBef>
              <a:spcAft>
                <a:spcPts val="0"/>
              </a:spcAft>
              <a:buClr>
                <a:srgbClr val="B71453"/>
              </a:buClr>
              <a:buSzPts val="1000"/>
              <a:buNone/>
              <a:defRPr sz="1000"/>
            </a:lvl7pPr>
            <a:lvl8pPr indent="-228600" lvl="7" marL="3657600" algn="l">
              <a:lnSpc>
                <a:spcPct val="111000"/>
              </a:lnSpc>
              <a:spcBef>
                <a:spcPts val="930"/>
              </a:spcBef>
              <a:spcAft>
                <a:spcPts val="0"/>
              </a:spcAft>
              <a:buClr>
                <a:srgbClr val="B71453"/>
              </a:buClr>
              <a:buSzPts val="1000"/>
              <a:buNone/>
              <a:defRPr sz="1000"/>
            </a:lvl8pPr>
            <a:lvl9pPr indent="-228600" lvl="8" marL="4114800" algn="l">
              <a:lnSpc>
                <a:spcPct val="111000"/>
              </a:lnSpc>
              <a:spcBef>
                <a:spcPts val="930"/>
              </a:spcBef>
              <a:spcAft>
                <a:spcPts val="0"/>
              </a:spcAft>
              <a:buClr>
                <a:srgbClr val="B71453"/>
              </a:buClr>
              <a:buSzPts val="1000"/>
              <a:buNone/>
              <a:defRPr sz="1000"/>
            </a:lvl9pPr>
          </a:lstStyle>
          <a:p/>
        </p:txBody>
      </p:sp>
      <p:sp>
        <p:nvSpPr>
          <p:cNvPr id="89" name="Google Shape;89;p23"/>
          <p:cNvSpPr txBox="1"/>
          <p:nvPr>
            <p:ph idx="10" type="dt"/>
          </p:nvPr>
        </p:nvSpPr>
        <p:spPr>
          <a:xfrm>
            <a:off x="8476488" y="6170491"/>
            <a:ext cx="2214322" cy="457200"/>
          </a:xfrm>
          <a:prstGeom prst="rect">
            <a:avLst/>
          </a:prstGeom>
          <a:noFill/>
          <a:ln>
            <a:noFill/>
          </a:ln>
        </p:spPr>
        <p:txBody>
          <a:bodyPr anchorCtr="0" anchor="ctr" bIns="91425" lIns="109725" spcFirstLastPara="1" rIns="109725" wrap="square" tIns="1097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3"/>
          <p:cNvSpPr txBox="1"/>
          <p:nvPr>
            <p:ph idx="11" type="ftr"/>
          </p:nvPr>
        </p:nvSpPr>
        <p:spPr>
          <a:xfrm>
            <a:off x="1280160" y="6170490"/>
            <a:ext cx="6464410" cy="457200"/>
          </a:xfrm>
          <a:prstGeom prst="rect">
            <a:avLst/>
          </a:prstGeom>
          <a:noFill/>
          <a:ln>
            <a:noFill/>
          </a:ln>
        </p:spPr>
        <p:txBody>
          <a:bodyPr anchorCtr="0" anchor="ctr" bIns="91425" lIns="109725" spcFirstLastPara="1" rIns="109725" wrap="square" tIns="109725">
            <a:noAutofit/>
          </a:bodyPr>
          <a:lstStyle>
            <a:lvl1pPr lvl="0" algn="l">
              <a:lnSpc>
                <a:spcPct val="100000"/>
              </a:lnSpc>
              <a:spcBef>
                <a:spcPts val="0"/>
              </a:spcBef>
              <a:spcAft>
                <a:spcPts val="0"/>
              </a:spcAft>
              <a:buSzPts val="1400"/>
              <a:buNone/>
              <a:defRPr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3"/>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2E2"/>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920240" y="442220"/>
            <a:ext cx="8770571" cy="1345269"/>
          </a:xfrm>
          <a:prstGeom prst="rect">
            <a:avLst/>
          </a:prstGeom>
          <a:noFill/>
          <a:ln>
            <a:noFill/>
          </a:ln>
        </p:spPr>
        <p:txBody>
          <a:bodyPr anchorCtr="0" anchor="b" bIns="91425" lIns="109725" spcFirstLastPara="1" rIns="109725" wrap="square" tIns="109725">
            <a:normAutofit/>
          </a:bodyPr>
          <a:lstStyle>
            <a:lvl1pPr lvl="0" marR="0" rtl="0" algn="l">
              <a:lnSpc>
                <a:spcPct val="130000"/>
              </a:lnSpc>
              <a:spcBef>
                <a:spcPts val="0"/>
              </a:spcBef>
              <a:spcAft>
                <a:spcPts val="0"/>
              </a:spcAft>
              <a:buClr>
                <a:srgbClr val="3F3F3F"/>
              </a:buClr>
              <a:buSzPts val="3200"/>
              <a:buFont typeface="Comfortaa"/>
              <a:buNone/>
              <a:defRPr b="1" i="0" sz="3200" u="none" cap="none" strike="noStrike">
                <a:solidFill>
                  <a:srgbClr val="3F3F3F"/>
                </a:solidFill>
                <a:latin typeface="Comfortaa"/>
                <a:ea typeface="Comfortaa"/>
                <a:cs typeface="Comfortaa"/>
                <a:sym typeface="Comforta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1920240" y="2312276"/>
            <a:ext cx="8770571" cy="3651504"/>
          </a:xfrm>
          <a:prstGeom prst="rect">
            <a:avLst/>
          </a:prstGeom>
          <a:noFill/>
          <a:ln>
            <a:noFill/>
          </a:ln>
        </p:spPr>
        <p:txBody>
          <a:bodyPr anchorCtr="0" anchor="t" bIns="91425" lIns="109725" spcFirstLastPara="1" rIns="109725" wrap="square" tIns="109725">
            <a:normAutofit/>
          </a:bodyPr>
          <a:lstStyle>
            <a:lvl1pPr indent="-228600" lvl="0" marL="457200" marR="0" rtl="0" algn="l">
              <a:lnSpc>
                <a:spcPct val="140000"/>
              </a:lnSpc>
              <a:spcBef>
                <a:spcPts val="930"/>
              </a:spcBef>
              <a:spcAft>
                <a:spcPts val="0"/>
              </a:spcAft>
              <a:buClr>
                <a:srgbClr val="3F3F3F"/>
              </a:buClr>
              <a:buSzPts val="1800"/>
              <a:buFont typeface="Corbel"/>
              <a:buNone/>
              <a:defRPr b="0" i="0" sz="1800" u="none" cap="none" strike="noStrike">
                <a:solidFill>
                  <a:srgbClr val="3F3F3F"/>
                </a:solidFill>
                <a:latin typeface="Comfortaa"/>
                <a:ea typeface="Comfortaa"/>
                <a:cs typeface="Comfortaa"/>
                <a:sym typeface="Comfortaa"/>
              </a:defRPr>
            </a:lvl1pPr>
            <a:lvl2pPr indent="-228600" lvl="1" marL="914400" marR="0" rtl="0" algn="l">
              <a:lnSpc>
                <a:spcPct val="140000"/>
              </a:lnSpc>
              <a:spcBef>
                <a:spcPts val="930"/>
              </a:spcBef>
              <a:spcAft>
                <a:spcPts val="0"/>
              </a:spcAft>
              <a:buClr>
                <a:srgbClr val="3F3F3F"/>
              </a:buClr>
              <a:buSzPts val="1600"/>
              <a:buFont typeface="Corbel"/>
              <a:buNone/>
              <a:defRPr b="0" i="0" sz="1600" u="none" cap="none" strike="noStrike">
                <a:solidFill>
                  <a:srgbClr val="3F3F3F"/>
                </a:solidFill>
                <a:latin typeface="Comfortaa"/>
                <a:ea typeface="Comfortaa"/>
                <a:cs typeface="Comfortaa"/>
                <a:sym typeface="Comfortaa"/>
              </a:defRPr>
            </a:lvl2pPr>
            <a:lvl3pPr indent="-317500" lvl="2" marL="1371600" marR="0" rtl="0" algn="l">
              <a:lnSpc>
                <a:spcPct val="140000"/>
              </a:lnSpc>
              <a:spcBef>
                <a:spcPts val="930"/>
              </a:spcBef>
              <a:spcAft>
                <a:spcPts val="0"/>
              </a:spcAft>
              <a:buClr>
                <a:srgbClr val="3F3F3F"/>
              </a:buClr>
              <a:buSzPts val="1400"/>
              <a:buFont typeface="Corbel"/>
              <a:buChar char="–"/>
              <a:defRPr b="0" i="1" sz="1400" u="none" cap="none" strike="noStrike">
                <a:solidFill>
                  <a:srgbClr val="3F3F3F"/>
                </a:solidFill>
                <a:latin typeface="Comfortaa"/>
                <a:ea typeface="Comfortaa"/>
                <a:cs typeface="Comfortaa"/>
                <a:sym typeface="Comfortaa"/>
              </a:defRPr>
            </a:lvl3pPr>
            <a:lvl4pPr indent="-317500" lvl="3" marL="1828800" marR="0" rtl="0" algn="l">
              <a:lnSpc>
                <a:spcPct val="140000"/>
              </a:lnSpc>
              <a:spcBef>
                <a:spcPts val="930"/>
              </a:spcBef>
              <a:spcAft>
                <a:spcPts val="0"/>
              </a:spcAft>
              <a:buClr>
                <a:srgbClr val="3F3F3F"/>
              </a:buClr>
              <a:buSzPts val="1400"/>
              <a:buFont typeface="Corbel"/>
              <a:buChar char="–"/>
              <a:defRPr b="0" i="0" sz="1400" u="none" cap="none" strike="noStrike">
                <a:solidFill>
                  <a:srgbClr val="3F3F3F"/>
                </a:solidFill>
                <a:latin typeface="Comfortaa"/>
                <a:ea typeface="Comfortaa"/>
                <a:cs typeface="Comfortaa"/>
                <a:sym typeface="Comfortaa"/>
              </a:defRPr>
            </a:lvl4pPr>
            <a:lvl5pPr indent="-317500" lvl="4" marL="2286000" marR="0" rtl="0" algn="l">
              <a:lnSpc>
                <a:spcPct val="140000"/>
              </a:lnSpc>
              <a:spcBef>
                <a:spcPts val="930"/>
              </a:spcBef>
              <a:spcAft>
                <a:spcPts val="0"/>
              </a:spcAft>
              <a:buClr>
                <a:srgbClr val="3F3F3F"/>
              </a:buClr>
              <a:buSzPts val="1400"/>
              <a:buFont typeface="Corbel"/>
              <a:buChar char="–"/>
              <a:defRPr b="0" i="1" sz="1400" u="none" cap="none" strike="noStrike">
                <a:solidFill>
                  <a:srgbClr val="3F3F3F"/>
                </a:solidFill>
                <a:latin typeface="Comfortaa"/>
                <a:ea typeface="Comfortaa"/>
                <a:cs typeface="Comfortaa"/>
                <a:sym typeface="Comfortaa"/>
              </a:defRPr>
            </a:lvl5pPr>
            <a:lvl6pPr indent="-317500" lvl="5" marL="2743200" marR="0" rtl="0" algn="l">
              <a:lnSpc>
                <a:spcPct val="111000"/>
              </a:lnSpc>
              <a:spcBef>
                <a:spcPts val="930"/>
              </a:spcBef>
              <a:spcAft>
                <a:spcPts val="0"/>
              </a:spcAft>
              <a:buClr>
                <a:srgbClr val="B71453"/>
              </a:buClr>
              <a:buSzPts val="1400"/>
              <a:buFont typeface="Corbel"/>
              <a:buChar char="–"/>
              <a:defRPr b="0" i="0" sz="1400" u="none" cap="none" strike="noStrike">
                <a:solidFill>
                  <a:srgbClr val="B71453"/>
                </a:solidFill>
                <a:latin typeface="Comfortaa"/>
                <a:ea typeface="Comfortaa"/>
                <a:cs typeface="Comfortaa"/>
                <a:sym typeface="Comfortaa"/>
              </a:defRPr>
            </a:lvl6pPr>
            <a:lvl7pPr indent="-317500" lvl="6" marL="3200400" marR="0" rtl="0" algn="l">
              <a:lnSpc>
                <a:spcPct val="111000"/>
              </a:lnSpc>
              <a:spcBef>
                <a:spcPts val="930"/>
              </a:spcBef>
              <a:spcAft>
                <a:spcPts val="0"/>
              </a:spcAft>
              <a:buClr>
                <a:srgbClr val="B71453"/>
              </a:buClr>
              <a:buSzPts val="1400"/>
              <a:buFont typeface="Corbel"/>
              <a:buChar char="–"/>
              <a:defRPr b="0" i="1" sz="1400" u="none" cap="none" strike="noStrike">
                <a:solidFill>
                  <a:srgbClr val="B71453"/>
                </a:solidFill>
                <a:latin typeface="Comfortaa"/>
                <a:ea typeface="Comfortaa"/>
                <a:cs typeface="Comfortaa"/>
                <a:sym typeface="Comfortaa"/>
              </a:defRPr>
            </a:lvl7pPr>
            <a:lvl8pPr indent="-317500" lvl="7" marL="3657600" marR="0" rtl="0" algn="l">
              <a:lnSpc>
                <a:spcPct val="111000"/>
              </a:lnSpc>
              <a:spcBef>
                <a:spcPts val="930"/>
              </a:spcBef>
              <a:spcAft>
                <a:spcPts val="0"/>
              </a:spcAft>
              <a:buClr>
                <a:srgbClr val="B71453"/>
              </a:buClr>
              <a:buSzPts val="1400"/>
              <a:buFont typeface="Corbel"/>
              <a:buChar char="–"/>
              <a:defRPr b="0" i="0" sz="1400" u="none" cap="none" strike="noStrike">
                <a:solidFill>
                  <a:srgbClr val="B71453"/>
                </a:solidFill>
                <a:latin typeface="Comfortaa"/>
                <a:ea typeface="Comfortaa"/>
                <a:cs typeface="Comfortaa"/>
                <a:sym typeface="Comfortaa"/>
              </a:defRPr>
            </a:lvl8pPr>
            <a:lvl9pPr indent="-317500" lvl="8" marL="4114800" marR="0" rtl="0" algn="l">
              <a:lnSpc>
                <a:spcPct val="111000"/>
              </a:lnSpc>
              <a:spcBef>
                <a:spcPts val="930"/>
              </a:spcBef>
              <a:spcAft>
                <a:spcPts val="0"/>
              </a:spcAft>
              <a:buClr>
                <a:srgbClr val="B71453"/>
              </a:buClr>
              <a:buSzPts val="1400"/>
              <a:buFont typeface="Corbel"/>
              <a:buChar char="–"/>
              <a:defRPr b="0" i="1" sz="1400" u="none" cap="none" strike="noStrike">
                <a:solidFill>
                  <a:srgbClr val="B71453"/>
                </a:solidFill>
                <a:latin typeface="Comfortaa"/>
                <a:ea typeface="Comfortaa"/>
                <a:cs typeface="Comfortaa"/>
                <a:sym typeface="Comfortaa"/>
              </a:defRPr>
            </a:lvl9pPr>
          </a:lstStyle>
          <a:p/>
        </p:txBody>
      </p:sp>
      <p:sp>
        <p:nvSpPr>
          <p:cNvPr id="12" name="Google Shape;12;p14"/>
          <p:cNvSpPr txBox="1"/>
          <p:nvPr>
            <p:ph idx="10" type="dt"/>
          </p:nvPr>
        </p:nvSpPr>
        <p:spPr>
          <a:xfrm>
            <a:off x="7850727" y="6170491"/>
            <a:ext cx="2840083" cy="457200"/>
          </a:xfrm>
          <a:prstGeom prst="rect">
            <a:avLst/>
          </a:prstGeom>
          <a:noFill/>
          <a:ln>
            <a:noFill/>
          </a:ln>
        </p:spPr>
        <p:txBody>
          <a:bodyPr anchorCtr="0" anchor="ctr" bIns="91425" lIns="109725" spcFirstLastPara="1" rIns="109725" wrap="square" tIns="109725">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3F3F3F"/>
                </a:solidFill>
                <a:latin typeface="Comfortaa"/>
                <a:ea typeface="Comfortaa"/>
                <a:cs typeface="Comfortaa"/>
                <a:sym typeface="Comforta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9pPr>
          </a:lstStyle>
          <a:p/>
        </p:txBody>
      </p:sp>
      <p:sp>
        <p:nvSpPr>
          <p:cNvPr id="13" name="Google Shape;13;p14"/>
          <p:cNvSpPr txBox="1"/>
          <p:nvPr>
            <p:ph idx="11" type="ftr"/>
          </p:nvPr>
        </p:nvSpPr>
        <p:spPr>
          <a:xfrm>
            <a:off x="1920240" y="6170490"/>
            <a:ext cx="5667375" cy="457200"/>
          </a:xfrm>
          <a:prstGeom prst="rect">
            <a:avLst/>
          </a:prstGeom>
          <a:noFill/>
          <a:ln>
            <a:noFill/>
          </a:ln>
        </p:spPr>
        <p:txBody>
          <a:bodyPr anchorCtr="0" anchor="ctr" bIns="91425" lIns="109725" spcFirstLastPara="1" rIns="109725" wrap="square" tIns="109725">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3F3F3F"/>
                </a:solidFill>
                <a:latin typeface="Comfortaa"/>
                <a:ea typeface="Comfortaa"/>
                <a:cs typeface="Comfortaa"/>
                <a:sym typeface="Comforta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mfortaa"/>
                <a:ea typeface="Comfortaa"/>
                <a:cs typeface="Comfortaa"/>
                <a:sym typeface="Comfortaa"/>
              </a:defRPr>
            </a:lvl9pPr>
          </a:lstStyle>
          <a:p/>
        </p:txBody>
      </p:sp>
      <p:sp>
        <p:nvSpPr>
          <p:cNvPr id="14" name="Google Shape;14;p14"/>
          <p:cNvSpPr txBox="1"/>
          <p:nvPr>
            <p:ph idx="12" type="sldNum"/>
          </p:nvPr>
        </p:nvSpPr>
        <p:spPr>
          <a:xfrm>
            <a:off x="10853744" y="6170490"/>
            <a:ext cx="1188720" cy="457200"/>
          </a:xfrm>
          <a:prstGeom prst="rect">
            <a:avLst/>
          </a:prstGeom>
          <a:noFill/>
          <a:ln>
            <a:noFill/>
          </a:ln>
        </p:spPr>
        <p:txBody>
          <a:bodyPr anchorCtr="0" anchor="b" bIns="91425" lIns="109725" spcFirstLastPara="1" rIns="109725" wrap="square" tIns="109725">
            <a:noAutofit/>
          </a:bodyPr>
          <a:lstStyle>
            <a:lvl1pPr indent="0" lvl="0"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1pPr>
            <a:lvl2pPr indent="0" lvl="1"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2pPr>
            <a:lvl3pPr indent="0" lvl="2"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3pPr>
            <a:lvl4pPr indent="0" lvl="3"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4pPr>
            <a:lvl5pPr indent="0" lvl="4"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5pPr>
            <a:lvl6pPr indent="0" lvl="5"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6pPr>
            <a:lvl7pPr indent="0" lvl="6"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7pPr>
            <a:lvl8pPr indent="0" lvl="7"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8pPr>
            <a:lvl9pPr indent="0" lvl="8" marL="0" marR="0" rtl="0" algn="l">
              <a:lnSpc>
                <a:spcPct val="100000"/>
              </a:lnSpc>
              <a:spcBef>
                <a:spcPts val="0"/>
              </a:spcBef>
              <a:spcAft>
                <a:spcPts val="0"/>
              </a:spcAft>
              <a:buClr>
                <a:srgbClr val="000000"/>
              </a:buClr>
              <a:buSzPts val="1600"/>
              <a:buFont typeface="Arial"/>
              <a:buNone/>
              <a:defRPr b="1" i="0" sz="1600" u="none" cap="none" strike="noStrike">
                <a:solidFill>
                  <a:srgbClr val="3F3F3F"/>
                </a:solidFill>
                <a:latin typeface="Comfortaa"/>
                <a:ea typeface="Comfortaa"/>
                <a:cs typeface="Comfortaa"/>
                <a:sym typeface="Comfortaa"/>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4" title="Rule Line"/>
          <p:cNvCxnSpPr/>
          <p:nvPr/>
        </p:nvCxnSpPr>
        <p:spPr>
          <a:xfrm>
            <a:off x="1920240" y="2176009"/>
            <a:ext cx="8770571" cy="0"/>
          </a:xfrm>
          <a:prstGeom prst="straightConnector1">
            <a:avLst/>
          </a:prstGeom>
          <a:noFill/>
          <a:ln cap="flat" cmpd="sng" w="25400">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10" Type="http://schemas.openxmlformats.org/officeDocument/2006/relationships/image" Target="../media/image20.png"/><Relationship Id="rId9" Type="http://schemas.openxmlformats.org/officeDocument/2006/relationships/image" Target="../media/image41.jpg"/><Relationship Id="rId5" Type="http://schemas.openxmlformats.org/officeDocument/2006/relationships/image" Target="../media/image1.png"/><Relationship Id="rId6" Type="http://schemas.openxmlformats.org/officeDocument/2006/relationships/image" Target="../media/image12.jpg"/><Relationship Id="rId7" Type="http://schemas.openxmlformats.org/officeDocument/2006/relationships/image" Target="../media/image3.jp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2.jpg"/><Relationship Id="rId6"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37.png"/><Relationship Id="rId5" Type="http://schemas.openxmlformats.org/officeDocument/2006/relationships/image" Target="../media/image4.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40.jpg"/><Relationship Id="rId5" Type="http://schemas.openxmlformats.org/officeDocument/2006/relationships/image" Target="../media/image25.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jpg"/><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27.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p:nvPr/>
        </p:nvSpPr>
        <p:spPr>
          <a:xfrm>
            <a:off x="305"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A group of colored lollipops&#10;&#10;Description automatically generated with low confidence" id="111" name="Google Shape;111;p1"/>
          <p:cNvPicPr preferRelativeResize="0"/>
          <p:nvPr/>
        </p:nvPicPr>
        <p:blipFill rotWithShape="1">
          <a:blip r:embed="rId3">
            <a:alphaModFix/>
          </a:blip>
          <a:srcRect b="0" l="0" r="25" t="0"/>
          <a:stretch/>
        </p:blipFill>
        <p:spPr>
          <a:xfrm rot="10800000">
            <a:off x="1524" y="10"/>
            <a:ext cx="12188952" cy="6857990"/>
          </a:xfrm>
          <a:prstGeom prst="rect">
            <a:avLst/>
          </a:prstGeom>
          <a:noFill/>
          <a:ln>
            <a:noFill/>
          </a:ln>
        </p:spPr>
      </p:pic>
      <p:grpSp>
        <p:nvGrpSpPr>
          <p:cNvPr id="112" name="Google Shape;112;p1"/>
          <p:cNvGrpSpPr/>
          <p:nvPr/>
        </p:nvGrpSpPr>
        <p:grpSpPr>
          <a:xfrm>
            <a:off x="709937" y="721297"/>
            <a:ext cx="5565913" cy="5415406"/>
            <a:chOff x="797792" y="912854"/>
            <a:chExt cx="5298208" cy="5032292"/>
          </a:xfrm>
        </p:grpSpPr>
        <p:sp>
          <p:nvSpPr>
            <p:cNvPr id="113" name="Google Shape;113;p1"/>
            <p:cNvSpPr/>
            <p:nvPr/>
          </p:nvSpPr>
          <p:spPr>
            <a:xfrm>
              <a:off x="931439" y="1056388"/>
              <a:ext cx="4968823" cy="4748064"/>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114" name="Google Shape;114;p1"/>
            <p:cNvSpPr/>
            <p:nvPr/>
          </p:nvSpPr>
          <p:spPr>
            <a:xfrm>
              <a:off x="797792" y="912854"/>
              <a:ext cx="5298208" cy="5032292"/>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115" name="Google Shape;115;p1"/>
            <p:cNvSpPr/>
            <p:nvPr/>
          </p:nvSpPr>
          <p:spPr>
            <a:xfrm>
              <a:off x="1033671" y="1232452"/>
              <a:ext cx="4715122" cy="4439901"/>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lt1">
                <a:alpha val="8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grpSp>
      <p:sp>
        <p:nvSpPr>
          <p:cNvPr id="116" name="Google Shape;116;p1"/>
          <p:cNvSpPr txBox="1"/>
          <p:nvPr>
            <p:ph type="ctrTitle"/>
          </p:nvPr>
        </p:nvSpPr>
        <p:spPr>
          <a:xfrm>
            <a:off x="1494350" y="1816425"/>
            <a:ext cx="4181400" cy="2200200"/>
          </a:xfrm>
          <a:prstGeom prst="rect">
            <a:avLst/>
          </a:prstGeom>
          <a:noFill/>
          <a:ln>
            <a:noFill/>
          </a:ln>
        </p:spPr>
        <p:txBody>
          <a:bodyPr anchorCtr="0" anchor="b" bIns="91425" lIns="109725" spcFirstLastPara="1" rIns="109725" wrap="square" tIns="109725">
            <a:normAutofit/>
          </a:bodyPr>
          <a:lstStyle/>
          <a:p>
            <a:pPr indent="0" lvl="0" marL="0" rtl="0" algn="ctr">
              <a:lnSpc>
                <a:spcPct val="120000"/>
              </a:lnSpc>
              <a:spcBef>
                <a:spcPts val="0"/>
              </a:spcBef>
              <a:spcAft>
                <a:spcPts val="0"/>
              </a:spcAft>
              <a:buClr>
                <a:srgbClr val="3F3F3F"/>
              </a:buClr>
              <a:buSzPts val="2520"/>
              <a:buFont typeface="Comfortaa"/>
              <a:buNone/>
            </a:pPr>
            <a:r>
              <a:rPr lang="en-US" sz="3720">
                <a:solidFill>
                  <a:srgbClr val="3F3F3F"/>
                </a:solidFill>
                <a:latin typeface="Comfortaa"/>
                <a:ea typeface="Comfortaa"/>
                <a:cs typeface="Comfortaa"/>
                <a:sym typeface="Comfortaa"/>
              </a:rPr>
              <a:t>AIP</a:t>
            </a:r>
            <a:r>
              <a:rPr b="0" lang="en-US" sz="3720">
                <a:solidFill>
                  <a:srgbClr val="3F3F3F"/>
                </a:solidFill>
                <a:latin typeface="Comfortaa"/>
                <a:ea typeface="Comfortaa"/>
                <a:cs typeface="Comfortaa"/>
                <a:sym typeface="Comfortaa"/>
              </a:rPr>
              <a:t>arkin</a:t>
            </a:r>
            <a:r>
              <a:rPr lang="en-US" sz="3720">
                <a:solidFill>
                  <a:srgbClr val="3F3F3F"/>
                </a:solidFill>
                <a:latin typeface="Comfortaa"/>
                <a:ea typeface="Comfortaa"/>
                <a:cs typeface="Comfortaa"/>
                <a:sym typeface="Comfortaa"/>
              </a:rPr>
              <a:t>S</a:t>
            </a:r>
            <a:r>
              <a:rPr b="0" lang="en-US" sz="3720">
                <a:solidFill>
                  <a:srgbClr val="3F3F3F"/>
                </a:solidFill>
                <a:latin typeface="Comfortaa"/>
                <a:ea typeface="Comfortaa"/>
                <a:cs typeface="Comfortaa"/>
                <a:sym typeface="Comfortaa"/>
              </a:rPr>
              <a:t>can</a:t>
            </a:r>
            <a:br>
              <a:rPr b="0" lang="en-US" sz="3720">
                <a:solidFill>
                  <a:srgbClr val="3F3F3F"/>
                </a:solidFill>
                <a:latin typeface="Comfortaa"/>
                <a:ea typeface="Comfortaa"/>
                <a:cs typeface="Comfortaa"/>
                <a:sym typeface="Comfortaa"/>
              </a:rPr>
            </a:br>
            <a:r>
              <a:rPr lang="en-US" sz="3720">
                <a:solidFill>
                  <a:srgbClr val="3F3F3F"/>
                </a:solidFill>
                <a:latin typeface="Comfortaa"/>
                <a:ea typeface="Comfortaa"/>
                <a:cs typeface="Comfortaa"/>
                <a:sym typeface="Comfortaa"/>
              </a:rPr>
              <a:t>(AIPS)</a:t>
            </a:r>
            <a:br>
              <a:rPr lang="en-US" sz="2220">
                <a:solidFill>
                  <a:srgbClr val="3F3F3F"/>
                </a:solidFill>
                <a:latin typeface="Comfortaa"/>
                <a:ea typeface="Comfortaa"/>
                <a:cs typeface="Comfortaa"/>
                <a:sym typeface="Comfortaa"/>
              </a:rPr>
            </a:br>
            <a:r>
              <a:rPr b="0" lang="en-US" sz="1020">
                <a:solidFill>
                  <a:srgbClr val="3F3F3F"/>
                </a:solidFill>
                <a:latin typeface="Comfortaa"/>
                <a:ea typeface="Comfortaa"/>
                <a:cs typeface="Comfortaa"/>
                <a:sym typeface="Comfortaa"/>
              </a:rPr>
              <a:t>brought to you by</a:t>
            </a:r>
            <a:br>
              <a:rPr lang="en-US" sz="1920">
                <a:solidFill>
                  <a:srgbClr val="3F3F3F"/>
                </a:solidFill>
                <a:latin typeface="Comfortaa"/>
                <a:ea typeface="Comfortaa"/>
                <a:cs typeface="Comfortaa"/>
                <a:sym typeface="Comfortaa"/>
              </a:rPr>
            </a:br>
            <a:r>
              <a:rPr lang="en-US" sz="1920">
                <a:solidFill>
                  <a:srgbClr val="3F3F3F"/>
                </a:solidFill>
                <a:latin typeface="Comfortaa"/>
                <a:ea typeface="Comfortaa"/>
                <a:cs typeface="Comfortaa"/>
                <a:sym typeface="Comfortaa"/>
              </a:rPr>
              <a:t>Team 8 (HANNA)</a:t>
            </a:r>
            <a:endParaRPr sz="4260"/>
          </a:p>
        </p:txBody>
      </p:sp>
      <p:sp>
        <p:nvSpPr>
          <p:cNvPr id="117" name="Google Shape;117;p1"/>
          <p:cNvSpPr txBox="1"/>
          <p:nvPr>
            <p:ph idx="1" type="subTitle"/>
          </p:nvPr>
        </p:nvSpPr>
        <p:spPr>
          <a:xfrm>
            <a:off x="1400600" y="4016629"/>
            <a:ext cx="4184400" cy="1124100"/>
          </a:xfrm>
          <a:prstGeom prst="rect">
            <a:avLst/>
          </a:prstGeom>
          <a:noFill/>
          <a:ln>
            <a:noFill/>
          </a:ln>
        </p:spPr>
        <p:txBody>
          <a:bodyPr anchorCtr="0" anchor="t" bIns="91425" lIns="109725" spcFirstLastPara="1" rIns="109725" wrap="square" tIns="109725">
            <a:noAutofit/>
          </a:bodyPr>
          <a:lstStyle/>
          <a:p>
            <a:pPr indent="0" lvl="0" marL="0" rtl="0" algn="ctr">
              <a:lnSpc>
                <a:spcPct val="120000"/>
              </a:lnSpc>
              <a:spcBef>
                <a:spcPts val="0"/>
              </a:spcBef>
              <a:spcAft>
                <a:spcPts val="0"/>
              </a:spcAft>
              <a:buClr>
                <a:srgbClr val="3F3F3F"/>
              </a:buClr>
              <a:buSzPts val="1800"/>
              <a:buNone/>
            </a:pPr>
            <a:r>
              <a:rPr lang="en-US" sz="1000">
                <a:solidFill>
                  <a:srgbClr val="3F3F3F"/>
                </a:solidFill>
                <a:latin typeface="Comfortaa"/>
                <a:ea typeface="Comfortaa"/>
                <a:cs typeface="Comfortaa"/>
                <a:sym typeface="Comfortaa"/>
              </a:rPr>
              <a:t>of the</a:t>
            </a:r>
            <a:br>
              <a:rPr lang="en-US" sz="2100">
                <a:solidFill>
                  <a:srgbClr val="3F3F3F"/>
                </a:solidFill>
                <a:latin typeface="Comfortaa"/>
                <a:ea typeface="Comfortaa"/>
                <a:cs typeface="Comfortaa"/>
                <a:sym typeface="Comfortaa"/>
              </a:rPr>
            </a:br>
            <a:r>
              <a:rPr b="1" lang="en-US" sz="1900">
                <a:solidFill>
                  <a:srgbClr val="3F3F3F"/>
                </a:solidFill>
                <a:latin typeface="Comfortaa"/>
                <a:ea typeface="Comfortaa"/>
                <a:cs typeface="Comfortaa"/>
                <a:sym typeface="Comfortaa"/>
              </a:rPr>
              <a:t>Applied Deep Learning Track</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400"/>
                                        <p:tgtEl>
                                          <p:spTgt spid="117">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116"/>
                                        </p:tgtEl>
                                        <p:attrNameLst>
                                          <p:attrName>style.visibility</p:attrName>
                                        </p:attrNameLst>
                                      </p:cBhvr>
                                      <p:to>
                                        <p:strVal val="visible"/>
                                      </p:to>
                                    </p:set>
                                    <p:animEffect filter="fade" transition="in">
                                      <p:cBhvr>
                                        <p:cTn dur="4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0"/>
          <p:cNvSpPr/>
          <p:nvPr/>
        </p:nvSpPr>
        <p:spPr>
          <a:xfrm>
            <a:off x="153"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88" name="Google Shape;288;p10"/>
          <p:cNvSpPr txBox="1"/>
          <p:nvPr>
            <p:ph type="title"/>
          </p:nvPr>
        </p:nvSpPr>
        <p:spPr>
          <a:xfrm>
            <a:off x="803564" y="1105232"/>
            <a:ext cx="3398321" cy="4277802"/>
          </a:xfrm>
          <a:prstGeom prst="rect">
            <a:avLst/>
          </a:prstGeom>
          <a:noFill/>
          <a:ln>
            <a:noFill/>
          </a:ln>
        </p:spPr>
        <p:txBody>
          <a:bodyPr anchorCtr="0" anchor="ctr" bIns="91425" lIns="109725" spcFirstLastPara="1" rIns="109725" wrap="square" tIns="109725">
            <a:normAutofit/>
          </a:bodyPr>
          <a:lstStyle/>
          <a:p>
            <a:pPr indent="0" lvl="0" marL="0" rtl="0" algn="l">
              <a:lnSpc>
                <a:spcPct val="130000"/>
              </a:lnSpc>
              <a:spcBef>
                <a:spcPts val="0"/>
              </a:spcBef>
              <a:spcAft>
                <a:spcPts val="0"/>
              </a:spcAft>
              <a:buClr>
                <a:srgbClr val="3F3F3F"/>
              </a:buClr>
              <a:buSzPts val="3200"/>
              <a:buFont typeface="Comfortaa"/>
              <a:buNone/>
            </a:pPr>
            <a:r>
              <a:rPr lang="en-US" sz="3400"/>
              <a:t>AI</a:t>
            </a:r>
            <a:r>
              <a:rPr b="0" lang="en-US" sz="3400">
                <a:latin typeface="Comfortaa Light"/>
                <a:ea typeface="Comfortaa Light"/>
                <a:cs typeface="Comfortaa Light"/>
                <a:sym typeface="Comfortaa Light"/>
              </a:rPr>
              <a:t>Parkin</a:t>
            </a:r>
            <a:r>
              <a:rPr lang="en-US" sz="3400"/>
              <a:t>S</a:t>
            </a:r>
            <a:r>
              <a:rPr b="0" lang="en-US" sz="3400">
                <a:latin typeface="Comfortaa Light"/>
                <a:ea typeface="Comfortaa Light"/>
                <a:cs typeface="Comfortaa Light"/>
                <a:sym typeface="Comfortaa Light"/>
              </a:rPr>
              <a:t>can</a:t>
            </a:r>
            <a:r>
              <a:rPr lang="en-US" sz="3400"/>
              <a:t> Features &amp; Technology</a:t>
            </a:r>
            <a:endParaRPr sz="3400"/>
          </a:p>
        </p:txBody>
      </p:sp>
      <p:grpSp>
        <p:nvGrpSpPr>
          <p:cNvPr id="289" name="Google Shape;289;p10"/>
          <p:cNvGrpSpPr/>
          <p:nvPr/>
        </p:nvGrpSpPr>
        <p:grpSpPr>
          <a:xfrm flipH="1">
            <a:off x="4308533" y="0"/>
            <a:ext cx="7883467" cy="6858000"/>
            <a:chOff x="0" y="0"/>
            <a:chExt cx="7883467" cy="6858000"/>
          </a:xfrm>
        </p:grpSpPr>
        <p:sp>
          <p:nvSpPr>
            <p:cNvPr id="290" name="Google Shape;290;p10"/>
            <p:cNvSpPr/>
            <p:nvPr/>
          </p:nvSpPr>
          <p:spPr>
            <a:xfrm>
              <a:off x="0" y="0"/>
              <a:ext cx="7475746" cy="6858000"/>
            </a:xfrm>
            <a:custGeom>
              <a:rect b="b" l="l" r="r" t="t"/>
              <a:pathLst>
                <a:path extrusionOk="0" h="6858000" w="7475746">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291" name="Google Shape;291;p10"/>
            <p:cNvSpPr/>
            <p:nvPr/>
          </p:nvSpPr>
          <p:spPr>
            <a:xfrm>
              <a:off x="5353744"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92" name="Google Shape;292;p10"/>
            <p:cNvSpPr/>
            <p:nvPr/>
          </p:nvSpPr>
          <p:spPr>
            <a:xfrm>
              <a:off x="5133737"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grpSp>
        <p:nvGrpSpPr>
          <p:cNvPr id="293" name="Google Shape;293;p10"/>
          <p:cNvGrpSpPr/>
          <p:nvPr/>
        </p:nvGrpSpPr>
        <p:grpSpPr>
          <a:xfrm>
            <a:off x="5972174" y="1908985"/>
            <a:ext cx="5031485" cy="3039313"/>
            <a:chOff x="0" y="1089835"/>
            <a:chExt cx="5031485" cy="3039313"/>
          </a:xfrm>
        </p:grpSpPr>
        <p:sp>
          <p:nvSpPr>
            <p:cNvPr id="294" name="Google Shape;294;p10"/>
            <p:cNvSpPr/>
            <p:nvPr/>
          </p:nvSpPr>
          <p:spPr>
            <a:xfrm>
              <a:off x="0" y="1089835"/>
              <a:ext cx="5031485" cy="850908"/>
            </a:xfrm>
            <a:prstGeom prst="roundRect">
              <a:avLst>
                <a:gd fmla="val 16667" name="adj"/>
              </a:avLst>
            </a:prstGeom>
            <a:solidFill>
              <a:srgbClr val="11539F"/>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0"/>
            <p:cNvSpPr txBox="1"/>
            <p:nvPr/>
          </p:nvSpPr>
          <p:spPr>
            <a:xfrm>
              <a:off x="41538" y="1131373"/>
              <a:ext cx="4948409" cy="76783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omfortaa"/>
                <a:buNone/>
              </a:pPr>
              <a:r>
                <a:rPr b="0" i="0" lang="en-US" sz="2400" u="none" cap="none" strike="noStrike">
                  <a:solidFill>
                    <a:schemeClr val="lt1"/>
                  </a:solidFill>
                  <a:latin typeface="Comfortaa"/>
                  <a:ea typeface="Comfortaa"/>
                  <a:cs typeface="Comfortaa"/>
                  <a:sym typeface="Comfortaa"/>
                </a:rPr>
                <a:t>Multimodal Learning Model</a:t>
              </a:r>
              <a:endParaRPr b="0" i="0" sz="2400" u="none" cap="none" strike="noStrike">
                <a:solidFill>
                  <a:schemeClr val="lt1"/>
                </a:solidFill>
                <a:latin typeface="Comfortaa"/>
                <a:ea typeface="Comfortaa"/>
                <a:cs typeface="Comfortaa"/>
                <a:sym typeface="Comfortaa"/>
              </a:endParaRPr>
            </a:p>
          </p:txBody>
        </p:sp>
        <p:sp>
          <p:nvSpPr>
            <p:cNvPr id="296" name="Google Shape;296;p10"/>
            <p:cNvSpPr/>
            <p:nvPr/>
          </p:nvSpPr>
          <p:spPr>
            <a:xfrm>
              <a:off x="0" y="2127944"/>
              <a:ext cx="5031485" cy="850908"/>
            </a:xfrm>
            <a:prstGeom prst="roundRect">
              <a:avLst>
                <a:gd fmla="val 16667" name="adj"/>
              </a:avLst>
            </a:prstGeom>
            <a:solidFill>
              <a:srgbClr val="68A8EF"/>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0"/>
            <p:cNvSpPr txBox="1"/>
            <p:nvPr/>
          </p:nvSpPr>
          <p:spPr>
            <a:xfrm>
              <a:off x="41538" y="2169482"/>
              <a:ext cx="4948409" cy="76783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omfortaa"/>
                <a:buNone/>
              </a:pPr>
              <a:r>
                <a:rPr b="0" i="0" lang="en-US" sz="2400" u="none" cap="none" strike="noStrike">
                  <a:solidFill>
                    <a:schemeClr val="lt1"/>
                  </a:solidFill>
                  <a:latin typeface="Comfortaa"/>
                  <a:ea typeface="Comfortaa"/>
                  <a:cs typeface="Comfortaa"/>
                  <a:sym typeface="Comfortaa"/>
                </a:rPr>
                <a:t>Computer Vision identifies</a:t>
              </a:r>
              <a:endParaRPr b="0" i="0" sz="2400" u="none" cap="none" strike="noStrike">
                <a:solidFill>
                  <a:schemeClr val="lt1"/>
                </a:solidFill>
                <a:latin typeface="Comfortaa"/>
                <a:ea typeface="Comfortaa"/>
                <a:cs typeface="Comfortaa"/>
                <a:sym typeface="Comfortaa"/>
              </a:endParaRPr>
            </a:p>
          </p:txBody>
        </p:sp>
        <p:sp>
          <p:nvSpPr>
            <p:cNvPr id="298" name="Google Shape;298;p10"/>
            <p:cNvSpPr/>
            <p:nvPr/>
          </p:nvSpPr>
          <p:spPr>
            <a:xfrm>
              <a:off x="0" y="3052748"/>
              <a:ext cx="5031485" cy="107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0"/>
            <p:cNvSpPr txBox="1"/>
            <p:nvPr/>
          </p:nvSpPr>
          <p:spPr>
            <a:xfrm>
              <a:off x="0" y="3052748"/>
              <a:ext cx="5031485" cy="1076400"/>
            </a:xfrm>
            <a:prstGeom prst="rect">
              <a:avLst/>
            </a:prstGeom>
            <a:noFill/>
            <a:ln>
              <a:noFill/>
            </a:ln>
          </p:spPr>
          <p:txBody>
            <a:bodyPr anchorCtr="0" anchor="t" bIns="30475" lIns="15975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Comfortaa"/>
                <a:buChar char="•"/>
              </a:pPr>
              <a:r>
                <a:rPr b="0" i="0" lang="en-US" sz="2400" u="none" cap="none" strike="noStrike">
                  <a:solidFill>
                    <a:schemeClr val="dk1"/>
                  </a:solidFill>
                  <a:latin typeface="Comfortaa"/>
                  <a:ea typeface="Comfortaa"/>
                  <a:cs typeface="Comfortaa"/>
                  <a:sym typeface="Comfortaa"/>
                </a:rPr>
                <a:t>Micrographia and</a:t>
              </a:r>
              <a:endParaRPr b="0" i="0" sz="2400" u="none" cap="none" strike="noStrike">
                <a:solidFill>
                  <a:schemeClr val="dk1"/>
                </a:solidFill>
                <a:latin typeface="Comfortaa"/>
                <a:ea typeface="Comfortaa"/>
                <a:cs typeface="Comfortaa"/>
                <a:sym typeface="Comfortaa"/>
              </a:endParaRPr>
            </a:p>
            <a:p>
              <a:pPr indent="-228600" lvl="1" marL="228600" marR="0" rtl="0" algn="l">
                <a:lnSpc>
                  <a:spcPct val="90000"/>
                </a:lnSpc>
                <a:spcBef>
                  <a:spcPts val="480"/>
                </a:spcBef>
                <a:spcAft>
                  <a:spcPts val="0"/>
                </a:spcAft>
                <a:buClr>
                  <a:schemeClr val="dk1"/>
                </a:buClr>
                <a:buSzPts val="2400"/>
                <a:buFont typeface="Comfortaa"/>
                <a:buChar char="•"/>
              </a:pPr>
              <a:r>
                <a:rPr b="0" i="0" lang="en-US" sz="2400" u="none" cap="none" strike="noStrike">
                  <a:solidFill>
                    <a:schemeClr val="dk1"/>
                  </a:solidFill>
                  <a:latin typeface="Comfortaa"/>
                  <a:ea typeface="Comfortaa"/>
                  <a:cs typeface="Comfortaa"/>
                  <a:sym typeface="Comfortaa"/>
                </a:rPr>
                <a:t>Voice tremors</a:t>
              </a:r>
              <a:endParaRPr b="0" i="0" sz="2400" u="none" cap="none" strike="noStrike">
                <a:solidFill>
                  <a:schemeClr val="dk1"/>
                </a:solidFill>
                <a:latin typeface="Comfortaa"/>
                <a:ea typeface="Comfortaa"/>
                <a:cs typeface="Comfortaa"/>
                <a:sym typeface="Comfortaa"/>
              </a:endParaRPr>
            </a:p>
          </p:txBody>
        </p:sp>
      </p:grpSp>
      <p:pic>
        <p:nvPicPr>
          <p:cNvPr id="300" name="Google Shape;300;p10"/>
          <p:cNvPicPr preferRelativeResize="0"/>
          <p:nvPr/>
        </p:nvPicPr>
        <p:blipFill rotWithShape="1">
          <a:blip r:embed="rId3">
            <a:alphaModFix/>
          </a:blip>
          <a:srcRect b="45390" l="37424" r="29681" t="34752"/>
          <a:stretch/>
        </p:blipFill>
        <p:spPr>
          <a:xfrm>
            <a:off x="7472466" y="-1029377"/>
            <a:ext cx="5135739" cy="1887148"/>
          </a:xfrm>
          <a:prstGeom prst="rect">
            <a:avLst/>
          </a:prstGeom>
          <a:noFill/>
          <a:ln>
            <a:noFill/>
          </a:ln>
        </p:spPr>
      </p:pic>
      <p:pic>
        <p:nvPicPr>
          <p:cNvPr id="301" name="Google Shape;301;p10"/>
          <p:cNvPicPr preferRelativeResize="0"/>
          <p:nvPr/>
        </p:nvPicPr>
        <p:blipFill rotWithShape="1">
          <a:blip r:embed="rId4">
            <a:alphaModFix/>
          </a:blip>
          <a:srcRect b="37447" l="0" r="6678" t="43688"/>
          <a:stretch/>
        </p:blipFill>
        <p:spPr>
          <a:xfrm flipH="1" rot="10800000">
            <a:off x="7862105" y="5638800"/>
            <a:ext cx="4941196" cy="16824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p:nvPr/>
        </p:nvSpPr>
        <p:spPr>
          <a:xfrm>
            <a:off x="153"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nvGrpSpPr>
          <p:cNvPr id="308" name="Google Shape;308;p11"/>
          <p:cNvGrpSpPr/>
          <p:nvPr/>
        </p:nvGrpSpPr>
        <p:grpSpPr>
          <a:xfrm>
            <a:off x="-1" y="0"/>
            <a:ext cx="10853745" cy="6858000"/>
            <a:chOff x="-1" y="0"/>
            <a:chExt cx="10934058" cy="6858000"/>
          </a:xfrm>
        </p:grpSpPr>
        <p:sp>
          <p:nvSpPr>
            <p:cNvPr id="309" name="Google Shape;309;p11"/>
            <p:cNvSpPr/>
            <p:nvPr/>
          </p:nvSpPr>
          <p:spPr>
            <a:xfrm>
              <a:off x="-1" y="0"/>
              <a:ext cx="10515600" cy="6858000"/>
            </a:xfrm>
            <a:custGeom>
              <a:rect b="b" l="l" r="r" t="t"/>
              <a:pathLst>
                <a:path extrusionOk="0" h="6858000" w="105156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310" name="Google Shape;310;p11"/>
            <p:cNvSpPr/>
            <p:nvPr/>
          </p:nvSpPr>
          <p:spPr>
            <a:xfrm>
              <a:off x="8404334"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11" name="Google Shape;311;p11"/>
            <p:cNvSpPr/>
            <p:nvPr/>
          </p:nvSpPr>
          <p:spPr>
            <a:xfrm>
              <a:off x="8184327"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12" name="Google Shape;312;p11"/>
            <p:cNvSpPr/>
            <p:nvPr/>
          </p:nvSpPr>
          <p:spPr>
            <a:xfrm>
              <a:off x="7953086"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sp>
        <p:nvSpPr>
          <p:cNvPr id="313" name="Google Shape;313;p11"/>
          <p:cNvSpPr txBox="1"/>
          <p:nvPr>
            <p:ph type="title"/>
          </p:nvPr>
        </p:nvSpPr>
        <p:spPr>
          <a:xfrm>
            <a:off x="1920875" y="442913"/>
            <a:ext cx="6857365" cy="1344612"/>
          </a:xfrm>
          <a:prstGeom prst="rect">
            <a:avLst/>
          </a:prstGeom>
          <a:noFill/>
          <a:ln>
            <a:noFill/>
          </a:ln>
        </p:spPr>
        <p:txBody>
          <a:bodyPr anchorCtr="0" anchor="b" bIns="91425" lIns="109725" spcFirstLastPara="1" rIns="109725" wrap="square" tIns="109725">
            <a:normAutofit/>
          </a:bodyPr>
          <a:lstStyle/>
          <a:p>
            <a:pPr indent="0" lvl="0" marL="0" rtl="0" algn="l">
              <a:lnSpc>
                <a:spcPct val="130000"/>
              </a:lnSpc>
              <a:spcBef>
                <a:spcPts val="0"/>
              </a:spcBef>
              <a:spcAft>
                <a:spcPts val="0"/>
              </a:spcAft>
              <a:buClr>
                <a:srgbClr val="3F3F3F"/>
              </a:buClr>
              <a:buSzPts val="3200"/>
              <a:buFont typeface="Comfortaa"/>
              <a:buNone/>
            </a:pPr>
            <a:r>
              <a:rPr lang="en-US"/>
              <a:t>Our Product Demo</a:t>
            </a:r>
            <a:endParaRPr/>
          </a:p>
        </p:txBody>
      </p:sp>
      <p:pic>
        <p:nvPicPr>
          <p:cNvPr id="314" name="Google Shape;314;p11"/>
          <p:cNvPicPr preferRelativeResize="0"/>
          <p:nvPr/>
        </p:nvPicPr>
        <p:blipFill rotWithShape="1">
          <a:blip r:embed="rId3">
            <a:alphaModFix/>
          </a:blip>
          <a:srcRect b="44434" l="39621" r="31386" t="42399"/>
          <a:stretch/>
        </p:blipFill>
        <p:spPr>
          <a:xfrm>
            <a:off x="-416204" y="5136204"/>
            <a:ext cx="3579006" cy="2400576"/>
          </a:xfrm>
          <a:prstGeom prst="rect">
            <a:avLst/>
          </a:prstGeom>
          <a:noFill/>
          <a:ln>
            <a:noFill/>
          </a:ln>
        </p:spPr>
      </p:pic>
      <p:pic>
        <p:nvPicPr>
          <p:cNvPr id="315" name="Google Shape;315;p11"/>
          <p:cNvPicPr preferRelativeResize="0"/>
          <p:nvPr/>
        </p:nvPicPr>
        <p:blipFill rotWithShape="1">
          <a:blip r:embed="rId4">
            <a:alphaModFix/>
          </a:blip>
          <a:srcRect b="42410" l="31842" r="38636" t="45815"/>
          <a:stretch/>
        </p:blipFill>
        <p:spPr>
          <a:xfrm flipH="1">
            <a:off x="-416204" y="-375956"/>
            <a:ext cx="4310979" cy="2539435"/>
          </a:xfrm>
          <a:prstGeom prst="rect">
            <a:avLst/>
          </a:prstGeom>
          <a:noFill/>
          <a:ln>
            <a:noFill/>
          </a:ln>
        </p:spPr>
      </p:pic>
      <p:pic>
        <p:nvPicPr>
          <p:cNvPr id="316" name="Google Shape;316;p11"/>
          <p:cNvPicPr preferRelativeResize="0"/>
          <p:nvPr/>
        </p:nvPicPr>
        <p:blipFill rotWithShape="1">
          <a:blip r:embed="rId5">
            <a:alphaModFix/>
          </a:blip>
          <a:srcRect b="0" l="0" r="0" t="0"/>
          <a:stretch/>
        </p:blipFill>
        <p:spPr>
          <a:xfrm>
            <a:off x="984470" y="1922572"/>
            <a:ext cx="7793770" cy="40917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2"/>
          <p:cNvSpPr/>
          <p:nvPr/>
        </p:nvSpPr>
        <p:spPr>
          <a:xfrm>
            <a:off x="11473" y="-9274"/>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nvGrpSpPr>
          <p:cNvPr id="323" name="Google Shape;323;p12"/>
          <p:cNvGrpSpPr/>
          <p:nvPr/>
        </p:nvGrpSpPr>
        <p:grpSpPr>
          <a:xfrm>
            <a:off x="454747" y="764514"/>
            <a:ext cx="5325079" cy="5081975"/>
            <a:chOff x="454747" y="764514"/>
            <a:chExt cx="5325079" cy="5081975"/>
          </a:xfrm>
        </p:grpSpPr>
        <p:sp>
          <p:nvSpPr>
            <p:cNvPr id="324" name="Google Shape;324;p12"/>
            <p:cNvSpPr/>
            <p:nvPr/>
          </p:nvSpPr>
          <p:spPr>
            <a:xfrm flipH="1">
              <a:off x="743803" y="1124162"/>
              <a:ext cx="4691485" cy="4342182"/>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325" name="Google Shape;325;p12"/>
            <p:cNvSpPr/>
            <p:nvPr/>
          </p:nvSpPr>
          <p:spPr>
            <a:xfrm flipH="1">
              <a:off x="864592" y="1290468"/>
              <a:ext cx="4389795" cy="4074679"/>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326" name="Google Shape;326;p12"/>
            <p:cNvSpPr/>
            <p:nvPr/>
          </p:nvSpPr>
          <p:spPr>
            <a:xfrm flipH="1" rot="-300000">
              <a:off x="648839" y="970769"/>
              <a:ext cx="4936895" cy="4669465"/>
            </a:xfrm>
            <a:custGeom>
              <a:rect b="b" l="l" r="r" t="t"/>
              <a:pathLst>
                <a:path extrusionOk="0" h="3634591" w="3810827">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grpSp>
      <p:sp>
        <p:nvSpPr>
          <p:cNvPr id="327" name="Google Shape;327;p12"/>
          <p:cNvSpPr txBox="1"/>
          <p:nvPr>
            <p:ph type="title"/>
          </p:nvPr>
        </p:nvSpPr>
        <p:spPr>
          <a:xfrm>
            <a:off x="1061375" y="1694825"/>
            <a:ext cx="3828600" cy="2934000"/>
          </a:xfrm>
          <a:prstGeom prst="rect">
            <a:avLst/>
          </a:prstGeom>
          <a:noFill/>
          <a:ln>
            <a:noFill/>
          </a:ln>
        </p:spPr>
        <p:txBody>
          <a:bodyPr anchorCtr="0" anchor="ctr" bIns="91425" lIns="109725" spcFirstLastPara="1" rIns="109725" wrap="square" tIns="109725">
            <a:normAutofit/>
          </a:bodyPr>
          <a:lstStyle/>
          <a:p>
            <a:pPr indent="0" lvl="0" marL="0" rtl="0" algn="ctr">
              <a:lnSpc>
                <a:spcPct val="130000"/>
              </a:lnSpc>
              <a:spcBef>
                <a:spcPts val="0"/>
              </a:spcBef>
              <a:spcAft>
                <a:spcPts val="0"/>
              </a:spcAft>
              <a:buClr>
                <a:srgbClr val="3F3F3F"/>
              </a:buClr>
              <a:buSzPts val="3200"/>
              <a:buFont typeface="Comfortaa"/>
              <a:buNone/>
            </a:pPr>
            <a:r>
              <a:rPr lang="en-US" sz="3600"/>
              <a:t>Future Improvements</a:t>
            </a:r>
            <a:endParaRPr sz="3600"/>
          </a:p>
        </p:txBody>
      </p:sp>
      <p:sp>
        <p:nvSpPr>
          <p:cNvPr id="328" name="Google Shape;328;p12"/>
          <p:cNvSpPr txBox="1"/>
          <p:nvPr>
            <p:ph idx="1" type="body"/>
          </p:nvPr>
        </p:nvSpPr>
        <p:spPr>
          <a:xfrm>
            <a:off x="6241875" y="1105300"/>
            <a:ext cx="4941300" cy="4814700"/>
          </a:xfrm>
          <a:prstGeom prst="rect">
            <a:avLst/>
          </a:prstGeom>
          <a:noFill/>
          <a:ln>
            <a:noFill/>
          </a:ln>
        </p:spPr>
        <p:txBody>
          <a:bodyPr anchorCtr="0" anchor="ctr" bIns="91425" lIns="109725" spcFirstLastPara="1" rIns="109725" wrap="square" tIns="109725">
            <a:normAutofit/>
          </a:bodyPr>
          <a:lstStyle/>
          <a:p>
            <a:pPr indent="-285750" lvl="0" marL="285750" rtl="0" algn="l">
              <a:lnSpc>
                <a:spcPct val="140000"/>
              </a:lnSpc>
              <a:spcBef>
                <a:spcPts val="0"/>
              </a:spcBef>
              <a:spcAft>
                <a:spcPts val="0"/>
              </a:spcAft>
              <a:buClr>
                <a:srgbClr val="3F3F3F"/>
              </a:buClr>
              <a:buSzPts val="2300"/>
              <a:buFont typeface="Comfortaa Medium"/>
              <a:buChar char="•"/>
            </a:pPr>
            <a:r>
              <a:rPr lang="en-US" sz="2300">
                <a:latin typeface="Comfortaa Medium"/>
                <a:ea typeface="Comfortaa Medium"/>
                <a:cs typeface="Comfortaa Medium"/>
                <a:sym typeface="Comfortaa Medium"/>
              </a:rPr>
              <a:t>Using facial features as an additional factor</a:t>
            </a:r>
            <a:endParaRPr sz="2300">
              <a:latin typeface="Comfortaa Medium"/>
              <a:ea typeface="Comfortaa Medium"/>
              <a:cs typeface="Comfortaa Medium"/>
              <a:sym typeface="Comfortaa Medium"/>
            </a:endParaRPr>
          </a:p>
          <a:p>
            <a:pPr indent="-285750" lvl="0" marL="285750" rtl="0" algn="l">
              <a:lnSpc>
                <a:spcPct val="140000"/>
              </a:lnSpc>
              <a:spcBef>
                <a:spcPts val="930"/>
              </a:spcBef>
              <a:spcAft>
                <a:spcPts val="0"/>
              </a:spcAft>
              <a:buClr>
                <a:srgbClr val="3F3F3F"/>
              </a:buClr>
              <a:buSzPts val="2300"/>
              <a:buFont typeface="Comfortaa Medium"/>
              <a:buChar char="•"/>
            </a:pPr>
            <a:r>
              <a:rPr lang="en-US" sz="2300">
                <a:latin typeface="Comfortaa Medium"/>
                <a:ea typeface="Comfortaa Medium"/>
                <a:cs typeface="Comfortaa Medium"/>
                <a:sym typeface="Comfortaa Medium"/>
              </a:rPr>
              <a:t>Localized medical help</a:t>
            </a:r>
            <a:endParaRPr sz="2300">
              <a:latin typeface="Comfortaa Medium"/>
              <a:ea typeface="Comfortaa Medium"/>
              <a:cs typeface="Comfortaa Medium"/>
              <a:sym typeface="Comfortaa Medium"/>
            </a:endParaRPr>
          </a:p>
          <a:p>
            <a:pPr indent="-285750" lvl="0" marL="285750" rtl="0" algn="l">
              <a:lnSpc>
                <a:spcPct val="140000"/>
              </a:lnSpc>
              <a:spcBef>
                <a:spcPts val="930"/>
              </a:spcBef>
              <a:spcAft>
                <a:spcPts val="0"/>
              </a:spcAft>
              <a:buClr>
                <a:srgbClr val="3F3F3F"/>
              </a:buClr>
              <a:buSzPts val="2300"/>
              <a:buFont typeface="Comfortaa Medium"/>
              <a:buChar char="•"/>
            </a:pPr>
            <a:r>
              <a:rPr lang="en-US" sz="2300">
                <a:latin typeface="Comfortaa Medium"/>
                <a:ea typeface="Comfortaa Medium"/>
                <a:cs typeface="Comfortaa Medium"/>
                <a:sym typeface="Comfortaa Medium"/>
              </a:rPr>
              <a:t>Mental Health tracking and resources</a:t>
            </a:r>
            <a:endParaRPr sz="2300">
              <a:latin typeface="Comfortaa Medium"/>
              <a:ea typeface="Comfortaa Medium"/>
              <a:cs typeface="Comfortaa Medium"/>
              <a:sym typeface="Comfortaa Medium"/>
            </a:endParaRPr>
          </a:p>
          <a:p>
            <a:pPr indent="-285750" lvl="0" marL="285750" rtl="0" algn="l">
              <a:lnSpc>
                <a:spcPct val="140000"/>
              </a:lnSpc>
              <a:spcBef>
                <a:spcPts val="930"/>
              </a:spcBef>
              <a:spcAft>
                <a:spcPts val="0"/>
              </a:spcAft>
              <a:buClr>
                <a:srgbClr val="3F3F3F"/>
              </a:buClr>
              <a:buSzPts val="2300"/>
              <a:buFont typeface="Comfortaa Medium"/>
              <a:buChar char="•"/>
            </a:pPr>
            <a:r>
              <a:rPr lang="en-US" sz="2300">
                <a:latin typeface="Comfortaa Medium"/>
                <a:ea typeface="Comfortaa Medium"/>
                <a:cs typeface="Comfortaa Medium"/>
                <a:sym typeface="Comfortaa Medium"/>
              </a:rPr>
              <a:t>Recognizing other common diseases that accompany Parkinson's (e.g., dementia)</a:t>
            </a:r>
            <a:endParaRPr sz="2300">
              <a:latin typeface="Comfortaa Medium"/>
              <a:ea typeface="Comfortaa Medium"/>
              <a:cs typeface="Comfortaa Medium"/>
              <a:sym typeface="Comfortaa Medium"/>
            </a:endParaRPr>
          </a:p>
        </p:txBody>
      </p:sp>
      <p:pic>
        <p:nvPicPr>
          <p:cNvPr id="329" name="Google Shape;329;p12"/>
          <p:cNvPicPr preferRelativeResize="0"/>
          <p:nvPr/>
        </p:nvPicPr>
        <p:blipFill rotWithShape="1">
          <a:blip r:embed="rId3">
            <a:alphaModFix/>
          </a:blip>
          <a:srcRect b="45390" l="37424" r="29681" t="34752"/>
          <a:stretch/>
        </p:blipFill>
        <p:spPr>
          <a:xfrm>
            <a:off x="7472466" y="-1029377"/>
            <a:ext cx="5135739" cy="1887148"/>
          </a:xfrm>
          <a:prstGeom prst="rect">
            <a:avLst/>
          </a:prstGeom>
          <a:noFill/>
          <a:ln>
            <a:noFill/>
          </a:ln>
        </p:spPr>
      </p:pic>
      <p:pic>
        <p:nvPicPr>
          <p:cNvPr id="330" name="Google Shape;330;p12"/>
          <p:cNvPicPr preferRelativeResize="0"/>
          <p:nvPr/>
        </p:nvPicPr>
        <p:blipFill rotWithShape="1">
          <a:blip r:embed="rId4">
            <a:alphaModFix/>
          </a:blip>
          <a:srcRect b="37447" l="0" r="6678" t="43688"/>
          <a:stretch/>
        </p:blipFill>
        <p:spPr>
          <a:xfrm flipH="1" rot="10800000">
            <a:off x="7862105" y="5638800"/>
            <a:ext cx="4941196" cy="16824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3"/>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337" name="Google Shape;337;p13"/>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38" name="Google Shape;338;p13"/>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39" name="Google Shape;339;p13"/>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40" name="Google Shape;340;p13"/>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341" name="Google Shape;341;p13"/>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42" name="Google Shape;342;p13"/>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43" name="Google Shape;343;p13"/>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44" name="Google Shape;344;p13"/>
          <p:cNvSpPr/>
          <p:nvPr/>
        </p:nvSpPr>
        <p:spPr>
          <a:xfrm>
            <a:off x="305"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nvGrpSpPr>
          <p:cNvPr id="345" name="Google Shape;345;p13"/>
          <p:cNvGrpSpPr/>
          <p:nvPr/>
        </p:nvGrpSpPr>
        <p:grpSpPr>
          <a:xfrm>
            <a:off x="547626" y="0"/>
            <a:ext cx="10678291" cy="6858000"/>
            <a:chOff x="547626" y="0"/>
            <a:chExt cx="10678291" cy="6858000"/>
          </a:xfrm>
        </p:grpSpPr>
        <p:sp>
          <p:nvSpPr>
            <p:cNvPr id="346" name="Google Shape;346;p13"/>
            <p:cNvSpPr/>
            <p:nvPr/>
          </p:nvSpPr>
          <p:spPr>
            <a:xfrm flipH="1">
              <a:off x="966083" y="0"/>
              <a:ext cx="9841377" cy="6858000"/>
            </a:xfrm>
            <a:custGeom>
              <a:rect b="b" l="l" r="r" t="t"/>
              <a:pathLst>
                <a:path extrusionOk="0" h="6858000" w="9841377">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347" name="Google Shape;347;p13"/>
            <p:cNvSpPr/>
            <p:nvPr/>
          </p:nvSpPr>
          <p:spPr>
            <a:xfrm flipH="1">
              <a:off x="547626"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48" name="Google Shape;348;p13"/>
            <p:cNvSpPr/>
            <p:nvPr/>
          </p:nvSpPr>
          <p:spPr>
            <a:xfrm flipH="1">
              <a:off x="76092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49" name="Google Shape;349;p13"/>
            <p:cNvSpPr/>
            <p:nvPr/>
          </p:nvSpPr>
          <p:spPr>
            <a:xfrm flipH="1">
              <a:off x="1267246"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50" name="Google Shape;350;p13"/>
            <p:cNvSpPr/>
            <p:nvPr/>
          </p:nvSpPr>
          <p:spPr>
            <a:xfrm>
              <a:off x="8696194"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51" name="Google Shape;351;p13"/>
            <p:cNvSpPr/>
            <p:nvPr/>
          </p:nvSpPr>
          <p:spPr>
            <a:xfrm>
              <a:off x="8476187"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352" name="Google Shape;352;p13"/>
            <p:cNvSpPr/>
            <p:nvPr/>
          </p:nvSpPr>
          <p:spPr>
            <a:xfrm>
              <a:off x="8244946"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sp>
        <p:nvSpPr>
          <p:cNvPr id="353" name="Google Shape;353;p13"/>
          <p:cNvSpPr txBox="1"/>
          <p:nvPr>
            <p:ph type="title"/>
          </p:nvPr>
        </p:nvSpPr>
        <p:spPr>
          <a:xfrm>
            <a:off x="2190750" y="1346268"/>
            <a:ext cx="7810500" cy="3125338"/>
          </a:xfrm>
          <a:prstGeom prst="rect">
            <a:avLst/>
          </a:prstGeom>
          <a:noFill/>
          <a:ln>
            <a:noFill/>
          </a:ln>
        </p:spPr>
        <p:txBody>
          <a:bodyPr anchorCtr="0" anchor="ctr" bIns="91425" lIns="109725" spcFirstLastPara="1" rIns="109725" wrap="square" tIns="109725">
            <a:normAutofit/>
          </a:bodyPr>
          <a:lstStyle/>
          <a:p>
            <a:pPr indent="0" lvl="0" marL="0" rtl="0" algn="ctr">
              <a:lnSpc>
                <a:spcPct val="120000"/>
              </a:lnSpc>
              <a:spcBef>
                <a:spcPts val="0"/>
              </a:spcBef>
              <a:spcAft>
                <a:spcPts val="0"/>
              </a:spcAft>
              <a:buClr>
                <a:srgbClr val="262626"/>
              </a:buClr>
              <a:buSzPts val="7200"/>
              <a:buFont typeface="Comfortaa"/>
              <a:buNone/>
            </a:pPr>
            <a:r>
              <a:rPr lang="en-US" sz="7200">
                <a:solidFill>
                  <a:srgbClr val="262626"/>
                </a:solidFill>
              </a:rPr>
              <a:t>Thank you!</a:t>
            </a:r>
            <a:endParaRPr/>
          </a:p>
        </p:txBody>
      </p:sp>
      <p:pic>
        <p:nvPicPr>
          <p:cNvPr id="354" name="Google Shape;354;p13"/>
          <p:cNvPicPr preferRelativeResize="0"/>
          <p:nvPr/>
        </p:nvPicPr>
        <p:blipFill rotWithShape="1">
          <a:blip r:embed="rId3">
            <a:alphaModFix/>
          </a:blip>
          <a:srcRect b="44434" l="39621" r="31386" t="42399"/>
          <a:stretch/>
        </p:blipFill>
        <p:spPr>
          <a:xfrm>
            <a:off x="-416204" y="5136204"/>
            <a:ext cx="3579006" cy="2400576"/>
          </a:xfrm>
          <a:prstGeom prst="rect">
            <a:avLst/>
          </a:prstGeom>
          <a:noFill/>
          <a:ln>
            <a:noFill/>
          </a:ln>
        </p:spPr>
      </p:pic>
      <p:pic>
        <p:nvPicPr>
          <p:cNvPr id="355" name="Google Shape;355;p13"/>
          <p:cNvPicPr preferRelativeResize="0"/>
          <p:nvPr/>
        </p:nvPicPr>
        <p:blipFill rotWithShape="1">
          <a:blip r:embed="rId4">
            <a:alphaModFix/>
          </a:blip>
          <a:srcRect b="42410" l="31842" r="38636" t="45815"/>
          <a:stretch/>
        </p:blipFill>
        <p:spPr>
          <a:xfrm flipH="1">
            <a:off x="-416204" y="-375956"/>
            <a:ext cx="4310979" cy="2539435"/>
          </a:xfrm>
          <a:prstGeom prst="rect">
            <a:avLst/>
          </a:prstGeom>
          <a:noFill/>
          <a:ln>
            <a:noFill/>
          </a:ln>
        </p:spPr>
      </p:pic>
      <p:pic>
        <p:nvPicPr>
          <p:cNvPr id="356" name="Google Shape;356;p13"/>
          <p:cNvPicPr preferRelativeResize="0"/>
          <p:nvPr/>
        </p:nvPicPr>
        <p:blipFill rotWithShape="1">
          <a:blip r:embed="rId5">
            <a:alphaModFix/>
          </a:blip>
          <a:srcRect b="45390" l="37424" r="29681" t="34752"/>
          <a:stretch/>
        </p:blipFill>
        <p:spPr>
          <a:xfrm>
            <a:off x="7472466" y="-1029377"/>
            <a:ext cx="5135739" cy="1887148"/>
          </a:xfrm>
          <a:prstGeom prst="rect">
            <a:avLst/>
          </a:prstGeom>
          <a:noFill/>
          <a:ln>
            <a:noFill/>
          </a:ln>
        </p:spPr>
      </p:pic>
      <p:pic>
        <p:nvPicPr>
          <p:cNvPr id="357" name="Google Shape;357;p13"/>
          <p:cNvPicPr preferRelativeResize="0"/>
          <p:nvPr/>
        </p:nvPicPr>
        <p:blipFill rotWithShape="1">
          <a:blip r:embed="rId6">
            <a:alphaModFix/>
          </a:blip>
          <a:srcRect b="37447" l="0" r="6678" t="43688"/>
          <a:stretch/>
        </p:blipFill>
        <p:spPr>
          <a:xfrm flipH="1" rot="10800000">
            <a:off x="7862105" y="5638800"/>
            <a:ext cx="4941196" cy="16824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
          <p:cNvPicPr preferRelativeResize="0"/>
          <p:nvPr/>
        </p:nvPicPr>
        <p:blipFill rotWithShape="1">
          <a:blip r:embed="rId3">
            <a:alphaModFix/>
          </a:blip>
          <a:srcRect b="44434" l="39621" r="31386" t="42399"/>
          <a:stretch/>
        </p:blipFill>
        <p:spPr>
          <a:xfrm>
            <a:off x="-416204" y="5136204"/>
            <a:ext cx="3579006" cy="2400576"/>
          </a:xfrm>
          <a:prstGeom prst="rect">
            <a:avLst/>
          </a:prstGeom>
          <a:noFill/>
          <a:ln>
            <a:noFill/>
          </a:ln>
        </p:spPr>
      </p:pic>
      <p:pic>
        <p:nvPicPr>
          <p:cNvPr id="124" name="Google Shape;124;p2"/>
          <p:cNvPicPr preferRelativeResize="0"/>
          <p:nvPr/>
        </p:nvPicPr>
        <p:blipFill rotWithShape="1">
          <a:blip r:embed="rId4">
            <a:alphaModFix/>
          </a:blip>
          <a:srcRect b="37447" l="0" r="6678" t="43688"/>
          <a:stretch/>
        </p:blipFill>
        <p:spPr>
          <a:xfrm flipH="1" rot="10800000">
            <a:off x="7862105" y="5638800"/>
            <a:ext cx="4941196" cy="1682415"/>
          </a:xfrm>
          <a:prstGeom prst="rect">
            <a:avLst/>
          </a:prstGeom>
          <a:noFill/>
          <a:ln>
            <a:noFill/>
          </a:ln>
        </p:spPr>
      </p:pic>
      <p:pic>
        <p:nvPicPr>
          <p:cNvPr descr="Prime Video: Hanna - Season 2" id="125" name="Google Shape;125;p2"/>
          <p:cNvPicPr preferRelativeResize="0"/>
          <p:nvPr/>
        </p:nvPicPr>
        <p:blipFill rotWithShape="1">
          <a:blip r:embed="rId5">
            <a:alphaModFix/>
          </a:blip>
          <a:srcRect b="0" l="0" r="0" t="0"/>
          <a:stretch/>
        </p:blipFill>
        <p:spPr>
          <a:xfrm>
            <a:off x="2202473" y="368235"/>
            <a:ext cx="7787054" cy="1697334"/>
          </a:xfrm>
          <a:prstGeom prst="rect">
            <a:avLst/>
          </a:prstGeom>
          <a:noFill/>
          <a:ln>
            <a:noFill/>
          </a:ln>
        </p:spPr>
      </p:pic>
      <p:sp>
        <p:nvSpPr>
          <p:cNvPr id="126" name="Google Shape;126;p2"/>
          <p:cNvSpPr txBox="1"/>
          <p:nvPr/>
        </p:nvSpPr>
        <p:spPr>
          <a:xfrm>
            <a:off x="2196840" y="4309849"/>
            <a:ext cx="1594340" cy="172354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96DE"/>
                </a:solidFill>
                <a:latin typeface="Comfortaa"/>
                <a:ea typeface="Comfortaa"/>
                <a:cs typeface="Comfortaa"/>
                <a:sym typeface="Comfortaa"/>
              </a:rPr>
              <a:t>H</a:t>
            </a:r>
            <a:r>
              <a:rPr b="1" i="0" lang="en-US" sz="2100" u="none" cap="none" strike="noStrike">
                <a:solidFill>
                  <a:schemeClr val="dk1"/>
                </a:solidFill>
                <a:latin typeface="Comfortaa"/>
                <a:ea typeface="Comfortaa"/>
                <a:cs typeface="Comfortaa"/>
                <a:sym typeface="Comfortaa"/>
              </a:rPr>
              <a:t>assan Mushtaq</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a:ea typeface="Comfortaa"/>
                <a:cs typeface="Comfortaa"/>
                <a:sym typeface="Comfortaa"/>
              </a:rPr>
              <a:t>Sophomore, Ohio Wesleyan University</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8570189" y="4309849"/>
            <a:ext cx="1594340" cy="11541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96DE"/>
                </a:solidFill>
                <a:latin typeface="Comfortaa"/>
                <a:ea typeface="Comfortaa"/>
                <a:cs typeface="Comfortaa"/>
                <a:sym typeface="Comfortaa"/>
              </a:rPr>
              <a:t>A</a:t>
            </a:r>
            <a:r>
              <a:rPr b="1" i="0" lang="en-US" sz="2100" u="none" cap="none" strike="noStrike">
                <a:solidFill>
                  <a:schemeClr val="dk1"/>
                </a:solidFill>
                <a:latin typeface="Comfortaa"/>
                <a:ea typeface="Comfortaa"/>
                <a:cs typeface="Comfortaa"/>
                <a:sym typeface="Comfortaa"/>
              </a:rPr>
              <a:t>llie Kam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a:ea typeface="Comfortaa"/>
                <a:cs typeface="Comfortaa"/>
                <a:sym typeface="Comfortaa"/>
              </a:rPr>
              <a:t>Junior, Great Neck South High School</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5385518" y="4309849"/>
            <a:ext cx="1594340" cy="9848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96DE"/>
                </a:solidFill>
                <a:latin typeface="Comfortaa"/>
                <a:ea typeface="Comfortaa"/>
                <a:cs typeface="Comfortaa"/>
                <a:sym typeface="Comfortaa"/>
              </a:rPr>
              <a:t>N</a:t>
            </a:r>
            <a:r>
              <a:rPr b="1" i="0" lang="en-US" sz="2100" u="none" cap="none" strike="noStrike">
                <a:solidFill>
                  <a:schemeClr val="dk1"/>
                </a:solidFill>
                <a:latin typeface="Comfortaa"/>
                <a:ea typeface="Comfortaa"/>
                <a:cs typeface="Comfortaa"/>
                <a:sym typeface="Comfortaa"/>
              </a:rPr>
              <a:t>isarg Parikh</a:t>
            </a:r>
            <a:endParaRPr b="0" i="0" sz="16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a:ea typeface="Comfortaa"/>
                <a:cs typeface="Comfortaa"/>
                <a:sym typeface="Comfortaa"/>
              </a:rPr>
              <a:t>Mentor</a:t>
            </a:r>
            <a:endParaRPr b="0" i="0" sz="1400" u="none" cap="none" strike="noStrike">
              <a:solidFill>
                <a:srgbClr val="000000"/>
              </a:solidFill>
              <a:latin typeface="Arial"/>
              <a:ea typeface="Arial"/>
              <a:cs typeface="Arial"/>
              <a:sym typeface="Arial"/>
            </a:endParaRPr>
          </a:p>
        </p:txBody>
      </p:sp>
      <p:sp>
        <p:nvSpPr>
          <p:cNvPr id="129" name="Google Shape;129;p2"/>
          <p:cNvSpPr txBox="1"/>
          <p:nvPr/>
        </p:nvSpPr>
        <p:spPr>
          <a:xfrm>
            <a:off x="6979857" y="4309849"/>
            <a:ext cx="1594340"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96DE"/>
                </a:solidFill>
                <a:latin typeface="Comfortaa"/>
                <a:ea typeface="Comfortaa"/>
                <a:cs typeface="Comfortaa"/>
                <a:sym typeface="Comfortaa"/>
              </a:rPr>
              <a:t>N</a:t>
            </a:r>
            <a:r>
              <a:rPr b="1" i="0" lang="en-US" sz="2100" u="none" cap="none" strike="noStrike">
                <a:solidFill>
                  <a:schemeClr val="dk1"/>
                </a:solidFill>
                <a:latin typeface="Comfortaa"/>
                <a:ea typeface="Comfortaa"/>
                <a:cs typeface="Comfortaa"/>
                <a:sym typeface="Comfortaa"/>
              </a:rPr>
              <a:t>ishil Rally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a:ea typeface="Comfortaa"/>
                <a:cs typeface="Comfortaa"/>
                <a:sym typeface="Comfortaa"/>
              </a:rPr>
              <a:t>Senior, Green Hope High School </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3777599" y="4309849"/>
            <a:ext cx="1594340" cy="18004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96DE"/>
                </a:solidFill>
                <a:latin typeface="Comfortaa"/>
                <a:ea typeface="Comfortaa"/>
                <a:cs typeface="Comfortaa"/>
                <a:sym typeface="Comfortaa"/>
              </a:rPr>
              <a:t>A</a:t>
            </a:r>
            <a:r>
              <a:rPr b="1" i="0" lang="en-US" sz="2100" u="none" cap="none" strike="noStrike">
                <a:solidFill>
                  <a:schemeClr val="dk1"/>
                </a:solidFill>
                <a:latin typeface="Comfortaa"/>
                <a:ea typeface="Comfortaa"/>
                <a:cs typeface="Comfortaa"/>
                <a:sym typeface="Comfortaa"/>
              </a:rPr>
              <a:t>adarsha Gopala Reddy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a:ea typeface="Comfortaa"/>
                <a:cs typeface="Comfortaa"/>
                <a:sym typeface="Comfortaa"/>
              </a:rPr>
              <a:t>Senior, Ohio Wesleyan University</a:t>
            </a:r>
            <a:endParaRPr b="0" i="0" sz="1400" u="none" cap="none" strike="noStrike">
              <a:solidFill>
                <a:srgbClr val="000000"/>
              </a:solidFill>
              <a:latin typeface="Arial"/>
              <a:ea typeface="Arial"/>
              <a:cs typeface="Arial"/>
              <a:sym typeface="Arial"/>
            </a:endParaRPr>
          </a:p>
        </p:txBody>
      </p:sp>
      <p:grpSp>
        <p:nvGrpSpPr>
          <p:cNvPr id="131" name="Google Shape;131;p2"/>
          <p:cNvGrpSpPr/>
          <p:nvPr/>
        </p:nvGrpSpPr>
        <p:grpSpPr>
          <a:xfrm>
            <a:off x="2168606" y="2188494"/>
            <a:ext cx="1481501" cy="1906877"/>
            <a:chOff x="3124577" y="0"/>
            <a:chExt cx="4389519" cy="2916937"/>
          </a:xfrm>
        </p:grpSpPr>
        <p:sp>
          <p:nvSpPr>
            <p:cNvPr id="132" name="Google Shape;132;p2"/>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blipFill rotWithShape="1">
              <a:blip r:embed="rId6">
                <a:alphaModFix/>
              </a:blip>
              <a:tile algn="ctr" flip="none" tx="50800" sx="25000" ty="82550" sy="25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33" name="Google Shape;133;p2"/>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blipFill rotWithShape="1">
              <a:blip r:embed="rId6">
                <a:alphaModFix/>
              </a:blip>
              <a:tile algn="ctr" flip="none" tx="50800" sx="25000" ty="82550" sy="25000"/>
            </a:blip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34" name="Google Shape;134;p2"/>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blipFill rotWithShape="1">
              <a:blip r:embed="rId6">
                <a:alphaModFix/>
              </a:blip>
              <a:tile algn="ctr" flip="none" tx="50800" sx="25000" ty="82550" sy="25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35" name="Google Shape;135;p2"/>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blipFill rotWithShape="1">
              <a:blip r:embed="rId6">
                <a:alphaModFix/>
              </a:blip>
              <a:tile algn="ctr" flip="none" tx="50800" sx="25000" ty="82550" sy="25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grpSp>
        <p:nvGrpSpPr>
          <p:cNvPr id="136" name="Google Shape;136;p2"/>
          <p:cNvGrpSpPr/>
          <p:nvPr/>
        </p:nvGrpSpPr>
        <p:grpSpPr>
          <a:xfrm>
            <a:off x="8541930" y="2188494"/>
            <a:ext cx="1481463" cy="1906802"/>
            <a:chOff x="3124577" y="0"/>
            <a:chExt cx="4389519" cy="2916937"/>
          </a:xfrm>
        </p:grpSpPr>
        <p:sp>
          <p:nvSpPr>
            <p:cNvPr id="137" name="Google Shape;137;p2"/>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blipFill rotWithShape="1">
              <a:blip r:embed="rId7">
                <a:alphaModFix/>
              </a:blip>
              <a:tile algn="tl" flip="none" tx="-1047750" sx="45000" ty="-755650" sy="45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38" name="Google Shape;138;p2"/>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blipFill rotWithShape="1">
              <a:blip r:embed="rId7">
                <a:alphaModFix/>
              </a:blip>
              <a:tile algn="tl" flip="none" tx="-1047750" sx="45000" ty="-755650" sy="45000"/>
            </a:blip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39" name="Google Shape;139;p2"/>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blipFill rotWithShape="1">
              <a:blip r:embed="rId7">
                <a:alphaModFix/>
              </a:blip>
              <a:tile algn="tl" flip="none" tx="-1047750" sx="45000" ty="-755650" sy="45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40" name="Google Shape;140;p2"/>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blipFill rotWithShape="1">
              <a:blip r:embed="rId7">
                <a:alphaModFix/>
              </a:blip>
              <a:tile algn="tl" flip="none" tx="-1047750" sx="45000" ty="-755650" sy="45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grpSp>
        <p:nvGrpSpPr>
          <p:cNvPr id="141" name="Google Shape;141;p2"/>
          <p:cNvGrpSpPr/>
          <p:nvPr/>
        </p:nvGrpSpPr>
        <p:grpSpPr>
          <a:xfrm>
            <a:off x="5357286" y="2188494"/>
            <a:ext cx="1481501" cy="1906877"/>
            <a:chOff x="3124577" y="0"/>
            <a:chExt cx="4389519" cy="2916937"/>
          </a:xfrm>
        </p:grpSpPr>
        <p:sp>
          <p:nvSpPr>
            <p:cNvPr id="142" name="Google Shape;142;p2"/>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blipFill rotWithShape="1">
              <a:blip r:embed="rId8">
                <a:alphaModFix/>
              </a:blip>
              <a:tile algn="tl" flip="none" tx="-25400" sx="40000" ty="-298450" sy="4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43" name="Google Shape;143;p2"/>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blipFill rotWithShape="1">
              <a:blip r:embed="rId8">
                <a:alphaModFix/>
              </a:blip>
              <a:tile algn="tl" flip="none" tx="-25400" sx="40000" ty="-298450" sy="40000"/>
            </a:blip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44" name="Google Shape;144;p2"/>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blipFill rotWithShape="1">
              <a:blip r:embed="rId8">
                <a:alphaModFix/>
              </a:blip>
              <a:tile algn="tl" flip="none" tx="-25400" sx="40000" ty="-298450" sy="40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45" name="Google Shape;145;p2"/>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blipFill rotWithShape="1">
              <a:blip r:embed="rId8">
                <a:alphaModFix/>
              </a:blip>
              <a:tile algn="tl" flip="none" tx="-25400" sx="40000" ty="-298450" sy="40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grpSp>
        <p:nvGrpSpPr>
          <p:cNvPr id="146" name="Google Shape;146;p2"/>
          <p:cNvGrpSpPr/>
          <p:nvPr/>
        </p:nvGrpSpPr>
        <p:grpSpPr>
          <a:xfrm>
            <a:off x="3749366" y="2188494"/>
            <a:ext cx="1481501" cy="1906877"/>
            <a:chOff x="3124577" y="0"/>
            <a:chExt cx="4389519" cy="2916937"/>
          </a:xfrm>
        </p:grpSpPr>
        <p:sp>
          <p:nvSpPr>
            <p:cNvPr id="147" name="Google Shape;147;p2"/>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blipFill rotWithShape="1">
              <a:blip r:embed="rId9">
                <a:alphaModFix/>
              </a:blip>
              <a:tile algn="tl" flip="none" tx="-539750" sx="8000" ty="-234950" sy="8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48" name="Google Shape;148;p2"/>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blipFill rotWithShape="1">
              <a:blip r:embed="rId9">
                <a:alphaModFix/>
              </a:blip>
              <a:tile algn="tl" flip="none" tx="-539750" sx="8000" ty="-234950" sy="8000"/>
            </a:blip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49" name="Google Shape;149;p2"/>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blipFill rotWithShape="1">
              <a:blip r:embed="rId9">
                <a:alphaModFix/>
              </a:blip>
              <a:tile algn="tl" flip="none" tx="-539750" sx="8000" ty="-234950" sy="8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50" name="Google Shape;150;p2"/>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blipFill rotWithShape="1">
              <a:blip r:embed="rId9">
                <a:alphaModFix/>
              </a:blip>
              <a:tile algn="tl" flip="none" tx="-539750" sx="8000" ty="-234950" sy="8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grpSp>
        <p:nvGrpSpPr>
          <p:cNvPr id="151" name="Google Shape;151;p2"/>
          <p:cNvGrpSpPr/>
          <p:nvPr/>
        </p:nvGrpSpPr>
        <p:grpSpPr>
          <a:xfrm>
            <a:off x="6921680" y="2188494"/>
            <a:ext cx="1481463" cy="1906803"/>
            <a:chOff x="3124577" y="0"/>
            <a:chExt cx="4389519" cy="2916937"/>
          </a:xfrm>
        </p:grpSpPr>
        <p:sp>
          <p:nvSpPr>
            <p:cNvPr id="152" name="Google Shape;152;p2"/>
            <p:cNvSpPr/>
            <p:nvPr/>
          </p:nvSpPr>
          <p:spPr>
            <a:xfrm>
              <a:off x="3320637" y="0"/>
              <a:ext cx="4013331" cy="2742133"/>
            </a:xfrm>
            <a:custGeom>
              <a:rect b="b" l="l" r="r" t="t"/>
              <a:pathLst>
                <a:path extrusionOk="0" h="2742133" w="4013331">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blipFill rotWithShape="1">
              <a:blip r:embed="rId10">
                <a:alphaModFix/>
              </a:blip>
              <a:tile algn="ctr" flip="none" tx="-152400" sx="40000" ty="88900" sy="4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53" name="Google Shape;153;p2"/>
            <p:cNvSpPr/>
            <p:nvPr/>
          </p:nvSpPr>
          <p:spPr>
            <a:xfrm>
              <a:off x="3566319" y="0"/>
              <a:ext cx="3401415" cy="2440484"/>
            </a:xfrm>
            <a:custGeom>
              <a:rect b="b" l="l" r="r" t="t"/>
              <a:pathLst>
                <a:path extrusionOk="0" h="2440484" w="3401415">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blipFill rotWithShape="1">
              <a:blip r:embed="rId10">
                <a:alphaModFix/>
              </a:blip>
              <a:tile algn="ctr" flip="none" tx="-152400" sx="40000" ty="88900" sy="40000"/>
            </a:blipFill>
            <a:ln cap="flat" cmpd="sng" w="15875">
              <a:solidFill>
                <a:srgbClr val="D5DD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54" name="Google Shape;154;p2"/>
            <p:cNvSpPr/>
            <p:nvPr/>
          </p:nvSpPr>
          <p:spPr>
            <a:xfrm>
              <a:off x="3232490" y="0"/>
              <a:ext cx="4164597" cy="2817185"/>
            </a:xfrm>
            <a:custGeom>
              <a:rect b="b" l="l" r="r" t="t"/>
              <a:pathLst>
                <a:path extrusionOk="0" h="2806419" w="4130517">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blipFill rotWithShape="1">
              <a:blip r:embed="rId10">
                <a:alphaModFix/>
              </a:blip>
              <a:tile algn="ctr" flip="none" tx="-152400" sx="40000" ty="88900" sy="40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55" name="Google Shape;155;p2"/>
            <p:cNvSpPr/>
            <p:nvPr/>
          </p:nvSpPr>
          <p:spPr>
            <a:xfrm>
              <a:off x="3124577" y="0"/>
              <a:ext cx="4389519" cy="2916937"/>
            </a:xfrm>
            <a:custGeom>
              <a:rect b="b" l="l" r="r" t="t"/>
              <a:pathLst>
                <a:path extrusionOk="0" h="2916937" w="4389519">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blipFill rotWithShape="1">
              <a:blip r:embed="rId10">
                <a:alphaModFix/>
              </a:blip>
              <a:tile algn="ctr" flip="none" tx="-152400" sx="40000" ty="88900" sy="40000"/>
            </a:blip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p:nvPr/>
        </p:nvSpPr>
        <p:spPr>
          <a:xfrm>
            <a:off x="153"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62" name="Google Shape;162;p3"/>
          <p:cNvSpPr txBox="1"/>
          <p:nvPr>
            <p:ph type="title"/>
          </p:nvPr>
        </p:nvSpPr>
        <p:spPr>
          <a:xfrm>
            <a:off x="1188340" y="1105232"/>
            <a:ext cx="3013545" cy="4277802"/>
          </a:xfrm>
          <a:prstGeom prst="rect">
            <a:avLst/>
          </a:prstGeom>
          <a:noFill/>
          <a:ln>
            <a:noFill/>
          </a:ln>
        </p:spPr>
        <p:txBody>
          <a:bodyPr anchorCtr="0" anchor="ctr" bIns="91425" lIns="109725" spcFirstLastPara="1" rIns="109725" wrap="square" tIns="109725">
            <a:normAutofit/>
          </a:bodyPr>
          <a:lstStyle/>
          <a:p>
            <a:pPr indent="0" lvl="0" marL="0" rtl="0" algn="l">
              <a:lnSpc>
                <a:spcPct val="130000"/>
              </a:lnSpc>
              <a:spcBef>
                <a:spcPts val="0"/>
              </a:spcBef>
              <a:spcAft>
                <a:spcPts val="0"/>
              </a:spcAft>
              <a:buClr>
                <a:srgbClr val="3F3F3F"/>
              </a:buClr>
              <a:buSzPts val="3200"/>
              <a:buFont typeface="Comfortaa"/>
              <a:buNone/>
            </a:pPr>
            <a:r>
              <a:rPr lang="en-US">
                <a:latin typeface="Comfortaa"/>
                <a:ea typeface="Comfortaa"/>
                <a:cs typeface="Comfortaa"/>
                <a:sym typeface="Comfortaa"/>
              </a:rPr>
              <a:t>Allie’s Personal Story</a:t>
            </a:r>
            <a:endParaRPr/>
          </a:p>
        </p:txBody>
      </p:sp>
      <p:grpSp>
        <p:nvGrpSpPr>
          <p:cNvPr id="163" name="Google Shape;163;p3"/>
          <p:cNvGrpSpPr/>
          <p:nvPr/>
        </p:nvGrpSpPr>
        <p:grpSpPr>
          <a:xfrm flipH="1">
            <a:off x="4308533" y="0"/>
            <a:ext cx="7883467" cy="6858000"/>
            <a:chOff x="0" y="0"/>
            <a:chExt cx="7883467" cy="6858000"/>
          </a:xfrm>
        </p:grpSpPr>
        <p:sp>
          <p:nvSpPr>
            <p:cNvPr id="164" name="Google Shape;164;p3"/>
            <p:cNvSpPr/>
            <p:nvPr/>
          </p:nvSpPr>
          <p:spPr>
            <a:xfrm>
              <a:off x="0" y="0"/>
              <a:ext cx="7475746" cy="6858000"/>
            </a:xfrm>
            <a:custGeom>
              <a:rect b="b" l="l" r="r" t="t"/>
              <a:pathLst>
                <a:path extrusionOk="0" h="6858000" w="7475746">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165" name="Google Shape;165;p3"/>
            <p:cNvSpPr/>
            <p:nvPr/>
          </p:nvSpPr>
          <p:spPr>
            <a:xfrm>
              <a:off x="5353744"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66" name="Google Shape;166;p3"/>
            <p:cNvSpPr/>
            <p:nvPr/>
          </p:nvSpPr>
          <p:spPr>
            <a:xfrm>
              <a:off x="5133737"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sp>
        <p:nvSpPr>
          <p:cNvPr id="167" name="Google Shape;167;p3"/>
          <p:cNvSpPr txBox="1"/>
          <p:nvPr>
            <p:ph idx="1" type="body"/>
          </p:nvPr>
        </p:nvSpPr>
        <p:spPr>
          <a:xfrm>
            <a:off x="6096000" y="1105232"/>
            <a:ext cx="5176298" cy="4277802"/>
          </a:xfrm>
          <a:prstGeom prst="rect">
            <a:avLst/>
          </a:prstGeom>
          <a:noFill/>
          <a:ln>
            <a:noFill/>
          </a:ln>
        </p:spPr>
        <p:txBody>
          <a:bodyPr anchorCtr="0" anchor="ctr" bIns="91425" lIns="109725" spcFirstLastPara="1" rIns="109725" wrap="square" tIns="109725">
            <a:normAutofit/>
          </a:bodyPr>
          <a:lstStyle/>
          <a:p>
            <a:pPr indent="-285750" lvl="0" marL="285750" rtl="0" algn="l">
              <a:lnSpc>
                <a:spcPct val="140000"/>
              </a:lnSpc>
              <a:spcBef>
                <a:spcPts val="0"/>
              </a:spcBef>
              <a:spcAft>
                <a:spcPts val="0"/>
              </a:spcAft>
              <a:buClr>
                <a:srgbClr val="3F3F3F"/>
              </a:buClr>
              <a:buSzPts val="1800"/>
              <a:buFont typeface="Arial"/>
              <a:buChar char="•"/>
            </a:pPr>
            <a:r>
              <a:rPr lang="en-US">
                <a:latin typeface="Comfortaa"/>
                <a:ea typeface="Comfortaa"/>
                <a:cs typeface="Comfortaa"/>
                <a:sym typeface="Comfortaa"/>
              </a:rPr>
              <a:t>July 2019, Allie’s 70-year-old grandmother started having </a:t>
            </a:r>
            <a:r>
              <a:rPr b="1" lang="en-US">
                <a:latin typeface="Comfortaa"/>
                <a:ea typeface="Comfortaa"/>
                <a:cs typeface="Comfortaa"/>
                <a:sym typeface="Comfortaa"/>
              </a:rPr>
              <a:t>tremors in her hand and changes in mood</a:t>
            </a:r>
            <a:endParaRPr/>
          </a:p>
          <a:p>
            <a:pPr indent="-285750" lvl="0" marL="285750" rtl="0" algn="l">
              <a:lnSpc>
                <a:spcPct val="140000"/>
              </a:lnSpc>
              <a:spcBef>
                <a:spcPts val="930"/>
              </a:spcBef>
              <a:spcAft>
                <a:spcPts val="0"/>
              </a:spcAft>
              <a:buClr>
                <a:srgbClr val="3F3F3F"/>
              </a:buClr>
              <a:buSzPts val="1800"/>
              <a:buFont typeface="Arial"/>
              <a:buChar char="•"/>
            </a:pPr>
            <a:r>
              <a:rPr lang="en-US">
                <a:latin typeface="Comfortaa"/>
                <a:ea typeface="Comfortaa"/>
                <a:cs typeface="Comfortaa"/>
                <a:sym typeface="Comfortaa"/>
              </a:rPr>
              <a:t>Was </a:t>
            </a:r>
            <a:r>
              <a:rPr b="1" lang="en-US">
                <a:latin typeface="Comfortaa"/>
                <a:ea typeface="Comfortaa"/>
                <a:cs typeface="Comfortaa"/>
                <a:sym typeface="Comfortaa"/>
              </a:rPr>
              <a:t>diagnosed with Parkinson’s Disease</a:t>
            </a:r>
            <a:endParaRPr/>
          </a:p>
          <a:p>
            <a:pPr indent="-285750" lvl="0" marL="285750" rtl="0" algn="l">
              <a:lnSpc>
                <a:spcPct val="140000"/>
              </a:lnSpc>
              <a:spcBef>
                <a:spcPts val="930"/>
              </a:spcBef>
              <a:spcAft>
                <a:spcPts val="0"/>
              </a:spcAft>
              <a:buClr>
                <a:srgbClr val="3F3F3F"/>
              </a:buClr>
              <a:buSzPts val="1800"/>
              <a:buFont typeface="Arial"/>
              <a:buChar char="•"/>
            </a:pPr>
            <a:r>
              <a:rPr lang="en-US">
                <a:latin typeface="Comfortaa"/>
                <a:ea typeface="Comfortaa"/>
                <a:cs typeface="Comfortaa"/>
                <a:sym typeface="Comfortaa"/>
              </a:rPr>
              <a:t>Got lucky with </a:t>
            </a:r>
            <a:r>
              <a:rPr b="1" lang="en-US">
                <a:latin typeface="Comfortaa"/>
                <a:ea typeface="Comfortaa"/>
                <a:cs typeface="Comfortaa"/>
                <a:sym typeface="Comfortaa"/>
              </a:rPr>
              <a:t>early diagnosis</a:t>
            </a:r>
            <a:endParaRPr/>
          </a:p>
        </p:txBody>
      </p:sp>
      <p:pic>
        <p:nvPicPr>
          <p:cNvPr id="168" name="Google Shape;168;p3"/>
          <p:cNvPicPr preferRelativeResize="0"/>
          <p:nvPr/>
        </p:nvPicPr>
        <p:blipFill rotWithShape="1">
          <a:blip r:embed="rId3">
            <a:alphaModFix/>
          </a:blip>
          <a:srcRect b="44434" l="39621" r="31386" t="42399"/>
          <a:stretch/>
        </p:blipFill>
        <p:spPr>
          <a:xfrm>
            <a:off x="-416204" y="5136204"/>
            <a:ext cx="3579006" cy="2400576"/>
          </a:xfrm>
          <a:prstGeom prst="rect">
            <a:avLst/>
          </a:prstGeom>
          <a:noFill/>
          <a:ln>
            <a:noFill/>
          </a:ln>
        </p:spPr>
      </p:pic>
      <p:pic>
        <p:nvPicPr>
          <p:cNvPr id="169" name="Google Shape;169;p3"/>
          <p:cNvPicPr preferRelativeResize="0"/>
          <p:nvPr/>
        </p:nvPicPr>
        <p:blipFill rotWithShape="1">
          <a:blip r:embed="rId4">
            <a:alphaModFix/>
          </a:blip>
          <a:srcRect b="42410" l="31842" r="38636" t="45815"/>
          <a:stretch/>
        </p:blipFill>
        <p:spPr>
          <a:xfrm flipH="1">
            <a:off x="-416204" y="-375956"/>
            <a:ext cx="4310979" cy="25394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p:nvPr/>
        </p:nvSpPr>
        <p:spPr>
          <a:xfrm>
            <a:off x="153"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id="176" name="Google Shape;176;p4"/>
          <p:cNvPicPr preferRelativeResize="0"/>
          <p:nvPr/>
        </p:nvPicPr>
        <p:blipFill rotWithShape="1">
          <a:blip r:embed="rId3">
            <a:alphaModFix/>
          </a:blip>
          <a:srcRect b="44434" l="39621" r="31386" t="42399"/>
          <a:stretch/>
        </p:blipFill>
        <p:spPr>
          <a:xfrm>
            <a:off x="-416204" y="5136204"/>
            <a:ext cx="3579006" cy="2400576"/>
          </a:xfrm>
          <a:prstGeom prst="rect">
            <a:avLst/>
          </a:prstGeom>
          <a:noFill/>
          <a:ln>
            <a:noFill/>
          </a:ln>
        </p:spPr>
      </p:pic>
      <p:pic>
        <p:nvPicPr>
          <p:cNvPr id="177" name="Google Shape;177;p4"/>
          <p:cNvPicPr preferRelativeResize="0"/>
          <p:nvPr/>
        </p:nvPicPr>
        <p:blipFill rotWithShape="1">
          <a:blip r:embed="rId4">
            <a:alphaModFix/>
          </a:blip>
          <a:srcRect b="42410" l="31842" r="38636" t="45815"/>
          <a:stretch/>
        </p:blipFill>
        <p:spPr>
          <a:xfrm flipH="1">
            <a:off x="-416204" y="-375956"/>
            <a:ext cx="4310979" cy="2539435"/>
          </a:xfrm>
          <a:prstGeom prst="rect">
            <a:avLst/>
          </a:prstGeom>
          <a:noFill/>
          <a:ln>
            <a:noFill/>
          </a:ln>
        </p:spPr>
      </p:pic>
      <p:sp>
        <p:nvSpPr>
          <p:cNvPr id="178" name="Google Shape;178;p4"/>
          <p:cNvSpPr txBox="1"/>
          <p:nvPr>
            <p:ph type="title"/>
          </p:nvPr>
        </p:nvSpPr>
        <p:spPr>
          <a:xfrm>
            <a:off x="857400" y="1118956"/>
            <a:ext cx="5295600" cy="761700"/>
          </a:xfrm>
          <a:prstGeom prst="rect">
            <a:avLst/>
          </a:prstGeom>
          <a:noFill/>
          <a:ln>
            <a:noFill/>
          </a:ln>
        </p:spPr>
        <p:txBody>
          <a:bodyPr anchorCtr="0" anchor="b" bIns="91425" lIns="109725" spcFirstLastPara="1" rIns="109725" wrap="square" tIns="109725">
            <a:normAutofit fontScale="90000"/>
          </a:bodyPr>
          <a:lstStyle/>
          <a:p>
            <a:pPr indent="0" lvl="0" marL="0" rtl="0" algn="l">
              <a:lnSpc>
                <a:spcPct val="130000"/>
              </a:lnSpc>
              <a:spcBef>
                <a:spcPts val="0"/>
              </a:spcBef>
              <a:spcAft>
                <a:spcPts val="0"/>
              </a:spcAft>
              <a:buClr>
                <a:srgbClr val="3F3F3F"/>
              </a:buClr>
              <a:buSzPct val="104575"/>
              <a:buFont typeface="Comfortaa"/>
              <a:buNone/>
            </a:pPr>
            <a:r>
              <a:rPr lang="en-US" sz="3400"/>
              <a:t>Parkinson’s Disease</a:t>
            </a:r>
            <a:endParaRPr sz="3400"/>
          </a:p>
        </p:txBody>
      </p:sp>
      <p:sp>
        <p:nvSpPr>
          <p:cNvPr id="179" name="Google Shape;179;p4"/>
          <p:cNvSpPr txBox="1"/>
          <p:nvPr>
            <p:ph idx="1" type="body"/>
          </p:nvPr>
        </p:nvSpPr>
        <p:spPr>
          <a:xfrm>
            <a:off x="914400" y="2087675"/>
            <a:ext cx="5568000" cy="4320900"/>
          </a:xfrm>
          <a:prstGeom prst="rect">
            <a:avLst/>
          </a:prstGeom>
          <a:noFill/>
          <a:ln>
            <a:noFill/>
          </a:ln>
        </p:spPr>
        <p:txBody>
          <a:bodyPr anchorCtr="0" anchor="t" bIns="91425" lIns="109725" spcFirstLastPara="1" rIns="109725" wrap="square" tIns="109725">
            <a:noAutofit/>
          </a:bodyPr>
          <a:lstStyle/>
          <a:p>
            <a:pPr indent="0" lvl="0" marL="0" rtl="0" algn="l">
              <a:lnSpc>
                <a:spcPct val="130000"/>
              </a:lnSpc>
              <a:spcBef>
                <a:spcPts val="0"/>
              </a:spcBef>
              <a:spcAft>
                <a:spcPts val="0"/>
              </a:spcAft>
              <a:buClr>
                <a:srgbClr val="3F3F3F"/>
              </a:buClr>
              <a:buSzPts val="1400"/>
              <a:buNone/>
            </a:pPr>
            <a:r>
              <a:rPr lang="en-US">
                <a:solidFill>
                  <a:srgbClr val="262626"/>
                </a:solidFill>
              </a:rPr>
              <a:t>Parkinson’s starts with a tremor in one hand.</a:t>
            </a:r>
            <a:endParaRPr>
              <a:solidFill>
                <a:srgbClr val="262626"/>
              </a:solidFill>
            </a:endParaRPr>
          </a:p>
          <a:p>
            <a:pPr indent="0" lvl="0" marL="0" rtl="0" algn="l">
              <a:lnSpc>
                <a:spcPct val="130000"/>
              </a:lnSpc>
              <a:spcBef>
                <a:spcPts val="930"/>
              </a:spcBef>
              <a:spcAft>
                <a:spcPts val="0"/>
              </a:spcAft>
              <a:buClr>
                <a:srgbClr val="3F3F3F"/>
              </a:buClr>
              <a:buSzPts val="1400"/>
              <a:buNone/>
            </a:pPr>
            <a:r>
              <a:rPr b="1" lang="en-US">
                <a:solidFill>
                  <a:srgbClr val="262626"/>
                </a:solidFill>
              </a:rPr>
              <a:t>Symptoms include:</a:t>
            </a:r>
            <a:endParaRPr b="1">
              <a:solidFill>
                <a:srgbClr val="262626"/>
              </a:solidFill>
            </a:endParaRPr>
          </a:p>
          <a:p>
            <a:pPr indent="-342900" lvl="0" marL="342900" rtl="0" algn="l">
              <a:lnSpc>
                <a:spcPct val="130000"/>
              </a:lnSpc>
              <a:spcBef>
                <a:spcPts val="930"/>
              </a:spcBef>
              <a:spcAft>
                <a:spcPts val="0"/>
              </a:spcAft>
              <a:buClr>
                <a:srgbClr val="262626"/>
              </a:buClr>
              <a:buSzPts val="1800"/>
              <a:buFont typeface="Comfortaa"/>
              <a:buChar char="•"/>
            </a:pPr>
            <a:r>
              <a:rPr lang="en-US">
                <a:solidFill>
                  <a:srgbClr val="262626"/>
                </a:solidFill>
              </a:rPr>
              <a:t>Slow Movement</a:t>
            </a:r>
            <a:endParaRPr>
              <a:solidFill>
                <a:srgbClr val="262626"/>
              </a:solidFill>
            </a:endParaRPr>
          </a:p>
          <a:p>
            <a:pPr indent="-342900" lvl="0" marL="342900" rtl="0" algn="l">
              <a:lnSpc>
                <a:spcPct val="130000"/>
              </a:lnSpc>
              <a:spcBef>
                <a:spcPts val="930"/>
              </a:spcBef>
              <a:spcAft>
                <a:spcPts val="0"/>
              </a:spcAft>
              <a:buClr>
                <a:srgbClr val="262626"/>
              </a:buClr>
              <a:buSzPts val="1800"/>
              <a:buFont typeface="Comfortaa"/>
              <a:buChar char="•"/>
            </a:pPr>
            <a:r>
              <a:rPr lang="en-US">
                <a:solidFill>
                  <a:srgbClr val="262626"/>
                </a:solidFill>
              </a:rPr>
              <a:t>Stiffness</a:t>
            </a:r>
            <a:endParaRPr>
              <a:solidFill>
                <a:srgbClr val="262626"/>
              </a:solidFill>
            </a:endParaRPr>
          </a:p>
          <a:p>
            <a:pPr indent="-342900" lvl="0" marL="342900" rtl="0" algn="l">
              <a:lnSpc>
                <a:spcPct val="130000"/>
              </a:lnSpc>
              <a:spcBef>
                <a:spcPts val="930"/>
              </a:spcBef>
              <a:spcAft>
                <a:spcPts val="0"/>
              </a:spcAft>
              <a:buClr>
                <a:srgbClr val="262626"/>
              </a:buClr>
              <a:buSzPts val="1800"/>
              <a:buFont typeface="Comfortaa"/>
              <a:buChar char="•"/>
            </a:pPr>
            <a:r>
              <a:rPr lang="en-US">
                <a:solidFill>
                  <a:srgbClr val="262626"/>
                </a:solidFill>
              </a:rPr>
              <a:t>Loss of Balance</a:t>
            </a:r>
            <a:endParaRPr>
              <a:solidFill>
                <a:srgbClr val="262626"/>
              </a:solidFill>
            </a:endParaRPr>
          </a:p>
          <a:p>
            <a:pPr indent="0" lvl="0" marL="0" rtl="0" algn="l">
              <a:lnSpc>
                <a:spcPct val="130000"/>
              </a:lnSpc>
              <a:spcBef>
                <a:spcPts val="930"/>
              </a:spcBef>
              <a:spcAft>
                <a:spcPts val="0"/>
              </a:spcAft>
              <a:buClr>
                <a:srgbClr val="3F3F3F"/>
              </a:buClr>
              <a:buSzPts val="1400"/>
              <a:buNone/>
            </a:pPr>
            <a:r>
              <a:rPr b="1" lang="en-US">
                <a:solidFill>
                  <a:srgbClr val="262626"/>
                </a:solidFill>
              </a:rPr>
              <a:t>Caused by:</a:t>
            </a:r>
            <a:endParaRPr b="1">
              <a:solidFill>
                <a:srgbClr val="262626"/>
              </a:solidFill>
            </a:endParaRPr>
          </a:p>
          <a:p>
            <a:pPr indent="-285750" lvl="0" marL="285750" rtl="0" algn="l">
              <a:lnSpc>
                <a:spcPct val="130000"/>
              </a:lnSpc>
              <a:spcBef>
                <a:spcPts val="930"/>
              </a:spcBef>
              <a:spcAft>
                <a:spcPts val="0"/>
              </a:spcAft>
              <a:buClr>
                <a:srgbClr val="262626"/>
              </a:buClr>
              <a:buSzPts val="1800"/>
              <a:buFont typeface="Comfortaa"/>
              <a:buChar char="•"/>
            </a:pPr>
            <a:r>
              <a:rPr lang="en-US">
                <a:solidFill>
                  <a:srgbClr val="262626"/>
                </a:solidFill>
              </a:rPr>
              <a:t>Degeneration of the brain’s basal ganglia</a:t>
            </a:r>
            <a:endParaRPr>
              <a:solidFill>
                <a:srgbClr val="262626"/>
              </a:solidFill>
            </a:endParaRPr>
          </a:p>
          <a:p>
            <a:pPr indent="-285750" lvl="0" marL="285750" rtl="0" algn="l">
              <a:lnSpc>
                <a:spcPct val="130000"/>
              </a:lnSpc>
              <a:spcBef>
                <a:spcPts val="930"/>
              </a:spcBef>
              <a:spcAft>
                <a:spcPts val="0"/>
              </a:spcAft>
              <a:buClr>
                <a:srgbClr val="262626"/>
              </a:buClr>
              <a:buSzPts val="1800"/>
              <a:buFont typeface="Comfortaa"/>
              <a:buChar char="•"/>
            </a:pPr>
            <a:r>
              <a:rPr lang="en-US">
                <a:solidFill>
                  <a:srgbClr val="262626"/>
                </a:solidFill>
              </a:rPr>
              <a:t>Deficiency of dopamine</a:t>
            </a:r>
            <a:endParaRPr>
              <a:solidFill>
                <a:srgbClr val="262626"/>
              </a:solidFill>
            </a:endParaRPr>
          </a:p>
          <a:p>
            <a:pPr indent="-285750" lvl="0" marL="285750" rtl="0" algn="l">
              <a:lnSpc>
                <a:spcPct val="130000"/>
              </a:lnSpc>
              <a:spcBef>
                <a:spcPts val="930"/>
              </a:spcBef>
              <a:spcAft>
                <a:spcPts val="0"/>
              </a:spcAft>
              <a:buClr>
                <a:srgbClr val="262626"/>
              </a:buClr>
              <a:buSzPts val="1800"/>
              <a:buFont typeface="Comfortaa"/>
              <a:buChar char="•"/>
            </a:pPr>
            <a:r>
              <a:rPr lang="en-US">
                <a:solidFill>
                  <a:srgbClr val="262626"/>
                </a:solidFill>
              </a:rPr>
              <a:t>Heredity is uncommon</a:t>
            </a:r>
            <a:endParaRPr>
              <a:solidFill>
                <a:srgbClr val="262626"/>
              </a:solidFill>
            </a:endParaRPr>
          </a:p>
        </p:txBody>
      </p:sp>
      <p:sp>
        <p:nvSpPr>
          <p:cNvPr id="180" name="Google Shape;180;p4"/>
          <p:cNvSpPr/>
          <p:nvPr/>
        </p:nvSpPr>
        <p:spPr>
          <a:xfrm>
            <a:off x="6504167" y="0"/>
            <a:ext cx="5687681" cy="5708856"/>
          </a:xfrm>
          <a:custGeom>
            <a:rect b="b" l="l" r="r" t="t"/>
            <a:pathLst>
              <a:path extrusionOk="0" h="5708856" w="5687681">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81" name="Google Shape;181;p4"/>
          <p:cNvSpPr/>
          <p:nvPr/>
        </p:nvSpPr>
        <p:spPr>
          <a:xfrm>
            <a:off x="6325450" y="0"/>
            <a:ext cx="5866550" cy="5788550"/>
          </a:xfrm>
          <a:custGeom>
            <a:rect b="b" l="l" r="r" t="t"/>
            <a:pathLst>
              <a:path extrusionOk="0" h="5788550" w="5798121">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82" name="Google Shape;182;p4"/>
          <p:cNvSpPr/>
          <p:nvPr/>
        </p:nvSpPr>
        <p:spPr>
          <a:xfrm>
            <a:off x="6623734" y="0"/>
            <a:ext cx="5568114" cy="5577748"/>
          </a:xfrm>
          <a:custGeom>
            <a:rect b="b" l="l" r="r" t="t"/>
            <a:pathLst>
              <a:path extrusionOk="0" h="5577748" w="5568114">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id="183" name="Google Shape;183;p4"/>
          <p:cNvPicPr preferRelativeResize="0"/>
          <p:nvPr/>
        </p:nvPicPr>
        <p:blipFill rotWithShape="1">
          <a:blip r:embed="rId5">
            <a:alphaModFix/>
          </a:blip>
          <a:srcRect b="0" l="0" r="0" t="0"/>
          <a:stretch/>
        </p:blipFill>
        <p:spPr>
          <a:xfrm>
            <a:off x="7743217" y="515566"/>
            <a:ext cx="3767634" cy="41862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p:nvPr/>
        </p:nvSpPr>
        <p:spPr>
          <a:xfrm>
            <a:off x="305"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90" name="Google Shape;190;p5"/>
          <p:cNvSpPr txBox="1"/>
          <p:nvPr>
            <p:ph type="title"/>
          </p:nvPr>
        </p:nvSpPr>
        <p:spPr>
          <a:xfrm>
            <a:off x="6194738" y="442913"/>
            <a:ext cx="5197655" cy="1639888"/>
          </a:xfrm>
          <a:prstGeom prst="rect">
            <a:avLst/>
          </a:prstGeom>
          <a:noFill/>
          <a:ln>
            <a:noFill/>
          </a:ln>
        </p:spPr>
        <p:txBody>
          <a:bodyPr anchorCtr="0" anchor="ctr" bIns="91425" lIns="109725" spcFirstLastPara="1" rIns="109725" wrap="square" tIns="109725">
            <a:normAutofit/>
          </a:bodyPr>
          <a:lstStyle/>
          <a:p>
            <a:pPr indent="0" lvl="0" marL="0" rtl="0" algn="l">
              <a:lnSpc>
                <a:spcPct val="130000"/>
              </a:lnSpc>
              <a:spcBef>
                <a:spcPts val="0"/>
              </a:spcBef>
              <a:spcAft>
                <a:spcPts val="0"/>
              </a:spcAft>
              <a:buClr>
                <a:srgbClr val="3F3F3F"/>
              </a:buClr>
              <a:buSzPts val="3200"/>
              <a:buFont typeface="Comfortaa"/>
              <a:buNone/>
            </a:pPr>
            <a:r>
              <a:rPr lang="en-US" sz="3600">
                <a:solidFill>
                  <a:srgbClr val="262626"/>
                </a:solidFill>
              </a:rPr>
              <a:t>Parkinson’s Disease</a:t>
            </a:r>
            <a:endParaRPr sz="3600">
              <a:solidFill>
                <a:srgbClr val="262626"/>
              </a:solidFill>
            </a:endParaRPr>
          </a:p>
        </p:txBody>
      </p:sp>
      <p:grpSp>
        <p:nvGrpSpPr>
          <p:cNvPr id="191" name="Google Shape;191;p5"/>
          <p:cNvGrpSpPr/>
          <p:nvPr/>
        </p:nvGrpSpPr>
        <p:grpSpPr>
          <a:xfrm flipH="1">
            <a:off x="0" y="0"/>
            <a:ext cx="5566001" cy="6858000"/>
            <a:chOff x="6505773" y="0"/>
            <a:chExt cx="5566001" cy="6858000"/>
          </a:xfrm>
        </p:grpSpPr>
        <p:sp>
          <p:nvSpPr>
            <p:cNvPr id="192" name="Google Shape;192;p5"/>
            <p:cNvSpPr/>
            <p:nvPr/>
          </p:nvSpPr>
          <p:spPr>
            <a:xfrm flipH="1">
              <a:off x="6865823"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193" name="Google Shape;193;p5"/>
            <p:cNvSpPr/>
            <p:nvPr/>
          </p:nvSpPr>
          <p:spPr>
            <a:xfrm flipH="1">
              <a:off x="6505773"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194" name="Google Shape;194;p5"/>
            <p:cNvSpPr/>
            <p:nvPr/>
          </p:nvSpPr>
          <p:spPr>
            <a:xfrm flipH="1">
              <a:off x="6719069"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grpSp>
      <p:pic>
        <p:nvPicPr>
          <p:cNvPr id="195" name="Google Shape;195;p5"/>
          <p:cNvPicPr preferRelativeResize="0"/>
          <p:nvPr/>
        </p:nvPicPr>
        <p:blipFill rotWithShape="1">
          <a:blip r:embed="rId3">
            <a:alphaModFix/>
          </a:blip>
          <a:srcRect b="0" l="0" r="0" t="0"/>
          <a:stretch/>
        </p:blipFill>
        <p:spPr>
          <a:xfrm>
            <a:off x="131522" y="1095375"/>
            <a:ext cx="4585576" cy="4667250"/>
          </a:xfrm>
          <a:prstGeom prst="rect">
            <a:avLst/>
          </a:prstGeom>
          <a:noFill/>
          <a:ln>
            <a:noFill/>
          </a:ln>
        </p:spPr>
      </p:pic>
      <p:sp>
        <p:nvSpPr>
          <p:cNvPr id="196" name="Google Shape;196;p5"/>
          <p:cNvSpPr txBox="1"/>
          <p:nvPr/>
        </p:nvSpPr>
        <p:spPr>
          <a:xfrm>
            <a:off x="6302339" y="1887148"/>
            <a:ext cx="4982452" cy="4337435"/>
          </a:xfrm>
          <a:prstGeom prst="rect">
            <a:avLst/>
          </a:prstGeom>
          <a:noFill/>
          <a:ln>
            <a:noFill/>
          </a:ln>
        </p:spPr>
        <p:txBody>
          <a:bodyPr anchorCtr="0" anchor="ctr" bIns="91425" lIns="109725" spcFirstLastPara="1" rIns="109725" wrap="square" tIns="109725">
            <a:normAutofit fontScale="85000" lnSpcReduction="10000"/>
          </a:bodyPr>
          <a:lstStyle/>
          <a:p>
            <a:pPr indent="0" lvl="0" marL="0" marR="0" rtl="0" algn="l">
              <a:lnSpc>
                <a:spcPct val="140000"/>
              </a:lnSpc>
              <a:spcBef>
                <a:spcPts val="0"/>
              </a:spcBef>
              <a:spcAft>
                <a:spcPts val="0"/>
              </a:spcAft>
              <a:buClr>
                <a:srgbClr val="0096DE"/>
              </a:buClr>
              <a:buSzPct val="100000"/>
              <a:buFont typeface="Corbel"/>
              <a:buNone/>
            </a:pPr>
            <a:r>
              <a:rPr b="1" i="0" lang="en-US" sz="4800" u="none" cap="none" strike="noStrike">
                <a:solidFill>
                  <a:srgbClr val="0096DE"/>
                </a:solidFill>
                <a:latin typeface="Comfortaa"/>
                <a:ea typeface="Comfortaa"/>
                <a:cs typeface="Comfortaa"/>
                <a:sym typeface="Comfortaa"/>
              </a:rPr>
              <a:t>1</a:t>
            </a:r>
            <a:r>
              <a:rPr b="0" i="0" lang="en-US" sz="4800" u="none" cap="none" strike="noStrike">
                <a:solidFill>
                  <a:srgbClr val="0096DE"/>
                </a:solidFill>
                <a:latin typeface="Comfortaa"/>
                <a:ea typeface="Comfortaa"/>
                <a:cs typeface="Comfortaa"/>
                <a:sym typeface="Comfortaa"/>
              </a:rPr>
              <a:t> in </a:t>
            </a:r>
            <a:r>
              <a:rPr b="1" i="0" lang="en-US" sz="4800" u="none" cap="none" strike="noStrike">
                <a:solidFill>
                  <a:srgbClr val="0096DE"/>
                </a:solidFill>
                <a:latin typeface="Comfortaa"/>
                <a:ea typeface="Comfortaa"/>
                <a:cs typeface="Comfortaa"/>
                <a:sym typeface="Comfortaa"/>
              </a:rPr>
              <a:t>500 </a:t>
            </a:r>
            <a:r>
              <a:rPr b="0" i="0" lang="en-US" sz="1700" u="none" cap="none" strike="noStrike">
                <a:solidFill>
                  <a:srgbClr val="262626"/>
                </a:solidFill>
                <a:latin typeface="Comfortaa Medium"/>
                <a:ea typeface="Comfortaa Medium"/>
                <a:cs typeface="Comfortaa Medium"/>
                <a:sym typeface="Comfortaa Medium"/>
              </a:rPr>
              <a:t>develop Parkinson’s Disease. Usually, people &gt;60 start</a:t>
            </a:r>
            <a:endParaRPr b="0" i="0" sz="1700" u="none" cap="none" strike="noStrike">
              <a:solidFill>
                <a:srgbClr val="262626"/>
              </a:solidFill>
              <a:latin typeface="Comfortaa Medium"/>
              <a:ea typeface="Comfortaa Medium"/>
              <a:cs typeface="Comfortaa Medium"/>
              <a:sym typeface="Comfortaa Medium"/>
            </a:endParaRPr>
          </a:p>
          <a:p>
            <a:pPr indent="0" lvl="0" marL="0" marR="0" rtl="0" algn="l">
              <a:lnSpc>
                <a:spcPct val="140000"/>
              </a:lnSpc>
              <a:spcBef>
                <a:spcPts val="0"/>
              </a:spcBef>
              <a:spcAft>
                <a:spcPts val="0"/>
              </a:spcAft>
              <a:buClr>
                <a:srgbClr val="0096DE"/>
              </a:buClr>
              <a:buSzPct val="282352"/>
              <a:buFont typeface="Corbel"/>
              <a:buNone/>
            </a:pPr>
            <a:r>
              <a:t/>
            </a:r>
            <a:endParaRPr b="0" i="0" sz="1700" u="none" cap="none" strike="noStrike">
              <a:solidFill>
                <a:srgbClr val="262626"/>
              </a:solidFill>
              <a:latin typeface="Comfortaa Medium"/>
              <a:ea typeface="Comfortaa Medium"/>
              <a:cs typeface="Comfortaa Medium"/>
              <a:sym typeface="Comfortaa Medium"/>
            </a:endParaRPr>
          </a:p>
          <a:p>
            <a:pPr indent="0" lvl="0" marL="0" marR="0" rtl="0" algn="l">
              <a:lnSpc>
                <a:spcPct val="140000"/>
              </a:lnSpc>
              <a:spcBef>
                <a:spcPts val="0"/>
              </a:spcBef>
              <a:spcAft>
                <a:spcPts val="0"/>
              </a:spcAft>
              <a:buClr>
                <a:srgbClr val="0096DE"/>
              </a:buClr>
              <a:buSzPct val="282352"/>
              <a:buFont typeface="Corbel"/>
              <a:buNone/>
            </a:pPr>
            <a:r>
              <a:rPr b="0" i="0" lang="en-US" sz="1700" u="none" cap="none" strike="noStrike">
                <a:solidFill>
                  <a:srgbClr val="262626"/>
                </a:solidFill>
                <a:latin typeface="Comfortaa Medium"/>
                <a:ea typeface="Comfortaa Medium"/>
                <a:cs typeface="Comfortaa Medium"/>
                <a:sym typeface="Comfortaa Medium"/>
              </a:rPr>
              <a:t>showing symptoms</a:t>
            </a:r>
            <a:endParaRPr b="0" i="0" sz="1700" u="none" cap="none" strike="noStrike">
              <a:solidFill>
                <a:srgbClr val="262626"/>
              </a:solidFill>
              <a:latin typeface="Comfortaa Medium"/>
              <a:ea typeface="Comfortaa Medium"/>
              <a:cs typeface="Comfortaa Medium"/>
              <a:sym typeface="Comfortaa Medium"/>
            </a:endParaRPr>
          </a:p>
          <a:p>
            <a:pPr indent="0" lvl="0" marL="0" marR="0" rtl="0" algn="l">
              <a:lnSpc>
                <a:spcPct val="140000"/>
              </a:lnSpc>
              <a:spcBef>
                <a:spcPts val="930"/>
              </a:spcBef>
              <a:spcAft>
                <a:spcPts val="0"/>
              </a:spcAft>
              <a:buClr>
                <a:srgbClr val="3F3F3F"/>
              </a:buClr>
              <a:buSzPct val="88235"/>
              <a:buFont typeface="Corbel"/>
              <a:buNone/>
            </a:pPr>
            <a:r>
              <a:rPr b="0" i="0" lang="en-US" sz="1700" u="none" cap="none" strike="noStrike">
                <a:solidFill>
                  <a:srgbClr val="262626"/>
                </a:solidFill>
                <a:latin typeface="Comfortaa Medium"/>
                <a:ea typeface="Comfortaa Medium"/>
                <a:cs typeface="Comfortaa Medium"/>
                <a:sym typeface="Comfortaa Medium"/>
              </a:rPr>
              <a:t>but, </a:t>
            </a:r>
            <a:r>
              <a:rPr b="1" i="0" lang="en-US" sz="3200" u="none" cap="none" strike="noStrike">
                <a:solidFill>
                  <a:srgbClr val="0096DE"/>
                </a:solidFill>
                <a:latin typeface="Comfortaa"/>
                <a:ea typeface="Comfortaa"/>
                <a:cs typeface="Comfortaa"/>
                <a:sym typeface="Comfortaa"/>
              </a:rPr>
              <a:t>1</a:t>
            </a:r>
            <a:r>
              <a:rPr b="0" i="0" lang="en-US" sz="3200" u="none" cap="none" strike="noStrike">
                <a:solidFill>
                  <a:srgbClr val="0096DE"/>
                </a:solidFill>
                <a:latin typeface="Comfortaa"/>
                <a:ea typeface="Comfortaa"/>
                <a:cs typeface="Comfortaa"/>
                <a:sym typeface="Comfortaa"/>
              </a:rPr>
              <a:t> in </a:t>
            </a:r>
            <a:r>
              <a:rPr b="1" i="0" lang="en-US" sz="3200" u="none" cap="none" strike="noStrike">
                <a:solidFill>
                  <a:srgbClr val="0096DE"/>
                </a:solidFill>
                <a:latin typeface="Comfortaa"/>
                <a:ea typeface="Comfortaa"/>
                <a:cs typeface="Comfortaa"/>
                <a:sym typeface="Comfortaa"/>
              </a:rPr>
              <a:t>20 </a:t>
            </a:r>
            <a:r>
              <a:rPr b="0" i="0" lang="en-US" sz="1600" u="none" cap="none" strike="noStrike">
                <a:solidFill>
                  <a:srgbClr val="000000"/>
                </a:solidFill>
                <a:latin typeface="Comfortaa Medium"/>
                <a:ea typeface="Comfortaa Medium"/>
                <a:cs typeface="Comfortaa Medium"/>
                <a:sym typeface="Comfortaa Medium"/>
              </a:rPr>
              <a:t>with Parkinson’s are &lt;60.</a:t>
            </a:r>
            <a:endParaRPr b="0" i="0" sz="1600" u="none" cap="none" strike="noStrike">
              <a:solidFill>
                <a:srgbClr val="000000"/>
              </a:solidFill>
              <a:latin typeface="Comfortaa Medium"/>
              <a:ea typeface="Comfortaa Medium"/>
              <a:cs typeface="Comfortaa Medium"/>
              <a:sym typeface="Comfortaa Medium"/>
            </a:endParaRPr>
          </a:p>
          <a:p>
            <a:pPr indent="0" lvl="0" marL="0" marR="0" rtl="0" algn="l">
              <a:lnSpc>
                <a:spcPct val="140000"/>
              </a:lnSpc>
              <a:spcBef>
                <a:spcPts val="930"/>
              </a:spcBef>
              <a:spcAft>
                <a:spcPts val="0"/>
              </a:spcAft>
              <a:buClr>
                <a:srgbClr val="3F3F3F"/>
              </a:buClr>
              <a:buSzPct val="112500"/>
              <a:buFont typeface="Corbel"/>
              <a:buNone/>
            </a:pPr>
            <a:r>
              <a:t/>
            </a:r>
            <a:endParaRPr b="0" i="0" sz="1600" u="none" cap="none" strike="noStrike">
              <a:solidFill>
                <a:srgbClr val="000000"/>
              </a:solidFill>
              <a:latin typeface="Comfortaa Medium"/>
              <a:ea typeface="Comfortaa Medium"/>
              <a:cs typeface="Comfortaa Medium"/>
              <a:sym typeface="Comfortaa Medium"/>
            </a:endParaRPr>
          </a:p>
          <a:p>
            <a:pPr indent="0" lvl="0" marL="0" marR="0" rtl="0" algn="l">
              <a:lnSpc>
                <a:spcPct val="140000"/>
              </a:lnSpc>
              <a:spcBef>
                <a:spcPts val="930"/>
              </a:spcBef>
              <a:spcAft>
                <a:spcPts val="0"/>
              </a:spcAft>
              <a:buClr>
                <a:srgbClr val="3F3F3F"/>
              </a:buClr>
              <a:buSzPct val="131250"/>
              <a:buFont typeface="Corbel"/>
              <a:buNone/>
            </a:pPr>
            <a:r>
              <a:rPr b="0" i="0" lang="en-US" sz="1600" u="none" cap="none" strike="noStrike">
                <a:solidFill>
                  <a:srgbClr val="000000"/>
                </a:solidFill>
                <a:latin typeface="Comfortaa Medium"/>
                <a:ea typeface="Comfortaa Medium"/>
                <a:cs typeface="Comfortaa Medium"/>
                <a:sym typeface="Comfortaa Medium"/>
              </a:rPr>
              <a:t>Second most common neurodegenerative disease</a:t>
            </a:r>
            <a:endParaRPr b="0" i="0" sz="1600" u="none" cap="none" strike="noStrike">
              <a:solidFill>
                <a:srgbClr val="000000"/>
              </a:solidFill>
              <a:latin typeface="Comfortaa Medium"/>
              <a:ea typeface="Comfortaa Medium"/>
              <a:cs typeface="Comfortaa Medium"/>
              <a:sym typeface="Comfortaa Medium"/>
            </a:endParaRPr>
          </a:p>
          <a:p>
            <a:pPr indent="0" lvl="0" marL="0" marR="0" rtl="0" algn="l">
              <a:lnSpc>
                <a:spcPct val="140000"/>
              </a:lnSpc>
              <a:spcBef>
                <a:spcPts val="930"/>
              </a:spcBef>
              <a:spcAft>
                <a:spcPts val="0"/>
              </a:spcAft>
              <a:buClr>
                <a:srgbClr val="3F3F3F"/>
              </a:buClr>
              <a:buSzPct val="112500"/>
              <a:buFont typeface="Corbel"/>
              <a:buNone/>
            </a:pPr>
            <a:r>
              <a:t/>
            </a:r>
            <a:endParaRPr b="0" i="0" sz="1600" u="none" cap="none" strike="noStrike">
              <a:solidFill>
                <a:srgbClr val="000000"/>
              </a:solidFill>
              <a:latin typeface="Comfortaa Medium"/>
              <a:ea typeface="Comfortaa Medium"/>
              <a:cs typeface="Comfortaa Medium"/>
              <a:sym typeface="Comfortaa Medium"/>
            </a:endParaRPr>
          </a:p>
          <a:p>
            <a:pPr indent="0" lvl="0" marL="0" marR="0" rtl="0" algn="l">
              <a:lnSpc>
                <a:spcPct val="140000"/>
              </a:lnSpc>
              <a:spcBef>
                <a:spcPts val="930"/>
              </a:spcBef>
              <a:spcAft>
                <a:spcPts val="0"/>
              </a:spcAft>
              <a:buClr>
                <a:srgbClr val="3F3F3F"/>
              </a:buClr>
              <a:buSzPct val="86666"/>
              <a:buFont typeface="Corbel"/>
              <a:buNone/>
            </a:pPr>
            <a:r>
              <a:rPr b="0" i="0" lang="en-US" sz="1500" u="none" cap="none" strike="noStrike">
                <a:solidFill>
                  <a:srgbClr val="262626"/>
                </a:solidFill>
                <a:latin typeface="Comfortaa Medium"/>
                <a:ea typeface="Comfortaa Medium"/>
                <a:cs typeface="Comfortaa Medium"/>
                <a:sym typeface="Comfortaa Medium"/>
              </a:rPr>
              <a:t>(NHS, Parkinson’s Foundation)</a:t>
            </a:r>
            <a:endParaRPr b="0" i="0" sz="1500" u="none" cap="none" strike="noStrike">
              <a:solidFill>
                <a:srgbClr val="262626"/>
              </a:solidFill>
              <a:latin typeface="Comfortaa Medium"/>
              <a:ea typeface="Comfortaa Medium"/>
              <a:cs typeface="Comfortaa Medium"/>
              <a:sym typeface="Comfortaa Medium"/>
            </a:endParaRPr>
          </a:p>
        </p:txBody>
      </p:sp>
      <p:pic>
        <p:nvPicPr>
          <p:cNvPr id="197" name="Google Shape;197;p5"/>
          <p:cNvPicPr preferRelativeResize="0"/>
          <p:nvPr/>
        </p:nvPicPr>
        <p:blipFill rotWithShape="1">
          <a:blip r:embed="rId4">
            <a:alphaModFix/>
          </a:blip>
          <a:srcRect b="45390" l="37424" r="29681" t="34752"/>
          <a:stretch/>
        </p:blipFill>
        <p:spPr>
          <a:xfrm>
            <a:off x="7472466" y="-1029377"/>
            <a:ext cx="5135739" cy="1887148"/>
          </a:xfrm>
          <a:prstGeom prst="rect">
            <a:avLst/>
          </a:prstGeom>
          <a:noFill/>
          <a:ln>
            <a:noFill/>
          </a:ln>
        </p:spPr>
      </p:pic>
      <p:pic>
        <p:nvPicPr>
          <p:cNvPr id="198" name="Google Shape;198;p5"/>
          <p:cNvPicPr preferRelativeResize="0"/>
          <p:nvPr/>
        </p:nvPicPr>
        <p:blipFill rotWithShape="1">
          <a:blip r:embed="rId5">
            <a:alphaModFix/>
          </a:blip>
          <a:srcRect b="37447" l="0" r="6678" t="43688"/>
          <a:stretch/>
        </p:blipFill>
        <p:spPr>
          <a:xfrm flipH="1" rot="10800000">
            <a:off x="7862105" y="5638800"/>
            <a:ext cx="4941196" cy="16824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
          <p:cNvSpPr/>
          <p:nvPr/>
        </p:nvSpPr>
        <p:spPr>
          <a:xfrm>
            <a:off x="153" y="0"/>
            <a:ext cx="12191700"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900" u="none" cap="none" strike="noStrike">
              <a:solidFill>
                <a:srgbClr val="0096DE"/>
              </a:solidFill>
              <a:latin typeface="Comfortaa"/>
              <a:ea typeface="Comfortaa"/>
              <a:cs typeface="Comfortaa"/>
              <a:sym typeface="Comfortaa"/>
            </a:endParaRPr>
          </a:p>
        </p:txBody>
      </p:sp>
      <p:pic>
        <p:nvPicPr>
          <p:cNvPr id="205" name="Google Shape;205;p6"/>
          <p:cNvPicPr preferRelativeResize="0"/>
          <p:nvPr/>
        </p:nvPicPr>
        <p:blipFill rotWithShape="1">
          <a:blip r:embed="rId3">
            <a:alphaModFix/>
          </a:blip>
          <a:srcRect b="44434" l="39621" r="31386" t="42399"/>
          <a:stretch/>
        </p:blipFill>
        <p:spPr>
          <a:xfrm>
            <a:off x="-416204" y="5136204"/>
            <a:ext cx="3579006" cy="2400576"/>
          </a:xfrm>
          <a:prstGeom prst="rect">
            <a:avLst/>
          </a:prstGeom>
          <a:noFill/>
          <a:ln>
            <a:noFill/>
          </a:ln>
        </p:spPr>
      </p:pic>
      <p:pic>
        <p:nvPicPr>
          <p:cNvPr id="206" name="Google Shape;206;p6"/>
          <p:cNvPicPr preferRelativeResize="0"/>
          <p:nvPr/>
        </p:nvPicPr>
        <p:blipFill rotWithShape="1">
          <a:blip r:embed="rId4">
            <a:alphaModFix/>
          </a:blip>
          <a:srcRect b="42410" l="31842" r="38636" t="45815"/>
          <a:stretch/>
        </p:blipFill>
        <p:spPr>
          <a:xfrm flipH="1">
            <a:off x="-416204" y="-375956"/>
            <a:ext cx="4310979" cy="2539435"/>
          </a:xfrm>
          <a:prstGeom prst="rect">
            <a:avLst/>
          </a:prstGeom>
          <a:noFill/>
          <a:ln>
            <a:noFill/>
          </a:ln>
        </p:spPr>
      </p:pic>
      <p:sp>
        <p:nvSpPr>
          <p:cNvPr id="207" name="Google Shape;207;p6"/>
          <p:cNvSpPr/>
          <p:nvPr/>
        </p:nvSpPr>
        <p:spPr>
          <a:xfrm>
            <a:off x="7458563" y="-269100"/>
            <a:ext cx="4820310" cy="5080882"/>
          </a:xfrm>
          <a:custGeom>
            <a:rect b="b" l="l" r="r" t="t"/>
            <a:pathLst>
              <a:path extrusionOk="0" h="5708856" w="5687681">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08" name="Google Shape;208;p6"/>
          <p:cNvSpPr/>
          <p:nvPr/>
        </p:nvSpPr>
        <p:spPr>
          <a:xfrm>
            <a:off x="7534975" y="0"/>
            <a:ext cx="4667487" cy="4616369"/>
          </a:xfrm>
          <a:custGeom>
            <a:rect b="b" l="l" r="r" t="t"/>
            <a:pathLst>
              <a:path extrusionOk="0" h="5788550" w="5798121">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09" name="Google Shape;209;p6"/>
          <p:cNvSpPr/>
          <p:nvPr/>
        </p:nvSpPr>
        <p:spPr>
          <a:xfrm>
            <a:off x="7771050" y="12350"/>
            <a:ext cx="4426651" cy="4392477"/>
          </a:xfrm>
          <a:custGeom>
            <a:rect b="b" l="l" r="r" t="t"/>
            <a:pathLst>
              <a:path extrusionOk="0" h="5577748" w="5568114">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A person sitting on a chair&#10;&#10;Description automatically generated with low confidence" id="210" name="Google Shape;210;p6"/>
          <p:cNvPicPr preferRelativeResize="0"/>
          <p:nvPr/>
        </p:nvPicPr>
        <p:blipFill rotWithShape="1">
          <a:blip r:embed="rId5">
            <a:alphaModFix/>
          </a:blip>
          <a:srcRect b="0" l="0" r="0" t="2901"/>
          <a:stretch/>
        </p:blipFill>
        <p:spPr>
          <a:xfrm>
            <a:off x="7947822" y="294200"/>
            <a:ext cx="4073114" cy="3954266"/>
          </a:xfrm>
          <a:custGeom>
            <a:rect b="b" l="l" r="r" t="t"/>
            <a:pathLst>
              <a:path extrusionOk="0" h="4896924" w="504410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a:noFill/>
          <a:ln>
            <a:noFill/>
          </a:ln>
        </p:spPr>
      </p:pic>
      <p:grpSp>
        <p:nvGrpSpPr>
          <p:cNvPr id="211" name="Google Shape;211;p6"/>
          <p:cNvGrpSpPr/>
          <p:nvPr/>
        </p:nvGrpSpPr>
        <p:grpSpPr>
          <a:xfrm>
            <a:off x="446335" y="4248480"/>
            <a:ext cx="11574126" cy="2606900"/>
            <a:chOff x="-232875" y="1751755"/>
            <a:chExt cx="11339400" cy="2606900"/>
          </a:xfrm>
        </p:grpSpPr>
        <p:sp>
          <p:nvSpPr>
            <p:cNvPr id="212" name="Google Shape;212;p6"/>
            <p:cNvSpPr txBox="1"/>
            <p:nvPr/>
          </p:nvSpPr>
          <p:spPr>
            <a:xfrm>
              <a:off x="5858625" y="2315055"/>
              <a:ext cx="5247900" cy="204360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omfortaa"/>
                <a:buNone/>
              </a:pPr>
              <a:r>
                <a:rPr b="0" i="0" lang="en-US" sz="1900" u="none" cap="none" strike="noStrike">
                  <a:solidFill>
                    <a:srgbClr val="262626"/>
                  </a:solidFill>
                  <a:latin typeface="Comfortaa"/>
                  <a:ea typeface="Comfortaa"/>
                  <a:cs typeface="Comfortaa"/>
                  <a:sym typeface="Comfortaa"/>
                </a:rPr>
                <a:t>“... any strategy that would help with early detection of Parkinson’s would likely </a:t>
              </a:r>
              <a:r>
                <a:rPr b="0" i="0" lang="en-US" sz="1900" u="none" cap="none" strike="noStrike">
                  <a:solidFill>
                    <a:srgbClr val="00B0F0"/>
                  </a:solidFill>
                  <a:latin typeface="Comfortaa"/>
                  <a:ea typeface="Comfortaa"/>
                  <a:cs typeface="Comfortaa"/>
                  <a:sym typeface="Comfortaa"/>
                </a:rPr>
                <a:t>prove substantially beneficial in starting treatment early and maintaining quality of life.</a:t>
              </a:r>
              <a:r>
                <a:rPr b="0" i="0" lang="en-US" sz="1900" u="none" cap="none" strike="noStrike">
                  <a:solidFill>
                    <a:srgbClr val="262626"/>
                  </a:solidFill>
                  <a:latin typeface="Comfortaa"/>
                  <a:ea typeface="Comfortaa"/>
                  <a:cs typeface="Comfortaa"/>
                  <a:sym typeface="Comfortaa"/>
                </a:rPr>
                <a:t>” (Fernando L., family member of Parkinson’s patient)</a:t>
              </a:r>
              <a:endParaRPr b="0" i="0" sz="1900" u="none" cap="none" strike="noStrike">
                <a:solidFill>
                  <a:srgbClr val="262626"/>
                </a:solidFill>
                <a:latin typeface="Comfortaa"/>
                <a:ea typeface="Comfortaa"/>
                <a:cs typeface="Comfortaa"/>
                <a:sym typeface="Comfortaa"/>
              </a:endParaRPr>
            </a:p>
          </p:txBody>
        </p:sp>
        <p:sp>
          <p:nvSpPr>
            <p:cNvPr id="213" name="Google Shape;213;p6"/>
            <p:cNvSpPr txBox="1"/>
            <p:nvPr/>
          </p:nvSpPr>
          <p:spPr>
            <a:xfrm>
              <a:off x="-232875" y="1751755"/>
              <a:ext cx="6091500" cy="198510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omfortaa"/>
                <a:buNone/>
              </a:pPr>
              <a:r>
                <a:rPr b="0" i="0" lang="en-US" sz="2000" u="none" cap="none" strike="noStrike">
                  <a:solidFill>
                    <a:schemeClr val="dk1"/>
                  </a:solidFill>
                  <a:latin typeface="Comfortaa"/>
                  <a:ea typeface="Comfortaa"/>
                  <a:cs typeface="Comfortaa"/>
                  <a:sym typeface="Comfortaa"/>
                </a:rPr>
                <a:t>“Diagnosis can be difficult because </a:t>
              </a:r>
              <a:r>
                <a:rPr b="0" i="0" lang="en-US" sz="2000" u="none" cap="none" strike="noStrike">
                  <a:solidFill>
                    <a:srgbClr val="00B0F0"/>
                  </a:solidFill>
                  <a:latin typeface="Comfortaa"/>
                  <a:ea typeface="Comfortaa"/>
                  <a:cs typeface="Comfortaa"/>
                  <a:sym typeface="Comfortaa"/>
                </a:rPr>
                <a:t>symptoms are similar to other conditions/diseases</a:t>
              </a:r>
              <a:r>
                <a:rPr b="0" i="0" lang="en-US" sz="2000" u="none" cap="none" strike="noStrike">
                  <a:solidFill>
                    <a:schemeClr val="dk1"/>
                  </a:solidFill>
                  <a:latin typeface="Comfortaa"/>
                  <a:ea typeface="Comfortaa"/>
                  <a:cs typeface="Comfortaa"/>
                  <a:sym typeface="Comfortaa"/>
                </a:rPr>
                <a:t>. Lengthy testing options available can still provide inaccurate results.” - Researcher from survey</a:t>
              </a:r>
              <a:endParaRPr b="0" i="0" sz="2000" u="none" cap="none" strike="noStrike">
                <a:solidFill>
                  <a:schemeClr val="dk1"/>
                </a:solidFill>
                <a:latin typeface="Comfortaa"/>
                <a:ea typeface="Comfortaa"/>
                <a:cs typeface="Comfortaa"/>
                <a:sym typeface="Comfortaa"/>
              </a:endParaRPr>
            </a:p>
          </p:txBody>
        </p:sp>
      </p:grpSp>
      <p:pic>
        <p:nvPicPr>
          <p:cNvPr id="214" name="Google Shape;214;p6" title="Chart"/>
          <p:cNvPicPr preferRelativeResize="0"/>
          <p:nvPr/>
        </p:nvPicPr>
        <p:blipFill rotWithShape="1">
          <a:blip r:embed="rId6">
            <a:alphaModFix/>
          </a:blip>
          <a:srcRect b="0" l="0" r="0" t="0"/>
          <a:stretch/>
        </p:blipFill>
        <p:spPr>
          <a:xfrm>
            <a:off x="2108141" y="836507"/>
            <a:ext cx="5162536" cy="3192144"/>
          </a:xfrm>
          <a:prstGeom prst="roundRect">
            <a:avLst>
              <a:gd fmla="val 9580"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p:nvPr/>
        </p:nvSpPr>
        <p:spPr>
          <a:xfrm>
            <a:off x="305" y="0"/>
            <a:ext cx="12191695"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21" name="Google Shape;221;p8"/>
          <p:cNvSpPr txBox="1"/>
          <p:nvPr>
            <p:ph type="title"/>
          </p:nvPr>
        </p:nvSpPr>
        <p:spPr>
          <a:xfrm>
            <a:off x="2068900" y="494325"/>
            <a:ext cx="3963000" cy="798900"/>
          </a:xfrm>
          <a:prstGeom prst="rect">
            <a:avLst/>
          </a:prstGeom>
          <a:noFill/>
          <a:ln>
            <a:noFill/>
          </a:ln>
        </p:spPr>
        <p:txBody>
          <a:bodyPr anchorCtr="0" anchor="b" bIns="91425" lIns="109725" spcFirstLastPara="1" rIns="109725" wrap="square" tIns="109725">
            <a:noAutofit/>
          </a:bodyPr>
          <a:lstStyle/>
          <a:p>
            <a:pPr indent="0" lvl="0" marL="0" rtl="0" algn="l">
              <a:lnSpc>
                <a:spcPct val="130000"/>
              </a:lnSpc>
              <a:spcBef>
                <a:spcPts val="0"/>
              </a:spcBef>
              <a:spcAft>
                <a:spcPts val="0"/>
              </a:spcAft>
              <a:buClr>
                <a:srgbClr val="3F3F3F"/>
              </a:buClr>
              <a:buSzPts val="3200"/>
              <a:buFont typeface="Comfortaa"/>
              <a:buNone/>
            </a:pPr>
            <a:r>
              <a:rPr lang="en-US" sz="3600"/>
              <a:t>User Research</a:t>
            </a:r>
            <a:endParaRPr sz="3600"/>
          </a:p>
        </p:txBody>
      </p:sp>
      <p:sp>
        <p:nvSpPr>
          <p:cNvPr id="222" name="Google Shape;222;p8"/>
          <p:cNvSpPr/>
          <p:nvPr/>
        </p:nvSpPr>
        <p:spPr>
          <a:xfrm flipH="1">
            <a:off x="6986049" y="0"/>
            <a:ext cx="5205951" cy="6858000"/>
          </a:xfrm>
          <a:custGeom>
            <a:rect b="b" l="l" r="r" t="t"/>
            <a:pathLst>
              <a:path extrusionOk="0" h="6858000" w="5205951">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223" name="Google Shape;223;p8"/>
          <p:cNvSpPr/>
          <p:nvPr/>
        </p:nvSpPr>
        <p:spPr>
          <a:xfrm flipH="1">
            <a:off x="6577485"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24" name="Google Shape;224;p8"/>
          <p:cNvSpPr/>
          <p:nvPr/>
        </p:nvSpPr>
        <p:spPr>
          <a:xfrm flipH="1">
            <a:off x="6754925"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A person sitting in a chair&#10;&#10;Description automatically generated with medium confidence" id="225" name="Google Shape;225;p8"/>
          <p:cNvPicPr preferRelativeResize="0"/>
          <p:nvPr/>
        </p:nvPicPr>
        <p:blipFill rotWithShape="1">
          <a:blip r:embed="rId4">
            <a:alphaModFix/>
          </a:blip>
          <a:srcRect b="0" l="12812" r="14453" t="0"/>
          <a:stretch/>
        </p:blipFill>
        <p:spPr>
          <a:xfrm>
            <a:off x="7203882" y="10"/>
            <a:ext cx="4988118" cy="6857990"/>
          </a:xfrm>
          <a:custGeom>
            <a:rect b="b" l="l" r="r" t="t"/>
            <a:pathLst>
              <a:path extrusionOk="0" h="6858000" w="4901771">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grpSp>
        <p:nvGrpSpPr>
          <p:cNvPr id="226" name="Google Shape;226;p8"/>
          <p:cNvGrpSpPr/>
          <p:nvPr/>
        </p:nvGrpSpPr>
        <p:grpSpPr>
          <a:xfrm>
            <a:off x="830725" y="1383074"/>
            <a:ext cx="5479467" cy="4968375"/>
            <a:chOff x="0" y="17996"/>
            <a:chExt cx="5363613" cy="3171236"/>
          </a:xfrm>
        </p:grpSpPr>
        <p:sp>
          <p:nvSpPr>
            <p:cNvPr id="227" name="Google Shape;227;p8"/>
            <p:cNvSpPr/>
            <p:nvPr/>
          </p:nvSpPr>
          <p:spPr>
            <a:xfrm>
              <a:off x="0" y="316432"/>
              <a:ext cx="5363613" cy="2872800"/>
            </a:xfrm>
            <a:prstGeom prst="roundRect">
              <a:avLst>
                <a:gd fmla="val 16667" name="adj"/>
              </a:avLst>
            </a:prstGeom>
            <a:solidFill>
              <a:schemeClr val="lt1">
                <a:alpha val="89019"/>
              </a:schemeClr>
            </a:solidFill>
            <a:ln cap="flat" cmpd="sng" w="9525">
              <a:solidFill>
                <a:srgbClr val="146F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8"/>
            <p:cNvSpPr txBox="1"/>
            <p:nvPr/>
          </p:nvSpPr>
          <p:spPr>
            <a:xfrm>
              <a:off x="140202" y="578871"/>
              <a:ext cx="5083200" cy="2592300"/>
            </a:xfrm>
            <a:prstGeom prst="rect">
              <a:avLst/>
            </a:prstGeom>
            <a:noFill/>
            <a:ln>
              <a:noFill/>
            </a:ln>
          </p:spPr>
          <p:txBody>
            <a:bodyPr anchorCtr="0" anchor="t" bIns="170675" lIns="416275" spcFirstLastPara="1" rIns="416275" wrap="square" tIns="395725">
              <a:noAutofit/>
            </a:bodyPr>
            <a:lstStyle/>
            <a:p>
              <a:pPr indent="-228600" lvl="1" marL="228600" marR="0" rtl="0" algn="l">
                <a:lnSpc>
                  <a:spcPct val="90000"/>
                </a:lnSpc>
                <a:spcBef>
                  <a:spcPts val="0"/>
                </a:spcBef>
                <a:spcAft>
                  <a:spcPts val="0"/>
                </a:spcAft>
                <a:buClr>
                  <a:schemeClr val="dk1"/>
                </a:buClr>
                <a:buSzPts val="2900"/>
                <a:buFont typeface="Comfortaa Medium"/>
                <a:buChar char="•"/>
              </a:pPr>
              <a:r>
                <a:rPr b="0" i="0" lang="en-US" sz="2900" u="none" cap="none" strike="noStrike">
                  <a:solidFill>
                    <a:schemeClr val="dk1"/>
                  </a:solidFill>
                  <a:latin typeface="Comfortaa Medium"/>
                  <a:ea typeface="Comfortaa Medium"/>
                  <a:cs typeface="Comfortaa Medium"/>
                  <a:sym typeface="Comfortaa Medium"/>
                </a:rPr>
                <a:t>Early Detection</a:t>
              </a:r>
              <a:endParaRPr b="0" i="0" sz="2900" u="none" cap="none" strike="noStrike">
                <a:solidFill>
                  <a:schemeClr val="dk1"/>
                </a:solidFill>
                <a:latin typeface="Comfortaa Medium"/>
                <a:ea typeface="Comfortaa Medium"/>
                <a:cs typeface="Comfortaa Medium"/>
                <a:sym typeface="Comfortaa Medium"/>
              </a:endParaRPr>
            </a:p>
            <a:p>
              <a:pPr indent="-228600" lvl="1" marL="228600" marR="0" rtl="0" algn="l">
                <a:lnSpc>
                  <a:spcPct val="90000"/>
                </a:lnSpc>
                <a:spcBef>
                  <a:spcPts val="360"/>
                </a:spcBef>
                <a:spcAft>
                  <a:spcPts val="0"/>
                </a:spcAft>
                <a:buClr>
                  <a:schemeClr val="dk1"/>
                </a:buClr>
                <a:buSzPts val="2900"/>
                <a:buFont typeface="Comfortaa Medium"/>
                <a:buChar char="•"/>
              </a:pPr>
              <a:r>
                <a:rPr b="0" i="0" lang="en-US" sz="2900" u="none" cap="none" strike="noStrike">
                  <a:solidFill>
                    <a:schemeClr val="dk1"/>
                  </a:solidFill>
                  <a:latin typeface="Comfortaa Medium"/>
                  <a:ea typeface="Comfortaa Medium"/>
                  <a:cs typeface="Comfortaa Medium"/>
                  <a:sym typeface="Comfortaa Medium"/>
                </a:rPr>
                <a:t>Independence</a:t>
              </a:r>
              <a:endParaRPr b="0" i="0" sz="2900" u="none" cap="none" strike="noStrike">
                <a:solidFill>
                  <a:schemeClr val="dk1"/>
                </a:solidFill>
                <a:latin typeface="Comfortaa Medium"/>
                <a:ea typeface="Comfortaa Medium"/>
                <a:cs typeface="Comfortaa Medium"/>
                <a:sym typeface="Comfortaa Medium"/>
              </a:endParaRPr>
            </a:p>
            <a:p>
              <a:pPr indent="-228600" lvl="1" marL="228600" marR="0" rtl="0" algn="l">
                <a:lnSpc>
                  <a:spcPct val="90000"/>
                </a:lnSpc>
                <a:spcBef>
                  <a:spcPts val="360"/>
                </a:spcBef>
                <a:spcAft>
                  <a:spcPts val="0"/>
                </a:spcAft>
                <a:buClr>
                  <a:schemeClr val="dk1"/>
                </a:buClr>
                <a:buSzPts val="2900"/>
                <a:buFont typeface="Comfortaa Medium"/>
                <a:buChar char="•"/>
              </a:pPr>
              <a:r>
                <a:rPr b="0" i="0" lang="en-US" sz="2900" u="none" cap="none" strike="noStrike">
                  <a:solidFill>
                    <a:schemeClr val="dk1"/>
                  </a:solidFill>
                  <a:latin typeface="Comfortaa Medium"/>
                  <a:ea typeface="Comfortaa Medium"/>
                  <a:cs typeface="Comfortaa Medium"/>
                  <a:sym typeface="Comfortaa Medium"/>
                </a:rPr>
                <a:t>Quick Access to local Resources</a:t>
              </a:r>
              <a:endParaRPr b="0" i="0" sz="2900" u="none" cap="none" strike="noStrike">
                <a:solidFill>
                  <a:schemeClr val="dk1"/>
                </a:solidFill>
                <a:latin typeface="Comfortaa Medium"/>
                <a:ea typeface="Comfortaa Medium"/>
                <a:cs typeface="Comfortaa Medium"/>
                <a:sym typeface="Comfortaa Medium"/>
              </a:endParaRPr>
            </a:p>
            <a:p>
              <a:pPr indent="-228600" lvl="1" marL="228600" marR="0" rtl="0" algn="l">
                <a:lnSpc>
                  <a:spcPct val="90000"/>
                </a:lnSpc>
                <a:spcBef>
                  <a:spcPts val="360"/>
                </a:spcBef>
                <a:spcAft>
                  <a:spcPts val="0"/>
                </a:spcAft>
                <a:buClr>
                  <a:schemeClr val="dk1"/>
                </a:buClr>
                <a:buSzPts val="2900"/>
                <a:buFont typeface="Comfortaa Medium"/>
                <a:buChar char="•"/>
              </a:pPr>
              <a:r>
                <a:rPr b="0" i="0" lang="en-US" sz="2900" u="none" cap="none" strike="noStrike">
                  <a:solidFill>
                    <a:schemeClr val="dk1"/>
                  </a:solidFill>
                  <a:latin typeface="Comfortaa Medium"/>
                  <a:ea typeface="Comfortaa Medium"/>
                  <a:cs typeface="Comfortaa Medium"/>
                  <a:sym typeface="Comfortaa Medium"/>
                </a:rPr>
                <a:t>Tests are useful for monitoring disease progression</a:t>
              </a:r>
              <a:endParaRPr b="0" i="0" sz="2900" u="none" cap="none" strike="noStrike">
                <a:solidFill>
                  <a:srgbClr val="000000"/>
                </a:solidFill>
                <a:latin typeface="Comfortaa Medium"/>
                <a:ea typeface="Comfortaa Medium"/>
                <a:cs typeface="Comfortaa Medium"/>
                <a:sym typeface="Comfortaa Medium"/>
              </a:endParaRPr>
            </a:p>
          </p:txBody>
        </p:sp>
        <p:sp>
          <p:nvSpPr>
            <p:cNvPr id="229" name="Google Shape;229;p8"/>
            <p:cNvSpPr/>
            <p:nvPr/>
          </p:nvSpPr>
          <p:spPr>
            <a:xfrm>
              <a:off x="268180" y="17996"/>
              <a:ext cx="3754529" cy="560880"/>
            </a:xfrm>
            <a:prstGeom prst="roundRect">
              <a:avLst>
                <a:gd fmla="val 16667" name="adj"/>
              </a:avLst>
            </a:prstGeom>
            <a:gradFill>
              <a:gsLst>
                <a:gs pos="0">
                  <a:srgbClr val="4A80DA"/>
                </a:gs>
                <a:gs pos="50000">
                  <a:srgbClr val="096EDE"/>
                </a:gs>
                <a:gs pos="100000">
                  <a:srgbClr val="005CC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8"/>
            <p:cNvSpPr txBox="1"/>
            <p:nvPr/>
          </p:nvSpPr>
          <p:spPr>
            <a:xfrm>
              <a:off x="295560" y="45376"/>
              <a:ext cx="3699769" cy="506120"/>
            </a:xfrm>
            <a:prstGeom prst="rect">
              <a:avLst/>
            </a:prstGeom>
            <a:noFill/>
            <a:ln>
              <a:noFill/>
            </a:ln>
          </p:spPr>
          <p:txBody>
            <a:bodyPr anchorCtr="0" anchor="ctr" bIns="0" lIns="141900" spcFirstLastPara="1" rIns="141900" wrap="square" tIns="0">
              <a:noAutofit/>
            </a:bodyPr>
            <a:lstStyle/>
            <a:p>
              <a:pPr indent="0" lvl="0" marL="0" marR="0" rtl="0" algn="l">
                <a:lnSpc>
                  <a:spcPct val="90000"/>
                </a:lnSpc>
                <a:spcBef>
                  <a:spcPts val="0"/>
                </a:spcBef>
                <a:spcAft>
                  <a:spcPts val="0"/>
                </a:spcAft>
                <a:buClr>
                  <a:schemeClr val="lt1"/>
                </a:buClr>
                <a:buSzPts val="1900"/>
                <a:buFont typeface="Comfortaa"/>
                <a:buNone/>
              </a:pPr>
              <a:r>
                <a:rPr b="0" i="0" lang="en-US" sz="1900" u="none" cap="none" strike="noStrike">
                  <a:solidFill>
                    <a:schemeClr val="lt1"/>
                  </a:solidFill>
                  <a:latin typeface="Comfortaa"/>
                  <a:ea typeface="Comfortaa"/>
                  <a:cs typeface="Comfortaa"/>
                  <a:sym typeface="Comfortaa"/>
                </a:rPr>
                <a:t>Key points</a:t>
              </a:r>
              <a:endParaRPr b="0" i="0" sz="1900" u="none" cap="none" strike="noStrike">
                <a:solidFill>
                  <a:schemeClr val="lt1"/>
                </a:solidFill>
                <a:latin typeface="Comfortaa"/>
                <a:ea typeface="Comfortaa"/>
                <a:cs typeface="Comfortaa"/>
                <a:sym typeface="Comfortaa"/>
              </a:endParaRPr>
            </a:p>
          </p:txBody>
        </p:sp>
      </p:grpSp>
      <p:pic>
        <p:nvPicPr>
          <p:cNvPr id="231" name="Google Shape;231;p8"/>
          <p:cNvPicPr preferRelativeResize="0"/>
          <p:nvPr/>
        </p:nvPicPr>
        <p:blipFill rotWithShape="1">
          <a:blip r:embed="rId5">
            <a:alphaModFix/>
          </a:blip>
          <a:srcRect b="44434" l="39621" r="31386" t="42399"/>
          <a:stretch/>
        </p:blipFill>
        <p:spPr>
          <a:xfrm>
            <a:off x="-416204" y="5136204"/>
            <a:ext cx="3579006" cy="2400576"/>
          </a:xfrm>
          <a:prstGeom prst="rect">
            <a:avLst/>
          </a:prstGeom>
          <a:noFill/>
          <a:ln>
            <a:noFill/>
          </a:ln>
        </p:spPr>
      </p:pic>
      <p:pic>
        <p:nvPicPr>
          <p:cNvPr id="232" name="Google Shape;232;p8"/>
          <p:cNvPicPr preferRelativeResize="0"/>
          <p:nvPr/>
        </p:nvPicPr>
        <p:blipFill rotWithShape="1">
          <a:blip r:embed="rId6">
            <a:alphaModFix/>
          </a:blip>
          <a:srcRect b="42410" l="31842" r="38636" t="45815"/>
          <a:stretch/>
        </p:blipFill>
        <p:spPr>
          <a:xfrm flipH="1">
            <a:off x="-416204" y="-375956"/>
            <a:ext cx="4310979" cy="25394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p:nvPr/>
        </p:nvSpPr>
        <p:spPr>
          <a:xfrm>
            <a:off x="0" y="0"/>
            <a:ext cx="3496422" cy="6858000"/>
          </a:xfrm>
          <a:custGeom>
            <a:rect b="b" l="l" r="r" t="t"/>
            <a:pathLst>
              <a:path extrusionOk="0" h="6858000" w="3496422">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239" name="Google Shape;239;p7"/>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0" name="Google Shape;240;p7"/>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1" name="Google Shape;241;p7"/>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2" name="Google Shape;242;p7"/>
          <p:cNvSpPr/>
          <p:nvPr/>
        </p:nvSpPr>
        <p:spPr>
          <a:xfrm>
            <a:off x="1375409" y="0"/>
            <a:ext cx="2529723" cy="6858000"/>
          </a:xfrm>
          <a:custGeom>
            <a:rect b="b" l="l" r="r" t="t"/>
            <a:pathLst>
              <a:path extrusionOk="0" h="6858000" w="2529723">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3" name="Google Shape;243;p7"/>
          <p:cNvSpPr/>
          <p:nvPr/>
        </p:nvSpPr>
        <p:spPr>
          <a:xfrm>
            <a:off x="1155402" y="0"/>
            <a:ext cx="2536434" cy="6858000"/>
          </a:xfrm>
          <a:custGeom>
            <a:rect b="b" l="l" r="r" t="t"/>
            <a:pathLst>
              <a:path extrusionOk="0" h="6858000" w="2536434">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4" name="Google Shape;244;p7"/>
          <p:cNvSpPr/>
          <p:nvPr/>
        </p:nvSpPr>
        <p:spPr>
          <a:xfrm>
            <a:off x="924161" y="0"/>
            <a:ext cx="2261351"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D5D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5" name="Google Shape;245;p7"/>
          <p:cNvSpPr/>
          <p:nvPr/>
        </p:nvSpPr>
        <p:spPr>
          <a:xfrm>
            <a:off x="0" y="0"/>
            <a:ext cx="12191700"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6" name="Google Shape;246;p7"/>
          <p:cNvSpPr txBox="1"/>
          <p:nvPr>
            <p:ph type="title"/>
          </p:nvPr>
        </p:nvSpPr>
        <p:spPr>
          <a:xfrm>
            <a:off x="1507825" y="725175"/>
            <a:ext cx="6632100" cy="1602900"/>
          </a:xfrm>
          <a:prstGeom prst="rect">
            <a:avLst/>
          </a:prstGeom>
          <a:noFill/>
          <a:ln>
            <a:noFill/>
          </a:ln>
        </p:spPr>
        <p:txBody>
          <a:bodyPr anchorCtr="0" anchor="b" bIns="91425" lIns="109725" spcFirstLastPara="1" rIns="109725" wrap="square" tIns="109725">
            <a:normAutofit fontScale="90000"/>
          </a:bodyPr>
          <a:lstStyle/>
          <a:p>
            <a:pPr indent="0" lvl="0" marL="0" rtl="0" algn="ctr">
              <a:lnSpc>
                <a:spcPct val="120000"/>
              </a:lnSpc>
              <a:spcBef>
                <a:spcPts val="0"/>
              </a:spcBef>
              <a:spcAft>
                <a:spcPts val="0"/>
              </a:spcAft>
              <a:buClr>
                <a:srgbClr val="262626"/>
              </a:buClr>
              <a:buSzPct val="100000"/>
              <a:buFont typeface="Comfortaa"/>
              <a:buNone/>
            </a:pPr>
            <a:r>
              <a:rPr lang="en-US" sz="4400">
                <a:solidFill>
                  <a:schemeClr val="accent4"/>
                </a:solidFill>
              </a:rPr>
              <a:t>AIP</a:t>
            </a:r>
            <a:r>
              <a:rPr b="0" lang="en-US" sz="4000">
                <a:solidFill>
                  <a:schemeClr val="accent4"/>
                </a:solidFill>
              </a:rPr>
              <a:t>arkin</a:t>
            </a:r>
            <a:r>
              <a:rPr lang="en-US" sz="4400">
                <a:solidFill>
                  <a:schemeClr val="accent4"/>
                </a:solidFill>
              </a:rPr>
              <a:t>S</a:t>
            </a:r>
            <a:r>
              <a:rPr b="0" lang="en-US" sz="4000">
                <a:solidFill>
                  <a:schemeClr val="accent4"/>
                </a:solidFill>
              </a:rPr>
              <a:t>can</a:t>
            </a:r>
            <a:r>
              <a:rPr lang="en-US" sz="4400">
                <a:solidFill>
                  <a:schemeClr val="accent4"/>
                </a:solidFill>
              </a:rPr>
              <a:t> (AIPS)</a:t>
            </a:r>
            <a:br>
              <a:rPr lang="en-US" sz="4000">
                <a:solidFill>
                  <a:srgbClr val="262626"/>
                </a:solidFill>
              </a:rPr>
            </a:br>
            <a:r>
              <a:rPr b="0" lang="en-US" sz="2222">
                <a:solidFill>
                  <a:srgbClr val="262626"/>
                </a:solidFill>
                <a:latin typeface="Comfortaa Medium"/>
                <a:ea typeface="Comfortaa Medium"/>
                <a:cs typeface="Comfortaa Medium"/>
                <a:sym typeface="Comfortaa Medium"/>
              </a:rPr>
              <a:t>An Artificial Intelligence software for easy and accurate diagnosis of Parkinson’s disease</a:t>
            </a:r>
            <a:br>
              <a:rPr lang="en-US" sz="4000">
                <a:solidFill>
                  <a:srgbClr val="262626"/>
                </a:solidFill>
              </a:rPr>
            </a:br>
            <a:endParaRPr b="0" sz="555">
              <a:solidFill>
                <a:srgbClr val="262626"/>
              </a:solidFill>
            </a:endParaRPr>
          </a:p>
        </p:txBody>
      </p:sp>
      <p:sp>
        <p:nvSpPr>
          <p:cNvPr id="247" name="Google Shape;247;p7"/>
          <p:cNvSpPr/>
          <p:nvPr/>
        </p:nvSpPr>
        <p:spPr>
          <a:xfrm>
            <a:off x="0" y="3051725"/>
            <a:ext cx="3099395" cy="3808369"/>
          </a:xfrm>
          <a:custGeom>
            <a:rect b="b" l="l" r="r" t="t"/>
            <a:pathLst>
              <a:path extrusionOk="0" h="5181455" w="4174269">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8" name="Google Shape;248;p7"/>
          <p:cNvSpPr/>
          <p:nvPr/>
        </p:nvSpPr>
        <p:spPr>
          <a:xfrm>
            <a:off x="-61525" y="2911925"/>
            <a:ext cx="3248104" cy="3953937"/>
          </a:xfrm>
          <a:custGeom>
            <a:rect b="b" l="l" r="r" t="t"/>
            <a:pathLst>
              <a:path extrusionOk="0" h="5510713" w="4259808">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49" name="Google Shape;249;p7"/>
          <p:cNvSpPr/>
          <p:nvPr/>
        </p:nvSpPr>
        <p:spPr>
          <a:xfrm>
            <a:off x="0" y="2810375"/>
            <a:ext cx="3404692" cy="4054199"/>
          </a:xfrm>
          <a:custGeom>
            <a:rect b="b" l="l" r="r" t="t"/>
            <a:pathLst>
              <a:path extrusionOk="0" h="5265194" w="4029221">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Diagram&#10;&#10;Description automatically generated" id="250" name="Google Shape;250;p7"/>
          <p:cNvPicPr preferRelativeResize="0"/>
          <p:nvPr/>
        </p:nvPicPr>
        <p:blipFill rotWithShape="1">
          <a:blip r:embed="rId3">
            <a:alphaModFix/>
          </a:blip>
          <a:srcRect b="0" l="27089" r="5576" t="0"/>
          <a:stretch/>
        </p:blipFill>
        <p:spPr>
          <a:xfrm>
            <a:off x="12" y="3321611"/>
            <a:ext cx="2859937" cy="3534284"/>
          </a:xfrm>
          <a:custGeom>
            <a:rect b="b" l="l" r="r" t="t"/>
            <a:pathLst>
              <a:path extrusionOk="0" h="4808550" w="3958391">
                <a:moveTo>
                  <a:pt x="1130737" y="1268"/>
                </a:moveTo>
                <a:cubicBezTo>
                  <a:pt x="1511837" y="13752"/>
                  <a:pt x="1903175" y="118732"/>
                  <a:pt x="2288137" y="330915"/>
                </a:cubicBezTo>
                <a:cubicBezTo>
                  <a:pt x="3664944" y="1089786"/>
                  <a:pt x="4426594" y="2909285"/>
                  <a:pt x="3643399" y="4204334"/>
                </a:cubicBezTo>
                <a:cubicBezTo>
                  <a:pt x="3459833" y="4507867"/>
                  <a:pt x="3219629" y="4660926"/>
                  <a:pt x="2944782" y="4788439"/>
                </a:cubicBezTo>
                <a:lnTo>
                  <a:pt x="2899152" y="4808550"/>
                </a:lnTo>
                <a:lnTo>
                  <a:pt x="0" y="4808550"/>
                </a:lnTo>
                <a:lnTo>
                  <a:pt x="0" y="244579"/>
                </a:lnTo>
                <a:lnTo>
                  <a:pt x="77902" y="207282"/>
                </a:lnTo>
                <a:cubicBezTo>
                  <a:pt x="409697" y="62291"/>
                  <a:pt x="765516" y="-10694"/>
                  <a:pt x="1130737" y="1268"/>
                </a:cubicBezTo>
                <a:close/>
              </a:path>
            </a:pathLst>
          </a:custGeom>
          <a:noFill/>
          <a:ln>
            <a:noFill/>
          </a:ln>
        </p:spPr>
      </p:pic>
      <p:sp>
        <p:nvSpPr>
          <p:cNvPr id="251" name="Google Shape;251;p7"/>
          <p:cNvSpPr/>
          <p:nvPr/>
        </p:nvSpPr>
        <p:spPr>
          <a:xfrm>
            <a:off x="8369300" y="0"/>
            <a:ext cx="3855432" cy="3218910"/>
          </a:xfrm>
          <a:custGeom>
            <a:rect b="b" l="l" r="r" t="t"/>
            <a:pathLst>
              <a:path extrusionOk="0" h="3547008" w="406905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52" name="Google Shape;252;p7"/>
          <p:cNvSpPr/>
          <p:nvPr/>
        </p:nvSpPr>
        <p:spPr>
          <a:xfrm flipH="1">
            <a:off x="8697515" y="0"/>
            <a:ext cx="3494485" cy="2914700"/>
          </a:xfrm>
          <a:custGeom>
            <a:rect b="b" l="l" r="r" t="t"/>
            <a:pathLst>
              <a:path extrusionOk="0" h="3321595" w="3872006">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sp>
        <p:nvSpPr>
          <p:cNvPr id="253" name="Google Shape;253;p7"/>
          <p:cNvSpPr/>
          <p:nvPr/>
        </p:nvSpPr>
        <p:spPr>
          <a:xfrm flipH="1">
            <a:off x="8507777" y="0"/>
            <a:ext cx="3679973" cy="3053257"/>
          </a:xfrm>
          <a:custGeom>
            <a:rect b="b" l="l" r="r" t="t"/>
            <a:pathLst>
              <a:path extrusionOk="0" h="3411460" w="3904481">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mfortaa"/>
              <a:ea typeface="Comfortaa"/>
              <a:cs typeface="Comfortaa"/>
              <a:sym typeface="Comfortaa"/>
            </a:endParaRPr>
          </a:p>
        </p:txBody>
      </p:sp>
      <p:pic>
        <p:nvPicPr>
          <p:cNvPr descr="Signs You Have Parkinson's Disease, According to Experts — Eat This Not That" id="254" name="Google Shape;254;p7"/>
          <p:cNvPicPr preferRelativeResize="0"/>
          <p:nvPr/>
        </p:nvPicPr>
        <p:blipFill rotWithShape="1">
          <a:blip r:embed="rId4">
            <a:alphaModFix/>
          </a:blip>
          <a:srcRect b="3" l="7147" r="11150" t="0"/>
          <a:stretch/>
        </p:blipFill>
        <p:spPr>
          <a:xfrm>
            <a:off x="8943900" y="0"/>
            <a:ext cx="3246203" cy="2657173"/>
          </a:xfrm>
          <a:custGeom>
            <a:rect b="b" l="l" r="r" t="t"/>
            <a:pathLst>
              <a:path extrusionOk="0" h="3010961" w="3577083">
                <a:moveTo>
                  <a:pt x="525796" y="0"/>
                </a:moveTo>
                <a:lnTo>
                  <a:pt x="3083618" y="0"/>
                </a:lnTo>
                <a:lnTo>
                  <a:pt x="3238848" y="113681"/>
                </a:lnTo>
                <a:cubicBezTo>
                  <a:pt x="3347378" y="200626"/>
                  <a:pt x="3444292" y="293564"/>
                  <a:pt x="3528988" y="391785"/>
                </a:cubicBezTo>
                <a:lnTo>
                  <a:pt x="3577083" y="453516"/>
                </a:lnTo>
                <a:lnTo>
                  <a:pt x="3577083" y="2083461"/>
                </a:lnTo>
                <a:lnTo>
                  <a:pt x="3549828" y="2118637"/>
                </a:lnTo>
                <a:cubicBezTo>
                  <a:pt x="3524255" y="2152065"/>
                  <a:pt x="3498324" y="2186586"/>
                  <a:pt x="3472099" y="2222744"/>
                </a:cubicBezTo>
                <a:cubicBezTo>
                  <a:pt x="3071290" y="2775245"/>
                  <a:pt x="2641053" y="3010961"/>
                  <a:pt x="2033556" y="3010961"/>
                </a:cubicBezTo>
                <a:cubicBezTo>
                  <a:pt x="1634857" y="3010961"/>
                  <a:pt x="1342325" y="2818935"/>
                  <a:pt x="941515" y="2526044"/>
                </a:cubicBezTo>
                <a:cubicBezTo>
                  <a:pt x="896738" y="2493317"/>
                  <a:pt x="851961" y="2460984"/>
                  <a:pt x="808615" y="2429754"/>
                </a:cubicBezTo>
                <a:cubicBezTo>
                  <a:pt x="573680" y="2260282"/>
                  <a:pt x="351814" y="2100194"/>
                  <a:pt x="204156" y="1926383"/>
                </a:cubicBezTo>
                <a:cubicBezTo>
                  <a:pt x="62993" y="1760224"/>
                  <a:pt x="0" y="1593511"/>
                  <a:pt x="0" y="1385790"/>
                </a:cubicBezTo>
                <a:cubicBezTo>
                  <a:pt x="0" y="865148"/>
                  <a:pt x="162751" y="397028"/>
                  <a:pt x="458321" y="67626"/>
                </a:cubicBezTo>
                <a:close/>
              </a:path>
            </a:pathLst>
          </a:custGeom>
          <a:noFill/>
          <a:ln>
            <a:noFill/>
          </a:ln>
        </p:spPr>
      </p:pic>
      <p:pic>
        <p:nvPicPr>
          <p:cNvPr id="255" name="Google Shape;255;p7"/>
          <p:cNvPicPr preferRelativeResize="0"/>
          <p:nvPr/>
        </p:nvPicPr>
        <p:blipFill rotWithShape="1">
          <a:blip r:embed="rId5">
            <a:alphaModFix/>
          </a:blip>
          <a:srcRect b="42410" l="31842" r="38636" t="45815"/>
          <a:stretch/>
        </p:blipFill>
        <p:spPr>
          <a:xfrm flipH="1">
            <a:off x="-407279" y="-319006"/>
            <a:ext cx="4310979" cy="2539433"/>
          </a:xfrm>
          <a:prstGeom prst="rect">
            <a:avLst/>
          </a:prstGeom>
          <a:noFill/>
          <a:ln>
            <a:noFill/>
          </a:ln>
        </p:spPr>
      </p:pic>
      <p:pic>
        <p:nvPicPr>
          <p:cNvPr id="256" name="Google Shape;256;p7"/>
          <p:cNvPicPr preferRelativeResize="0"/>
          <p:nvPr/>
        </p:nvPicPr>
        <p:blipFill rotWithShape="1">
          <a:blip r:embed="rId6">
            <a:alphaModFix/>
          </a:blip>
          <a:srcRect b="37447" l="0" r="6678" t="43688"/>
          <a:stretch/>
        </p:blipFill>
        <p:spPr>
          <a:xfrm flipH="1" rot="10800000">
            <a:off x="7862105" y="5638800"/>
            <a:ext cx="4941196" cy="1682415"/>
          </a:xfrm>
          <a:prstGeom prst="rect">
            <a:avLst/>
          </a:prstGeom>
          <a:noFill/>
          <a:ln>
            <a:noFill/>
          </a:ln>
        </p:spPr>
      </p:pic>
      <p:sp>
        <p:nvSpPr>
          <p:cNvPr id="257" name="Google Shape;257;p7"/>
          <p:cNvSpPr txBox="1"/>
          <p:nvPr/>
        </p:nvSpPr>
        <p:spPr>
          <a:xfrm>
            <a:off x="3593775" y="2328075"/>
            <a:ext cx="470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58" name="Google Shape;258;p7"/>
          <p:cNvSpPr txBox="1"/>
          <p:nvPr/>
        </p:nvSpPr>
        <p:spPr>
          <a:xfrm>
            <a:off x="3099400" y="2481850"/>
            <a:ext cx="80109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Comfortaa"/>
                <a:ea typeface="Comfortaa"/>
                <a:cs typeface="Comfortaa"/>
                <a:sym typeface="Comfortaa"/>
              </a:rPr>
              <a:t>Identified Problem: </a:t>
            </a:r>
            <a:endParaRPr b="1" i="0" sz="1800" u="none" cap="none" strike="noStrike">
              <a:solidFill>
                <a:srgbClr val="000000"/>
              </a:solidFill>
              <a:latin typeface="Comfortaa"/>
              <a:ea typeface="Comfortaa"/>
              <a:cs typeface="Comfortaa"/>
              <a:sym typeface="Comfortaa"/>
            </a:endParaRPr>
          </a:p>
          <a:p>
            <a:pPr indent="-330200" lvl="0" marL="457200" marR="0" rtl="0" algn="l">
              <a:lnSpc>
                <a:spcPct val="100000"/>
              </a:lnSpc>
              <a:spcBef>
                <a:spcPts val="0"/>
              </a:spcBef>
              <a:spcAft>
                <a:spcPts val="0"/>
              </a:spcAft>
              <a:buClr>
                <a:srgbClr val="262626"/>
              </a:buClr>
              <a:buSzPts val="1600"/>
              <a:buFont typeface="Comfortaa Medium"/>
              <a:buChar char="●"/>
            </a:pPr>
            <a:r>
              <a:rPr b="0" i="0" lang="en-US" sz="1600" u="none" cap="none" strike="noStrike">
                <a:solidFill>
                  <a:srgbClr val="262626"/>
                </a:solidFill>
                <a:latin typeface="Comfortaa Medium"/>
                <a:ea typeface="Comfortaa Medium"/>
                <a:cs typeface="Comfortaa Medium"/>
                <a:sym typeface="Comfortaa Medium"/>
              </a:rPr>
              <a:t>No standard diagnostic test</a:t>
            </a:r>
            <a:endParaRPr b="0" i="0" sz="1600" u="none" cap="none" strike="noStrike">
              <a:solidFill>
                <a:srgbClr val="262626"/>
              </a:solidFill>
              <a:latin typeface="Comfortaa Medium"/>
              <a:ea typeface="Comfortaa Medium"/>
              <a:cs typeface="Comfortaa Medium"/>
              <a:sym typeface="Comfortaa Medium"/>
            </a:endParaRPr>
          </a:p>
          <a:p>
            <a:pPr indent="-330200" lvl="0" marL="457200" marR="0" rtl="0" algn="l">
              <a:lnSpc>
                <a:spcPct val="100000"/>
              </a:lnSpc>
              <a:spcBef>
                <a:spcPts val="0"/>
              </a:spcBef>
              <a:spcAft>
                <a:spcPts val="0"/>
              </a:spcAft>
              <a:buClr>
                <a:srgbClr val="262626"/>
              </a:buClr>
              <a:buSzPts val="1600"/>
              <a:buFont typeface="Comfortaa Medium"/>
              <a:buChar char="●"/>
            </a:pPr>
            <a:r>
              <a:rPr b="0" i="0" lang="en-US" sz="1600" u="none" cap="none" strike="noStrike">
                <a:solidFill>
                  <a:srgbClr val="262626"/>
                </a:solidFill>
                <a:latin typeface="Comfortaa Medium"/>
                <a:ea typeface="Comfortaa Medium"/>
                <a:cs typeface="Comfortaa Medium"/>
                <a:sym typeface="Comfortaa Medium"/>
              </a:rPr>
              <a:t>Diagnosis is difficult</a:t>
            </a:r>
            <a:endParaRPr b="0" i="0" sz="1600" u="none" cap="none" strike="noStrike">
              <a:solidFill>
                <a:srgbClr val="262626"/>
              </a:solidFill>
              <a:latin typeface="Comfortaa Medium"/>
              <a:ea typeface="Comfortaa Medium"/>
              <a:cs typeface="Comfortaa Medium"/>
              <a:sym typeface="Comfortaa Medium"/>
            </a:endParaRPr>
          </a:p>
          <a:p>
            <a:pPr indent="-330200" lvl="0" marL="457200" marR="0" rtl="0" algn="l">
              <a:lnSpc>
                <a:spcPct val="100000"/>
              </a:lnSpc>
              <a:spcBef>
                <a:spcPts val="0"/>
              </a:spcBef>
              <a:spcAft>
                <a:spcPts val="0"/>
              </a:spcAft>
              <a:buClr>
                <a:srgbClr val="262626"/>
              </a:buClr>
              <a:buSzPts val="1600"/>
              <a:buFont typeface="Comfortaa Medium"/>
              <a:buChar char="●"/>
            </a:pPr>
            <a:r>
              <a:rPr b="0" i="0" lang="en-US" sz="1600" u="none" cap="none" strike="noStrike">
                <a:solidFill>
                  <a:srgbClr val="262626"/>
                </a:solidFill>
                <a:latin typeface="Comfortaa Medium"/>
                <a:ea typeface="Comfortaa Medium"/>
                <a:cs typeface="Comfortaa Medium"/>
                <a:sym typeface="Comfortaa Medium"/>
              </a:rPr>
              <a:t>Varied symptoms</a:t>
            </a:r>
            <a:endParaRPr b="0" i="0" sz="1600" u="none" cap="none" strike="noStrike">
              <a:solidFill>
                <a:srgbClr val="262626"/>
              </a:solidFill>
              <a:latin typeface="Comfortaa Medium"/>
              <a:ea typeface="Comfortaa Medium"/>
              <a:cs typeface="Comfortaa Medium"/>
              <a:sym typeface="Comfortaa Medium"/>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62626"/>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Comfortaa"/>
                <a:ea typeface="Comfortaa"/>
                <a:cs typeface="Comfortaa"/>
                <a:sym typeface="Comfortaa"/>
              </a:rPr>
              <a:t>  Our Goal:  </a:t>
            </a:r>
            <a:r>
              <a:rPr b="0" i="0" lang="en-US" sz="1600" u="none" cap="none" strike="noStrike">
                <a:solidFill>
                  <a:schemeClr val="dk1"/>
                </a:solidFill>
                <a:latin typeface="Comfortaa Medium"/>
                <a:ea typeface="Comfortaa Medium"/>
                <a:cs typeface="Comfortaa Medium"/>
                <a:sym typeface="Comfortaa Medium"/>
              </a:rPr>
              <a:t>To use new technologies to create a product/software that  </a:t>
            </a:r>
            <a:endParaRPr b="0" i="0" sz="1600" u="none" cap="none" strike="noStrike">
              <a:solidFill>
                <a:schemeClr val="dk1"/>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Medium"/>
                <a:ea typeface="Comfortaa Medium"/>
                <a:cs typeface="Comfortaa Medium"/>
                <a:sym typeface="Comfortaa Medium"/>
              </a:rPr>
              <a:t>   can help to test and diagnose anyone for Parkinson’s disease- even </a:t>
            </a:r>
            <a:endParaRPr b="0" i="0" sz="1600" u="none" cap="none" strike="noStrike">
              <a:solidFill>
                <a:schemeClr val="dk1"/>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omfortaa Medium"/>
                <a:ea typeface="Comfortaa Medium"/>
                <a:cs typeface="Comfortaa Medium"/>
                <a:sym typeface="Comfortaa Medium"/>
              </a:rPr>
              <a:t>   those in the early stage of the disease</a:t>
            </a:r>
            <a:endParaRPr b="0" i="0" sz="1600" u="none" cap="none" strike="noStrike">
              <a:solidFill>
                <a:schemeClr val="dk1"/>
              </a:solidFill>
              <a:latin typeface="Comfortaa Medium"/>
              <a:ea typeface="Comfortaa Medium"/>
              <a:cs typeface="Comfortaa Medium"/>
              <a:sym typeface="Comfortaa Medium"/>
            </a:endParaRPr>
          </a:p>
        </p:txBody>
      </p:sp>
      <p:sp>
        <p:nvSpPr>
          <p:cNvPr id="259" name="Google Shape;259;p7"/>
          <p:cNvSpPr txBox="1"/>
          <p:nvPr/>
        </p:nvSpPr>
        <p:spPr>
          <a:xfrm>
            <a:off x="3833175" y="4834400"/>
            <a:ext cx="69963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100"/>
              <a:buFont typeface="Arial"/>
              <a:buNone/>
            </a:pPr>
            <a:r>
              <a:rPr b="1" i="0" lang="en-US" sz="1900" u="none" cap="none" strike="noStrike">
                <a:solidFill>
                  <a:schemeClr val="dk1"/>
                </a:solidFill>
                <a:latin typeface="Comfortaa"/>
                <a:ea typeface="Comfortaa"/>
                <a:cs typeface="Comfortaa"/>
                <a:sym typeface="Comfortaa"/>
              </a:rPr>
              <a:t>The Solution: </a:t>
            </a:r>
            <a:r>
              <a:rPr b="0" i="0" lang="en-US" sz="1600" u="none" cap="none" strike="noStrike">
                <a:solidFill>
                  <a:schemeClr val="dk1"/>
                </a:solidFill>
                <a:latin typeface="Comfortaa Medium"/>
                <a:ea typeface="Comfortaa Medium"/>
                <a:cs typeface="Comfortaa Medium"/>
                <a:sym typeface="Comfortaa Medium"/>
              </a:rPr>
              <a:t>An accurate, easy-to-use, inexpensive diagnostic tool that can predict if anyone has, or is at risk, of having Parkinson’s disease. We call this creative tool AIParkinScan.</a:t>
            </a:r>
            <a:endParaRPr b="0" i="0" sz="14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46"/>
                                        </p:tgtEl>
                                        <p:attrNameLst>
                                          <p:attrName>style.visibility</p:attrName>
                                        </p:attrNameLst>
                                      </p:cBhvr>
                                      <p:to>
                                        <p:strVal val="visible"/>
                                      </p:to>
                                    </p:set>
                                    <p:animEffect filter="fade" transition="in">
                                      <p:cBhvr>
                                        <p:cTn dur="7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p:nvPr/>
        </p:nvSpPr>
        <p:spPr>
          <a:xfrm>
            <a:off x="153" y="0"/>
            <a:ext cx="12191700" cy="6858000"/>
          </a:xfrm>
          <a:prstGeom prst="rect">
            <a:avLst/>
          </a:prstGeom>
          <a:solidFill>
            <a:srgbClr val="FAD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66" name="Google Shape;266;p9"/>
          <p:cNvSpPr txBox="1"/>
          <p:nvPr>
            <p:ph type="title"/>
          </p:nvPr>
        </p:nvSpPr>
        <p:spPr>
          <a:xfrm>
            <a:off x="6301375" y="1112824"/>
            <a:ext cx="5135700" cy="809100"/>
          </a:xfrm>
          <a:prstGeom prst="rect">
            <a:avLst/>
          </a:prstGeom>
          <a:noFill/>
          <a:ln>
            <a:noFill/>
          </a:ln>
        </p:spPr>
        <p:txBody>
          <a:bodyPr anchorCtr="0" anchor="b" bIns="91425" lIns="109725" spcFirstLastPara="1" rIns="109725" wrap="square" tIns="109725">
            <a:normAutofit fontScale="90000"/>
          </a:bodyPr>
          <a:lstStyle/>
          <a:p>
            <a:pPr indent="0" lvl="0" marL="0" rtl="0" algn="l">
              <a:lnSpc>
                <a:spcPct val="130000"/>
              </a:lnSpc>
              <a:spcBef>
                <a:spcPts val="0"/>
              </a:spcBef>
              <a:spcAft>
                <a:spcPts val="0"/>
              </a:spcAft>
              <a:buClr>
                <a:srgbClr val="3F3F3F"/>
              </a:buClr>
              <a:buSzPct val="104575"/>
              <a:buFont typeface="Comfortaa"/>
              <a:buNone/>
            </a:pPr>
            <a:r>
              <a:rPr lang="en-US" sz="3400"/>
              <a:t>Competitive Analysis</a:t>
            </a:r>
            <a:endParaRPr sz="3400"/>
          </a:p>
        </p:txBody>
      </p:sp>
      <p:sp>
        <p:nvSpPr>
          <p:cNvPr id="267" name="Google Shape;267;p9"/>
          <p:cNvSpPr/>
          <p:nvPr/>
        </p:nvSpPr>
        <p:spPr>
          <a:xfrm>
            <a:off x="389616" y="3668578"/>
            <a:ext cx="3957664" cy="3189422"/>
          </a:xfrm>
          <a:custGeom>
            <a:rect b="b" l="l" r="r" t="t"/>
            <a:pathLst>
              <a:path extrusionOk="0" h="3189422" w="3957664">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68" name="Google Shape;268;p9"/>
          <p:cNvSpPr/>
          <p:nvPr/>
        </p:nvSpPr>
        <p:spPr>
          <a:xfrm>
            <a:off x="153" y="0"/>
            <a:ext cx="2943938" cy="3856970"/>
          </a:xfrm>
          <a:custGeom>
            <a:rect b="b" l="l" r="r" t="t"/>
            <a:pathLst>
              <a:path extrusionOk="0" h="3856970" w="2943938">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69" name="Google Shape;269;p9"/>
          <p:cNvSpPr/>
          <p:nvPr/>
        </p:nvSpPr>
        <p:spPr>
          <a:xfrm>
            <a:off x="153" y="1"/>
            <a:ext cx="2623694" cy="3356093"/>
          </a:xfrm>
          <a:custGeom>
            <a:rect b="b" l="l" r="r" t="t"/>
            <a:pathLst>
              <a:path extrusionOk="0" h="3356093" w="2623694">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70" name="Google Shape;270;p9"/>
          <p:cNvSpPr/>
          <p:nvPr/>
        </p:nvSpPr>
        <p:spPr>
          <a:xfrm>
            <a:off x="153" y="0"/>
            <a:ext cx="2803183" cy="3571826"/>
          </a:xfrm>
          <a:custGeom>
            <a:rect b="b" l="l" r="r" t="t"/>
            <a:pathLst>
              <a:path extrusionOk="0" h="3571826" w="2803183">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Parkinson's Central by National Parkinson Foundation, Inc." id="271" name="Google Shape;271;p9"/>
          <p:cNvPicPr preferRelativeResize="0"/>
          <p:nvPr/>
        </p:nvPicPr>
        <p:blipFill rotWithShape="1">
          <a:blip r:embed="rId3">
            <a:alphaModFix/>
          </a:blip>
          <a:srcRect b="6884" l="7175" r="6714" t="7694"/>
          <a:stretch/>
        </p:blipFill>
        <p:spPr>
          <a:xfrm>
            <a:off x="415016" y="715072"/>
            <a:ext cx="1625969" cy="1612864"/>
          </a:xfrm>
          <a:prstGeom prst="ellipse">
            <a:avLst/>
          </a:prstGeom>
          <a:noFill/>
          <a:ln>
            <a:noFill/>
          </a:ln>
        </p:spPr>
      </p:pic>
      <p:sp>
        <p:nvSpPr>
          <p:cNvPr id="272" name="Google Shape;272;p9"/>
          <p:cNvSpPr/>
          <p:nvPr/>
        </p:nvSpPr>
        <p:spPr>
          <a:xfrm>
            <a:off x="3013545" y="985363"/>
            <a:ext cx="2825510" cy="2688140"/>
          </a:xfrm>
          <a:custGeom>
            <a:rect b="b" l="l" r="r" t="t"/>
            <a:pathLst>
              <a:path extrusionOk="0" h="2663436" w="2791301">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73" name="Google Shape;273;p9"/>
          <p:cNvSpPr/>
          <p:nvPr/>
        </p:nvSpPr>
        <p:spPr>
          <a:xfrm>
            <a:off x="2907418" y="885195"/>
            <a:ext cx="3040473" cy="2903550"/>
          </a:xfrm>
          <a:custGeom>
            <a:rect b="b" l="l" r="r" t="t"/>
            <a:pathLst>
              <a:path extrusionOk="0" h="2903550" w="3040473">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74" name="Google Shape;274;p9"/>
          <p:cNvSpPr/>
          <p:nvPr/>
        </p:nvSpPr>
        <p:spPr>
          <a:xfrm>
            <a:off x="3116911" y="1112823"/>
            <a:ext cx="2578595" cy="2401654"/>
          </a:xfrm>
          <a:custGeom>
            <a:rect b="b" l="l" r="r" t="t"/>
            <a:pathLst>
              <a:path extrusionOk="0" h="2390777" w="2536609">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Peak Brain Training - Level Up Your Brain!" id="275" name="Google Shape;275;p9"/>
          <p:cNvPicPr preferRelativeResize="0"/>
          <p:nvPr/>
        </p:nvPicPr>
        <p:blipFill rotWithShape="1">
          <a:blip r:embed="rId4">
            <a:alphaModFix/>
          </a:blip>
          <a:srcRect b="39149" l="34098" r="34295" t="22645"/>
          <a:stretch/>
        </p:blipFill>
        <p:spPr>
          <a:xfrm>
            <a:off x="3520059" y="1714382"/>
            <a:ext cx="1870184" cy="1186914"/>
          </a:xfrm>
          <a:prstGeom prst="roundRect">
            <a:avLst>
              <a:gd fmla="val 25672" name="adj"/>
            </a:avLst>
          </a:prstGeom>
          <a:noFill/>
          <a:ln>
            <a:noFill/>
          </a:ln>
        </p:spPr>
      </p:pic>
      <p:sp>
        <p:nvSpPr>
          <p:cNvPr id="276" name="Google Shape;276;p9"/>
          <p:cNvSpPr/>
          <p:nvPr/>
        </p:nvSpPr>
        <p:spPr>
          <a:xfrm>
            <a:off x="486989" y="3752062"/>
            <a:ext cx="3779450" cy="3105939"/>
          </a:xfrm>
          <a:custGeom>
            <a:rect b="b" l="l" r="r" t="t"/>
            <a:pathLst>
              <a:path extrusionOk="0" h="3105939" w="3779450">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sp>
        <p:nvSpPr>
          <p:cNvPr id="277" name="Google Shape;277;p9"/>
          <p:cNvSpPr/>
          <p:nvPr/>
        </p:nvSpPr>
        <p:spPr>
          <a:xfrm>
            <a:off x="244132" y="3468746"/>
            <a:ext cx="4246072" cy="3389255"/>
          </a:xfrm>
          <a:custGeom>
            <a:rect b="b" l="l" r="r" t="t"/>
            <a:pathLst>
              <a:path extrusionOk="0" h="3389255" w="4246072">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mfortaa"/>
              <a:buNone/>
            </a:pPr>
            <a:r>
              <a:t/>
            </a:r>
            <a:endParaRPr b="0" i="0" sz="1800" u="none" cap="none" strike="noStrike">
              <a:solidFill>
                <a:srgbClr val="FFFFFF"/>
              </a:solidFill>
              <a:latin typeface="Meiryo"/>
              <a:ea typeface="Meiryo"/>
              <a:cs typeface="Meiryo"/>
              <a:sym typeface="Meiryo"/>
            </a:endParaRPr>
          </a:p>
        </p:txBody>
      </p:sp>
      <p:pic>
        <p:nvPicPr>
          <p:cNvPr descr="Parkinson Home Exercises on the App Store" id="278" name="Google Shape;278;p9"/>
          <p:cNvPicPr preferRelativeResize="0"/>
          <p:nvPr/>
        </p:nvPicPr>
        <p:blipFill rotWithShape="1">
          <a:blip r:embed="rId5">
            <a:alphaModFix/>
          </a:blip>
          <a:srcRect b="16277" l="32025" r="32025" t="15808"/>
          <a:stretch/>
        </p:blipFill>
        <p:spPr>
          <a:xfrm>
            <a:off x="1463894" y="4614690"/>
            <a:ext cx="1887100" cy="1871578"/>
          </a:xfrm>
          <a:prstGeom prst="roundRect">
            <a:avLst>
              <a:gd fmla="val 22976" name="adj"/>
            </a:avLst>
          </a:prstGeom>
          <a:noFill/>
          <a:ln>
            <a:noFill/>
          </a:ln>
        </p:spPr>
      </p:pic>
      <p:sp>
        <p:nvSpPr>
          <p:cNvPr id="279" name="Google Shape;279;p9"/>
          <p:cNvSpPr txBox="1"/>
          <p:nvPr>
            <p:ph idx="1" type="body"/>
          </p:nvPr>
        </p:nvSpPr>
        <p:spPr>
          <a:xfrm>
            <a:off x="6052000" y="2106425"/>
            <a:ext cx="5973000" cy="4013700"/>
          </a:xfrm>
          <a:prstGeom prst="rect">
            <a:avLst/>
          </a:prstGeom>
          <a:noFill/>
          <a:ln>
            <a:noFill/>
          </a:ln>
        </p:spPr>
        <p:txBody>
          <a:bodyPr anchorCtr="0" anchor="t" bIns="91425" lIns="109725" spcFirstLastPara="1" rIns="109725" wrap="square" tIns="109725">
            <a:normAutofit/>
          </a:bodyPr>
          <a:lstStyle/>
          <a:p>
            <a:pPr indent="0" lvl="0" marL="0" rtl="0" algn="l">
              <a:lnSpc>
                <a:spcPct val="130000"/>
              </a:lnSpc>
              <a:spcBef>
                <a:spcPts val="0"/>
              </a:spcBef>
              <a:spcAft>
                <a:spcPts val="0"/>
              </a:spcAft>
              <a:buClr>
                <a:srgbClr val="3F3F3F"/>
              </a:buClr>
              <a:buSzPts val="1700"/>
              <a:buNone/>
            </a:pPr>
            <a:r>
              <a:rPr lang="en-US">
                <a:solidFill>
                  <a:srgbClr val="262626"/>
                </a:solidFill>
                <a:latin typeface="Comfortaa Medium"/>
                <a:ea typeface="Comfortaa Medium"/>
                <a:cs typeface="Comfortaa Medium"/>
                <a:sym typeface="Comfortaa Medium"/>
              </a:rPr>
              <a:t>Common applications in the market</a:t>
            </a:r>
            <a:endParaRPr>
              <a:solidFill>
                <a:srgbClr val="262626"/>
              </a:solidFill>
              <a:latin typeface="Comfortaa Medium"/>
              <a:ea typeface="Comfortaa Medium"/>
              <a:cs typeface="Comfortaa Medium"/>
              <a:sym typeface="Comfortaa Medium"/>
            </a:endParaRPr>
          </a:p>
          <a:p>
            <a:pPr indent="-285750" lvl="1" marL="285750" rtl="0" algn="l">
              <a:lnSpc>
                <a:spcPct val="130000"/>
              </a:lnSpc>
              <a:spcBef>
                <a:spcPts val="930"/>
              </a:spcBef>
              <a:spcAft>
                <a:spcPts val="0"/>
              </a:spcAft>
              <a:buClr>
                <a:srgbClr val="262626"/>
              </a:buClr>
              <a:buSzPts val="1800"/>
              <a:buFont typeface="Comfortaa Medium"/>
              <a:buChar char="•"/>
            </a:pPr>
            <a:r>
              <a:rPr lang="en-US" sz="1800">
                <a:solidFill>
                  <a:srgbClr val="262626"/>
                </a:solidFill>
                <a:latin typeface="Comfortaa Medium"/>
                <a:ea typeface="Comfortaa Medium"/>
                <a:cs typeface="Comfortaa Medium"/>
                <a:sym typeface="Comfortaa Medium"/>
              </a:rPr>
              <a:t>Exercise and Cognitive Training apps</a:t>
            </a:r>
            <a:endParaRPr sz="1800">
              <a:solidFill>
                <a:srgbClr val="262626"/>
              </a:solidFill>
              <a:latin typeface="Comfortaa Medium"/>
              <a:ea typeface="Comfortaa Medium"/>
              <a:cs typeface="Comfortaa Medium"/>
              <a:sym typeface="Comfortaa Medium"/>
            </a:endParaRPr>
          </a:p>
          <a:p>
            <a:pPr indent="-285750" lvl="1" marL="285750" rtl="0" algn="l">
              <a:lnSpc>
                <a:spcPct val="130000"/>
              </a:lnSpc>
              <a:spcBef>
                <a:spcPts val="930"/>
              </a:spcBef>
              <a:spcAft>
                <a:spcPts val="0"/>
              </a:spcAft>
              <a:buClr>
                <a:srgbClr val="262626"/>
              </a:buClr>
              <a:buSzPts val="1800"/>
              <a:buFont typeface="Comfortaa Medium"/>
              <a:buChar char="•"/>
            </a:pPr>
            <a:r>
              <a:rPr lang="en-US" sz="1800">
                <a:solidFill>
                  <a:srgbClr val="262626"/>
                </a:solidFill>
                <a:latin typeface="Comfortaa Medium"/>
                <a:ea typeface="Comfortaa Medium"/>
                <a:cs typeface="Comfortaa Medium"/>
                <a:sym typeface="Comfortaa Medium"/>
              </a:rPr>
              <a:t>Symptoms Tracking apps</a:t>
            </a:r>
            <a:endParaRPr sz="1800">
              <a:solidFill>
                <a:srgbClr val="262626"/>
              </a:solidFill>
              <a:latin typeface="Comfortaa Medium"/>
              <a:ea typeface="Comfortaa Medium"/>
              <a:cs typeface="Comfortaa Medium"/>
              <a:sym typeface="Comfortaa Medium"/>
            </a:endParaRPr>
          </a:p>
          <a:p>
            <a:pPr indent="-285750" lvl="1" marL="285750" rtl="0" algn="l">
              <a:lnSpc>
                <a:spcPct val="130000"/>
              </a:lnSpc>
              <a:spcBef>
                <a:spcPts val="930"/>
              </a:spcBef>
              <a:spcAft>
                <a:spcPts val="0"/>
              </a:spcAft>
              <a:buClr>
                <a:srgbClr val="262626"/>
              </a:buClr>
              <a:buSzPts val="1800"/>
              <a:buFont typeface="Comfortaa Medium"/>
              <a:buChar char="•"/>
            </a:pPr>
            <a:r>
              <a:rPr lang="en-US" sz="1800">
                <a:solidFill>
                  <a:srgbClr val="262626"/>
                </a:solidFill>
                <a:latin typeface="Comfortaa Medium"/>
                <a:ea typeface="Comfortaa Medium"/>
                <a:cs typeface="Comfortaa Medium"/>
                <a:sym typeface="Comfortaa Medium"/>
              </a:rPr>
              <a:t>Resource Providing apps</a:t>
            </a:r>
            <a:endParaRPr sz="1800">
              <a:solidFill>
                <a:srgbClr val="262626"/>
              </a:solidFill>
              <a:latin typeface="Comfortaa Medium"/>
              <a:ea typeface="Comfortaa Medium"/>
              <a:cs typeface="Comfortaa Medium"/>
              <a:sym typeface="Comfortaa Medium"/>
            </a:endParaRPr>
          </a:p>
          <a:p>
            <a:pPr indent="-185928" lvl="1" marL="285750" rtl="0" algn="l">
              <a:lnSpc>
                <a:spcPct val="130000"/>
              </a:lnSpc>
              <a:spcBef>
                <a:spcPts val="930"/>
              </a:spcBef>
              <a:spcAft>
                <a:spcPts val="0"/>
              </a:spcAft>
              <a:buClr>
                <a:srgbClr val="3F3F3F"/>
              </a:buClr>
              <a:buSzPts val="1700"/>
              <a:buFont typeface="Arial"/>
              <a:buNone/>
            </a:pPr>
            <a:r>
              <a:t/>
            </a:r>
            <a:endParaRPr sz="1800">
              <a:solidFill>
                <a:srgbClr val="262626"/>
              </a:solidFill>
              <a:latin typeface="Comfortaa Medium"/>
              <a:ea typeface="Comfortaa Medium"/>
              <a:cs typeface="Comfortaa Medium"/>
              <a:sym typeface="Comfortaa Medium"/>
            </a:endParaRPr>
          </a:p>
          <a:p>
            <a:pPr indent="0" lvl="1" marL="0" rtl="0" algn="l">
              <a:lnSpc>
                <a:spcPct val="130000"/>
              </a:lnSpc>
              <a:spcBef>
                <a:spcPts val="930"/>
              </a:spcBef>
              <a:spcAft>
                <a:spcPts val="0"/>
              </a:spcAft>
              <a:buClr>
                <a:srgbClr val="0096DE"/>
              </a:buClr>
              <a:buSzPts val="1700"/>
              <a:buNone/>
            </a:pPr>
            <a:r>
              <a:rPr lang="en-US" sz="1800">
                <a:solidFill>
                  <a:schemeClr val="accent6"/>
                </a:solidFill>
                <a:latin typeface="Comfortaa Medium"/>
                <a:ea typeface="Comfortaa Medium"/>
                <a:cs typeface="Comfortaa Medium"/>
                <a:sym typeface="Comfortaa Medium"/>
              </a:rPr>
              <a:t>No commercial or consumer application or software exists</a:t>
            </a:r>
            <a:r>
              <a:rPr lang="en-US" sz="1800">
                <a:solidFill>
                  <a:srgbClr val="262626"/>
                </a:solidFill>
                <a:latin typeface="Comfortaa Medium"/>
                <a:ea typeface="Comfortaa Medium"/>
                <a:cs typeface="Comfortaa Medium"/>
                <a:sym typeface="Comfortaa Medium"/>
              </a:rPr>
              <a:t> that can easily identify Parkinson’s and provide immediate resources to the patient.</a:t>
            </a:r>
            <a:endParaRPr sz="1800">
              <a:solidFill>
                <a:srgbClr val="262626"/>
              </a:solidFill>
              <a:latin typeface="Comfortaa Medium"/>
              <a:ea typeface="Comfortaa Medium"/>
              <a:cs typeface="Comfortaa Medium"/>
              <a:sym typeface="Comfortaa Medium"/>
            </a:endParaRPr>
          </a:p>
        </p:txBody>
      </p:sp>
      <p:pic>
        <p:nvPicPr>
          <p:cNvPr id="280" name="Google Shape;280;p9"/>
          <p:cNvPicPr preferRelativeResize="0"/>
          <p:nvPr/>
        </p:nvPicPr>
        <p:blipFill rotWithShape="1">
          <a:blip r:embed="rId6">
            <a:alphaModFix/>
          </a:blip>
          <a:srcRect b="45390" l="37424" r="29681" t="34752"/>
          <a:stretch/>
        </p:blipFill>
        <p:spPr>
          <a:xfrm>
            <a:off x="7472466" y="-1029377"/>
            <a:ext cx="5135739" cy="1887148"/>
          </a:xfrm>
          <a:prstGeom prst="rect">
            <a:avLst/>
          </a:prstGeom>
          <a:noFill/>
          <a:ln>
            <a:noFill/>
          </a:ln>
        </p:spPr>
      </p:pic>
      <p:pic>
        <p:nvPicPr>
          <p:cNvPr id="281" name="Google Shape;281;p9"/>
          <p:cNvPicPr preferRelativeResize="0"/>
          <p:nvPr/>
        </p:nvPicPr>
        <p:blipFill rotWithShape="1">
          <a:blip r:embed="rId7">
            <a:alphaModFix/>
          </a:blip>
          <a:srcRect b="37447" l="0" r="6678" t="43688"/>
          <a:stretch/>
        </p:blipFill>
        <p:spPr>
          <a:xfrm flipH="1" rot="10800000">
            <a:off x="7862105" y="5638800"/>
            <a:ext cx="4941196" cy="16824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LinesVTI">
  <a:themeElements>
    <a:clrScheme name="AnalogousFromRegularSeedLeftStep">
      <a:dk1>
        <a:srgbClr val="000000"/>
      </a:dk1>
      <a:lt1>
        <a:srgbClr val="FFFFFF"/>
      </a:lt1>
      <a:dk2>
        <a:srgbClr val="251A2F"/>
      </a:dk2>
      <a:lt2>
        <a:srgbClr val="F0F3F2"/>
      </a:lt2>
      <a:accent1>
        <a:srgbClr val="E72972"/>
      </a:accent1>
      <a:accent2>
        <a:srgbClr val="D517AF"/>
      </a:accent2>
      <a:accent3>
        <a:srgbClr val="BD29E7"/>
      </a:accent3>
      <a:accent4>
        <a:srgbClr val="5E19D5"/>
      </a:accent4>
      <a:accent5>
        <a:srgbClr val="2933E7"/>
      </a:accent5>
      <a:accent6>
        <a:srgbClr val="1770D5"/>
      </a:accent6>
      <a:hlink>
        <a:srgbClr val="349D75"/>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2022-08-08T20:07:03Z</dcterms:created>
  <dc:creator>Aadarsha Gopala Reddy</dc:creator>
</cp:coreProperties>
</file>