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70" r:id="rId3"/>
    <p:sldId id="280" r:id="rId4"/>
    <p:sldId id="292" r:id="rId5"/>
    <p:sldId id="289" r:id="rId6"/>
    <p:sldId id="293" r:id="rId7"/>
    <p:sldId id="296" r:id="rId8"/>
    <p:sldId id="291" r:id="rId9"/>
    <p:sldId id="294" r:id="rId10"/>
    <p:sldId id="297" r:id="rId11"/>
    <p:sldId id="278" r:id="rId12"/>
    <p:sldId id="295" r:id="rId13"/>
    <p:sldId id="29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1C117F1E-1D99-4417-802F-A385372B50DD}" type="datetimeFigureOut">
              <a:rPr lang="en-US" smtClean="0"/>
              <a:t>24/04/2025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BD2CD17E-A4E3-4702-8869-406FAC263E6E}" type="slidenum">
              <a:rPr lang="en-US" smtClean="0"/>
              <a:t>‹#›</a:t>
            </a:fld>
            <a:endParaRPr lang="en-US"/>
          </a:p>
        </p:txBody>
      </p:sp>
    </p:spTree>
    <p:extLst>
      <p:ext uri="{BB962C8B-B14F-4D97-AF65-F5344CB8AC3E}">
        <p14:creationId xmlns:p14="http://schemas.microsoft.com/office/powerpoint/2010/main" val="390360169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C117F1E-1D99-4417-802F-A385372B50DD}" type="datetimeFigureOut">
              <a:rPr lang="en-US" smtClean="0"/>
              <a:t>24/04/2025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4030477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C117F1E-1D99-4417-802F-A385372B50DD}" type="datetimeFigureOut">
              <a:rPr lang="en-US" smtClean="0"/>
              <a:t>24/04/2025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3398811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C117F1E-1D99-4417-802F-A385372B50DD}" type="datetimeFigureOut">
              <a:rPr lang="en-US" smtClean="0"/>
              <a:t>24/04/2025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1653445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1C117F1E-1D99-4417-802F-A385372B50DD}" type="datetimeFigureOut">
              <a:rPr lang="en-US" smtClean="0"/>
              <a:t>24/04/2025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239097311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C117F1E-1D99-4417-802F-A385372B50DD}" type="datetimeFigureOut">
              <a:rPr lang="en-US" smtClean="0"/>
              <a:t>24/04/2025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2757638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C117F1E-1D99-4417-802F-A385372B50DD}" type="datetimeFigureOut">
              <a:rPr lang="en-US" smtClean="0"/>
              <a:t>24/04/2025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19324380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C117F1E-1D99-4417-802F-A385372B50DD}" type="datetimeFigureOut">
              <a:rPr lang="en-US" smtClean="0"/>
              <a:t>24/04/2025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2141622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117F1E-1D99-4417-802F-A385372B50DD}" type="datetimeFigureOut">
              <a:rPr lang="en-US" smtClean="0"/>
              <a:t>24/04/2025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1063778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1C117F1E-1D99-4417-802F-A385372B50DD}" type="datetimeFigureOut">
              <a:rPr lang="en-US" smtClean="0"/>
              <a:t>24/04/2025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BD2CD17E-A4E3-4702-8869-406FAC263E6E}"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77822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1C117F1E-1D99-4417-802F-A385372B50DD}" type="datetimeFigureOut">
              <a:rPr lang="en-US" smtClean="0"/>
              <a:t>24/04/2025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BD2CD17E-A4E3-4702-8869-406FAC263E6E}"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57978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1C117F1E-1D99-4417-802F-A385372B50DD}" type="datetimeFigureOut">
              <a:rPr lang="en-US" smtClean="0"/>
              <a:t>24/04/2025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BD2CD17E-A4E3-4702-8869-406FAC263E6E}" type="slidenum">
              <a:rPr lang="en-US" smtClean="0"/>
              <a:t>‹#›</a:t>
            </a:fld>
            <a:endParaRPr lang="en-US"/>
          </a:p>
        </p:txBody>
      </p:sp>
    </p:spTree>
    <p:extLst>
      <p:ext uri="{BB962C8B-B14F-4D97-AF65-F5344CB8AC3E}">
        <p14:creationId xmlns:p14="http://schemas.microsoft.com/office/powerpoint/2010/main" val="343792845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600" b="1" dirty="0" smtClean="0">
                <a:solidFill>
                  <a:srgbClr val="FF0000"/>
                </a:solidFill>
                <a:latin typeface="Arial" panose="020B0604020202020204" pitchFamily="34" charset="0"/>
                <a:cs typeface="Arial" panose="020B0604020202020204" pitchFamily="34" charset="0"/>
              </a:rPr>
              <a:t>DÂNG BÁNH RƯỢU</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410967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522011"/>
            <a:ext cx="11314545" cy="6401753"/>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ĐK</a:t>
            </a:r>
            <a:r>
              <a:rPr lang="vi-VN" sz="8000" b="1" dirty="0" smtClean="0">
                <a:solidFill>
                  <a:srgbClr val="FF0000"/>
                </a:solidFill>
                <a:effectLst/>
                <a:latin typeface="Arial" panose="020B0604020202020204" pitchFamily="34" charset="0"/>
                <a:cs typeface="Arial" panose="020B0604020202020204" pitchFamily="34" charset="0"/>
              </a:rPr>
              <a:t>. </a:t>
            </a:r>
            <a:r>
              <a:rPr lang="vi-VN" sz="6600" b="1" dirty="0"/>
              <a:t>Rượu lành bánh thơm dâng về trước bàn thờ Chúa để làm của nuôi, để làm máu thịt Con Người.</a:t>
            </a:r>
            <a:r>
              <a:rPr lang="vi-VN" sz="6600" b="1" dirty="0"/>
              <a:t/>
            </a:r>
            <a:br>
              <a:rPr lang="vi-VN" sz="6600" b="1" dirty="0"/>
            </a:b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513234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67425"/>
            <a:ext cx="11256111" cy="5755422"/>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4</a:t>
            </a:r>
            <a:r>
              <a:rPr lang="vi-VN" sz="8000" b="1" dirty="0" smtClean="0">
                <a:solidFill>
                  <a:srgbClr val="FF0000"/>
                </a:solidFill>
                <a:effectLst/>
                <a:latin typeface="Arial" panose="020B0604020202020204" pitchFamily="34" charset="0"/>
                <a:cs typeface="Arial" panose="020B0604020202020204" pitchFamily="34" charset="0"/>
              </a:rPr>
              <a:t>.</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Cùng dâng lên bàn thờ Chúa bánh miến với rượu nho, trong tay linh mục dâng lễ, trong cùng một ý.</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730468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522011"/>
            <a:ext cx="11314545" cy="5386090"/>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4</a:t>
            </a:r>
            <a:r>
              <a:rPr lang="vi-VN" sz="8000" b="1" dirty="0" smtClean="0">
                <a:solidFill>
                  <a:srgbClr val="FF0000"/>
                </a:solidFill>
                <a:effectLst/>
                <a:latin typeface="Arial" panose="020B0604020202020204" pitchFamily="34" charset="0"/>
                <a:cs typeface="Arial" panose="020B0604020202020204" pitchFamily="34" charset="0"/>
              </a:rPr>
              <a:t>. </a:t>
            </a:r>
            <a:r>
              <a:rPr lang="vi-VN" sz="6600" b="1" dirty="0"/>
              <a:t>Nguyện xin Cha lành trông đến tiếng khấn nguyện thành tin, ban cho muôn vàn ơn phúc sau về thiên đàng.</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554244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522011"/>
            <a:ext cx="11314545" cy="6401753"/>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ĐK</a:t>
            </a:r>
            <a:r>
              <a:rPr lang="vi-VN" sz="8000" b="1" dirty="0" smtClean="0">
                <a:solidFill>
                  <a:srgbClr val="FF0000"/>
                </a:solidFill>
                <a:effectLst/>
                <a:latin typeface="Arial" panose="020B0604020202020204" pitchFamily="34" charset="0"/>
                <a:cs typeface="Arial" panose="020B0604020202020204" pitchFamily="34" charset="0"/>
              </a:rPr>
              <a:t>. </a:t>
            </a:r>
            <a:r>
              <a:rPr lang="vi-VN" sz="6600" b="1" dirty="0"/>
              <a:t>Rượu lành bánh thơm dâng về trước bàn thờ Chúa để làm của nuôi, để làm máu thịt Con Người.</a:t>
            </a:r>
            <a:r>
              <a:rPr lang="vi-VN" sz="6600" b="1" dirty="0"/>
              <a:t/>
            </a:r>
            <a:br>
              <a:rPr lang="vi-VN" sz="6600" b="1" dirty="0"/>
            </a:b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488903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522011"/>
            <a:ext cx="11314545" cy="5386090"/>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1</a:t>
            </a:r>
            <a:r>
              <a:rPr lang="vi-VN" sz="80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6600" b="1" dirty="0"/>
              <a:t>Cùng dâng trên bàn thờ Chúa bánh miến với rượu nho, tinh hoa của ngàn đồng lúa, của lòng yêu Chúa. </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780644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522011"/>
            <a:ext cx="11314545" cy="5170646"/>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1</a:t>
            </a:r>
            <a:r>
              <a:rPr lang="vi-VN" sz="6000" b="1" dirty="0" smtClean="0">
                <a:solidFill>
                  <a:srgbClr val="FF0000"/>
                </a:solidFill>
                <a:effectLst/>
                <a:latin typeface="Arial" panose="020B0604020202020204" pitchFamily="34" charset="0"/>
                <a:cs typeface="Arial" panose="020B0604020202020204" pitchFamily="34" charset="0"/>
              </a:rPr>
              <a:t>. </a:t>
            </a:r>
            <a:r>
              <a:rPr lang="vi-VN" sz="6600" b="1" dirty="0"/>
              <a:t>Nguyện xin Cha lành trông đến, thánh hóa cho lễ dâng, nhận về trên tòa cao sang như làn hương trầm.</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769384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522011"/>
            <a:ext cx="11314545" cy="6401753"/>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ĐK</a:t>
            </a:r>
            <a:r>
              <a:rPr lang="vi-VN" sz="8000" b="1" dirty="0" smtClean="0">
                <a:solidFill>
                  <a:srgbClr val="FF0000"/>
                </a:solidFill>
                <a:effectLst/>
                <a:latin typeface="Arial" panose="020B0604020202020204" pitchFamily="34" charset="0"/>
                <a:cs typeface="Arial" panose="020B0604020202020204" pitchFamily="34" charset="0"/>
              </a:rPr>
              <a:t>. </a:t>
            </a:r>
            <a:r>
              <a:rPr lang="vi-VN" sz="6600" b="1" dirty="0"/>
              <a:t>Rượu lành bánh thơm dâng về trước bàn thờ Chúa để làm của nuôi, để làm máu thịt Con Người.</a:t>
            </a:r>
            <a:r>
              <a:rPr lang="vi-VN" sz="6600" b="1" dirty="0"/>
              <a:t/>
            </a:r>
            <a:br>
              <a:rPr lang="vi-VN" sz="6600" b="1" dirty="0"/>
            </a:b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326861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72464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Cùng dâng lên bàn thờ Chúa bánh miến với rượu nho, thay cho muôn vàn tội lỗi của đoàn tôi tớ. Dù con mọn hèn bao xiết, bất xứng với lễ dâng,</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941344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522011"/>
            <a:ext cx="11314545" cy="6001643"/>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2</a:t>
            </a:r>
            <a:r>
              <a:rPr lang="vi-VN" sz="80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9600" b="1" dirty="0"/>
              <a:t>nhưng xin Cha lành trông đến tấm lòng chân thành.</a:t>
            </a:r>
            <a:endParaRPr lang="vi-VN" sz="9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628239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522011"/>
            <a:ext cx="11314545" cy="6401753"/>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ĐK</a:t>
            </a:r>
            <a:r>
              <a:rPr lang="vi-VN" sz="8000" b="1" dirty="0" smtClean="0">
                <a:solidFill>
                  <a:srgbClr val="FF0000"/>
                </a:solidFill>
                <a:effectLst/>
                <a:latin typeface="Arial" panose="020B0604020202020204" pitchFamily="34" charset="0"/>
                <a:cs typeface="Arial" panose="020B0604020202020204" pitchFamily="34" charset="0"/>
              </a:rPr>
              <a:t>. </a:t>
            </a:r>
            <a:r>
              <a:rPr lang="vi-VN" sz="6600" b="1" dirty="0"/>
              <a:t>Rượu lành bánh thơm dâng về trước bàn thờ Chúa để làm của nuôi, để làm máu thịt Con Người.</a:t>
            </a:r>
            <a:r>
              <a:rPr lang="vi-VN" sz="6600" b="1" dirty="0"/>
              <a:t/>
            </a:r>
            <a:br>
              <a:rPr lang="vi-VN" sz="6600" b="1" dirty="0"/>
            </a:b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20575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632311"/>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3</a:t>
            </a:r>
            <a:r>
              <a:rPr lang="vi-VN" sz="6600" b="1" dirty="0" smtClean="0">
                <a:solidFill>
                  <a:srgbClr val="FF0000"/>
                </a:solidFill>
                <a:effectLst/>
                <a:latin typeface="Arial" panose="020B0604020202020204" pitchFamily="34" charset="0"/>
                <a:cs typeface="Arial" panose="020B0604020202020204" pitchFamily="34" charset="0"/>
              </a:rPr>
              <a:t>. </a:t>
            </a:r>
            <a:r>
              <a:rPr lang="vi-VN" sz="7200" b="1" dirty="0"/>
              <a:t>Cùng dâng lên bàn thờ Chúa bánh miến với rượu nho, dâng cho ý người xin lễ, cho toàn dân Chúa. </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460803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522011"/>
            <a:ext cx="11314545" cy="5386090"/>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3</a:t>
            </a:r>
            <a:r>
              <a:rPr lang="vi-VN" sz="8000" b="1" dirty="0" smtClean="0">
                <a:solidFill>
                  <a:srgbClr val="FF0000"/>
                </a:solidFill>
                <a:effectLst/>
                <a:latin typeface="Arial" panose="020B0604020202020204" pitchFamily="34" charset="0"/>
                <a:cs typeface="Arial" panose="020B0604020202020204" pitchFamily="34" charset="0"/>
              </a:rPr>
              <a:t>. </a:t>
            </a:r>
            <a:r>
              <a:rPr lang="vi-VN" sz="6600" b="1" dirty="0"/>
              <a:t>Nguyện như một giọt nước lã biến hóa trong rượu nho, con được dự phần cùng Chúa trong của lễ thờ.</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2398418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123</TotalTime>
  <Words>271</Words>
  <Application>Microsoft Office PowerPoint</Application>
  <PresentationFormat>Widescreen</PresentationFormat>
  <Paragraphs>15</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Century Gothic</vt:lpstr>
      <vt:lpstr>Garamond</vt:lpstr>
      <vt:lpstr>Verdana</vt:lpstr>
      <vt:lpstr>Savon</vt:lpstr>
      <vt:lpstr>DÂNG BÁNH RƯỢU</vt:lpstr>
      <vt:lpstr>PowerPoint Presentation</vt:lpstr>
      <vt:lpstr>PowerPoint Presentation</vt:lpstr>
      <vt:lpstr>PowerPoint Presentation</vt:lpstr>
      <vt:lpstr>.</vt:lpstr>
      <vt:lpstr>PowerPoint Presentation</vt:lpstr>
      <vt:lpstr>PowerPoint Presentation</vt:lpstr>
      <vt:lpstr>.</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MÙA ĐÔNG NĂM ẤY</dc:title>
  <dc:creator>Admin</dc:creator>
  <cp:lastModifiedBy>Windows User</cp:lastModifiedBy>
  <cp:revision>40</cp:revision>
  <dcterms:created xsi:type="dcterms:W3CDTF">2024-12-09T14:51:26Z</dcterms:created>
  <dcterms:modified xsi:type="dcterms:W3CDTF">2025-04-24T03:50:42Z</dcterms:modified>
</cp:coreProperties>
</file>